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C162E-F735-42B2-B4FB-A4113E45131A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EA056-3C17-473E-BFE0-B443B4B45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97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24EB45-71FE-626E-B3D8-ADBB34A43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F104E07-DD1D-CD0A-4519-94460CB16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DC1F27-09E7-7241-D828-D7B4F30EE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55973F-D527-D6ED-7DB3-B47042B8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3FFFCD-FCFD-DA1A-5A17-AED7A3A62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7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A58701-50AF-D4F6-B8F9-D4871C6ED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4D7E991-4162-09C1-43E7-0D0CC35537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E7E056-4F8D-F14D-3552-4ACBFE048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614024-DF73-C1A0-FFFC-09A1999FF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5A19E9-707C-4121-44E3-174C3F2A2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67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91AA459-A54A-F8C3-666C-87CE1808B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798D5E-B8A3-4F78-2C68-5BBE3F505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E3CF03-AA8A-BB68-2411-03A3841A0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C16F9B-BAFB-CF27-C516-A00BB9AF1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D77EF2-1EAA-CFA2-B312-865F8E758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4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6905F4-84F0-E30C-7CC9-6FAE0F8A4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6FDF2E-F2B5-F602-FB71-E6D81FF9A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356485-B42E-A7CB-3897-0693843B5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FC9CEB-1906-4C8F-8FE0-B5794C5B1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D0A2E-9D12-1D24-3C08-A5CB428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6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D925FB-772A-C9E3-99F9-B13CF704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B82278-F6E7-0197-4637-3B12766AD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AC71DD-3D25-1876-1975-66684C450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C79DC7-F7AE-0BF4-0070-AD6AC26BD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F0DD76-8D17-4247-9526-18853911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66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EA4FBF-D952-17E3-B836-ECA45205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3442DE-5D47-84BC-AC70-656C3E91E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840D7E3-E4B4-DDE7-50A3-B938F8194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C2BCFC-3749-5BE5-430D-A7A5C722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54DB1E-36C7-0236-EF6E-F8091B1C1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31E8C7-D4A0-872D-7AD3-549F5E118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82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4CB90F-7033-9241-2E99-26EB81DF8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AE6ED3-0FB1-BD22-4570-343EF3030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1C0E73-AFB1-BBCA-8D7A-1297B8538B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6D6D006-A190-E657-D310-B077515CAB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F216FE4-E6D0-F641-1B01-FA05604C4F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CE59198-E7F7-F3E1-C73F-A86CC1430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148E1F-538C-8E38-DA08-B0F832898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E05B741-E986-244A-45DB-D2FD5DFC7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7D89DF-94C0-0DD0-2E7E-ECAC2E759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23678EF-EBDC-B333-ECE8-C5CA9058D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72ECAFF-46C3-291F-B934-81CE90340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27FF1-CDAE-40A8-F21A-E26ED5ABD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45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0779178-B1E9-5478-A568-98AB15884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75D9D8-FAF6-E6DC-2765-D811CFE80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3AD3C9-9FC1-6191-C3D3-145D7C35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02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6D9BF0-AB5A-354A-7C7A-4D8B6594C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6ABE25-9F99-B48F-BBF4-2AFB64FF0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D839BB-EBA7-9612-3F25-69F4D0712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E34805-59DA-E098-0CF4-7DAB470D4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092863-F69D-E4E2-6E2A-999077D1B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5B3939-ED40-FE08-5365-67AEF540A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2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C4E9CD-39A6-8F0E-809F-9FB4AB3EB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DDD0C75-EA46-93F0-0DE6-85C83A9761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0585F3-133B-EC1B-57CE-0FBD94ECB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501819E-5F72-D578-1DC7-5B2F53709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527EE2-9C85-45D3-0218-9546F3F6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DE8FFF-6791-00F2-0297-CB073FDC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9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43A7444-3141-7A2F-FAD4-7665D3EC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44982B-F276-FF98-3A9D-CFDA1AC68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BB2882-7840-7A11-6AA2-35A7E7F897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E11F6D-1715-4DDA-B6A9-F81CC4C2A5D5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172A3D-1B0C-35C1-5C29-7565A84B72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C53CD1-0189-7C6C-634E-F590AB4DA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37A1EF-5A00-4A46-A29C-8246FE930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5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A087BE2-D14A-9F70-FB94-C52812F66771}"/>
              </a:ext>
            </a:extLst>
          </p:cNvPr>
          <p:cNvSpPr txBox="1"/>
          <p:nvPr/>
        </p:nvSpPr>
        <p:spPr>
          <a:xfrm>
            <a:off x="336933" y="1706698"/>
            <a:ext cx="11310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b="0" i="0" u="none" strike="noStrike" baseline="0" dirty="0">
                <a:latin typeface="TimesNewRoman"/>
              </a:rPr>
              <a:t>.</a:t>
            </a:r>
            <a:endParaRPr 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3E45EC-A7C9-FA3A-F5C8-60DD6EE7FFFE}"/>
              </a:ext>
            </a:extLst>
          </p:cNvPr>
          <p:cNvSpPr txBox="1"/>
          <p:nvPr/>
        </p:nvSpPr>
        <p:spPr>
          <a:xfrm>
            <a:off x="398087" y="1334233"/>
            <a:ext cx="111882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b="1" i="0" u="none" strike="noStrike" baseline="0" dirty="0">
                <a:latin typeface="TimesNewRoman"/>
              </a:rPr>
              <a:t>Paper #139, Oxide-semiconductor Channel Transistor DRAM(OCTRAM) with 4F</a:t>
            </a:r>
            <a:r>
              <a:rPr lang="en-US" sz="1600" b="1" i="0" u="none" strike="noStrike" baseline="30000" dirty="0">
                <a:latin typeface="TimesNewRoman"/>
              </a:rPr>
              <a:t>2</a:t>
            </a:r>
            <a:r>
              <a:rPr lang="en-US" sz="1600" b="1" i="0" u="none" strike="noStrike" baseline="0" dirty="0">
                <a:latin typeface="TimesNewRoman"/>
              </a:rPr>
              <a:t> Architecture</a:t>
            </a:r>
            <a:r>
              <a:rPr lang="en-US" sz="1600" b="1" dirty="0">
                <a:latin typeface="TimesNewRoman"/>
              </a:rPr>
              <a:t>, </a:t>
            </a:r>
          </a:p>
          <a:p>
            <a:pPr algn="l"/>
            <a:r>
              <a:rPr lang="en-US" sz="1600" b="0" i="0" u="none" strike="noStrike" baseline="0" dirty="0" err="1">
                <a:latin typeface="TimesNewRoman"/>
              </a:rPr>
              <a:t>Shosuke</a:t>
            </a:r>
            <a:r>
              <a:rPr lang="en-US" sz="1600" b="0" i="0" u="none" strike="noStrike" baseline="0" dirty="0">
                <a:latin typeface="TimesNewRoman"/>
              </a:rPr>
              <a:t> Fujii</a:t>
            </a:r>
            <a:r>
              <a:rPr lang="en-US" sz="1600" b="0" i="0" u="none" strike="noStrike" baseline="30000" dirty="0">
                <a:latin typeface="TimesNewRoman"/>
              </a:rPr>
              <a:t>1*</a:t>
            </a:r>
            <a:r>
              <a:rPr lang="en-US" sz="1600" b="0" i="0" u="none" strike="noStrike" baseline="0" dirty="0">
                <a:latin typeface="TimesNewRoman"/>
              </a:rPr>
              <a:t>, </a:t>
            </a:r>
            <a:r>
              <a:rPr lang="en-US" sz="1600" b="0" i="0" u="none" strike="noStrike" baseline="30000" dirty="0">
                <a:latin typeface="TimesNewRoman"/>
              </a:rPr>
              <a:t>1</a:t>
            </a:r>
            <a:r>
              <a:rPr lang="en-US" sz="1600" b="0" i="0" u="none" strike="noStrike" baseline="0" dirty="0">
                <a:latin typeface="TimesNewRoman"/>
              </a:rPr>
              <a:t>Kioxia Corporation, Japan. </a:t>
            </a:r>
            <a:r>
              <a:rPr lang="en-US" sz="1600" b="0" i="0" u="none" strike="noStrike" baseline="30000" dirty="0">
                <a:latin typeface="TimesNewRoman"/>
              </a:rPr>
              <a:t>2</a:t>
            </a:r>
            <a:r>
              <a:rPr lang="en-US" sz="1600" b="0" i="0" u="none" strike="noStrike" baseline="0" dirty="0">
                <a:latin typeface="TimesNewRoman"/>
              </a:rPr>
              <a:t>Nanya Technology Corporation, Taiwan</a:t>
            </a:r>
            <a:endParaRPr lang="en-US" sz="1600" b="1" i="0" u="none" strike="noStrike" baseline="0" dirty="0">
              <a:latin typeface="TimesNewRoman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EF82710-1246-5998-7708-4838788F20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13" r="990" b="21722"/>
          <a:stretch/>
        </p:blipFill>
        <p:spPr>
          <a:xfrm>
            <a:off x="0" y="2529102"/>
            <a:ext cx="5497600" cy="2941223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BA58C62-B578-A065-87D8-6BB10E1B60B9}"/>
              </a:ext>
            </a:extLst>
          </p:cNvPr>
          <p:cNvSpPr txBox="1"/>
          <p:nvPr/>
        </p:nvSpPr>
        <p:spPr>
          <a:xfrm>
            <a:off x="5460692" y="2300226"/>
            <a:ext cx="637750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type of 4F2 DRAM with gate-all-around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InGaZnO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vertical channel transistors and new integration scheme with transistor on the top the high aspect ration capacitor.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InGaZnO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VCT achieved over 15µA/cell ON current, 1aA/cell OFF current, and stability against BEOL processing.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275Mbit OCTRAM array was successfully fabricated, demonstrating the potential for future high-density, low-power DRAM technologies.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D16408B-C3C9-80AD-988C-91A50F39B305}"/>
              </a:ext>
            </a:extLst>
          </p:cNvPr>
          <p:cNvSpPr txBox="1"/>
          <p:nvPr/>
        </p:nvSpPr>
        <p:spPr>
          <a:xfrm>
            <a:off x="438620" y="244832"/>
            <a:ext cx="57989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Highlight Paper (MT)</a:t>
            </a:r>
          </a:p>
          <a:p>
            <a:r>
              <a:rPr lang="en-US" sz="2800" dirty="0"/>
              <a:t>4F2 OCT DRAM with Reversed  Stack</a:t>
            </a:r>
          </a:p>
        </p:txBody>
      </p:sp>
    </p:spTree>
    <p:extLst>
      <p:ext uri="{BB962C8B-B14F-4D97-AF65-F5344CB8AC3E}">
        <p14:creationId xmlns:p14="http://schemas.microsoft.com/office/powerpoint/2010/main" val="182963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109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TimesNewRoman</vt:lpstr>
      <vt:lpstr>Aptos</vt:lpstr>
      <vt:lpstr>Aptos Display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Zhiqiang wei</dc:creator>
  <cp:lastModifiedBy>Zhiqiang wei</cp:lastModifiedBy>
  <cp:revision>8</cp:revision>
  <dcterms:created xsi:type="dcterms:W3CDTF">2024-08-26T18:19:22Z</dcterms:created>
  <dcterms:modified xsi:type="dcterms:W3CDTF">2024-08-26T19:52:18Z</dcterms:modified>
</cp:coreProperties>
</file>