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18" r:id="rId2"/>
    <p:sldId id="319" r:id="rId3"/>
    <p:sldId id="320" r:id="rId4"/>
  </p:sldIdLst>
  <p:sldSz cx="9144000" cy="5143500" type="screen16x9"/>
  <p:notesSz cx="7010400" cy="9296400"/>
  <p:defaultTextStyle>
    <a:defPPr>
      <a:defRPr lang="en-GB"/>
    </a:defPPr>
    <a:lvl1pPr algn="l" defTabSz="457200"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ＭＳ ゴシック" pitchFamily="49" charset="-128"/>
        <a:cs typeface="+mn-cs"/>
      </a:defRPr>
    </a:lvl1pPr>
    <a:lvl2pPr marL="457200" algn="l" defTabSz="457200"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ＭＳ ゴシック" pitchFamily="49" charset="-128"/>
        <a:cs typeface="+mn-cs"/>
      </a:defRPr>
    </a:lvl2pPr>
    <a:lvl3pPr marL="914400" algn="l" defTabSz="457200"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ＭＳ ゴシック" pitchFamily="49" charset="-128"/>
        <a:cs typeface="+mn-cs"/>
      </a:defRPr>
    </a:lvl3pPr>
    <a:lvl4pPr marL="1371600" algn="l" defTabSz="457200"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ＭＳ ゴシック" pitchFamily="49" charset="-128"/>
        <a:cs typeface="+mn-cs"/>
      </a:defRPr>
    </a:lvl4pPr>
    <a:lvl5pPr marL="1828800" algn="l" defTabSz="457200" rtl="0" fontAlgn="base">
      <a:lnSpc>
        <a:spcPct val="93000"/>
      </a:lnSpc>
      <a:spcBef>
        <a:spcPct val="0"/>
      </a:spcBef>
      <a:spcAft>
        <a:spcPct val="0"/>
      </a:spcAft>
      <a:buClr>
        <a:srgbClr val="000000"/>
      </a:buClr>
      <a:buSzPct val="100000"/>
      <a:buFont typeface="Arial" pitchFamily="34" charset="0"/>
      <a:defRPr kern="1200">
        <a:solidFill>
          <a:schemeClr val="bg1"/>
        </a:solidFill>
        <a:latin typeface="Arial" pitchFamily="34" charset="0"/>
        <a:ea typeface="ＭＳ ゴシック" pitchFamily="49" charset="-128"/>
        <a:cs typeface="+mn-cs"/>
      </a:defRPr>
    </a:lvl5pPr>
    <a:lvl6pPr marL="2286000" algn="l" defTabSz="914400" rtl="0" eaLnBrk="1" latinLnBrk="0" hangingPunct="1">
      <a:defRPr kern="1200">
        <a:solidFill>
          <a:schemeClr val="bg1"/>
        </a:solidFill>
        <a:latin typeface="Arial" pitchFamily="34" charset="0"/>
        <a:ea typeface="ＭＳ ゴシック" pitchFamily="49" charset="-128"/>
        <a:cs typeface="+mn-cs"/>
      </a:defRPr>
    </a:lvl6pPr>
    <a:lvl7pPr marL="2743200" algn="l" defTabSz="914400" rtl="0" eaLnBrk="1" latinLnBrk="0" hangingPunct="1">
      <a:defRPr kern="1200">
        <a:solidFill>
          <a:schemeClr val="bg1"/>
        </a:solidFill>
        <a:latin typeface="Arial" pitchFamily="34" charset="0"/>
        <a:ea typeface="ＭＳ ゴシック" pitchFamily="49" charset="-128"/>
        <a:cs typeface="+mn-cs"/>
      </a:defRPr>
    </a:lvl7pPr>
    <a:lvl8pPr marL="3200400" algn="l" defTabSz="914400" rtl="0" eaLnBrk="1" latinLnBrk="0" hangingPunct="1">
      <a:defRPr kern="1200">
        <a:solidFill>
          <a:schemeClr val="bg1"/>
        </a:solidFill>
        <a:latin typeface="Arial" pitchFamily="34" charset="0"/>
        <a:ea typeface="ＭＳ ゴシック" pitchFamily="49" charset="-128"/>
        <a:cs typeface="+mn-cs"/>
      </a:defRPr>
    </a:lvl8pPr>
    <a:lvl9pPr marL="3657600" algn="l" defTabSz="914400" rtl="0" eaLnBrk="1" latinLnBrk="0" hangingPunct="1">
      <a:defRPr kern="1200">
        <a:solidFill>
          <a:schemeClr val="bg1"/>
        </a:solidFill>
        <a:latin typeface="Arial" pitchFamily="34" charset="0"/>
        <a:ea typeface="ＭＳ ゴシック"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114C7"/>
    <a:srgbClr val="31817B"/>
    <a:srgbClr val="00629B"/>
    <a:srgbClr val="004870"/>
    <a:srgbClr val="01109B"/>
    <a:srgbClr val="FF3300"/>
    <a:srgbClr val="FF6600"/>
    <a:srgbClr val="BA312D"/>
    <a:srgbClr val="3A3A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A1F49-D212-214F-9203-D21F1E3490DC}" v="23" dt="2024-02-28T00:16:44.621"/>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54" autoAdjust="0"/>
    <p:restoredTop sz="83265" autoAdjust="0"/>
  </p:normalViewPr>
  <p:slideViewPr>
    <p:cSldViewPr>
      <p:cViewPr varScale="1">
        <p:scale>
          <a:sx n="135" d="100"/>
          <a:sy n="135" d="100"/>
        </p:scale>
        <p:origin x="1400" y="168"/>
      </p:cViewPr>
      <p:guideLst>
        <p:guide orient="horz" pos="2160"/>
        <p:guide pos="2880"/>
        <p:guide orient="horz" pos="162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181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 Derchang" userId="b9148588-e694-4445-9765-2c9aad6149ce" providerId="ADAL" clId="{F1DA1F49-D212-214F-9203-D21F1E3490DC}"/>
    <pc:docChg chg="undo custSel addSld delSld modSld">
      <pc:chgData name="Kau, Derchang" userId="b9148588-e694-4445-9765-2c9aad6149ce" providerId="ADAL" clId="{F1DA1F49-D212-214F-9203-D21F1E3490DC}" dt="2024-03-01T04:13:03.035" v="295" actId="2696"/>
      <pc:docMkLst>
        <pc:docMk/>
      </pc:docMkLst>
      <pc:sldChg chg="delSp del mod">
        <pc:chgData name="Kau, Derchang" userId="b9148588-e694-4445-9765-2c9aad6149ce" providerId="ADAL" clId="{F1DA1F49-D212-214F-9203-D21F1E3490DC}" dt="2024-03-01T04:12:59.696" v="293" actId="2696"/>
        <pc:sldMkLst>
          <pc:docMk/>
          <pc:sldMk cId="3251346713" sldId="313"/>
        </pc:sldMkLst>
        <pc:spChg chg="del">
          <ac:chgData name="Kau, Derchang" userId="b9148588-e694-4445-9765-2c9aad6149ce" providerId="ADAL" clId="{F1DA1F49-D212-214F-9203-D21F1E3490DC}" dt="2024-02-27T23:51:11.013" v="7" actId="478"/>
          <ac:spMkLst>
            <pc:docMk/>
            <pc:sldMk cId="3251346713" sldId="313"/>
            <ac:spMk id="4" creationId="{22FB4CF2-01C1-CDE7-E856-4CA80196ED15}"/>
          </ac:spMkLst>
        </pc:spChg>
      </pc:sldChg>
      <pc:sldChg chg="modSp del mod">
        <pc:chgData name="Kau, Derchang" userId="b9148588-e694-4445-9765-2c9aad6149ce" providerId="ADAL" clId="{F1DA1F49-D212-214F-9203-D21F1E3490DC}" dt="2024-03-01T04:13:01.508" v="294" actId="2696"/>
        <pc:sldMkLst>
          <pc:docMk/>
          <pc:sldMk cId="3850911604" sldId="316"/>
        </pc:sldMkLst>
        <pc:graphicFrameChg chg="modGraphic">
          <ac:chgData name="Kau, Derchang" userId="b9148588-e694-4445-9765-2c9aad6149ce" providerId="ADAL" clId="{F1DA1F49-D212-214F-9203-D21F1E3490DC}" dt="2024-02-28T00:07:18.690" v="145" actId="14734"/>
          <ac:graphicFrameMkLst>
            <pc:docMk/>
            <pc:sldMk cId="3850911604" sldId="316"/>
            <ac:graphicFrameMk id="6" creationId="{4F034060-5D6A-B720-CE30-DD4E855E3204}"/>
          </ac:graphicFrameMkLst>
        </pc:graphicFrameChg>
      </pc:sldChg>
      <pc:sldChg chg="modSp add del mod">
        <pc:chgData name="Kau, Derchang" userId="b9148588-e694-4445-9765-2c9aad6149ce" providerId="ADAL" clId="{F1DA1F49-D212-214F-9203-D21F1E3490DC}" dt="2024-03-01T04:13:03.035" v="295" actId="2696"/>
        <pc:sldMkLst>
          <pc:docMk/>
          <pc:sldMk cId="1544436418" sldId="317"/>
        </pc:sldMkLst>
        <pc:graphicFrameChg chg="mod modGraphic">
          <ac:chgData name="Kau, Derchang" userId="b9148588-e694-4445-9765-2c9aad6149ce" providerId="ADAL" clId="{F1DA1F49-D212-214F-9203-D21F1E3490DC}" dt="2024-02-27T23:47:57.867" v="6"/>
          <ac:graphicFrameMkLst>
            <pc:docMk/>
            <pc:sldMk cId="1544436418" sldId="317"/>
            <ac:graphicFrameMk id="6" creationId="{4F034060-5D6A-B720-CE30-DD4E855E3204}"/>
          </ac:graphicFrameMkLst>
        </pc:graphicFrameChg>
      </pc:sldChg>
      <pc:sldChg chg="addSp delSp modSp new mod">
        <pc:chgData name="Kau, Derchang" userId="b9148588-e694-4445-9765-2c9aad6149ce" providerId="ADAL" clId="{F1DA1F49-D212-214F-9203-D21F1E3490DC}" dt="2024-02-28T00:16:48.512" v="201" actId="1076"/>
        <pc:sldMkLst>
          <pc:docMk/>
          <pc:sldMk cId="2253963069" sldId="318"/>
        </pc:sldMkLst>
        <pc:spChg chg="mod">
          <ac:chgData name="Kau, Derchang" userId="b9148588-e694-4445-9765-2c9aad6149ce" providerId="ADAL" clId="{F1DA1F49-D212-214F-9203-D21F1E3490DC}" dt="2024-02-28T00:04:39.213" v="142" actId="20577"/>
          <ac:spMkLst>
            <pc:docMk/>
            <pc:sldMk cId="2253963069" sldId="318"/>
            <ac:spMk id="2" creationId="{E1F3C3AD-A0DD-859D-5BFA-234DDDBBCA49}"/>
          </ac:spMkLst>
        </pc:spChg>
        <pc:spChg chg="del">
          <ac:chgData name="Kau, Derchang" userId="b9148588-e694-4445-9765-2c9aad6149ce" providerId="ADAL" clId="{F1DA1F49-D212-214F-9203-D21F1E3490DC}" dt="2024-02-27T23:57:27.864" v="55"/>
          <ac:spMkLst>
            <pc:docMk/>
            <pc:sldMk cId="2253963069" sldId="318"/>
            <ac:spMk id="3" creationId="{A806F1FD-4CEA-A5E9-E5B5-B94461E300DC}"/>
          </ac:spMkLst>
        </pc:spChg>
        <pc:spChg chg="add del mod">
          <ac:chgData name="Kau, Derchang" userId="b9148588-e694-4445-9765-2c9aad6149ce" providerId="ADAL" clId="{F1DA1F49-D212-214F-9203-D21F1E3490DC}" dt="2024-02-28T00:16:44.621" v="200"/>
          <ac:spMkLst>
            <pc:docMk/>
            <pc:sldMk cId="2253963069" sldId="318"/>
            <ac:spMk id="6" creationId="{FDF116AF-1099-350D-5127-FCADC50AA90B}"/>
          </ac:spMkLst>
        </pc:spChg>
        <pc:graphicFrameChg chg="add del mod">
          <ac:chgData name="Kau, Derchang" userId="b9148588-e694-4445-9765-2c9aad6149ce" providerId="ADAL" clId="{F1DA1F49-D212-214F-9203-D21F1E3490DC}" dt="2024-02-27T23:58:57.601" v="57" actId="478"/>
          <ac:graphicFrameMkLst>
            <pc:docMk/>
            <pc:sldMk cId="2253963069" sldId="318"/>
            <ac:graphicFrameMk id="4" creationId="{BBA02549-D564-1DC4-E9BD-4CE885D7EFB0}"/>
          </ac:graphicFrameMkLst>
        </pc:graphicFrameChg>
        <pc:graphicFrameChg chg="add del mod modGraphic">
          <ac:chgData name="Kau, Derchang" userId="b9148588-e694-4445-9765-2c9aad6149ce" providerId="ADAL" clId="{F1DA1F49-D212-214F-9203-D21F1E3490DC}" dt="2024-02-28T00:16:40.417" v="199" actId="21"/>
          <ac:graphicFrameMkLst>
            <pc:docMk/>
            <pc:sldMk cId="2253963069" sldId="318"/>
            <ac:graphicFrameMk id="7" creationId="{6CE61BDC-B3BE-702E-EB6D-23B2F18E78D5}"/>
          </ac:graphicFrameMkLst>
        </pc:graphicFrameChg>
        <pc:graphicFrameChg chg="add mod">
          <ac:chgData name="Kau, Derchang" userId="b9148588-e694-4445-9765-2c9aad6149ce" providerId="ADAL" clId="{F1DA1F49-D212-214F-9203-D21F1E3490DC}" dt="2024-02-28T00:16:48.512" v="201" actId="1076"/>
          <ac:graphicFrameMkLst>
            <pc:docMk/>
            <pc:sldMk cId="2253963069" sldId="318"/>
            <ac:graphicFrameMk id="8" creationId="{7DE5F42A-41DA-1094-91F3-9F823867057A}"/>
          </ac:graphicFrameMkLst>
        </pc:graphicFrameChg>
      </pc:sldChg>
      <pc:sldChg chg="addSp delSp modSp add mod">
        <pc:chgData name="Kau, Derchang" userId="b9148588-e694-4445-9765-2c9aad6149ce" providerId="ADAL" clId="{F1DA1F49-D212-214F-9203-D21F1E3490DC}" dt="2024-03-01T04:11:11.730" v="292" actId="20577"/>
        <pc:sldMkLst>
          <pc:docMk/>
          <pc:sldMk cId="3702748771" sldId="319"/>
        </pc:sldMkLst>
        <pc:spChg chg="mod">
          <ac:chgData name="Kau, Derchang" userId="b9148588-e694-4445-9765-2c9aad6149ce" providerId="ADAL" clId="{F1DA1F49-D212-214F-9203-D21F1E3490DC}" dt="2024-03-01T04:11:11.730" v="292" actId="20577"/>
          <ac:spMkLst>
            <pc:docMk/>
            <pc:sldMk cId="3702748771" sldId="319"/>
            <ac:spMk id="2" creationId="{3BD4ECB6-631A-CC9F-36F6-5FC469B9349F}"/>
          </ac:spMkLst>
        </pc:spChg>
        <pc:spChg chg="add del mod">
          <ac:chgData name="Kau, Derchang" userId="b9148588-e694-4445-9765-2c9aad6149ce" providerId="ADAL" clId="{F1DA1F49-D212-214F-9203-D21F1E3490DC}" dt="2024-02-28T00:16:31.598" v="197"/>
          <ac:spMkLst>
            <pc:docMk/>
            <pc:sldMk cId="3702748771" sldId="319"/>
            <ac:spMk id="4" creationId="{EF322850-61EA-C709-263E-EB0BE05ED4FD}"/>
          </ac:spMkLst>
        </pc:spChg>
        <pc:graphicFrameChg chg="add mod">
          <ac:chgData name="Kau, Derchang" userId="b9148588-e694-4445-9765-2c9aad6149ce" providerId="ADAL" clId="{F1DA1F49-D212-214F-9203-D21F1E3490DC}" dt="2024-02-28T00:16:35.816" v="198" actId="1076"/>
          <ac:graphicFrameMkLst>
            <pc:docMk/>
            <pc:sldMk cId="3702748771" sldId="319"/>
            <ac:graphicFrameMk id="5" creationId="{FBF5F048-14D1-B99C-0EBF-C6F5D8A77199}"/>
          </ac:graphicFrameMkLst>
        </pc:graphicFrameChg>
        <pc:graphicFrameChg chg="del mod modGraphic">
          <ac:chgData name="Kau, Derchang" userId="b9148588-e694-4445-9765-2c9aad6149ce" providerId="ADAL" clId="{F1DA1F49-D212-214F-9203-D21F1E3490DC}" dt="2024-02-28T00:16:28.622" v="196" actId="21"/>
          <ac:graphicFrameMkLst>
            <pc:docMk/>
            <pc:sldMk cId="3702748771" sldId="319"/>
            <ac:graphicFrameMk id="6" creationId="{4F034060-5D6A-B720-CE30-DD4E855E3204}"/>
          </ac:graphicFrameMkLst>
        </pc:graphicFrameChg>
      </pc:sldChg>
      <pc:sldChg chg="addSp delSp modSp new mod">
        <pc:chgData name="Kau, Derchang" userId="b9148588-e694-4445-9765-2c9aad6149ce" providerId="ADAL" clId="{F1DA1F49-D212-214F-9203-D21F1E3490DC}" dt="2024-02-28T00:16:24.208" v="195" actId="1076"/>
        <pc:sldMkLst>
          <pc:docMk/>
          <pc:sldMk cId="1327208064" sldId="320"/>
        </pc:sldMkLst>
        <pc:spChg chg="mod">
          <ac:chgData name="Kau, Derchang" userId="b9148588-e694-4445-9765-2c9aad6149ce" providerId="ADAL" clId="{F1DA1F49-D212-214F-9203-D21F1E3490DC}" dt="2024-02-28T00:13:29.656" v="191" actId="20577"/>
          <ac:spMkLst>
            <pc:docMk/>
            <pc:sldMk cId="1327208064" sldId="320"/>
            <ac:spMk id="2" creationId="{CF8603BC-87F0-661A-5640-505FDBC9B65B}"/>
          </ac:spMkLst>
        </pc:spChg>
        <pc:spChg chg="del mod">
          <ac:chgData name="Kau, Derchang" userId="b9148588-e694-4445-9765-2c9aad6149ce" providerId="ADAL" clId="{F1DA1F49-D212-214F-9203-D21F1E3490DC}" dt="2024-02-28T00:16:19.748" v="194"/>
          <ac:spMkLst>
            <pc:docMk/>
            <pc:sldMk cId="1327208064" sldId="320"/>
            <ac:spMk id="3" creationId="{C13FDF58-7914-8D6C-60DE-5AC9578B074B}"/>
          </ac:spMkLst>
        </pc:spChg>
        <pc:graphicFrameChg chg="add del mod modGraphic">
          <ac:chgData name="Kau, Derchang" userId="b9148588-e694-4445-9765-2c9aad6149ce" providerId="ADAL" clId="{F1DA1F49-D212-214F-9203-D21F1E3490DC}" dt="2024-02-28T00:16:17.346" v="193" actId="21"/>
          <ac:graphicFrameMkLst>
            <pc:docMk/>
            <pc:sldMk cId="1327208064" sldId="320"/>
            <ac:graphicFrameMk id="4" creationId="{CF487F72-C0BA-2749-3459-71BA7EB51D93}"/>
          </ac:graphicFrameMkLst>
        </pc:graphicFrameChg>
        <pc:graphicFrameChg chg="add mod">
          <ac:chgData name="Kau, Derchang" userId="b9148588-e694-4445-9765-2c9aad6149ce" providerId="ADAL" clId="{F1DA1F49-D212-214F-9203-D21F1E3490DC}" dt="2024-02-28T00:16:24.208" v="195" actId="1076"/>
          <ac:graphicFrameMkLst>
            <pc:docMk/>
            <pc:sldMk cId="1327208064" sldId="320"/>
            <ac:graphicFrameMk id="5" creationId="{6B254AFA-6068-C521-FE16-72B138C701F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Rot="1" noChangeAspect="1" noChangeArrowheads="1"/>
          </p:cNvSpPr>
          <p:nvPr>
            <p:ph type="sldImg"/>
          </p:nvPr>
        </p:nvSpPr>
        <p:spPr bwMode="auto">
          <a:xfrm>
            <a:off x="0" y="708025"/>
            <a:ext cx="0" cy="0"/>
          </a:xfrm>
          <a:prstGeom prst="rect">
            <a:avLst/>
          </a:prstGeom>
          <a:noFill/>
          <a:ln w="9525">
            <a:noFill/>
            <a:round/>
            <a:headEnd/>
            <a:tailEnd/>
          </a:ln>
        </p:spPr>
      </p:sp>
      <p:sp>
        <p:nvSpPr>
          <p:cNvPr id="2050" name="Rectangle 2"/>
          <p:cNvSpPr>
            <a:spLocks noGrp="1" noChangeArrowheads="1"/>
          </p:cNvSpPr>
          <p:nvPr>
            <p:ph type="body"/>
          </p:nvPr>
        </p:nvSpPr>
        <p:spPr bwMode="auto">
          <a:xfrm>
            <a:off x="701041" y="4415790"/>
            <a:ext cx="5606698" cy="418176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dirty="0"/>
          </a:p>
        </p:txBody>
      </p:sp>
    </p:spTree>
    <p:extLst>
      <p:ext uri="{BB962C8B-B14F-4D97-AF65-F5344CB8AC3E}">
        <p14:creationId xmlns:p14="http://schemas.microsoft.com/office/powerpoint/2010/main" val="13133044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09" charset="0"/>
        <a:ea typeface="ＭＳ Ｐゴシック" pitchFamily="-110" charset="-128"/>
        <a:cs typeface="ＭＳ Ｐゴシック" pitchFamily="-110"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09" charset="0"/>
        <a:ea typeface="ＭＳ Ｐゴシック" pitchFamily="-109"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09" charset="0"/>
        <a:ea typeface="ＭＳ Ｐゴシック" pitchFamily="-109"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09" charset="0"/>
        <a:ea typeface="ＭＳ Ｐゴシック" pitchFamily="-109"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7496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28" name="Picture 27" descr="IEDM_Background_edited.jpg"/>
          <p:cNvPicPr>
            <a:picLocks noChangeAspect="1"/>
          </p:cNvPicPr>
          <p:nvPr userDrawn="1"/>
        </p:nvPicPr>
        <p:blipFill>
          <a:blip r:embed="rId2"/>
          <a:srcRect t="22572" b="23491"/>
          <a:stretch>
            <a:fillRect/>
          </a:stretch>
        </p:blipFill>
        <p:spPr>
          <a:xfrm>
            <a:off x="0" y="0"/>
            <a:ext cx="9144000" cy="2774255"/>
          </a:xfrm>
          <a:prstGeom prst="rect">
            <a:avLst/>
          </a:prstGeom>
        </p:spPr>
      </p:pic>
      <p:sp>
        <p:nvSpPr>
          <p:cNvPr id="10" name="Rectangle 9"/>
          <p:cNvSpPr/>
          <p:nvPr userDrawn="1"/>
        </p:nvSpPr>
        <p:spPr bwMode="auto">
          <a:xfrm>
            <a:off x="0" y="2800350"/>
            <a:ext cx="9144000" cy="2343150"/>
          </a:xfrm>
          <a:prstGeom prst="rect">
            <a:avLst/>
          </a:prstGeom>
          <a:solidFill>
            <a:srgbClr val="00629B"/>
          </a:solidFill>
          <a:ln w="9525" cap="flat" cmpd="sng" algn="ctr">
            <a:solidFill>
              <a:srgbClr val="31817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Arial" pitchFamily="-109" charset="0"/>
              <a:buNone/>
              <a:tabLst/>
            </a:pPr>
            <a:endParaRPr kumimoji="0" lang="de-AT" sz="1800" b="0" i="0" u="none" strike="noStrike" cap="none" normalizeH="0" baseline="0" dirty="0">
              <a:ln>
                <a:noFill/>
              </a:ln>
              <a:solidFill>
                <a:schemeClr val="bg1"/>
              </a:solidFill>
              <a:effectLst/>
              <a:latin typeface="Arial" pitchFamily="-109" charset="0"/>
              <a:ea typeface="ＭＳ ゴシック" pitchFamily="-109" charset="-128"/>
              <a:cs typeface="ＭＳ ゴシック" pitchFamily="-109" charset="-128"/>
            </a:endParaRPr>
          </a:p>
        </p:txBody>
      </p:sp>
      <p:sp>
        <p:nvSpPr>
          <p:cNvPr id="16" name="Text Placeholder 15"/>
          <p:cNvSpPr>
            <a:spLocks noGrp="1"/>
          </p:cNvSpPr>
          <p:nvPr>
            <p:ph type="body" sz="quarter" idx="10" hasCustomPrompt="1"/>
          </p:nvPr>
        </p:nvSpPr>
        <p:spPr>
          <a:xfrm>
            <a:off x="152400" y="3105150"/>
            <a:ext cx="8839200" cy="1219200"/>
          </a:xfrm>
        </p:spPr>
        <p:txBody>
          <a:bodyPr tIns="108000"/>
          <a:lstStyle>
            <a:lvl1pPr marL="0">
              <a:lnSpc>
                <a:spcPts val="2200"/>
              </a:lnSpc>
              <a:spcBef>
                <a:spcPts val="1200"/>
              </a:spcBef>
              <a:defRPr>
                <a:solidFill>
                  <a:schemeClr val="bg1"/>
                </a:solidFill>
              </a:defRPr>
            </a:lvl1pPr>
          </a:lstStyle>
          <a:p>
            <a:pPr lvl="0"/>
            <a:r>
              <a:rPr lang="en-US" dirty="0"/>
              <a:t>Click to add Title</a:t>
            </a:r>
            <a:endParaRPr lang="de-AT" dirty="0"/>
          </a:p>
        </p:txBody>
      </p:sp>
      <p:sp>
        <p:nvSpPr>
          <p:cNvPr id="17" name="Text Placeholder 15"/>
          <p:cNvSpPr>
            <a:spLocks noGrp="1"/>
          </p:cNvSpPr>
          <p:nvPr>
            <p:ph type="body" sz="quarter" idx="11" hasCustomPrompt="1"/>
          </p:nvPr>
        </p:nvSpPr>
        <p:spPr>
          <a:xfrm>
            <a:off x="152400" y="4629150"/>
            <a:ext cx="8839200" cy="381000"/>
          </a:xfrm>
        </p:spPr>
        <p:txBody>
          <a:bodyPr/>
          <a:lstStyle>
            <a:lvl1pPr>
              <a:defRPr sz="1800" b="0" baseline="0">
                <a:solidFill>
                  <a:schemeClr val="bg1"/>
                </a:solidFill>
              </a:defRPr>
            </a:lvl1pPr>
          </a:lstStyle>
          <a:p>
            <a:pPr lvl="0"/>
            <a:r>
              <a:rPr lang="en-US" dirty="0"/>
              <a:t>OCTOBER 2, 2020</a:t>
            </a:r>
            <a:endParaRPr lang="de-AT" dirty="0"/>
          </a:p>
        </p:txBody>
      </p:sp>
      <p:sp>
        <p:nvSpPr>
          <p:cNvPr id="24" name="Content Placeholder 23"/>
          <p:cNvSpPr>
            <a:spLocks noGrp="1"/>
          </p:cNvSpPr>
          <p:nvPr>
            <p:ph sz="quarter" idx="12" hasCustomPrompt="1"/>
          </p:nvPr>
        </p:nvSpPr>
        <p:spPr>
          <a:xfrm>
            <a:off x="166773" y="2471109"/>
            <a:ext cx="1981200" cy="304800"/>
          </a:xfrm>
          <a:solidFill>
            <a:schemeClr val="bg1"/>
          </a:solidFill>
          <a:ln>
            <a:noFill/>
          </a:ln>
        </p:spPr>
        <p:txBody>
          <a:bodyPr/>
          <a:lstStyle>
            <a:lvl1pPr>
              <a:defRPr sz="1800" baseline="0">
                <a:solidFill>
                  <a:srgbClr val="00629B"/>
                </a:solidFill>
              </a:defRPr>
            </a:lvl1pPr>
          </a:lstStyle>
          <a:p>
            <a:pPr lvl="0"/>
            <a:r>
              <a:rPr lang="en-US" dirty="0"/>
              <a:t>Plenary Session</a:t>
            </a:r>
            <a:endParaRPr lang="de-AT" dirty="0"/>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auto">
          <a:xfrm>
            <a:off x="0" y="1630480"/>
            <a:ext cx="9144000" cy="3513020"/>
          </a:xfrm>
          <a:prstGeom prst="rect">
            <a:avLst/>
          </a:prstGeom>
          <a:solidFill>
            <a:srgbClr val="00629B"/>
          </a:solidFill>
          <a:ln w="9525" cap="flat" cmpd="sng" algn="ctr">
            <a:solidFill>
              <a:srgbClr val="31817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Arial" pitchFamily="-109" charset="0"/>
              <a:buNone/>
              <a:tabLst/>
            </a:pPr>
            <a:endParaRPr kumimoji="0" lang="de-AT" sz="1800" b="0" i="0" u="none" strike="noStrike" cap="none" normalizeH="0" baseline="0" dirty="0">
              <a:ln>
                <a:noFill/>
              </a:ln>
              <a:solidFill>
                <a:schemeClr val="bg1"/>
              </a:solidFill>
              <a:effectLst/>
              <a:latin typeface="Arial" pitchFamily="-109" charset="0"/>
              <a:ea typeface="ＭＳ ゴシック" pitchFamily="-109" charset="-128"/>
              <a:cs typeface="ＭＳ ゴシック" pitchFamily="-109" charset="-128"/>
            </a:endParaRPr>
          </a:p>
        </p:txBody>
      </p:sp>
      <p:pic>
        <p:nvPicPr>
          <p:cNvPr id="28" name="Picture 27" descr="IEDM_Background_edited.jpg"/>
          <p:cNvPicPr>
            <a:picLocks noChangeAspect="1"/>
          </p:cNvPicPr>
          <p:nvPr userDrawn="1"/>
        </p:nvPicPr>
        <p:blipFill>
          <a:blip r:embed="rId2"/>
          <a:srcRect t="24412" b="26250"/>
          <a:stretch>
            <a:fillRect/>
          </a:stretch>
        </p:blipFill>
        <p:spPr>
          <a:xfrm>
            <a:off x="0" y="0"/>
            <a:ext cx="9144000" cy="1600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000" b="1">
                <a:solidFill>
                  <a:schemeClr val="bg1"/>
                </a:solidFill>
                <a:effectLst/>
                <a:latin typeface="+mj-lt"/>
                <a:ea typeface="Verdana" pitchFamily="34" charset="0"/>
                <a:cs typeface="Verdana" pitchFamily="34" charset="0"/>
              </a:defRPr>
            </a:lvl1pPr>
          </a:lstStyle>
          <a:p>
            <a:r>
              <a:rPr lang="en-US" dirty="0"/>
              <a:t>Click to Edit Title</a:t>
            </a:r>
          </a:p>
        </p:txBody>
      </p:sp>
      <p:sp>
        <p:nvSpPr>
          <p:cNvPr id="3" name="Content Placeholder 2"/>
          <p:cNvSpPr>
            <a:spLocks noGrp="1"/>
          </p:cNvSpPr>
          <p:nvPr>
            <p:ph idx="1" hasCustomPrompt="1"/>
          </p:nvPr>
        </p:nvSpPr>
        <p:spPr>
          <a:xfrm>
            <a:off x="457201" y="857250"/>
            <a:ext cx="8228013" cy="3886200"/>
          </a:xfrm>
        </p:spPr>
        <p:txBody>
          <a:bodyPr/>
          <a:lstStyle>
            <a:lvl1pPr>
              <a:buNone/>
              <a:defRPr sz="2800">
                <a:latin typeface="+mj-lt"/>
                <a:ea typeface="Verdana" pitchFamily="34" charset="0"/>
                <a:cs typeface="Verdana" pitchFamily="34" charset="0"/>
              </a:defRPr>
            </a:lvl1pPr>
            <a:lvl2pPr>
              <a:buNone/>
              <a:defRPr sz="2400" i="0">
                <a:latin typeface="+mj-lt"/>
                <a:ea typeface="Verdana" pitchFamily="34" charset="0"/>
                <a:cs typeface="Verdana" pitchFamily="34" charset="0"/>
              </a:defRPr>
            </a:lvl2pPr>
            <a:lvl3pPr>
              <a:buNone/>
              <a:defRPr sz="2000" i="1">
                <a:latin typeface="+mj-lt"/>
                <a:ea typeface="Verdana" pitchFamily="34" charset="0"/>
                <a:cs typeface="Verdana" pitchFamily="34" charset="0"/>
              </a:defRPr>
            </a:lvl3pPr>
            <a:lvl4pPr>
              <a:buNone/>
              <a:defRPr sz="2000" i="1">
                <a:latin typeface="+mj-lt"/>
                <a:ea typeface="Verdana" pitchFamily="34" charset="0"/>
                <a:cs typeface="Verdana" pitchFamily="34" charset="0"/>
              </a:defRPr>
            </a:lvl4pPr>
            <a:lvl5pPr>
              <a:buNone/>
              <a:defRPr sz="2000" i="1">
                <a:latin typeface="+mj-lt"/>
                <a:ea typeface="Verdana" pitchFamily="34" charset="0"/>
                <a:cs typeface="Verdana"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742950"/>
          </a:xfrm>
          <a:prstGeom prst="rect">
            <a:avLst/>
          </a:prstGeom>
          <a:solidFill>
            <a:srgbClr val="00629B"/>
          </a:solidFill>
          <a:ln w="9525" cap="flat" cmpd="sng" algn="ctr">
            <a:solidFill>
              <a:srgbClr val="31817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Arial" pitchFamily="-109" charset="0"/>
              <a:buNone/>
              <a:tabLst/>
            </a:pPr>
            <a:endParaRPr kumimoji="0" lang="de-AT" sz="1800" b="0" i="0" u="none" strike="noStrike" cap="none" normalizeH="0" baseline="0" dirty="0">
              <a:ln>
                <a:noFill/>
              </a:ln>
              <a:solidFill>
                <a:schemeClr val="bg1"/>
              </a:solidFill>
              <a:effectLst/>
              <a:latin typeface="Arial" pitchFamily="-109" charset="0"/>
              <a:ea typeface="ＭＳ ゴシック" pitchFamily="-109" charset="-128"/>
              <a:cs typeface="ＭＳ ゴシック" pitchFamily="-109" charset="-128"/>
            </a:endParaRPr>
          </a:p>
        </p:txBody>
      </p:sp>
      <p:sp>
        <p:nvSpPr>
          <p:cNvPr id="1026" name="Rectangle 1"/>
          <p:cNvSpPr>
            <a:spLocks noGrp="1" noChangeArrowheads="1"/>
          </p:cNvSpPr>
          <p:nvPr>
            <p:ph type="title"/>
          </p:nvPr>
        </p:nvSpPr>
        <p:spPr bwMode="auto">
          <a:xfrm>
            <a:off x="457201" y="114301"/>
            <a:ext cx="8228013" cy="592931"/>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US" dirty="0"/>
              <a:t>Click to Edit Master Title Style</a:t>
            </a:r>
            <a:endParaRPr lang="en-GB" altLang="ja-JP" dirty="0"/>
          </a:p>
        </p:txBody>
      </p:sp>
      <p:sp>
        <p:nvSpPr>
          <p:cNvPr id="1027" name="Rectangle 2"/>
          <p:cNvSpPr>
            <a:spLocks noGrp="1" noChangeArrowheads="1"/>
          </p:cNvSpPr>
          <p:nvPr>
            <p:ph type="body" idx="1"/>
          </p:nvPr>
        </p:nvSpPr>
        <p:spPr bwMode="auto">
          <a:xfrm>
            <a:off x="457201" y="857250"/>
            <a:ext cx="8228013" cy="39433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ltLang="ja-JP" dirty="0"/>
              <a:t>Click to edit the outline text format</a:t>
            </a:r>
          </a:p>
          <a:p>
            <a:pPr lvl="1"/>
            <a:r>
              <a:rPr lang="en-GB" altLang="ja-JP" dirty="0"/>
              <a:t>Second outline level</a:t>
            </a:r>
          </a:p>
          <a:p>
            <a:pPr lvl="2"/>
            <a:r>
              <a:rPr lang="en-GB" altLang="ja-JP" dirty="0"/>
              <a:t>Third outline level</a:t>
            </a:r>
          </a:p>
          <a:p>
            <a:pPr lvl="3"/>
            <a:r>
              <a:rPr lang="en-GB" altLang="ja-JP" dirty="0"/>
              <a:t>Fourth outline level</a:t>
            </a:r>
          </a:p>
          <a:p>
            <a:pPr lvl="4"/>
            <a:r>
              <a:rPr lang="en-GB" altLang="ja-JP" dirty="0"/>
              <a:t>Fifth outline level</a:t>
            </a:r>
          </a:p>
          <a:p>
            <a:pPr lvl="4"/>
            <a:r>
              <a:rPr lang="en-GB" altLang="ja-JP" dirty="0"/>
              <a:t>Sixth outline level</a:t>
            </a:r>
          </a:p>
          <a:p>
            <a:pPr lvl="4"/>
            <a:r>
              <a:rPr lang="en-GB" altLang="ja-JP" dirty="0"/>
              <a:t>Seventh outline level</a:t>
            </a:r>
          </a:p>
          <a:p>
            <a:pPr lvl="4"/>
            <a:r>
              <a:rPr lang="en-GB" altLang="ja-JP" dirty="0"/>
              <a:t>Eighth outline level</a:t>
            </a:r>
          </a:p>
          <a:p>
            <a:pPr lvl="4"/>
            <a:r>
              <a:rPr lang="en-GB" altLang="ja-JP" dirty="0"/>
              <a:t>Ninth outline level</a:t>
            </a:r>
          </a:p>
        </p:txBody>
      </p:sp>
      <p:sp>
        <p:nvSpPr>
          <p:cNvPr id="1029" name="Rectangle 5"/>
          <p:cNvSpPr>
            <a:spLocks noGrp="1" noChangeArrowheads="1"/>
          </p:cNvSpPr>
          <p:nvPr>
            <p:ph type="sldNum"/>
          </p:nvPr>
        </p:nvSpPr>
        <p:spPr bwMode="auto">
          <a:xfrm>
            <a:off x="8458200" y="4857750"/>
            <a:ext cx="609600" cy="18454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a:lnSpc>
                <a:spcPct val="100000"/>
              </a:lnSpc>
              <a:defRPr sz="1400">
                <a:solidFill>
                  <a:srgbClr val="000000"/>
                </a:solidFill>
              </a:defRPr>
            </a:lvl1pPr>
          </a:lstStyle>
          <a:p>
            <a:fld id="{424231D3-3E11-4109-AFB2-10967A73922E}" type="slidenum">
              <a:rPr lang="ja-JP" altLang="en-GB" smtClean="0"/>
              <a:pPr/>
              <a:t>‹#›</a:t>
            </a:fld>
            <a:endParaRPr lang="en-GB" altLang="ja-JP" dirty="0"/>
          </a:p>
        </p:txBody>
      </p:sp>
      <p:sp>
        <p:nvSpPr>
          <p:cNvPr id="1035" name="Rectangle 11"/>
          <p:cNvSpPr>
            <a:spLocks noChangeArrowheads="1"/>
          </p:cNvSpPr>
          <p:nvPr/>
        </p:nvSpPr>
        <p:spPr bwMode="auto">
          <a:xfrm>
            <a:off x="7391401" y="4482704"/>
            <a:ext cx="423863" cy="125015"/>
          </a:xfrm>
          <a:prstGeom prst="rect">
            <a:avLst/>
          </a:prstGeom>
          <a:solidFill>
            <a:srgbClr val="FFFFFF"/>
          </a:solidFill>
          <a:ln w="9360">
            <a:solidFill>
              <a:srgbClr val="FFFFFF"/>
            </a:solidFill>
            <a:miter lim="800000"/>
            <a:headEnd/>
            <a:tailEnd/>
          </a:ln>
        </p:spPr>
        <p:txBody>
          <a:bodyPr wrap="none" anchor="ctr"/>
          <a:lstStyle/>
          <a:p>
            <a:endParaRPr lang="en-US"/>
          </a:p>
        </p:txBody>
      </p:sp>
      <p:pic>
        <p:nvPicPr>
          <p:cNvPr id="1036" name="Picture 12"/>
          <p:cNvPicPr>
            <a:picLocks noChangeAspect="1"/>
          </p:cNvPicPr>
          <p:nvPr/>
        </p:nvPicPr>
        <p:blipFill>
          <a:blip r:embed="rId5"/>
          <a:stretch>
            <a:fillRect/>
          </a:stretch>
        </p:blipFill>
        <p:spPr bwMode="auto">
          <a:xfrm>
            <a:off x="8481204" y="114300"/>
            <a:ext cx="533400"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Lst>
  <p:txStyles>
    <p:titleStyle>
      <a:lvl1pPr algn="l" defTabSz="457200" rtl="0" eaLnBrk="0" fontAlgn="base" hangingPunct="0">
        <a:lnSpc>
          <a:spcPct val="93000"/>
        </a:lnSpc>
        <a:spcBef>
          <a:spcPct val="0"/>
        </a:spcBef>
        <a:spcAft>
          <a:spcPct val="0"/>
        </a:spcAft>
        <a:buClr>
          <a:srgbClr val="000000"/>
        </a:buClr>
        <a:buSzPct val="100000"/>
        <a:buFont typeface="Arial" pitchFamily="34" charset="0"/>
        <a:defRPr sz="3200" b="1" baseline="0">
          <a:solidFill>
            <a:schemeClr val="bg1"/>
          </a:solidFill>
          <a:effectLst/>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Arial" pitchFamily="34" charset="0"/>
        <a:defRPr sz="4400">
          <a:solidFill>
            <a:srgbClr val="000000"/>
          </a:solidFill>
          <a:latin typeface="Arial" pitchFamily="-109" charset="0"/>
          <a:ea typeface="ＭＳ ゴシック" pitchFamily="-109" charset="-128"/>
          <a:cs typeface="ＭＳ ゴシック" pitchFamily="-109" charset="-128"/>
        </a:defRPr>
      </a:lvl2pPr>
      <a:lvl3pPr algn="ctr" defTabSz="457200" rtl="0" eaLnBrk="0" fontAlgn="base" hangingPunct="0">
        <a:lnSpc>
          <a:spcPct val="93000"/>
        </a:lnSpc>
        <a:spcBef>
          <a:spcPct val="0"/>
        </a:spcBef>
        <a:spcAft>
          <a:spcPct val="0"/>
        </a:spcAft>
        <a:buClr>
          <a:srgbClr val="000000"/>
        </a:buClr>
        <a:buSzPct val="100000"/>
        <a:buFont typeface="Arial" pitchFamily="34" charset="0"/>
        <a:defRPr sz="4400">
          <a:solidFill>
            <a:srgbClr val="000000"/>
          </a:solidFill>
          <a:latin typeface="Arial" pitchFamily="-109" charset="0"/>
          <a:ea typeface="ＭＳ ゴシック" pitchFamily="-109" charset="-128"/>
          <a:cs typeface="ＭＳ ゴシック" pitchFamily="-109" charset="-128"/>
        </a:defRPr>
      </a:lvl3pPr>
      <a:lvl4pPr algn="ctr" defTabSz="457200" rtl="0" eaLnBrk="0" fontAlgn="base" hangingPunct="0">
        <a:lnSpc>
          <a:spcPct val="93000"/>
        </a:lnSpc>
        <a:spcBef>
          <a:spcPct val="0"/>
        </a:spcBef>
        <a:spcAft>
          <a:spcPct val="0"/>
        </a:spcAft>
        <a:buClr>
          <a:srgbClr val="000000"/>
        </a:buClr>
        <a:buSzPct val="100000"/>
        <a:buFont typeface="Arial" pitchFamily="34" charset="0"/>
        <a:defRPr sz="4400">
          <a:solidFill>
            <a:srgbClr val="000000"/>
          </a:solidFill>
          <a:latin typeface="Arial" pitchFamily="-109" charset="0"/>
          <a:ea typeface="ＭＳ ゴシック" pitchFamily="-109" charset="-128"/>
          <a:cs typeface="ＭＳ ゴシック" pitchFamily="-109" charset="-128"/>
        </a:defRPr>
      </a:lvl4pPr>
      <a:lvl5pPr algn="ctr" defTabSz="457200" rtl="0" eaLnBrk="0" fontAlgn="base" hangingPunct="0">
        <a:lnSpc>
          <a:spcPct val="93000"/>
        </a:lnSpc>
        <a:spcBef>
          <a:spcPct val="0"/>
        </a:spcBef>
        <a:spcAft>
          <a:spcPct val="0"/>
        </a:spcAft>
        <a:buClr>
          <a:srgbClr val="000000"/>
        </a:buClr>
        <a:buSzPct val="100000"/>
        <a:buFont typeface="Arial" pitchFamily="34" charset="0"/>
        <a:defRPr sz="4400">
          <a:solidFill>
            <a:srgbClr val="000000"/>
          </a:solidFill>
          <a:latin typeface="Arial" pitchFamily="-109" charset="0"/>
          <a:ea typeface="ＭＳ ゴシック" pitchFamily="-109" charset="-128"/>
          <a:cs typeface="ＭＳ ゴシック" pitchFamily="-109" charset="-128"/>
        </a:defRPr>
      </a:lvl5pPr>
      <a:lvl6pPr marL="457200" algn="ctr" defTabSz="457200" rtl="0" fontAlgn="base">
        <a:lnSpc>
          <a:spcPct val="93000"/>
        </a:lnSpc>
        <a:spcBef>
          <a:spcPct val="0"/>
        </a:spcBef>
        <a:spcAft>
          <a:spcPct val="0"/>
        </a:spcAft>
        <a:buClr>
          <a:srgbClr val="000000"/>
        </a:buClr>
        <a:buSzPct val="100000"/>
        <a:buFont typeface="Arial" pitchFamily="-109" charset="0"/>
        <a:defRPr sz="4400">
          <a:solidFill>
            <a:srgbClr val="000000"/>
          </a:solidFill>
          <a:latin typeface="Arial" pitchFamily="-109" charset="0"/>
          <a:ea typeface="ＭＳ ゴシック" pitchFamily="-109" charset="-128"/>
          <a:cs typeface="ＭＳ ゴシック" pitchFamily="-109" charset="-128"/>
        </a:defRPr>
      </a:lvl6pPr>
      <a:lvl7pPr marL="914400" algn="ctr" defTabSz="457200" rtl="0" fontAlgn="base">
        <a:lnSpc>
          <a:spcPct val="93000"/>
        </a:lnSpc>
        <a:spcBef>
          <a:spcPct val="0"/>
        </a:spcBef>
        <a:spcAft>
          <a:spcPct val="0"/>
        </a:spcAft>
        <a:buClr>
          <a:srgbClr val="000000"/>
        </a:buClr>
        <a:buSzPct val="100000"/>
        <a:buFont typeface="Arial" pitchFamily="-109" charset="0"/>
        <a:defRPr sz="4400">
          <a:solidFill>
            <a:srgbClr val="000000"/>
          </a:solidFill>
          <a:latin typeface="Arial" pitchFamily="-109" charset="0"/>
          <a:ea typeface="ＭＳ ゴシック" pitchFamily="-109" charset="-128"/>
          <a:cs typeface="ＭＳ ゴシック" pitchFamily="-109" charset="-128"/>
        </a:defRPr>
      </a:lvl7pPr>
      <a:lvl8pPr marL="1371600" algn="ctr" defTabSz="457200" rtl="0" fontAlgn="base">
        <a:lnSpc>
          <a:spcPct val="93000"/>
        </a:lnSpc>
        <a:spcBef>
          <a:spcPct val="0"/>
        </a:spcBef>
        <a:spcAft>
          <a:spcPct val="0"/>
        </a:spcAft>
        <a:buClr>
          <a:srgbClr val="000000"/>
        </a:buClr>
        <a:buSzPct val="100000"/>
        <a:buFont typeface="Arial" pitchFamily="-109" charset="0"/>
        <a:defRPr sz="4400">
          <a:solidFill>
            <a:srgbClr val="000000"/>
          </a:solidFill>
          <a:latin typeface="Arial" pitchFamily="-109" charset="0"/>
          <a:ea typeface="ＭＳ ゴシック" pitchFamily="-109" charset="-128"/>
          <a:cs typeface="ＭＳ ゴシック" pitchFamily="-109" charset="-128"/>
        </a:defRPr>
      </a:lvl8pPr>
      <a:lvl9pPr marL="1828800" algn="ctr" defTabSz="457200" rtl="0" fontAlgn="base">
        <a:lnSpc>
          <a:spcPct val="93000"/>
        </a:lnSpc>
        <a:spcBef>
          <a:spcPct val="0"/>
        </a:spcBef>
        <a:spcAft>
          <a:spcPct val="0"/>
        </a:spcAft>
        <a:buClr>
          <a:srgbClr val="000000"/>
        </a:buClr>
        <a:buSzPct val="100000"/>
        <a:buFont typeface="Arial" pitchFamily="-109" charset="0"/>
        <a:defRPr sz="4400">
          <a:solidFill>
            <a:srgbClr val="000000"/>
          </a:solidFill>
          <a:latin typeface="Arial" pitchFamily="-109" charset="0"/>
          <a:ea typeface="ＭＳ ゴシック" pitchFamily="-109" charset="-128"/>
          <a:cs typeface="ＭＳ ゴシック" pitchFamily="-109" charset="-128"/>
        </a:defRPr>
      </a:lvl9pPr>
    </p:titleStyle>
    <p:bodyStyle>
      <a:lvl1pPr marL="341313" indent="-341313" algn="l" defTabSz="457200" rtl="0" eaLnBrk="0" fontAlgn="base" hangingPunct="0">
        <a:lnSpc>
          <a:spcPct val="93000"/>
        </a:lnSpc>
        <a:spcBef>
          <a:spcPts val="800"/>
        </a:spcBef>
        <a:spcAft>
          <a:spcPct val="0"/>
        </a:spcAft>
        <a:buClr>
          <a:srgbClr val="000000"/>
        </a:buClr>
        <a:buSzPct val="100000"/>
        <a:buFont typeface="Arial" pitchFamily="34" charset="0"/>
        <a:buNone/>
        <a:defRPr sz="2800" b="1">
          <a:solidFill>
            <a:srgbClr val="000000"/>
          </a:solidFill>
          <a:latin typeface="+mn-lt"/>
          <a:ea typeface="+mn-ea"/>
          <a:cs typeface="+mn-cs"/>
        </a:defRPr>
      </a:lvl1pPr>
      <a:lvl2pPr marL="741363" indent="-284163" algn="l" defTabSz="457200" rtl="0" eaLnBrk="0" fontAlgn="base" hangingPunct="0">
        <a:lnSpc>
          <a:spcPct val="93000"/>
        </a:lnSpc>
        <a:spcBef>
          <a:spcPts val="700"/>
        </a:spcBef>
        <a:spcAft>
          <a:spcPct val="0"/>
        </a:spcAft>
        <a:buClr>
          <a:srgbClr val="000000"/>
        </a:buClr>
        <a:buSzPct val="100000"/>
        <a:buFont typeface="Arial" pitchFamily="34" charset="0"/>
        <a:buNone/>
        <a:defRPr sz="2600" i="0">
          <a:solidFill>
            <a:srgbClr val="000000"/>
          </a:solidFill>
          <a:latin typeface="+mn-lt"/>
          <a:ea typeface="+mn-ea"/>
          <a:cs typeface="+mn-cs"/>
        </a:defRPr>
      </a:lvl2pPr>
      <a:lvl3pPr marL="1143000" indent="-228600" algn="l" defTabSz="457200" rtl="0" eaLnBrk="0" fontAlgn="base" hangingPunct="0">
        <a:lnSpc>
          <a:spcPct val="93000"/>
        </a:lnSpc>
        <a:spcBef>
          <a:spcPts val="600"/>
        </a:spcBef>
        <a:spcAft>
          <a:spcPct val="0"/>
        </a:spcAft>
        <a:buClr>
          <a:srgbClr val="000000"/>
        </a:buClr>
        <a:buSzPct val="100000"/>
        <a:buFont typeface="Arial" pitchFamily="34" charset="0"/>
        <a:buNone/>
        <a:defRPr sz="2400" i="1">
          <a:solidFill>
            <a:srgbClr val="000000"/>
          </a:solidFill>
          <a:latin typeface="+mn-lt"/>
          <a:ea typeface="+mn-ea"/>
          <a:cs typeface="+mn-cs"/>
        </a:defRPr>
      </a:lvl3pPr>
      <a:lvl4pPr marL="1600200" indent="-228600" algn="l" defTabSz="457200" rtl="0" eaLnBrk="0" fontAlgn="base" hangingPunct="0">
        <a:lnSpc>
          <a:spcPct val="93000"/>
        </a:lnSpc>
        <a:spcBef>
          <a:spcPts val="500"/>
        </a:spcBef>
        <a:spcAft>
          <a:spcPct val="0"/>
        </a:spcAft>
        <a:buClr>
          <a:srgbClr val="000000"/>
        </a:buClr>
        <a:buSzPct val="100000"/>
        <a:buFont typeface="Arial" pitchFamily="34" charset="0"/>
        <a:buNone/>
        <a:defRPr sz="2000" i="1">
          <a:solidFill>
            <a:srgbClr val="000000"/>
          </a:solidFill>
          <a:latin typeface="+mn-lt"/>
          <a:ea typeface="+mn-ea"/>
          <a:cs typeface="+mn-cs"/>
        </a:defRPr>
      </a:lvl4pPr>
      <a:lvl5pPr marL="2057400" indent="-228600" algn="l" defTabSz="457200" rtl="0" eaLnBrk="0" fontAlgn="base" hangingPunct="0">
        <a:lnSpc>
          <a:spcPct val="93000"/>
        </a:lnSpc>
        <a:spcBef>
          <a:spcPts val="500"/>
        </a:spcBef>
        <a:spcAft>
          <a:spcPct val="0"/>
        </a:spcAft>
        <a:buClr>
          <a:srgbClr val="000000"/>
        </a:buClr>
        <a:buSzPct val="100000"/>
        <a:buFont typeface="Arial" pitchFamily="34" charset="0"/>
        <a:buChar char="»"/>
        <a:defRPr sz="2000">
          <a:solidFill>
            <a:srgbClr val="000000"/>
          </a:solidFill>
          <a:latin typeface="+mn-lt"/>
          <a:ea typeface="+mn-ea"/>
          <a:cs typeface="+mn-cs"/>
        </a:defRPr>
      </a:lvl5pPr>
      <a:lvl6pPr marL="25146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6pPr>
      <a:lvl7pPr marL="29718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7pPr>
      <a:lvl8pPr marL="34290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8pPr>
      <a:lvl9pPr marL="3886200" indent="-228600" algn="l" defTabSz="457200" rtl="0" fontAlgn="base">
        <a:lnSpc>
          <a:spcPct val="93000"/>
        </a:lnSpc>
        <a:spcBef>
          <a:spcPts val="500"/>
        </a:spcBef>
        <a:spcAft>
          <a:spcPct val="0"/>
        </a:spcAft>
        <a:buClr>
          <a:srgbClr val="000000"/>
        </a:buClr>
        <a:buSzPct val="100000"/>
        <a:buFont typeface="Arial" pitchFamily="-109" charset="0"/>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moya.saito.te@renesas.com" TargetMode="External"/><Relationship Id="rId2" Type="http://schemas.openxmlformats.org/officeDocument/2006/relationships/hyperlink" Target="mailto:yiming@avalanche-technology.com" TargetMode="External"/><Relationship Id="rId1" Type="http://schemas.openxmlformats.org/officeDocument/2006/relationships/slideLayout" Target="../slideLayouts/slideLayout3.xml"/><Relationship Id="rId4" Type="http://schemas.openxmlformats.org/officeDocument/2006/relationships/hyperlink" Target="mailto:Robert.Strenz@infineon.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john.wuu@amd.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mailto:htsai@us.ibm.com" TargetMode="External"/><Relationship Id="rId4" Type="http://schemas.openxmlformats.org/officeDocument/2006/relationships/hyperlink" Target="mailto:arnaud.furnemont@imec.b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jean.devin@st.com" TargetMode="External"/><Relationship Id="rId2" Type="http://schemas.openxmlformats.org/officeDocument/2006/relationships/hyperlink" Target="mailto:sou-chi.chang@intel.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C3AD-A0DD-859D-5BFA-234DDDBBCA49}"/>
              </a:ext>
            </a:extLst>
          </p:cNvPr>
          <p:cNvSpPr>
            <a:spLocks noGrp="1"/>
          </p:cNvSpPr>
          <p:nvPr>
            <p:ph type="title"/>
          </p:nvPr>
        </p:nvSpPr>
        <p:spPr/>
        <p:txBody>
          <a:bodyPr/>
          <a:lstStyle/>
          <a:p>
            <a:r>
              <a:rPr lang="en-US" sz="2000" dirty="0"/>
              <a:t>MT Invited talks Proposal, MRAM</a:t>
            </a:r>
          </a:p>
        </p:txBody>
      </p:sp>
      <p:graphicFrame>
        <p:nvGraphicFramePr>
          <p:cNvPr id="8" name="Content Placeholder 5">
            <a:extLst>
              <a:ext uri="{FF2B5EF4-FFF2-40B4-BE49-F238E27FC236}">
                <a16:creationId xmlns:a16="http://schemas.microsoft.com/office/drawing/2014/main" id="{7DE5F42A-41DA-1094-91F3-9F823867057A}"/>
              </a:ext>
            </a:extLst>
          </p:cNvPr>
          <p:cNvGraphicFramePr>
            <a:graphicFrameLocks noGrp="1"/>
          </p:cNvGraphicFramePr>
          <p:nvPr>
            <p:ph idx="1"/>
            <p:extLst>
              <p:ext uri="{D42A27DB-BD31-4B8C-83A1-F6EECF244321}">
                <p14:modId xmlns:p14="http://schemas.microsoft.com/office/powerpoint/2010/main" val="1259913968"/>
              </p:ext>
            </p:extLst>
          </p:nvPr>
        </p:nvGraphicFramePr>
        <p:xfrm>
          <a:off x="199033" y="895350"/>
          <a:ext cx="8744347" cy="3871976"/>
        </p:xfrm>
        <a:graphic>
          <a:graphicData uri="http://schemas.openxmlformats.org/drawingml/2006/table">
            <a:tbl>
              <a:tblPr/>
              <a:tblGrid>
                <a:gridCol w="288988">
                  <a:extLst>
                    <a:ext uri="{9D8B030D-6E8A-4147-A177-3AD203B41FA5}">
                      <a16:colId xmlns:a16="http://schemas.microsoft.com/office/drawing/2014/main" val="3257805361"/>
                    </a:ext>
                  </a:extLst>
                </a:gridCol>
                <a:gridCol w="502579">
                  <a:extLst>
                    <a:ext uri="{9D8B030D-6E8A-4147-A177-3AD203B41FA5}">
                      <a16:colId xmlns:a16="http://schemas.microsoft.com/office/drawing/2014/main" val="2302275621"/>
                    </a:ext>
                  </a:extLst>
                </a:gridCol>
                <a:gridCol w="762000">
                  <a:extLst>
                    <a:ext uri="{9D8B030D-6E8A-4147-A177-3AD203B41FA5}">
                      <a16:colId xmlns:a16="http://schemas.microsoft.com/office/drawing/2014/main" val="294142971"/>
                    </a:ext>
                  </a:extLst>
                </a:gridCol>
                <a:gridCol w="838200">
                  <a:extLst>
                    <a:ext uri="{9D8B030D-6E8A-4147-A177-3AD203B41FA5}">
                      <a16:colId xmlns:a16="http://schemas.microsoft.com/office/drawing/2014/main" val="453088592"/>
                    </a:ext>
                  </a:extLst>
                </a:gridCol>
                <a:gridCol w="2209800">
                  <a:extLst>
                    <a:ext uri="{9D8B030D-6E8A-4147-A177-3AD203B41FA5}">
                      <a16:colId xmlns:a16="http://schemas.microsoft.com/office/drawing/2014/main" val="2652664566"/>
                    </a:ext>
                  </a:extLst>
                </a:gridCol>
                <a:gridCol w="4142780">
                  <a:extLst>
                    <a:ext uri="{9D8B030D-6E8A-4147-A177-3AD203B41FA5}">
                      <a16:colId xmlns:a16="http://schemas.microsoft.com/office/drawing/2014/main" val="2766352800"/>
                    </a:ext>
                  </a:extLst>
                </a:gridCol>
              </a:tblGrid>
              <a:tr h="0">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a:t>
                      </a:r>
                    </a:p>
                  </a:txBody>
                  <a:tcPr marL="18288" marR="18288" marT="18288" marB="18288"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Invitee</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Affiliation</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e-mail</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Nominee’s recent works</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Nominator's comments</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573874186"/>
                  </a:ext>
                </a:extLst>
              </a:tr>
              <a:tr h="71818">
                <a:tc>
                  <a:txBody>
                    <a:bodyPr/>
                    <a:lstStyle/>
                    <a:p>
                      <a:pPr marL="0" marR="0" algn="ctr">
                        <a:spcBef>
                          <a:spcPts val="0"/>
                        </a:spcBef>
                        <a:spcAft>
                          <a:spcPts val="0"/>
                        </a:spcAft>
                      </a:pPr>
                      <a:r>
                        <a:rPr lang="en-US" sz="1100" dirty="0">
                          <a:solidFill>
                            <a:srgbClr val="000000"/>
                          </a:solidFill>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1100" dirty="0" err="1">
                          <a:effectLst/>
                          <a:latin typeface="Calibri" panose="020F0502020204030204" pitchFamily="34" charset="0"/>
                          <a:cs typeface="Calibri" panose="020F0502020204030204" pitchFamily="34" charset="0"/>
                        </a:rPr>
                        <a:t>Yiming</a:t>
                      </a:r>
                      <a:r>
                        <a:rPr lang="en-US" sz="1100" dirty="0">
                          <a:effectLst/>
                          <a:latin typeface="Calibri" panose="020F0502020204030204" pitchFamily="34" charset="0"/>
                          <a:cs typeface="Calibri" panose="020F0502020204030204" pitchFamily="34" charset="0"/>
                        </a:rPr>
                        <a:t> </a:t>
                      </a:r>
                      <a:r>
                        <a:rPr lang="en-US" sz="1100" dirty="0" err="1">
                          <a:effectLst/>
                          <a:latin typeface="Calibri" panose="020F0502020204030204" pitchFamily="34" charset="0"/>
                          <a:cs typeface="Calibri" panose="020F0502020204030204" pitchFamily="34" charset="0"/>
                        </a:rPr>
                        <a:t>Huai</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Avalanche</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u="sng" dirty="0">
                          <a:solidFill>
                            <a:srgbClr val="0078D7"/>
                          </a:solidFill>
                          <a:effectLst/>
                          <a:latin typeface="Calibri" panose="020F0502020204030204" pitchFamily="34" charset="0"/>
                          <a:cs typeface="Calibri" panose="020F0502020204030204" pitchFamily="34" charset="0"/>
                          <a:hlinkClick r:id="rId2" tooltip="mailto:yiming@avalanche-technology.com"/>
                        </a:rPr>
                        <a:t>yiming@avalanche-technology.com</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High density STT-MRAM</a:t>
                      </a:r>
                    </a:p>
                    <a:p>
                      <a:pPr marL="0" marR="0">
                        <a:spcBef>
                          <a:spcPts val="0"/>
                        </a:spcBef>
                        <a:spcAft>
                          <a:spcPts val="0"/>
                        </a:spcAft>
                      </a:pPr>
                      <a:r>
                        <a:rPr lang="en-US" sz="1100" dirty="0">
                          <a:effectLst/>
                          <a:latin typeface="Calibri" panose="020F0502020204030204" pitchFamily="34" charset="0"/>
                          <a:cs typeface="Calibri" panose="020F0502020204030204" pitchFamily="34" charset="0"/>
                        </a:rPr>
                        <a:t>IEDM2023, VLSI2022, VLSI2021</a:t>
                      </a: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CTO of Avalanche, responsible for the development of the STT-MRAM MTJ device and MRAM production roadmap</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2385734"/>
                  </a:ext>
                </a:extLst>
              </a:tr>
              <a:tr h="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cs typeface="Calibri" panose="020F0502020204030204" pitchFamily="34" charset="0"/>
                        </a:rPr>
                        <a:t>2</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algn="just">
                        <a:spcBef>
                          <a:spcPts val="0"/>
                        </a:spcBef>
                        <a:spcAft>
                          <a:spcPts val="0"/>
                        </a:spcAft>
                      </a:pPr>
                      <a:r>
                        <a:rPr lang="en-US" sz="1100" dirty="0" err="1">
                          <a:solidFill>
                            <a:srgbClr val="000000"/>
                          </a:solidFill>
                          <a:effectLst/>
                          <a:latin typeface="Calibri" panose="020F0502020204030204" pitchFamily="34" charset="0"/>
                          <a:cs typeface="Calibri" panose="020F0502020204030204" pitchFamily="34" charset="0"/>
                        </a:rPr>
                        <a:t>Tomoya</a:t>
                      </a:r>
                      <a:r>
                        <a:rPr lang="en-US" sz="1100" dirty="0">
                          <a:solidFill>
                            <a:srgbClr val="000000"/>
                          </a:solidFill>
                          <a:effectLst/>
                          <a:latin typeface="Calibri" panose="020F0502020204030204" pitchFamily="34" charset="0"/>
                          <a:cs typeface="Calibri" panose="020F0502020204030204" pitchFamily="34" charset="0"/>
                        </a:rPr>
                        <a:t> Saito</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Renesas Electronics Corporation</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u="sng">
                          <a:solidFill>
                            <a:srgbClr val="0078D7"/>
                          </a:solidFill>
                          <a:effectLst/>
                          <a:latin typeface="Calibri" panose="020F0502020204030204" pitchFamily="34" charset="0"/>
                          <a:cs typeface="Calibri" panose="020F0502020204030204" pitchFamily="34" charset="0"/>
                          <a:hlinkClick r:id="rId3" tooltip="mailto:tomoya.saito.te@renesas.com"/>
                        </a:rPr>
                        <a:t>tomoya.saito.te@renesas.com</a:t>
                      </a:r>
                      <a:endParaRPr lang="en-US" sz="110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Embedded STT-MRAM</a:t>
                      </a:r>
                    </a:p>
                    <a:p>
                      <a:pPr marL="0" marR="0">
                        <a:spcBef>
                          <a:spcPts val="0"/>
                        </a:spcBef>
                        <a:spcAft>
                          <a:spcPts val="0"/>
                        </a:spcAft>
                      </a:pPr>
                      <a:r>
                        <a:rPr lang="en-US" sz="1100" dirty="0">
                          <a:effectLst/>
                          <a:latin typeface="Calibri" panose="020F0502020204030204" pitchFamily="34" charset="0"/>
                          <a:cs typeface="Calibri" panose="020F0502020204030204" pitchFamily="34" charset="0"/>
                        </a:rPr>
                        <a:t>ISSCC2024, VLS2022, IEDM2021</a:t>
                      </a: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Continuous and systematic publication of development achievements for Embedded STT-MRAM</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4662329"/>
                  </a:ext>
                </a:extLst>
              </a:tr>
              <a:tr h="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3</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r>
                        <a:rPr lang="en-US" sz="1100" dirty="0">
                          <a:effectLst/>
                          <a:latin typeface="Calibri" panose="020F0502020204030204" pitchFamily="34" charset="0"/>
                          <a:cs typeface="Calibri" panose="020F0502020204030204" pitchFamily="34" charset="0"/>
                        </a:rPr>
                        <a:t>Allen (Yu-Jen) Wang</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TSMC</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WANGYJE@TSMC.COM</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MRAM</a:t>
                      </a: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Senior Manager of Embedded Technology Division at TSMC, where he leads the development of various MRAM products.  Has 20 years industry experience on MRAM technology and specializes in MTJ stack and MRAM integration. Prior to joining TSMC, Allen was Senior Manager at TDK-Headway contributing to perpendicular MTJ development , which led to the commercialization of STT-MRAM.</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8750319"/>
                  </a:ext>
                </a:extLst>
              </a:tr>
              <a:tr h="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cs typeface="Calibri" panose="020F0502020204030204" pitchFamily="34" charset="0"/>
                        </a:rPr>
                        <a:t>4</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1100" dirty="0">
                          <a:effectLst/>
                          <a:latin typeface="Calibri" panose="020F0502020204030204" pitchFamily="34" charset="0"/>
                        </a:rPr>
                        <a:t>Robert </a:t>
                      </a:r>
                      <a:r>
                        <a:rPr lang="en-US" sz="1100" dirty="0" err="1">
                          <a:effectLst/>
                          <a:latin typeface="Calibri" panose="020F0502020204030204" pitchFamily="34" charset="0"/>
                        </a:rPr>
                        <a:t>Strenz</a:t>
                      </a:r>
                      <a:endParaRPr lang="en-US" sz="1000" dirty="0">
                        <a:effectLst/>
                        <a:latin typeface="Times New Roman" panose="02020603050405020304" pitchFamily="18"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rPr>
                        <a:t>Infineon Technologies</a:t>
                      </a:r>
                      <a:endParaRPr lang="en-US" sz="1000" dirty="0">
                        <a:effectLst/>
                        <a:latin typeface="Times New Roman" panose="02020603050405020304" pitchFamily="18"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de-DE" sz="1100" u="sng" dirty="0">
                          <a:solidFill>
                            <a:srgbClr val="0078D7"/>
                          </a:solidFill>
                          <a:effectLst/>
                          <a:latin typeface="Calibri" panose="020F0502020204030204" pitchFamily="34" charset="0"/>
                          <a:hlinkClick r:id="rId4" tooltip="mailto:Robert.Strenz@infineon.com"/>
                        </a:rPr>
                        <a:t>Robert.Strenz@infineon.com</a:t>
                      </a:r>
                      <a:endParaRPr lang="de-DE" sz="1000" dirty="0">
                        <a:effectLst/>
                        <a:latin typeface="Times New Roman" panose="02020603050405020304" pitchFamily="18"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rPr>
                        <a:t>Embedded NVM ; Embedded RRAM for automotive microcontrollers</a:t>
                      </a:r>
                      <a:endParaRPr lang="en-US" sz="1000" dirty="0">
                        <a:effectLst/>
                        <a:latin typeface="Times New Roman" panose="02020603050405020304" pitchFamily="18"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Distinguished Engineer at Infineon Technologies embedded NVM development.</a:t>
                      </a:r>
                    </a:p>
                    <a:p>
                      <a:endParaRPr lang="en-US" sz="1100" dirty="0">
                        <a:effectLst/>
                        <a:latin typeface="Calibri" panose="020F0502020204030204" pitchFamily="34" charset="0"/>
                        <a:cs typeface="Calibri" panose="020F0502020204030204" pitchFamily="34" charset="0"/>
                      </a:endParaRPr>
                    </a:p>
                    <a:p>
                      <a:r>
                        <a:rPr lang="en-US" sz="1100" dirty="0">
                          <a:effectLst/>
                          <a:latin typeface="Calibri" panose="020F0502020204030204" pitchFamily="34" charset="0"/>
                          <a:cs typeface="Calibri" panose="020F0502020204030204" pitchFamily="34" charset="0"/>
                        </a:rPr>
                        <a:t>Studied physics at TU Munich, </a:t>
                      </a:r>
                      <a:r>
                        <a:rPr lang="en-US" sz="1100" dirty="0" err="1">
                          <a:effectLst/>
                          <a:latin typeface="Calibri" panose="020F0502020204030204" pitchFamily="34" charset="0"/>
                          <a:cs typeface="Calibri" panose="020F0502020204030204" pitchFamily="34" charset="0"/>
                        </a:rPr>
                        <a:t>Dr.rer.nat</a:t>
                      </a:r>
                      <a:r>
                        <a:rPr lang="en-US" sz="1100" dirty="0">
                          <a:effectLst/>
                          <a:latin typeface="Calibri" panose="020F0502020204030204" pitchFamily="34" charset="0"/>
                          <a:cs typeface="Calibri" panose="020F0502020204030204" pitchFamily="34" charset="0"/>
                        </a:rPr>
                        <a:t>. in experimental semiconductor physics from Walter-Schottky-</a:t>
                      </a:r>
                      <a:r>
                        <a:rPr lang="en-US" sz="1100" dirty="0" err="1">
                          <a:effectLst/>
                          <a:latin typeface="Calibri" panose="020F0502020204030204" pitchFamily="34" charset="0"/>
                          <a:cs typeface="Calibri" panose="020F0502020204030204" pitchFamily="34" charset="0"/>
                        </a:rPr>
                        <a:t>Institut</a:t>
                      </a:r>
                      <a:r>
                        <a:rPr lang="en-US" sz="1100" dirty="0">
                          <a:effectLst/>
                          <a:latin typeface="Calibri" panose="020F0502020204030204" pitchFamily="34" charset="0"/>
                          <a:cs typeface="Calibri" panose="020F0502020204030204" pitchFamily="34" charset="0"/>
                        </a:rPr>
                        <a:t> / TU Munich. Joined Siemens/Infineon in 1995 holding various positions as engineer, project leader and director in embedded NVM technology development in Munich, Regensburg and Dresden.</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7430710"/>
                  </a:ext>
                </a:extLst>
              </a:tr>
            </a:tbl>
          </a:graphicData>
        </a:graphic>
      </p:graphicFrame>
    </p:spTree>
    <p:extLst>
      <p:ext uri="{BB962C8B-B14F-4D97-AF65-F5344CB8AC3E}">
        <p14:creationId xmlns:p14="http://schemas.microsoft.com/office/powerpoint/2010/main" val="225396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ECB6-631A-CC9F-36F6-5FC469B9349F}"/>
              </a:ext>
            </a:extLst>
          </p:cNvPr>
          <p:cNvSpPr>
            <a:spLocks noGrp="1"/>
          </p:cNvSpPr>
          <p:nvPr>
            <p:ph type="title"/>
          </p:nvPr>
        </p:nvSpPr>
        <p:spPr/>
        <p:txBody>
          <a:bodyPr/>
          <a:lstStyle/>
          <a:p>
            <a:r>
              <a:rPr lang="en-US" sz="2400" dirty="0"/>
              <a:t>MT Invited talks Proposal, memory architecture </a:t>
            </a:r>
          </a:p>
        </p:txBody>
      </p:sp>
      <p:graphicFrame>
        <p:nvGraphicFramePr>
          <p:cNvPr id="5" name="Content Placeholder 5">
            <a:extLst>
              <a:ext uri="{FF2B5EF4-FFF2-40B4-BE49-F238E27FC236}">
                <a16:creationId xmlns:a16="http://schemas.microsoft.com/office/drawing/2014/main" id="{FBF5F048-14D1-B99C-0EBF-C6F5D8A77199}"/>
              </a:ext>
            </a:extLst>
          </p:cNvPr>
          <p:cNvGraphicFramePr>
            <a:graphicFrameLocks noGrp="1"/>
          </p:cNvGraphicFramePr>
          <p:nvPr>
            <p:ph idx="1"/>
            <p:extLst>
              <p:ext uri="{D42A27DB-BD31-4B8C-83A1-F6EECF244321}">
                <p14:modId xmlns:p14="http://schemas.microsoft.com/office/powerpoint/2010/main" val="1745352485"/>
              </p:ext>
            </p:extLst>
          </p:nvPr>
        </p:nvGraphicFramePr>
        <p:xfrm>
          <a:off x="199033" y="895350"/>
          <a:ext cx="8744347" cy="3835146"/>
        </p:xfrm>
        <a:graphic>
          <a:graphicData uri="http://schemas.openxmlformats.org/drawingml/2006/table">
            <a:tbl>
              <a:tblPr/>
              <a:tblGrid>
                <a:gridCol w="288988">
                  <a:extLst>
                    <a:ext uri="{9D8B030D-6E8A-4147-A177-3AD203B41FA5}">
                      <a16:colId xmlns:a16="http://schemas.microsoft.com/office/drawing/2014/main" val="3257805361"/>
                    </a:ext>
                  </a:extLst>
                </a:gridCol>
                <a:gridCol w="731179">
                  <a:extLst>
                    <a:ext uri="{9D8B030D-6E8A-4147-A177-3AD203B41FA5}">
                      <a16:colId xmlns:a16="http://schemas.microsoft.com/office/drawing/2014/main" val="2302275621"/>
                    </a:ext>
                  </a:extLst>
                </a:gridCol>
                <a:gridCol w="609600">
                  <a:extLst>
                    <a:ext uri="{9D8B030D-6E8A-4147-A177-3AD203B41FA5}">
                      <a16:colId xmlns:a16="http://schemas.microsoft.com/office/drawing/2014/main" val="294142971"/>
                    </a:ext>
                  </a:extLst>
                </a:gridCol>
                <a:gridCol w="685800">
                  <a:extLst>
                    <a:ext uri="{9D8B030D-6E8A-4147-A177-3AD203B41FA5}">
                      <a16:colId xmlns:a16="http://schemas.microsoft.com/office/drawing/2014/main" val="453088592"/>
                    </a:ext>
                  </a:extLst>
                </a:gridCol>
                <a:gridCol w="1600200">
                  <a:extLst>
                    <a:ext uri="{9D8B030D-6E8A-4147-A177-3AD203B41FA5}">
                      <a16:colId xmlns:a16="http://schemas.microsoft.com/office/drawing/2014/main" val="2652664566"/>
                    </a:ext>
                  </a:extLst>
                </a:gridCol>
                <a:gridCol w="4828580">
                  <a:extLst>
                    <a:ext uri="{9D8B030D-6E8A-4147-A177-3AD203B41FA5}">
                      <a16:colId xmlns:a16="http://schemas.microsoft.com/office/drawing/2014/main" val="2766352800"/>
                    </a:ext>
                  </a:extLst>
                </a:gridCol>
              </a:tblGrid>
              <a:tr h="147008">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a:t>
                      </a:r>
                    </a:p>
                  </a:txBody>
                  <a:tcPr marL="18288" marR="18288" marT="18288" marB="18288"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Invitee</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Affiliation</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e-mail</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Nominee’s recent works</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Nominator's comments</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573874186"/>
                  </a:ext>
                </a:extLst>
              </a:tr>
              <a:tr h="991939">
                <a:tc>
                  <a:txBody>
                    <a:bodyPr/>
                    <a:lstStyle/>
                    <a:p>
                      <a:pPr algn="ctr"/>
                      <a:r>
                        <a:rPr lang="en-US" sz="1100" dirty="0">
                          <a:solidFill>
                            <a:srgbClr val="000000"/>
                          </a:solidFill>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r>
                        <a:rPr lang="en-US" sz="1100" dirty="0">
                          <a:effectLst/>
                          <a:latin typeface="Calibri" panose="020F0502020204030204" pitchFamily="34" charset="0"/>
                          <a:cs typeface="Calibri" panose="020F0502020204030204" pitchFamily="34" charset="0"/>
                        </a:rPr>
                        <a:t>John </a:t>
                      </a:r>
                      <a:r>
                        <a:rPr lang="en-US" sz="1100" dirty="0" err="1">
                          <a:effectLst/>
                          <a:latin typeface="Calibri" panose="020F0502020204030204" pitchFamily="34" charset="0"/>
                          <a:cs typeface="Calibri" panose="020F0502020204030204" pitchFamily="34" charset="0"/>
                        </a:rPr>
                        <a:t>Wuu</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AMD</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u="sng" dirty="0">
                          <a:solidFill>
                            <a:srgbClr val="0078D7"/>
                          </a:solidFill>
                          <a:effectLst/>
                          <a:latin typeface="Calibri" panose="020F0502020204030204" pitchFamily="34" charset="0"/>
                          <a:cs typeface="Calibri" panose="020F0502020204030204" pitchFamily="34" charset="0"/>
                          <a:hlinkClick r:id="rId3" tooltip="mailto:john.wuu@amd.com"/>
                        </a:rPr>
                        <a:t>john.wuu@amd.com</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Many contributions to the design and implementation of embedded memories, on-chip caches and heterogeneous integration of memories such as AMD’s hybrid bonded 3D V-cache. </a:t>
                      </a: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John </a:t>
                      </a:r>
                      <a:r>
                        <a:rPr lang="en-US" sz="1100" dirty="0" err="1">
                          <a:effectLst/>
                          <a:latin typeface="Calibri" panose="020F0502020204030204" pitchFamily="34" charset="0"/>
                          <a:cs typeface="Calibri" panose="020F0502020204030204" pitchFamily="34" charset="0"/>
                        </a:rPr>
                        <a:t>Wuu</a:t>
                      </a:r>
                      <a:r>
                        <a:rPr lang="en-US" sz="1100" dirty="0">
                          <a:effectLst/>
                          <a:latin typeface="Calibri" panose="020F0502020204030204" pitchFamily="34" charset="0"/>
                          <a:cs typeface="Calibri" panose="020F0502020204030204" pitchFamily="34" charset="0"/>
                        </a:rPr>
                        <a:t> is a well-known expert in the field of embedded memories.  Due to the scaling challenges of conventional on-chip SRAM caches and the rapid advances in 3D integration, new alternatives are emerging to replace SRAM caches.  Recently, John co-organized the “</a:t>
                      </a:r>
                      <a:r>
                        <a:rPr lang="en-US" sz="1100" i="1" dirty="0">
                          <a:effectLst/>
                          <a:latin typeface="Calibri" panose="020F0502020204030204" pitchFamily="34" charset="0"/>
                          <a:cs typeface="Calibri" panose="020F0502020204030204" pitchFamily="34" charset="0"/>
                        </a:rPr>
                        <a:t>Efficient </a:t>
                      </a:r>
                      <a:r>
                        <a:rPr lang="en-US" sz="1100" i="1" dirty="0" err="1">
                          <a:effectLst/>
                          <a:latin typeface="Calibri" panose="020F0502020204030204" pitchFamily="34" charset="0"/>
                          <a:cs typeface="Calibri" panose="020F0502020204030204" pitchFamily="34" charset="0"/>
                        </a:rPr>
                        <a:t>Chiplets</a:t>
                      </a:r>
                      <a:r>
                        <a:rPr lang="en-US" sz="1100" i="1" dirty="0">
                          <a:effectLst/>
                          <a:latin typeface="Calibri" panose="020F0502020204030204" pitchFamily="34" charset="0"/>
                          <a:cs typeface="Calibri" panose="020F0502020204030204" pitchFamily="34" charset="0"/>
                        </a:rPr>
                        <a:t> and Die-to-Die </a:t>
                      </a:r>
                      <a:endParaRPr lang="en-US" sz="1100" dirty="0">
                        <a:effectLst/>
                        <a:latin typeface="Calibri" panose="020F0502020204030204" pitchFamily="34" charset="0"/>
                        <a:cs typeface="Calibri" panose="020F0502020204030204" pitchFamily="34" charset="0"/>
                      </a:endParaRPr>
                    </a:p>
                    <a:p>
                      <a:r>
                        <a:rPr lang="en-US" sz="1100" i="1" dirty="0">
                          <a:effectLst/>
                          <a:latin typeface="Calibri" panose="020F0502020204030204" pitchFamily="34" charset="0"/>
                          <a:cs typeface="Calibri" panose="020F0502020204030204" pitchFamily="34" charset="0"/>
                        </a:rPr>
                        <a:t>Communications</a:t>
                      </a:r>
                      <a:r>
                        <a:rPr lang="en-US" sz="1100" dirty="0">
                          <a:effectLst/>
                          <a:latin typeface="Calibri" panose="020F0502020204030204" pitchFamily="34" charset="0"/>
                          <a:cs typeface="Calibri" panose="020F0502020204030204" pitchFamily="34" charset="0"/>
                        </a:rPr>
                        <a:t>” forum on ISSCC 2024, where the 3D integration of memories and processors was one of the leading themes. It would be very interesting for the memory technology community at IEDM to hear the opinion from someone with a systems and circuit design background. </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6563274"/>
                  </a:ext>
                </a:extLst>
              </a:tr>
              <a:tr h="1353974">
                <a:tc>
                  <a:txBody>
                    <a:bodyPr/>
                    <a:lstStyle/>
                    <a:p>
                      <a:pPr algn="ctr"/>
                      <a:r>
                        <a:rPr lang="en-US" sz="1100" dirty="0">
                          <a:solidFill>
                            <a:srgbClr val="000000"/>
                          </a:solidFill>
                          <a:effectLst/>
                          <a:latin typeface="Calibri" panose="020F0502020204030204" pitchFamily="34" charset="0"/>
                          <a:cs typeface="Calibri" panose="020F0502020204030204" pitchFamily="34" charset="0"/>
                        </a:rPr>
                        <a:t>2</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r>
                        <a:rPr lang="en-US" sz="1100" dirty="0">
                          <a:effectLst/>
                          <a:latin typeface="Calibri" panose="020F0502020204030204" pitchFamily="34" charset="0"/>
                          <a:cs typeface="Calibri" panose="020F0502020204030204" pitchFamily="34" charset="0"/>
                        </a:rPr>
                        <a:t>Arnaud </a:t>
                      </a:r>
                      <a:r>
                        <a:rPr lang="en-US" sz="1100" dirty="0" err="1">
                          <a:effectLst/>
                          <a:latin typeface="Calibri" panose="020F0502020204030204" pitchFamily="34" charset="0"/>
                          <a:cs typeface="Calibri" panose="020F0502020204030204" pitchFamily="34" charset="0"/>
                        </a:rPr>
                        <a:t>Furnémont</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err="1">
                          <a:effectLst/>
                          <a:latin typeface="Calibri" panose="020F0502020204030204" pitchFamily="34" charset="0"/>
                          <a:cs typeface="Calibri" panose="020F0502020204030204" pitchFamily="34" charset="0"/>
                        </a:rPr>
                        <a:t>imec</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u="sng">
                          <a:solidFill>
                            <a:srgbClr val="0078D7"/>
                          </a:solidFill>
                          <a:effectLst/>
                          <a:latin typeface="Calibri" panose="020F0502020204030204" pitchFamily="34" charset="0"/>
                          <a:cs typeface="Calibri" panose="020F0502020204030204" pitchFamily="34" charset="0"/>
                          <a:hlinkClick r:id="rId4" tooltip="mailto:arnaud.furnemont@imec.be"/>
                        </a:rPr>
                        <a:t>arnaud.furnemont@imec.be</a:t>
                      </a:r>
                      <a:endParaRPr lang="en-US" sz="110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Arnaud </a:t>
                      </a:r>
                      <a:r>
                        <a:rPr lang="en-US" sz="1100" dirty="0" err="1">
                          <a:effectLst/>
                          <a:latin typeface="Calibri" panose="020F0502020204030204" pitchFamily="34" charset="0"/>
                          <a:cs typeface="Calibri" panose="020F0502020204030204" pitchFamily="34" charset="0"/>
                        </a:rPr>
                        <a:t>Furnémont</a:t>
                      </a:r>
                      <a:r>
                        <a:rPr lang="en-US" sz="1100" dirty="0">
                          <a:effectLst/>
                          <a:latin typeface="Calibri" panose="020F0502020204030204" pitchFamily="34" charset="0"/>
                          <a:cs typeface="Calibri" panose="020F0502020204030204" pitchFamily="34" charset="0"/>
                        </a:rPr>
                        <a:t> has been active in active in the field of memories for over 20 years, both in industry and at </a:t>
                      </a:r>
                      <a:r>
                        <a:rPr lang="en-US" sz="1100" dirty="0" err="1">
                          <a:effectLst/>
                          <a:latin typeface="Calibri" panose="020F0502020204030204" pitchFamily="34" charset="0"/>
                          <a:cs typeface="Calibri" panose="020F0502020204030204" pitchFamily="34" charset="0"/>
                        </a:rPr>
                        <a:t>imec</a:t>
                      </a:r>
                      <a:r>
                        <a:rPr lang="en-US" sz="1100" dirty="0">
                          <a:effectLst/>
                          <a:latin typeface="Calibri" panose="020F0502020204030204" pitchFamily="34" charset="0"/>
                          <a:cs typeface="Calibri" panose="020F0502020204030204" pitchFamily="34" charset="0"/>
                        </a:rPr>
                        <a:t>.  Since 2015 he is leading the memory R&amp;D activities at </a:t>
                      </a:r>
                      <a:r>
                        <a:rPr lang="en-US" sz="1100" dirty="0" err="1">
                          <a:effectLst/>
                          <a:latin typeface="Calibri" panose="020F0502020204030204" pitchFamily="34" charset="0"/>
                          <a:cs typeface="Calibri" panose="020F0502020204030204" pitchFamily="34" charset="0"/>
                        </a:rPr>
                        <a:t>imec</a:t>
                      </a:r>
                      <a:r>
                        <a:rPr lang="en-US" sz="1100" dirty="0">
                          <a:effectLst/>
                          <a:latin typeface="Calibri" panose="020F0502020204030204" pitchFamily="34" charset="0"/>
                          <a:cs typeface="Calibri" panose="020F0502020204030204" pitchFamily="34" charset="0"/>
                        </a:rPr>
                        <a:t> covering the full range of memory technologies.</a:t>
                      </a: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1100" dirty="0">
                          <a:effectLst/>
                          <a:latin typeface="Calibri" panose="020F0502020204030204" pitchFamily="34" charset="0"/>
                          <a:cs typeface="Calibri" panose="020F0502020204030204" pitchFamily="34" charset="0"/>
                        </a:rPr>
                        <a:t>The relative cost of on-chip and off-chip memory in the compute systems keep increasing due to the memory bandwidth wall and the slowdown of cost/bit reduction roadmaps.  To alleviate these issues, a mix of scaling enablers, 3rd dimension device architecture, new materials, alternative memory concepts and very advanced connectivity such as fine pitch bonding will be needed. </a:t>
                      </a:r>
                      <a:r>
                        <a:rPr lang="en-US" sz="1100" dirty="0" err="1">
                          <a:effectLst/>
                          <a:latin typeface="Calibri" panose="020F0502020204030204" pitchFamily="34" charset="0"/>
                          <a:cs typeface="Calibri" panose="020F0502020204030204" pitchFamily="34" charset="0"/>
                        </a:rPr>
                        <a:t>Imec</a:t>
                      </a:r>
                      <a:r>
                        <a:rPr lang="en-US" sz="1100" dirty="0">
                          <a:effectLst/>
                          <a:latin typeface="Calibri" panose="020F0502020204030204" pitchFamily="34" charset="0"/>
                          <a:cs typeface="Calibri" panose="020F0502020204030204" pitchFamily="34" charset="0"/>
                        </a:rPr>
                        <a:t> is at the forefront of research in all the relevant domains, and one of the few actors that can openly describe the main technology roadmaps and the most critical technology needs in the coming decade.  As the VP R&amp;D Memory and Compute at </a:t>
                      </a:r>
                      <a:r>
                        <a:rPr lang="en-US" sz="1100" dirty="0" err="1">
                          <a:effectLst/>
                          <a:latin typeface="Calibri" panose="020F0502020204030204" pitchFamily="34" charset="0"/>
                          <a:cs typeface="Calibri" panose="020F0502020204030204" pitchFamily="34" charset="0"/>
                        </a:rPr>
                        <a:t>imec</a:t>
                      </a:r>
                      <a:r>
                        <a:rPr lang="en-US" sz="1100" dirty="0">
                          <a:effectLst/>
                          <a:latin typeface="Calibri" panose="020F0502020204030204" pitchFamily="34" charset="0"/>
                          <a:cs typeface="Calibri" panose="020F0502020204030204" pitchFamily="34" charset="0"/>
                        </a:rPr>
                        <a:t>, Arnaud is well placed to provide such overview and the latest results of </a:t>
                      </a:r>
                      <a:r>
                        <a:rPr lang="en-US" sz="1100" dirty="0" err="1">
                          <a:effectLst/>
                          <a:latin typeface="Calibri" panose="020F0502020204030204" pitchFamily="34" charset="0"/>
                          <a:cs typeface="Calibri" panose="020F0502020204030204" pitchFamily="34" charset="0"/>
                        </a:rPr>
                        <a:t>imec</a:t>
                      </a:r>
                      <a:r>
                        <a:rPr lang="en-US" sz="1100" dirty="0">
                          <a:effectLst/>
                          <a:latin typeface="Calibri" panose="020F0502020204030204" pitchFamily="34" charset="0"/>
                          <a:cs typeface="Calibri" panose="020F0502020204030204" pitchFamily="34" charset="0"/>
                        </a:rPr>
                        <a:t> in those fields.</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7399847"/>
                  </a:ext>
                </a:extLst>
              </a:tr>
              <a:tr h="649148">
                <a:tc>
                  <a:txBody>
                    <a:bodyPr/>
                    <a:lstStyle/>
                    <a:p>
                      <a:pPr marL="0" marR="0" algn="ctr">
                        <a:spcBef>
                          <a:spcPts val="0"/>
                        </a:spcBef>
                        <a:spcAft>
                          <a:spcPts val="0"/>
                        </a:spcAft>
                      </a:pPr>
                      <a:r>
                        <a:rPr lang="en-US" sz="1100" dirty="0">
                          <a:solidFill>
                            <a:srgbClr val="000000"/>
                          </a:solidFill>
                          <a:effectLst/>
                          <a:latin typeface="Calibri" panose="020F0502020204030204" pitchFamily="34" charset="0"/>
                          <a:cs typeface="Calibri" panose="020F0502020204030204" pitchFamily="34" charset="0"/>
                        </a:rPr>
                        <a:t>3</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Sidney Tsai</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IBM Research - Almaden</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u="sng" dirty="0">
                          <a:solidFill>
                            <a:srgbClr val="0078D7"/>
                          </a:solidFill>
                          <a:effectLst/>
                          <a:latin typeface="Calibri" panose="020F0502020204030204" pitchFamily="34" charset="0"/>
                          <a:cs typeface="Calibri" panose="020F0502020204030204" pitchFamily="34" charset="0"/>
                          <a:hlinkClick r:id="rId5" tooltip="mailto:htsai@us.ibm.com"/>
                        </a:rPr>
                        <a:t>htsai@us.ibm.com</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solidFill>
                            <a:srgbClr val="1D1C1D"/>
                          </a:solidFill>
                          <a:effectLst/>
                          <a:latin typeface="Calibri" panose="020F0502020204030204" pitchFamily="34" charset="0"/>
                          <a:cs typeface="Calibri" panose="020F0502020204030204" pitchFamily="34" charset="0"/>
                        </a:rPr>
                        <a:t>Analog-AI algorithm, architecture, and hardware demonstration using Phase Change Memory</a:t>
                      </a:r>
                      <a:endParaRPr lang="en-US" sz="1100" dirty="0">
                        <a:effectLst/>
                        <a:latin typeface="Calibri" panose="020F0502020204030204" pitchFamily="34" charset="0"/>
                        <a:cs typeface="Calibri" panose="020F0502020204030204" pitchFamily="34" charset="0"/>
                      </a:endParaRP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solidFill>
                            <a:srgbClr val="1D1C1D"/>
                          </a:solidFill>
                          <a:effectLst/>
                          <a:latin typeface="Calibri" panose="020F0502020204030204" pitchFamily="34" charset="0"/>
                          <a:cs typeface="Calibri" panose="020F0502020204030204" pitchFamily="34" charset="0"/>
                        </a:rPr>
                        <a:t>Manager and Principal RSM of the Analog AI group, leading architecture definition for Analog AI. Published two papers in Nature and presented at VLSI, IEDM, ISCAS, MRS, </a:t>
                      </a:r>
                      <a:r>
                        <a:rPr lang="en-US" sz="1100" dirty="0" err="1">
                          <a:solidFill>
                            <a:srgbClr val="1D1C1D"/>
                          </a:solidFill>
                          <a:effectLst/>
                          <a:latin typeface="Calibri" panose="020F0502020204030204" pitchFamily="34" charset="0"/>
                          <a:cs typeface="Calibri" panose="020F0502020204030204" pitchFamily="34" charset="0"/>
                        </a:rPr>
                        <a:t>etc</a:t>
                      </a:r>
                      <a:r>
                        <a:rPr lang="en-US" sz="1100" dirty="0">
                          <a:solidFill>
                            <a:srgbClr val="1D1C1D"/>
                          </a:solidFill>
                          <a:effectLst/>
                          <a:latin typeface="Calibri" panose="020F0502020204030204" pitchFamily="34" charset="0"/>
                          <a:cs typeface="Calibri" panose="020F0502020204030204" pitchFamily="34" charset="0"/>
                        </a:rPr>
                        <a:t> on this topic.</a:t>
                      </a:r>
                      <a:endParaRPr lang="en-US" sz="1100" dirty="0">
                        <a:effectLst/>
                        <a:latin typeface="Calibri" panose="020F0502020204030204" pitchFamily="34" charset="0"/>
                        <a:cs typeface="Calibri" panose="020F0502020204030204" pitchFamily="34" charset="0"/>
                      </a:endParaRP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4519734"/>
                  </a:ext>
                </a:extLst>
              </a:tr>
            </a:tbl>
          </a:graphicData>
        </a:graphic>
      </p:graphicFrame>
    </p:spTree>
    <p:extLst>
      <p:ext uri="{BB962C8B-B14F-4D97-AF65-F5344CB8AC3E}">
        <p14:creationId xmlns:p14="http://schemas.microsoft.com/office/powerpoint/2010/main" val="370274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03BC-87F0-661A-5640-505FDBC9B65B}"/>
              </a:ext>
            </a:extLst>
          </p:cNvPr>
          <p:cNvSpPr>
            <a:spLocks noGrp="1"/>
          </p:cNvSpPr>
          <p:nvPr>
            <p:ph type="title"/>
          </p:nvPr>
        </p:nvSpPr>
        <p:spPr/>
        <p:txBody>
          <a:bodyPr/>
          <a:lstStyle/>
          <a:p>
            <a:r>
              <a:rPr lang="en-US" sz="2000" dirty="0"/>
              <a:t>MT Invited talks Proposal, FE/PCM</a:t>
            </a:r>
          </a:p>
        </p:txBody>
      </p:sp>
      <p:graphicFrame>
        <p:nvGraphicFramePr>
          <p:cNvPr id="5" name="Content Placeholder 5">
            <a:extLst>
              <a:ext uri="{FF2B5EF4-FFF2-40B4-BE49-F238E27FC236}">
                <a16:creationId xmlns:a16="http://schemas.microsoft.com/office/drawing/2014/main" id="{6B254AFA-6068-C521-FE16-72B138C701FC}"/>
              </a:ext>
            </a:extLst>
          </p:cNvPr>
          <p:cNvGraphicFramePr>
            <a:graphicFrameLocks noGrp="1"/>
          </p:cNvGraphicFramePr>
          <p:nvPr>
            <p:ph idx="1"/>
            <p:extLst>
              <p:ext uri="{D42A27DB-BD31-4B8C-83A1-F6EECF244321}">
                <p14:modId xmlns:p14="http://schemas.microsoft.com/office/powerpoint/2010/main" val="924836854"/>
              </p:ext>
            </p:extLst>
          </p:nvPr>
        </p:nvGraphicFramePr>
        <p:xfrm>
          <a:off x="199033" y="1123950"/>
          <a:ext cx="8744347" cy="1954276"/>
        </p:xfrm>
        <a:graphic>
          <a:graphicData uri="http://schemas.openxmlformats.org/drawingml/2006/table">
            <a:tbl>
              <a:tblPr/>
              <a:tblGrid>
                <a:gridCol w="288988">
                  <a:extLst>
                    <a:ext uri="{9D8B030D-6E8A-4147-A177-3AD203B41FA5}">
                      <a16:colId xmlns:a16="http://schemas.microsoft.com/office/drawing/2014/main" val="3257805361"/>
                    </a:ext>
                  </a:extLst>
                </a:gridCol>
                <a:gridCol w="502579">
                  <a:extLst>
                    <a:ext uri="{9D8B030D-6E8A-4147-A177-3AD203B41FA5}">
                      <a16:colId xmlns:a16="http://schemas.microsoft.com/office/drawing/2014/main" val="2302275621"/>
                    </a:ext>
                  </a:extLst>
                </a:gridCol>
                <a:gridCol w="762000">
                  <a:extLst>
                    <a:ext uri="{9D8B030D-6E8A-4147-A177-3AD203B41FA5}">
                      <a16:colId xmlns:a16="http://schemas.microsoft.com/office/drawing/2014/main" val="294142971"/>
                    </a:ext>
                  </a:extLst>
                </a:gridCol>
                <a:gridCol w="838200">
                  <a:extLst>
                    <a:ext uri="{9D8B030D-6E8A-4147-A177-3AD203B41FA5}">
                      <a16:colId xmlns:a16="http://schemas.microsoft.com/office/drawing/2014/main" val="453088592"/>
                    </a:ext>
                  </a:extLst>
                </a:gridCol>
                <a:gridCol w="3048000">
                  <a:extLst>
                    <a:ext uri="{9D8B030D-6E8A-4147-A177-3AD203B41FA5}">
                      <a16:colId xmlns:a16="http://schemas.microsoft.com/office/drawing/2014/main" val="2652664566"/>
                    </a:ext>
                  </a:extLst>
                </a:gridCol>
                <a:gridCol w="3304580">
                  <a:extLst>
                    <a:ext uri="{9D8B030D-6E8A-4147-A177-3AD203B41FA5}">
                      <a16:colId xmlns:a16="http://schemas.microsoft.com/office/drawing/2014/main" val="2766352800"/>
                    </a:ext>
                  </a:extLst>
                </a:gridCol>
              </a:tblGrid>
              <a:tr h="0">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a:t>
                      </a:r>
                    </a:p>
                  </a:txBody>
                  <a:tcPr marL="18288" marR="18288" marT="18288" marB="18288"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Invitee</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Affiliation</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e-mail</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Nominee’s recent works</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100" b="0" i="0" u="none" strike="noStrike" dirty="0">
                          <a:effectLst/>
                          <a:latin typeface="Calibri" panose="020F0502020204030204" pitchFamily="34" charset="0"/>
                          <a:ea typeface="Osaka" panose="020B0600000000000000" pitchFamily="34" charset="-128"/>
                          <a:cs typeface="Calibri" panose="020F0502020204030204" pitchFamily="34" charset="0"/>
                        </a:rPr>
                        <a:t>Nominator's comments</a:t>
                      </a:r>
                    </a:p>
                  </a:txBody>
                  <a:tcPr marL="18288" marR="18288"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573874186"/>
                  </a:ext>
                </a:extLst>
              </a:tr>
              <a:tr h="71818">
                <a:tc>
                  <a:txBody>
                    <a:bodyPr/>
                    <a:lstStyle/>
                    <a:p>
                      <a:pPr marL="0" marR="0" algn="ctr">
                        <a:spcBef>
                          <a:spcPts val="0"/>
                        </a:spcBef>
                        <a:spcAft>
                          <a:spcPts val="0"/>
                        </a:spcAft>
                      </a:pPr>
                      <a:r>
                        <a:rPr lang="en-US" sz="1100" dirty="0">
                          <a:solidFill>
                            <a:srgbClr val="000000"/>
                          </a:solidFill>
                          <a:effectLst/>
                          <a:latin typeface="Calibri" panose="020F0502020204030204" pitchFamily="34" charset="0"/>
                          <a:cs typeface="Calibri" panose="020F0502020204030204" pitchFamily="34" charset="0"/>
                        </a:rPr>
                        <a:t>1</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cs typeface="Calibri" panose="020F0502020204030204" pitchFamily="34" charset="0"/>
                        </a:rPr>
                        <a:t>Sou-Chi Chang</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cs typeface="Calibri" panose="020F0502020204030204" pitchFamily="34" charset="0"/>
                        </a:rPr>
                        <a:t>Intel Component Research</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cs typeface="Calibri" panose="020F0502020204030204" pitchFamily="34" charset="0"/>
                          <a:hlinkClick r:id="rId2"/>
                        </a:rPr>
                        <a:t>sou-chi.chang@intel.com</a:t>
                      </a:r>
                      <a:r>
                        <a:rPr lang="en-US" sz="1100" dirty="0">
                          <a:effectLst/>
                          <a:latin typeface="Calibri" panose="020F0502020204030204" pitchFamily="34" charset="0"/>
                          <a:ea typeface="PMingLiU" panose="02020500000000000000" pitchFamily="18" charset="-12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cs typeface="Calibri" panose="020F0502020204030204" pitchFamily="34" charset="0"/>
                        </a:rPr>
                        <a:t>FE/AFE, MFMIS, 2D transistor, FE related Compact modeling</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cs typeface="Calibri" panose="020F0502020204030204" pitchFamily="34" charset="0"/>
                        </a:rPr>
                        <a:t>An active </a:t>
                      </a:r>
                      <a:r>
                        <a:rPr lang="en-US" sz="1100" dirty="0" err="1">
                          <a:effectLst/>
                          <a:latin typeface="Calibri" panose="020F0502020204030204" pitchFamily="34" charset="0"/>
                          <a:ea typeface="PMingLiU" panose="02020500000000000000" pitchFamily="18" charset="-120"/>
                          <a:cs typeface="Calibri" panose="020F0502020204030204" pitchFamily="34" charset="0"/>
                        </a:rPr>
                        <a:t>ieee</a:t>
                      </a:r>
                      <a:r>
                        <a:rPr lang="en-US" sz="1100" dirty="0">
                          <a:effectLst/>
                          <a:latin typeface="Calibri" panose="020F0502020204030204" pitchFamily="34" charset="0"/>
                          <a:ea typeface="PMingLiU" panose="02020500000000000000" pitchFamily="18" charset="-120"/>
                          <a:cs typeface="Calibri" panose="020F0502020204030204" pitchFamily="34" charset="0"/>
                        </a:rPr>
                        <a:t> members with frequent publications in </a:t>
                      </a:r>
                      <a:r>
                        <a:rPr lang="en-US" sz="1100" dirty="0" err="1">
                          <a:effectLst/>
                          <a:latin typeface="Calibri" panose="020F0502020204030204" pitchFamily="34" charset="0"/>
                          <a:ea typeface="PMingLiU" panose="02020500000000000000" pitchFamily="18" charset="-120"/>
                          <a:cs typeface="Calibri" panose="020F0502020204030204" pitchFamily="34" charset="0"/>
                        </a:rPr>
                        <a:t>iedm</a:t>
                      </a:r>
                      <a:r>
                        <a:rPr lang="en-US" sz="1100" dirty="0">
                          <a:effectLst/>
                          <a:latin typeface="Calibri" panose="020F0502020204030204" pitchFamily="34" charset="0"/>
                          <a:ea typeface="PMingLiU" panose="02020500000000000000" pitchFamily="18" charset="-120"/>
                          <a:cs typeface="Calibri" panose="020F0502020204030204" pitchFamily="34" charset="0"/>
                        </a:rPr>
                        <a:t>, ted, </a:t>
                      </a:r>
                      <a:r>
                        <a:rPr lang="en-US" sz="1100" dirty="0" err="1">
                          <a:effectLst/>
                          <a:latin typeface="Calibri" panose="020F0502020204030204" pitchFamily="34" charset="0"/>
                          <a:ea typeface="PMingLiU" panose="02020500000000000000" pitchFamily="18" charset="-120"/>
                          <a:cs typeface="Calibri" panose="020F0502020204030204" pitchFamily="34" charset="0"/>
                        </a:rPr>
                        <a:t>edl</a:t>
                      </a:r>
                      <a:r>
                        <a:rPr lang="en-US" sz="1100" dirty="0">
                          <a:effectLst/>
                          <a:latin typeface="Calibri" panose="020F0502020204030204" pitchFamily="34" charset="0"/>
                          <a:ea typeface="PMingLiU" panose="02020500000000000000" pitchFamily="18" charset="-120"/>
                          <a:cs typeface="Calibri" panose="020F0502020204030204" pitchFamily="34" charset="0"/>
                        </a:rPr>
                        <a:t> and other memory related disclosures with a focus on FE material, device, memory cell, memory array in process, integration, physics and electrical operations.  </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2385734"/>
                  </a:ext>
                </a:extLst>
              </a:tr>
              <a:tr h="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cs typeface="Calibri" panose="020F0502020204030204" pitchFamily="34" charset="0"/>
                        </a:rPr>
                        <a:t>2</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Jean Devin</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ST Micro</a:t>
                      </a: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u="sng" dirty="0">
                          <a:solidFill>
                            <a:srgbClr val="0078D7"/>
                          </a:solidFill>
                          <a:effectLst/>
                          <a:latin typeface="Calibri" panose="020F0502020204030204" pitchFamily="34" charset="0"/>
                          <a:cs typeface="Calibri" panose="020F0502020204030204" pitchFamily="34" charset="0"/>
                          <a:hlinkClick r:id="rId3" tooltip="mailto:jean.devin@st.com"/>
                        </a:rPr>
                        <a:t>jean.devin@st.com</a:t>
                      </a:r>
                      <a:endParaRPr lang="en-US" sz="1100" dirty="0">
                        <a:effectLst/>
                        <a:latin typeface="Calibri" panose="020F0502020204030204" pitchFamily="34" charset="0"/>
                        <a:cs typeface="Calibri" panose="020F0502020204030204" pitchFamily="34" charset="0"/>
                      </a:endParaRPr>
                    </a:p>
                  </a:txBody>
                  <a:tcPr marL="18415" marR="18415" marT="18415" marB="1841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Jean led the 40nm, 34nm and 18nm embedded NVM macro design for general purpose and secure micro, employing flash, PCM and other embedded memories. He is in charge in ST to define the  role of NVM in the roadmap of microcontrollers.</a:t>
                      </a: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dirty="0">
                          <a:effectLst/>
                          <a:latin typeface="Calibri" panose="020F0502020204030204" pitchFamily="34" charset="0"/>
                          <a:cs typeface="Calibri" panose="020F0502020204030204" pitchFamily="34" charset="0"/>
                        </a:rPr>
                        <a:t>VP of Microcontrollers &amp; Digital ICs Group, in charge of NVM macro design and technology roadmap for microcontrollers in ST.</a:t>
                      </a:r>
                    </a:p>
                  </a:txBody>
                  <a:tcPr marL="18415" marR="18415" marT="18415" marB="18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4662329"/>
                  </a:ext>
                </a:extLst>
              </a:tr>
            </a:tbl>
          </a:graphicData>
        </a:graphic>
      </p:graphicFrame>
    </p:spTree>
    <p:extLst>
      <p:ext uri="{BB962C8B-B14F-4D97-AF65-F5344CB8AC3E}">
        <p14:creationId xmlns:p14="http://schemas.microsoft.com/office/powerpoint/2010/main" val="1327208064"/>
      </p:ext>
    </p:extLst>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3A3A3C"/>
      </a:accent1>
      <a:accent2>
        <a:srgbClr val="D3A029"/>
      </a:accent2>
      <a:accent3>
        <a:srgbClr val="31817B"/>
      </a:accent3>
      <a:accent4>
        <a:srgbClr val="BA312D"/>
      </a:accent4>
      <a:accent5>
        <a:srgbClr val="21218A"/>
      </a:accent5>
      <a:accent6>
        <a:srgbClr val="FFFFFF"/>
      </a:accent6>
      <a:hlink>
        <a:srgbClr val="C00000"/>
      </a:hlink>
      <a:folHlink>
        <a:srgbClr val="B2B2B2"/>
      </a:folHlink>
    </a:clrScheme>
    <a:fontScheme name="Default Design">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pitchFamily="-109" charset="0"/>
          <a:buNone/>
          <a:tabLst/>
          <a:defRPr kumimoji="0" lang="en-GB" sz="1800" b="0" i="0" u="none" strike="noStrike" cap="none" normalizeH="0" baseline="0">
            <a:ln>
              <a:noFill/>
            </a:ln>
            <a:solidFill>
              <a:schemeClr val="bg1"/>
            </a:solidFill>
            <a:effectLst/>
            <a:latin typeface="Arial" pitchFamily="-109" charset="0"/>
            <a:ea typeface="ＭＳ ゴシック" pitchFamily="-109" charset="-128"/>
            <a:cs typeface="ＭＳ ゴシック" pitchFamily="-10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3000"/>
          </a:lnSpc>
          <a:spcBef>
            <a:spcPct val="0"/>
          </a:spcBef>
          <a:spcAft>
            <a:spcPct val="0"/>
          </a:spcAft>
          <a:buClr>
            <a:srgbClr val="000000"/>
          </a:buClr>
          <a:buSzPct val="100000"/>
          <a:buFont typeface="Arial" pitchFamily="-109" charset="0"/>
          <a:buNone/>
          <a:tabLst/>
          <a:defRPr kumimoji="0" lang="en-GB" sz="1800" b="0" i="0" u="none" strike="noStrike" cap="none" normalizeH="0" baseline="0">
            <a:ln>
              <a:noFill/>
            </a:ln>
            <a:solidFill>
              <a:schemeClr val="bg1"/>
            </a:solidFill>
            <a:effectLst/>
            <a:latin typeface="Arial" pitchFamily="-109" charset="0"/>
            <a:ea typeface="ＭＳ ゴシック" pitchFamily="-109" charset="-128"/>
            <a:cs typeface="ＭＳ ゴシック" pitchFamily="-10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7501</TotalTime>
  <Words>806</Words>
  <Application>Microsoft Macintosh PowerPoint</Application>
  <PresentationFormat>On-screen Show (16:9)</PresentationFormat>
  <Paragraphs>80</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Times New Roman</vt:lpstr>
      <vt:lpstr>Default Design</vt:lpstr>
      <vt:lpstr>MT Invited talks Proposal, MRAM</vt:lpstr>
      <vt:lpstr>MT Invited talks Proposal, memory architecture </vt:lpstr>
      <vt:lpstr>MT Invited talks Proposal, FE/PCM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Rihito Kuroda</dc:creator>
  <cp:lastModifiedBy>Kau, Derchang</cp:lastModifiedBy>
  <cp:revision>1520</cp:revision>
  <cp:lastPrinted>2011-03-12T13:14:42Z</cp:lastPrinted>
  <dcterms:created xsi:type="dcterms:W3CDTF">2009-03-02T06:05:07Z</dcterms:created>
  <dcterms:modified xsi:type="dcterms:W3CDTF">2024-03-01T04:18:05Z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65bb3aef-73f1-457d-843d-416cd3d61f86</vt:lpwstr>
  </property>
  <property fmtid="{D5CDD505-2E9C-101B-9397-08002B2CF9AE}" pid="3" name="CTP_TimeStamp">
    <vt:lpwstr>2018-09-13 17:20:19Z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MSIP_Label_f0eba32c-0974-4663-a3a1-3cd8c30938e9_Enabled">
    <vt:lpwstr>true</vt:lpwstr>
  </property>
  <property fmtid="{D5CDD505-2E9C-101B-9397-08002B2CF9AE}" pid="9" name="MSIP_Label_f0eba32c-0974-4663-a3a1-3cd8c30938e9_SetDate">
    <vt:lpwstr>2023-03-01T08:52:21Z</vt:lpwstr>
  </property>
  <property fmtid="{D5CDD505-2E9C-101B-9397-08002B2CF9AE}" pid="10" name="MSIP_Label_f0eba32c-0974-4663-a3a1-3cd8c30938e9_Method">
    <vt:lpwstr>Privileged</vt:lpwstr>
  </property>
  <property fmtid="{D5CDD505-2E9C-101B-9397-08002B2CF9AE}" pid="11" name="MSIP_Label_f0eba32c-0974-4663-a3a1-3cd8c30938e9_Name">
    <vt:lpwstr>Public - General - Unmarked</vt:lpwstr>
  </property>
  <property fmtid="{D5CDD505-2E9C-101B-9397-08002B2CF9AE}" pid="12" name="MSIP_Label_f0eba32c-0974-4663-a3a1-3cd8c30938e9_SiteId">
    <vt:lpwstr>a72d5a72-25ee-40f0-9bd1-067cb5b770d4</vt:lpwstr>
  </property>
  <property fmtid="{D5CDD505-2E9C-101B-9397-08002B2CF9AE}" pid="13" name="MSIP_Label_f0eba32c-0974-4663-a3a1-3cd8c30938e9_ActionId">
    <vt:lpwstr>f9a910ca-054f-4427-a256-b6f66859172d</vt:lpwstr>
  </property>
  <property fmtid="{D5CDD505-2E9C-101B-9397-08002B2CF9AE}" pid="14" name="MSIP_Label_f0eba32c-0974-4663-a3a1-3cd8c30938e9_ContentBits">
    <vt:lpwstr>0</vt:lpwstr>
  </property>
</Properties>
</file>