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7"/>
  </p:notesMasterIdLst>
  <p:sldIdLst>
    <p:sldId id="2147470012" r:id="rId5"/>
    <p:sldId id="316" r:id="rId6"/>
    <p:sldId id="257" r:id="rId7"/>
    <p:sldId id="298" r:id="rId8"/>
    <p:sldId id="259" r:id="rId9"/>
    <p:sldId id="258" r:id="rId10"/>
    <p:sldId id="281" r:id="rId11"/>
    <p:sldId id="300" r:id="rId12"/>
    <p:sldId id="286" r:id="rId13"/>
    <p:sldId id="310" r:id="rId14"/>
    <p:sldId id="297" r:id="rId15"/>
    <p:sldId id="294" r:id="rId16"/>
    <p:sldId id="311" r:id="rId17"/>
    <p:sldId id="312" r:id="rId18"/>
    <p:sldId id="313" r:id="rId19"/>
    <p:sldId id="317" r:id="rId20"/>
    <p:sldId id="315" r:id="rId21"/>
    <p:sldId id="287" r:id="rId22"/>
    <p:sldId id="292" r:id="rId23"/>
    <p:sldId id="288" r:id="rId24"/>
    <p:sldId id="270" r:id="rId25"/>
    <p:sldId id="264" r:id="rId26"/>
    <p:sldId id="269" r:id="rId27"/>
    <p:sldId id="271" r:id="rId28"/>
    <p:sldId id="282" r:id="rId29"/>
    <p:sldId id="273" r:id="rId30"/>
    <p:sldId id="274" r:id="rId31"/>
    <p:sldId id="275" r:id="rId32"/>
    <p:sldId id="306" r:id="rId33"/>
    <p:sldId id="277" r:id="rId34"/>
    <p:sldId id="305" r:id="rId35"/>
    <p:sldId id="309" r:id="rId36"/>
    <p:sldId id="289" r:id="rId37"/>
    <p:sldId id="314" r:id="rId38"/>
    <p:sldId id="2147470013" r:id="rId39"/>
    <p:sldId id="2147470014" r:id="rId40"/>
    <p:sldId id="2147470023" r:id="rId41"/>
    <p:sldId id="2147470015" r:id="rId42"/>
    <p:sldId id="2147470016" r:id="rId43"/>
    <p:sldId id="299" r:id="rId44"/>
    <p:sldId id="296" r:id="rId45"/>
    <p:sldId id="322" r:id="rId46"/>
    <p:sldId id="337" r:id="rId47"/>
    <p:sldId id="334" r:id="rId48"/>
    <p:sldId id="332" r:id="rId49"/>
    <p:sldId id="333" r:id="rId50"/>
    <p:sldId id="2147308512" r:id="rId51"/>
    <p:sldId id="374" r:id="rId52"/>
    <p:sldId id="2147308517" r:id="rId53"/>
    <p:sldId id="2147308486" r:id="rId54"/>
    <p:sldId id="2147308664" r:id="rId55"/>
    <p:sldId id="2147308649" r:id="rId56"/>
    <p:sldId id="338" r:id="rId57"/>
    <p:sldId id="265" r:id="rId58"/>
    <p:sldId id="2147307811" r:id="rId59"/>
    <p:sldId id="340" r:id="rId60"/>
    <p:sldId id="336" r:id="rId61"/>
    <p:sldId id="262" r:id="rId62"/>
    <p:sldId id="759" r:id="rId63"/>
    <p:sldId id="760" r:id="rId64"/>
    <p:sldId id="761" r:id="rId65"/>
    <p:sldId id="2147470000" r:id="rId66"/>
    <p:sldId id="2147469976" r:id="rId67"/>
    <p:sldId id="2147470008" r:id="rId68"/>
    <p:sldId id="2147470010" r:id="rId69"/>
    <p:sldId id="2147470006" r:id="rId70"/>
    <p:sldId id="2147470011" r:id="rId71"/>
    <p:sldId id="2147470018" r:id="rId72"/>
    <p:sldId id="2147470017" r:id="rId73"/>
    <p:sldId id="2147470022" r:id="rId74"/>
    <p:sldId id="2147470020" r:id="rId75"/>
    <p:sldId id="2147470021" r:id="rId76"/>
  </p:sldIdLst>
  <p:sldSz cx="12192000" cy="6858000"/>
  <p:notesSz cx="6858000" cy="9144000"/>
  <p:defaultTextStyle>
    <a:defPPr>
      <a:defRPr lang="en-US"/>
    </a:defPPr>
    <a:lvl1pPr marL="0" algn="l" defTabSz="1108161" rtl="0" eaLnBrk="1" latinLnBrk="0" hangingPunct="1">
      <a:defRPr sz="2181" kern="1200">
        <a:solidFill>
          <a:schemeClr val="tx1"/>
        </a:solidFill>
        <a:latin typeface="+mn-lt"/>
        <a:ea typeface="+mn-ea"/>
        <a:cs typeface="+mn-cs"/>
      </a:defRPr>
    </a:lvl1pPr>
    <a:lvl2pPr marL="554081" algn="l" defTabSz="1108161" rtl="0" eaLnBrk="1" latinLnBrk="0" hangingPunct="1">
      <a:defRPr sz="2181" kern="1200">
        <a:solidFill>
          <a:schemeClr val="tx1"/>
        </a:solidFill>
        <a:latin typeface="+mn-lt"/>
        <a:ea typeface="+mn-ea"/>
        <a:cs typeface="+mn-cs"/>
      </a:defRPr>
    </a:lvl2pPr>
    <a:lvl3pPr marL="1108161" algn="l" defTabSz="1108161" rtl="0" eaLnBrk="1" latinLnBrk="0" hangingPunct="1">
      <a:defRPr sz="2181" kern="1200">
        <a:solidFill>
          <a:schemeClr val="tx1"/>
        </a:solidFill>
        <a:latin typeface="+mn-lt"/>
        <a:ea typeface="+mn-ea"/>
        <a:cs typeface="+mn-cs"/>
      </a:defRPr>
    </a:lvl3pPr>
    <a:lvl4pPr marL="1662242" algn="l" defTabSz="1108161" rtl="0" eaLnBrk="1" latinLnBrk="0" hangingPunct="1">
      <a:defRPr sz="2181" kern="1200">
        <a:solidFill>
          <a:schemeClr val="tx1"/>
        </a:solidFill>
        <a:latin typeface="+mn-lt"/>
        <a:ea typeface="+mn-ea"/>
        <a:cs typeface="+mn-cs"/>
      </a:defRPr>
    </a:lvl4pPr>
    <a:lvl5pPr marL="2216323" algn="l" defTabSz="1108161" rtl="0" eaLnBrk="1" latinLnBrk="0" hangingPunct="1">
      <a:defRPr sz="2181" kern="1200">
        <a:solidFill>
          <a:schemeClr val="tx1"/>
        </a:solidFill>
        <a:latin typeface="+mn-lt"/>
        <a:ea typeface="+mn-ea"/>
        <a:cs typeface="+mn-cs"/>
      </a:defRPr>
    </a:lvl5pPr>
    <a:lvl6pPr marL="2770403" algn="l" defTabSz="1108161" rtl="0" eaLnBrk="1" latinLnBrk="0" hangingPunct="1">
      <a:defRPr sz="2181" kern="1200">
        <a:solidFill>
          <a:schemeClr val="tx1"/>
        </a:solidFill>
        <a:latin typeface="+mn-lt"/>
        <a:ea typeface="+mn-ea"/>
        <a:cs typeface="+mn-cs"/>
      </a:defRPr>
    </a:lvl6pPr>
    <a:lvl7pPr marL="3324484" algn="l" defTabSz="1108161" rtl="0" eaLnBrk="1" latinLnBrk="0" hangingPunct="1">
      <a:defRPr sz="2181" kern="1200">
        <a:solidFill>
          <a:schemeClr val="tx1"/>
        </a:solidFill>
        <a:latin typeface="+mn-lt"/>
        <a:ea typeface="+mn-ea"/>
        <a:cs typeface="+mn-cs"/>
      </a:defRPr>
    </a:lvl7pPr>
    <a:lvl8pPr marL="3878565" algn="l" defTabSz="1108161" rtl="0" eaLnBrk="1" latinLnBrk="0" hangingPunct="1">
      <a:defRPr sz="2181" kern="1200">
        <a:solidFill>
          <a:schemeClr val="tx1"/>
        </a:solidFill>
        <a:latin typeface="+mn-lt"/>
        <a:ea typeface="+mn-ea"/>
        <a:cs typeface="+mn-cs"/>
      </a:defRPr>
    </a:lvl8pPr>
    <a:lvl9pPr marL="4432645" algn="l" defTabSz="1108161" rtl="0" eaLnBrk="1" latinLnBrk="0" hangingPunct="1">
      <a:defRPr sz="218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0D8"/>
    <a:srgbClr val="0064D2"/>
    <a:srgbClr val="0054B0"/>
    <a:srgbClr val="006FEA"/>
    <a:srgbClr val="0071EE"/>
    <a:srgbClr val="0150ED"/>
    <a:srgbClr val="0E5EFE"/>
    <a:srgbClr val="1E69FE"/>
    <a:srgbClr val="004FEE"/>
    <a:srgbClr val="005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CE04A5-3BEA-9240-B1E2-B3804494BBC5}" v="58" dt="2024-02-22T05:54:06.7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22"/>
    <p:restoredTop sz="94754"/>
  </p:normalViewPr>
  <p:slideViewPr>
    <p:cSldViewPr snapToGrid="0">
      <p:cViewPr varScale="1">
        <p:scale>
          <a:sx n="95" d="100"/>
          <a:sy n="95" d="100"/>
        </p:scale>
        <p:origin x="320" y="176"/>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 Derchang" userId="b9148588-e694-4445-9765-2c9aad6149ce" providerId="ADAL" clId="{BE5510F2-ED1B-40A5-A403-04ACAF3CAB41}"/>
    <pc:docChg chg="undo custSel addSld modSld">
      <pc:chgData name="Kau, Derchang" userId="b9148588-e694-4445-9765-2c9aad6149ce" providerId="ADAL" clId="{BE5510F2-ED1B-40A5-A403-04ACAF3CAB41}" dt="2024-01-05T02:12:11.656" v="144" actId="478"/>
      <pc:docMkLst>
        <pc:docMk/>
      </pc:docMkLst>
      <pc:sldChg chg="modSp mod">
        <pc:chgData name="Kau, Derchang" userId="b9148588-e694-4445-9765-2c9aad6149ce" providerId="ADAL" clId="{BE5510F2-ED1B-40A5-A403-04ACAF3CAB41}" dt="2024-01-02T18:56:08.969" v="85" actId="20577"/>
        <pc:sldMkLst>
          <pc:docMk/>
          <pc:sldMk cId="3634505535" sldId="258"/>
        </pc:sldMkLst>
        <pc:spChg chg="mod">
          <ac:chgData name="Kau, Derchang" userId="b9148588-e694-4445-9765-2c9aad6149ce" providerId="ADAL" clId="{BE5510F2-ED1B-40A5-A403-04ACAF3CAB41}" dt="2024-01-02T18:56:08.969" v="85" actId="20577"/>
          <ac:spMkLst>
            <pc:docMk/>
            <pc:sldMk cId="3634505535" sldId="258"/>
            <ac:spMk id="15" creationId="{10F57A44-7F4F-BA8B-B937-E6B344254D24}"/>
          </ac:spMkLst>
        </pc:spChg>
      </pc:sldChg>
      <pc:sldChg chg="addSp delSp modSp mod">
        <pc:chgData name="Kau, Derchang" userId="b9148588-e694-4445-9765-2c9aad6149ce" providerId="ADAL" clId="{BE5510F2-ED1B-40A5-A403-04ACAF3CAB41}" dt="2024-01-02T18:55:43.914" v="67" actId="20577"/>
        <pc:sldMkLst>
          <pc:docMk/>
          <pc:sldMk cId="4039468260" sldId="281"/>
        </pc:sldMkLst>
        <pc:spChg chg="mod">
          <ac:chgData name="Kau, Derchang" userId="b9148588-e694-4445-9765-2c9aad6149ce" providerId="ADAL" clId="{BE5510F2-ED1B-40A5-A403-04ACAF3CAB41}" dt="2024-01-02T18:55:43.914" v="67" actId="20577"/>
          <ac:spMkLst>
            <pc:docMk/>
            <pc:sldMk cId="4039468260" sldId="281"/>
            <ac:spMk id="2" creationId="{F6738C80-821C-E483-F9B7-D791F526E90E}"/>
          </ac:spMkLst>
        </pc:spChg>
        <pc:graphicFrameChg chg="add mod modGraphic">
          <ac:chgData name="Kau, Derchang" userId="b9148588-e694-4445-9765-2c9aad6149ce" providerId="ADAL" clId="{BE5510F2-ED1B-40A5-A403-04ACAF3CAB41}" dt="2024-01-02T18:54:55.969" v="41" actId="1036"/>
          <ac:graphicFrameMkLst>
            <pc:docMk/>
            <pc:sldMk cId="4039468260" sldId="281"/>
            <ac:graphicFrameMk id="6" creationId="{EA65A7F0-4EAF-CD14-7225-CC77C721FF8D}"/>
          </ac:graphicFrameMkLst>
        </pc:graphicFrameChg>
        <pc:graphicFrameChg chg="add mod modGraphic">
          <ac:chgData name="Kau, Derchang" userId="b9148588-e694-4445-9765-2c9aad6149ce" providerId="ADAL" clId="{BE5510F2-ED1B-40A5-A403-04ACAF3CAB41}" dt="2024-01-02T18:54:55.969" v="41" actId="1036"/>
          <ac:graphicFrameMkLst>
            <pc:docMk/>
            <pc:sldMk cId="4039468260" sldId="281"/>
            <ac:graphicFrameMk id="8" creationId="{634AD8A2-1890-9C5A-CFB6-F584105D5147}"/>
          </ac:graphicFrameMkLst>
        </pc:graphicFrameChg>
        <pc:graphicFrameChg chg="add mod modGraphic">
          <ac:chgData name="Kau, Derchang" userId="b9148588-e694-4445-9765-2c9aad6149ce" providerId="ADAL" clId="{BE5510F2-ED1B-40A5-A403-04ACAF3CAB41}" dt="2024-01-02T18:54:55.969" v="41" actId="1036"/>
          <ac:graphicFrameMkLst>
            <pc:docMk/>
            <pc:sldMk cId="4039468260" sldId="281"/>
            <ac:graphicFrameMk id="10" creationId="{72EFE91A-FD00-9A9E-964B-111372685AC3}"/>
          </ac:graphicFrameMkLst>
        </pc:graphicFrameChg>
        <pc:graphicFrameChg chg="add mod modGraphic">
          <ac:chgData name="Kau, Derchang" userId="b9148588-e694-4445-9765-2c9aad6149ce" providerId="ADAL" clId="{BE5510F2-ED1B-40A5-A403-04ACAF3CAB41}" dt="2024-01-02T18:54:55.969" v="41" actId="1036"/>
          <ac:graphicFrameMkLst>
            <pc:docMk/>
            <pc:sldMk cId="4039468260" sldId="281"/>
            <ac:graphicFrameMk id="12" creationId="{FE6843B7-E026-E39D-60ED-70645B139800}"/>
          </ac:graphicFrameMkLst>
        </pc:graphicFrameChg>
        <pc:graphicFrameChg chg="add mod modGraphic">
          <ac:chgData name="Kau, Derchang" userId="b9148588-e694-4445-9765-2c9aad6149ce" providerId="ADAL" clId="{BE5510F2-ED1B-40A5-A403-04ACAF3CAB41}" dt="2024-01-02T18:54:55.969" v="41" actId="1036"/>
          <ac:graphicFrameMkLst>
            <pc:docMk/>
            <pc:sldMk cId="4039468260" sldId="281"/>
            <ac:graphicFrameMk id="14" creationId="{B054A880-2E8C-BC1C-1967-86AEFE5188B4}"/>
          </ac:graphicFrameMkLst>
        </pc:graphicFrameChg>
        <pc:graphicFrameChg chg="add mod modGraphic">
          <ac:chgData name="Kau, Derchang" userId="b9148588-e694-4445-9765-2c9aad6149ce" providerId="ADAL" clId="{BE5510F2-ED1B-40A5-A403-04ACAF3CAB41}" dt="2024-01-02T18:54:55.969" v="41" actId="1036"/>
          <ac:graphicFrameMkLst>
            <pc:docMk/>
            <pc:sldMk cId="4039468260" sldId="281"/>
            <ac:graphicFrameMk id="16" creationId="{2CD05F1F-1C81-7A83-DE8E-9D58930710AD}"/>
          </ac:graphicFrameMkLst>
        </pc:graphicFrameChg>
        <pc:graphicFrameChg chg="add mod modGraphic">
          <ac:chgData name="Kau, Derchang" userId="b9148588-e694-4445-9765-2c9aad6149ce" providerId="ADAL" clId="{BE5510F2-ED1B-40A5-A403-04ACAF3CAB41}" dt="2024-01-02T18:54:55.969" v="41" actId="1036"/>
          <ac:graphicFrameMkLst>
            <pc:docMk/>
            <pc:sldMk cId="4039468260" sldId="281"/>
            <ac:graphicFrameMk id="18" creationId="{B4FBE89B-12A2-0E7E-57E8-640603685240}"/>
          </ac:graphicFrameMkLst>
        </pc:graphicFrameChg>
        <pc:graphicFrameChg chg="add mod modGraphic">
          <ac:chgData name="Kau, Derchang" userId="b9148588-e694-4445-9765-2c9aad6149ce" providerId="ADAL" clId="{BE5510F2-ED1B-40A5-A403-04ACAF3CAB41}" dt="2024-01-02T18:54:55.969" v="41" actId="1036"/>
          <ac:graphicFrameMkLst>
            <pc:docMk/>
            <pc:sldMk cId="4039468260" sldId="281"/>
            <ac:graphicFrameMk id="20" creationId="{8C171B0E-DF3C-9CFD-5237-C7B748A18611}"/>
          </ac:graphicFrameMkLst>
        </pc:graphicFrameChg>
        <pc:picChg chg="del">
          <ac:chgData name="Kau, Derchang" userId="b9148588-e694-4445-9765-2c9aad6149ce" providerId="ADAL" clId="{BE5510F2-ED1B-40A5-A403-04ACAF3CAB41}" dt="2024-01-02T18:51:05.112" v="0" actId="478"/>
          <ac:picMkLst>
            <pc:docMk/>
            <pc:sldMk cId="4039468260" sldId="281"/>
            <ac:picMk id="5" creationId="{6433BE5A-2984-8D97-47A3-A2F52D25480F}"/>
          </ac:picMkLst>
        </pc:picChg>
      </pc:sldChg>
      <pc:sldChg chg="new">
        <pc:chgData name="Kau, Derchang" userId="b9148588-e694-4445-9765-2c9aad6149ce" providerId="ADAL" clId="{BE5510F2-ED1B-40A5-A403-04ACAF3CAB41}" dt="2024-01-02T18:51:10.062" v="1" actId="680"/>
        <pc:sldMkLst>
          <pc:docMk/>
          <pc:sldMk cId="3266625018" sldId="285"/>
        </pc:sldMkLst>
      </pc:sldChg>
      <pc:sldChg chg="addSp delSp modSp mod">
        <pc:chgData name="Kau, Derchang" userId="b9148588-e694-4445-9765-2c9aad6149ce" providerId="ADAL" clId="{BE5510F2-ED1B-40A5-A403-04ACAF3CAB41}" dt="2024-01-05T02:12:11.656" v="144" actId="478"/>
        <pc:sldMkLst>
          <pc:docMk/>
          <pc:sldMk cId="2512578721" sldId="286"/>
        </pc:sldMkLst>
        <pc:spChg chg="mod">
          <ac:chgData name="Kau, Derchang" userId="b9148588-e694-4445-9765-2c9aad6149ce" providerId="ADAL" clId="{BE5510F2-ED1B-40A5-A403-04ACAF3CAB41}" dt="2024-01-05T02:11:28.652" v="133" actId="20577"/>
          <ac:spMkLst>
            <pc:docMk/>
            <pc:sldMk cId="2512578721" sldId="286"/>
            <ac:spMk id="3" creationId="{90020CAD-2958-AE4E-7202-9E4E3836FC4E}"/>
          </ac:spMkLst>
        </pc:spChg>
        <pc:spChg chg="del">
          <ac:chgData name="Kau, Derchang" userId="b9148588-e694-4445-9765-2c9aad6149ce" providerId="ADAL" clId="{BE5510F2-ED1B-40A5-A403-04ACAF3CAB41}" dt="2024-01-05T02:12:11.656" v="144" actId="478"/>
          <ac:spMkLst>
            <pc:docMk/>
            <pc:sldMk cId="2512578721" sldId="286"/>
            <ac:spMk id="6" creationId="{D40D9ABA-E27B-230E-F2A6-F5CAD02F8F2B}"/>
          </ac:spMkLst>
        </pc:spChg>
        <pc:graphicFrameChg chg="add mod modGraphic">
          <ac:chgData name="Kau, Derchang" userId="b9148588-e694-4445-9765-2c9aad6149ce" providerId="ADAL" clId="{BE5510F2-ED1B-40A5-A403-04ACAF3CAB41}" dt="2024-01-05T02:11:43.084" v="143" actId="1036"/>
          <ac:graphicFrameMkLst>
            <pc:docMk/>
            <pc:sldMk cId="2512578721" sldId="286"/>
            <ac:graphicFrameMk id="7" creationId="{040727FA-064C-B6DA-6823-0B9F15C10E01}"/>
          </ac:graphicFrameMkLst>
        </pc:graphicFrameChg>
        <pc:graphicFrameChg chg="add mod modGraphic">
          <ac:chgData name="Kau, Derchang" userId="b9148588-e694-4445-9765-2c9aad6149ce" providerId="ADAL" clId="{BE5510F2-ED1B-40A5-A403-04ACAF3CAB41}" dt="2024-01-05T02:11:43.084" v="143" actId="1036"/>
          <ac:graphicFrameMkLst>
            <pc:docMk/>
            <pc:sldMk cId="2512578721" sldId="286"/>
            <ac:graphicFrameMk id="9" creationId="{D72F85AF-A1D3-39FD-8BA2-1493C66FBCF3}"/>
          </ac:graphicFrameMkLst>
        </pc:graphicFrameChg>
      </pc:sldChg>
      <pc:sldChg chg="addSp modSp mod">
        <pc:chgData name="Kau, Derchang" userId="b9148588-e694-4445-9765-2c9aad6149ce" providerId="ADAL" clId="{BE5510F2-ED1B-40A5-A403-04ACAF3CAB41}" dt="2024-01-05T01:17:18.786" v="99" actId="14100"/>
        <pc:sldMkLst>
          <pc:docMk/>
          <pc:sldMk cId="1077945233" sldId="300"/>
        </pc:sldMkLst>
        <pc:graphicFrameChg chg="add mod modGraphic">
          <ac:chgData name="Kau, Derchang" userId="b9148588-e694-4445-9765-2c9aad6149ce" providerId="ADAL" clId="{BE5510F2-ED1B-40A5-A403-04ACAF3CAB41}" dt="2024-01-05T01:17:18.786" v="99" actId="14100"/>
          <ac:graphicFrameMkLst>
            <pc:docMk/>
            <pc:sldMk cId="1077945233" sldId="300"/>
            <ac:graphicFrameMk id="5" creationId="{8DB5EC4F-1513-E36E-7C82-AC1969A53525}"/>
          </ac:graphicFrameMkLst>
        </pc:graphicFrameChg>
        <pc:graphicFrameChg chg="add mod modGraphic">
          <ac:chgData name="Kau, Derchang" userId="b9148588-e694-4445-9765-2c9aad6149ce" providerId="ADAL" clId="{BE5510F2-ED1B-40A5-A403-04ACAF3CAB41}" dt="2024-01-05T01:17:18.786" v="99" actId="14100"/>
          <ac:graphicFrameMkLst>
            <pc:docMk/>
            <pc:sldMk cId="1077945233" sldId="300"/>
            <ac:graphicFrameMk id="7" creationId="{07CE5251-2EC0-1848-BE5C-03F8B5DA1289}"/>
          </ac:graphicFrameMkLst>
        </pc:graphicFrameChg>
        <pc:graphicFrameChg chg="add mod modGraphic">
          <ac:chgData name="Kau, Derchang" userId="b9148588-e694-4445-9765-2c9aad6149ce" providerId="ADAL" clId="{BE5510F2-ED1B-40A5-A403-04ACAF3CAB41}" dt="2024-01-05T01:17:18.786" v="99" actId="14100"/>
          <ac:graphicFrameMkLst>
            <pc:docMk/>
            <pc:sldMk cId="1077945233" sldId="300"/>
            <ac:graphicFrameMk id="9" creationId="{507667C0-8824-BEF0-A866-0B71A6261AEE}"/>
          </ac:graphicFrameMkLst>
        </pc:graphicFrameChg>
      </pc:sldChg>
    </pc:docChg>
  </pc:docChgLst>
  <pc:docChgLst>
    <pc:chgData name="Rajagopalan, Srinivasan" userId="5fbe51bd-1a90-4477-925c-43c06fc995e1" providerId="ADAL" clId="{59BBE459-AB86-48A6-9E43-D21326B16449}"/>
    <pc:docChg chg="undo custSel modSld">
      <pc:chgData name="Rajagopalan, Srinivasan" userId="5fbe51bd-1a90-4477-925c-43c06fc995e1" providerId="ADAL" clId="{59BBE459-AB86-48A6-9E43-D21326B16449}" dt="2024-01-17T18:24:45.822" v="200" actId="20577"/>
      <pc:docMkLst>
        <pc:docMk/>
      </pc:docMkLst>
      <pc:sldChg chg="modSp mod">
        <pc:chgData name="Rajagopalan, Srinivasan" userId="5fbe51bd-1a90-4477-925c-43c06fc995e1" providerId="ADAL" clId="{59BBE459-AB86-48A6-9E43-D21326B16449}" dt="2024-01-17T18:24:45.822" v="200" actId="20577"/>
        <pc:sldMkLst>
          <pc:docMk/>
          <pc:sldMk cId="2807087342" sldId="317"/>
        </pc:sldMkLst>
        <pc:spChg chg="mod">
          <ac:chgData name="Rajagopalan, Srinivasan" userId="5fbe51bd-1a90-4477-925c-43c06fc995e1" providerId="ADAL" clId="{59BBE459-AB86-48A6-9E43-D21326B16449}" dt="2024-01-17T18:24:45.822" v="200" actId="20577"/>
          <ac:spMkLst>
            <pc:docMk/>
            <pc:sldMk cId="2807087342" sldId="317"/>
            <ac:spMk id="3" creationId="{9EC07DA9-1278-CD74-8238-2EDC6BF83302}"/>
          </ac:spMkLst>
        </pc:spChg>
      </pc:sldChg>
    </pc:docChg>
  </pc:docChgLst>
  <pc:docChgLst>
    <pc:chgData name="Rajagopalan, Srinivasan" userId="S::srinivasan.rajagopalan@intel.com::5fbe51bd-1a90-4477-925c-43c06fc995e1" providerId="AD" clId="Web-{693B009C-54C8-A744-D212-4B317BEA41CF}"/>
    <pc:docChg chg="modSld">
      <pc:chgData name="Rajagopalan, Srinivasan" userId="S::srinivasan.rajagopalan@intel.com::5fbe51bd-1a90-4477-925c-43c06fc995e1" providerId="AD" clId="Web-{693B009C-54C8-A744-D212-4B317BEA41CF}" dt="2024-01-17T18:19:02.205" v="23" actId="20577"/>
      <pc:docMkLst>
        <pc:docMk/>
      </pc:docMkLst>
      <pc:sldChg chg="modSp">
        <pc:chgData name="Rajagopalan, Srinivasan" userId="S::srinivasan.rajagopalan@intel.com::5fbe51bd-1a90-4477-925c-43c06fc995e1" providerId="AD" clId="Web-{693B009C-54C8-A744-D212-4B317BEA41CF}" dt="2024-01-17T18:19:02.205" v="23" actId="20577"/>
        <pc:sldMkLst>
          <pc:docMk/>
          <pc:sldMk cId="2807087342" sldId="317"/>
        </pc:sldMkLst>
        <pc:spChg chg="mod">
          <ac:chgData name="Rajagopalan, Srinivasan" userId="S::srinivasan.rajagopalan@intel.com::5fbe51bd-1a90-4477-925c-43c06fc995e1" providerId="AD" clId="Web-{693B009C-54C8-A744-D212-4B317BEA41CF}" dt="2024-01-17T18:19:02.205" v="23" actId="20577"/>
          <ac:spMkLst>
            <pc:docMk/>
            <pc:sldMk cId="2807087342" sldId="317"/>
            <ac:spMk id="3" creationId="{9EC07DA9-1278-CD74-8238-2EDC6BF83302}"/>
          </ac:spMkLst>
        </pc:spChg>
      </pc:sldChg>
    </pc:docChg>
  </pc:docChgLst>
  <pc:docChgLst>
    <pc:chgData name="Rajagopalan, Srinivasan" userId="S::srinivasan.rajagopalan@intel.com::5fbe51bd-1a90-4477-925c-43c06fc995e1" providerId="AD" clId="Web-{6D434D0C-BD91-FC17-5C9F-2A4C0F84374C}"/>
    <pc:docChg chg="modSld">
      <pc:chgData name="Rajagopalan, Srinivasan" userId="S::srinivasan.rajagopalan@intel.com::5fbe51bd-1a90-4477-925c-43c06fc995e1" providerId="AD" clId="Web-{6D434D0C-BD91-FC17-5C9F-2A4C0F84374C}" dt="2024-01-17T17:52:10.535" v="37" actId="20577"/>
      <pc:docMkLst>
        <pc:docMk/>
      </pc:docMkLst>
      <pc:sldChg chg="modSp">
        <pc:chgData name="Rajagopalan, Srinivasan" userId="S::srinivasan.rajagopalan@intel.com::5fbe51bd-1a90-4477-925c-43c06fc995e1" providerId="AD" clId="Web-{6D434D0C-BD91-FC17-5C9F-2A4C0F84374C}" dt="2024-01-17T17:52:10.535" v="37" actId="20577"/>
        <pc:sldMkLst>
          <pc:docMk/>
          <pc:sldMk cId="2807087342" sldId="317"/>
        </pc:sldMkLst>
        <pc:spChg chg="mod">
          <ac:chgData name="Rajagopalan, Srinivasan" userId="S::srinivasan.rajagopalan@intel.com::5fbe51bd-1a90-4477-925c-43c06fc995e1" providerId="AD" clId="Web-{6D434D0C-BD91-FC17-5C9F-2A4C0F84374C}" dt="2024-01-17T17:52:10.535" v="37" actId="20577"/>
          <ac:spMkLst>
            <pc:docMk/>
            <pc:sldMk cId="2807087342" sldId="317"/>
            <ac:spMk id="3" creationId="{9EC07DA9-1278-CD74-8238-2EDC6BF83302}"/>
          </ac:spMkLst>
        </pc:spChg>
      </pc:sldChg>
    </pc:docChg>
  </pc:docChgLst>
  <pc:docChgLst>
    <pc:chgData name="Kau, Derchang" userId="b9148588-e694-4445-9765-2c9aad6149ce" providerId="ADAL" clId="{CBCE04A5-3BEA-9240-B1E2-B3804494BBC5}"/>
    <pc:docChg chg="undo redo custSel addSld delSld modSld sldOrd modMainMaster modShowInfo">
      <pc:chgData name="Kau, Derchang" userId="b9148588-e694-4445-9765-2c9aad6149ce" providerId="ADAL" clId="{CBCE04A5-3BEA-9240-B1E2-B3804494BBC5}" dt="2024-02-22T05:54:21.284" v="25006" actId="14100"/>
      <pc:docMkLst>
        <pc:docMk/>
      </pc:docMkLst>
      <pc:sldChg chg="modSp mod">
        <pc:chgData name="Kau, Derchang" userId="b9148588-e694-4445-9765-2c9aad6149ce" providerId="ADAL" clId="{CBCE04A5-3BEA-9240-B1E2-B3804494BBC5}" dt="2024-01-10T17:57:34.522" v="18570" actId="20577"/>
        <pc:sldMkLst>
          <pc:docMk/>
          <pc:sldMk cId="571199631" sldId="257"/>
        </pc:sldMkLst>
        <pc:spChg chg="mod">
          <ac:chgData name="Kau, Derchang" userId="b9148588-e694-4445-9765-2c9aad6149ce" providerId="ADAL" clId="{CBCE04A5-3BEA-9240-B1E2-B3804494BBC5}" dt="2024-01-10T03:00:05.749" v="17768" actId="20577"/>
          <ac:spMkLst>
            <pc:docMk/>
            <pc:sldMk cId="571199631" sldId="257"/>
            <ac:spMk id="2" creationId="{1880C7EB-82EA-2F44-9CE6-85D3359A96E6}"/>
          </ac:spMkLst>
        </pc:spChg>
        <pc:spChg chg="mod">
          <ac:chgData name="Kau, Derchang" userId="b9148588-e694-4445-9765-2c9aad6149ce" providerId="ADAL" clId="{CBCE04A5-3BEA-9240-B1E2-B3804494BBC5}" dt="2024-01-02T19:06:05.635" v="895" actId="20577"/>
          <ac:spMkLst>
            <pc:docMk/>
            <pc:sldMk cId="571199631" sldId="257"/>
            <ac:spMk id="3" creationId="{4DEDCBA4-DD72-584F-A76E-6BB7A0CFAF7D}"/>
          </ac:spMkLst>
        </pc:spChg>
        <pc:spChg chg="mod">
          <ac:chgData name="Kau, Derchang" userId="b9148588-e694-4445-9765-2c9aad6149ce" providerId="ADAL" clId="{CBCE04A5-3BEA-9240-B1E2-B3804494BBC5}" dt="2024-01-10T17:57:34.522" v="18570" actId="20577"/>
          <ac:spMkLst>
            <pc:docMk/>
            <pc:sldMk cId="571199631" sldId="257"/>
            <ac:spMk id="4" creationId="{BD877467-4947-834F-B23F-CD8D4BF05E06}"/>
          </ac:spMkLst>
        </pc:spChg>
      </pc:sldChg>
      <pc:sldChg chg="addSp delSp modSp mod ord modClrScheme chgLayout">
        <pc:chgData name="Kau, Derchang" userId="b9148588-e694-4445-9765-2c9aad6149ce" providerId="ADAL" clId="{CBCE04A5-3BEA-9240-B1E2-B3804494BBC5}" dt="2024-01-05T19:09:11.501" v="15299" actId="1076"/>
        <pc:sldMkLst>
          <pc:docMk/>
          <pc:sldMk cId="3634505535" sldId="258"/>
        </pc:sldMkLst>
        <pc:spChg chg="add mod">
          <ac:chgData name="Kau, Derchang" userId="b9148588-e694-4445-9765-2c9aad6149ce" providerId="ADAL" clId="{CBCE04A5-3BEA-9240-B1E2-B3804494BBC5}" dt="2024-01-05T19:09:11.501" v="15299" actId="1076"/>
          <ac:spMkLst>
            <pc:docMk/>
            <pc:sldMk cId="3634505535" sldId="258"/>
            <ac:spMk id="2" creationId="{08843960-54F4-EAC3-1795-1EB9824F4D9D}"/>
          </ac:spMkLst>
        </pc:spChg>
        <pc:spChg chg="del">
          <ac:chgData name="Kau, Derchang" userId="b9148588-e694-4445-9765-2c9aad6149ce" providerId="ADAL" clId="{CBCE04A5-3BEA-9240-B1E2-B3804494BBC5}" dt="2024-01-01T18:41:45.332" v="24" actId="478"/>
          <ac:spMkLst>
            <pc:docMk/>
            <pc:sldMk cId="3634505535" sldId="258"/>
            <ac:spMk id="2" creationId="{4DEB5FCF-924B-7344-AB14-C3AE7FB8B688}"/>
          </ac:spMkLst>
        </pc:spChg>
        <pc:spChg chg="mod ord">
          <ac:chgData name="Kau, Derchang" userId="b9148588-e694-4445-9765-2c9aad6149ce" providerId="ADAL" clId="{CBCE04A5-3BEA-9240-B1E2-B3804494BBC5}" dt="2024-01-05T10:10:00.823" v="14127" actId="20577"/>
          <ac:spMkLst>
            <pc:docMk/>
            <pc:sldMk cId="3634505535" sldId="258"/>
            <ac:spMk id="3" creationId="{E40BF78F-1058-1847-9F55-02ADB27E297A}"/>
          </ac:spMkLst>
        </pc:spChg>
        <pc:spChg chg="mod">
          <ac:chgData name="Kau, Derchang" userId="b9148588-e694-4445-9765-2c9aad6149ce" providerId="ADAL" clId="{CBCE04A5-3BEA-9240-B1E2-B3804494BBC5}" dt="2024-01-04T05:49:42.803" v="4902" actId="20577"/>
          <ac:spMkLst>
            <pc:docMk/>
            <pc:sldMk cId="3634505535" sldId="258"/>
            <ac:spMk id="5" creationId="{15241CAD-38D8-EE12-BA10-7E584CC26EDF}"/>
          </ac:spMkLst>
        </pc:spChg>
        <pc:spChg chg="add del mod">
          <ac:chgData name="Kau, Derchang" userId="b9148588-e694-4445-9765-2c9aad6149ce" providerId="ADAL" clId="{CBCE04A5-3BEA-9240-B1E2-B3804494BBC5}" dt="2024-01-01T18:41:52.879" v="25" actId="700"/>
          <ac:spMkLst>
            <pc:docMk/>
            <pc:sldMk cId="3634505535" sldId="258"/>
            <ac:spMk id="10" creationId="{FA62B68F-9FBA-E37C-222E-A6997E734B60}"/>
          </ac:spMkLst>
        </pc:spChg>
        <pc:spChg chg="add mod ord">
          <ac:chgData name="Kau, Derchang" userId="b9148588-e694-4445-9765-2c9aad6149ce" providerId="ADAL" clId="{CBCE04A5-3BEA-9240-B1E2-B3804494BBC5}" dt="2024-01-05T10:05:27.291" v="13958" actId="20577"/>
          <ac:spMkLst>
            <pc:docMk/>
            <pc:sldMk cId="3634505535" sldId="258"/>
            <ac:spMk id="15" creationId="{10F57A44-7F4F-BA8B-B937-E6B344254D24}"/>
          </ac:spMkLst>
        </pc:spChg>
        <pc:grpChg chg="add mod">
          <ac:chgData name="Kau, Derchang" userId="b9148588-e694-4445-9765-2c9aad6149ce" providerId="ADAL" clId="{CBCE04A5-3BEA-9240-B1E2-B3804494BBC5}" dt="2024-01-02T18:09:30.207" v="504" actId="1076"/>
          <ac:grpSpMkLst>
            <pc:docMk/>
            <pc:sldMk cId="3634505535" sldId="258"/>
            <ac:grpSpMk id="16" creationId="{48D26864-5B36-D83A-5422-B1E916CA8A60}"/>
          </ac:grpSpMkLst>
        </pc:grpChg>
        <pc:picChg chg="del mod">
          <ac:chgData name="Kau, Derchang" userId="b9148588-e694-4445-9765-2c9aad6149ce" providerId="ADAL" clId="{CBCE04A5-3BEA-9240-B1E2-B3804494BBC5}" dt="2024-01-01T19:27:00.985" v="78" actId="478"/>
          <ac:picMkLst>
            <pc:docMk/>
            <pc:sldMk cId="3634505535" sldId="258"/>
            <ac:picMk id="4" creationId="{DF59E806-1A3D-F759-9105-F5074303B8C0}"/>
          </ac:picMkLst>
        </pc:picChg>
        <pc:picChg chg="mod">
          <ac:chgData name="Kau, Derchang" userId="b9148588-e694-4445-9765-2c9aad6149ce" providerId="ADAL" clId="{CBCE04A5-3BEA-9240-B1E2-B3804494BBC5}" dt="2024-01-02T18:08:31.872" v="500" actId="1036"/>
          <ac:picMkLst>
            <pc:docMk/>
            <pc:sldMk cId="3634505535" sldId="258"/>
            <ac:picMk id="8" creationId="{1DC4D259-AFE4-F136-7BA8-DCDDAE701C48}"/>
          </ac:picMkLst>
        </pc:picChg>
        <pc:picChg chg="add mod">
          <ac:chgData name="Kau, Derchang" userId="b9148588-e694-4445-9765-2c9aad6149ce" providerId="ADAL" clId="{CBCE04A5-3BEA-9240-B1E2-B3804494BBC5}" dt="2024-01-02T18:08:31.872" v="500" actId="1036"/>
          <ac:picMkLst>
            <pc:docMk/>
            <pc:sldMk cId="3634505535" sldId="258"/>
            <ac:picMk id="11" creationId="{6513006F-29DF-CFF2-4633-5D2F8B7BD371}"/>
          </ac:picMkLst>
        </pc:picChg>
        <pc:picChg chg="add mod">
          <ac:chgData name="Kau, Derchang" userId="b9148588-e694-4445-9765-2c9aad6149ce" providerId="ADAL" clId="{CBCE04A5-3BEA-9240-B1E2-B3804494BBC5}" dt="2024-01-02T18:08:31.872" v="500" actId="1036"/>
          <ac:picMkLst>
            <pc:docMk/>
            <pc:sldMk cId="3634505535" sldId="258"/>
            <ac:picMk id="12" creationId="{DEDC7653-E94A-10EC-73A2-62BF50669E22}"/>
          </ac:picMkLst>
        </pc:picChg>
        <pc:picChg chg="add mod">
          <ac:chgData name="Kau, Derchang" userId="b9148588-e694-4445-9765-2c9aad6149ce" providerId="ADAL" clId="{CBCE04A5-3BEA-9240-B1E2-B3804494BBC5}" dt="2024-01-02T18:08:31.872" v="500" actId="1036"/>
          <ac:picMkLst>
            <pc:docMk/>
            <pc:sldMk cId="3634505535" sldId="258"/>
            <ac:picMk id="13" creationId="{820938B0-7E5B-F268-232C-0F2F848727F4}"/>
          </ac:picMkLst>
        </pc:picChg>
        <pc:picChg chg="add mod">
          <ac:chgData name="Kau, Derchang" userId="b9148588-e694-4445-9765-2c9aad6149ce" providerId="ADAL" clId="{CBCE04A5-3BEA-9240-B1E2-B3804494BBC5}" dt="2024-01-02T18:08:31.872" v="500" actId="1036"/>
          <ac:picMkLst>
            <pc:docMk/>
            <pc:sldMk cId="3634505535" sldId="258"/>
            <ac:picMk id="14" creationId="{B1F5E945-5EC3-6CCE-5A1C-23C59183B5BC}"/>
          </ac:picMkLst>
        </pc:picChg>
      </pc:sldChg>
      <pc:sldChg chg="modSp mod">
        <pc:chgData name="Kau, Derchang" userId="b9148588-e694-4445-9765-2c9aad6149ce" providerId="ADAL" clId="{CBCE04A5-3BEA-9240-B1E2-B3804494BBC5}" dt="2024-01-06T02:01:20.251" v="16830" actId="20577"/>
        <pc:sldMkLst>
          <pc:docMk/>
          <pc:sldMk cId="3726422312" sldId="259"/>
        </pc:sldMkLst>
        <pc:spChg chg="mod">
          <ac:chgData name="Kau, Derchang" userId="b9148588-e694-4445-9765-2c9aad6149ce" providerId="ADAL" clId="{CBCE04A5-3BEA-9240-B1E2-B3804494BBC5}" dt="2024-01-04T07:27:46.579" v="7027" actId="1035"/>
          <ac:spMkLst>
            <pc:docMk/>
            <pc:sldMk cId="3726422312" sldId="259"/>
            <ac:spMk id="2" creationId="{302A0017-3756-9834-4C5D-375D8F1C5924}"/>
          </ac:spMkLst>
        </pc:spChg>
        <pc:spChg chg="mod">
          <ac:chgData name="Kau, Derchang" userId="b9148588-e694-4445-9765-2c9aad6149ce" providerId="ADAL" clId="{CBCE04A5-3BEA-9240-B1E2-B3804494BBC5}" dt="2024-01-06T02:01:20.251" v="16830" actId="20577"/>
          <ac:spMkLst>
            <pc:docMk/>
            <pc:sldMk cId="3726422312" sldId="259"/>
            <ac:spMk id="3" creationId="{10FFCAAA-364B-A8A9-9EF9-A65EB4A28FDD}"/>
          </ac:spMkLst>
        </pc:spChg>
        <pc:picChg chg="mod">
          <ac:chgData name="Kau, Derchang" userId="b9148588-e694-4445-9765-2c9aad6149ce" providerId="ADAL" clId="{CBCE04A5-3BEA-9240-B1E2-B3804494BBC5}" dt="2024-01-04T07:25:30.469" v="7023" actId="1038"/>
          <ac:picMkLst>
            <pc:docMk/>
            <pc:sldMk cId="3726422312" sldId="259"/>
            <ac:picMk id="1026" creationId="{2088EAB3-F5F5-8F47-19A1-F52E8206B1B5}"/>
          </ac:picMkLst>
        </pc:picChg>
        <pc:picChg chg="mod">
          <ac:chgData name="Kau, Derchang" userId="b9148588-e694-4445-9765-2c9aad6149ce" providerId="ADAL" clId="{CBCE04A5-3BEA-9240-B1E2-B3804494BBC5}" dt="2024-01-04T07:25:30.469" v="7023" actId="1038"/>
          <ac:picMkLst>
            <pc:docMk/>
            <pc:sldMk cId="3726422312" sldId="259"/>
            <ac:picMk id="1028" creationId="{0A09B1B2-6F03-F0AA-401F-74DAF2AA9723}"/>
          </ac:picMkLst>
        </pc:picChg>
        <pc:picChg chg="mod">
          <ac:chgData name="Kau, Derchang" userId="b9148588-e694-4445-9765-2c9aad6149ce" providerId="ADAL" clId="{CBCE04A5-3BEA-9240-B1E2-B3804494BBC5}" dt="2024-01-05T02:24:18.666" v="12422" actId="1076"/>
          <ac:picMkLst>
            <pc:docMk/>
            <pc:sldMk cId="3726422312" sldId="259"/>
            <ac:picMk id="1030" creationId="{C622F6CB-6F26-9279-4E76-9C6311CBA717}"/>
          </ac:picMkLst>
        </pc:picChg>
      </pc:sldChg>
      <pc:sldChg chg="del">
        <pc:chgData name="Kau, Derchang" userId="b9148588-e694-4445-9765-2c9aad6149ce" providerId="ADAL" clId="{CBCE04A5-3BEA-9240-B1E2-B3804494BBC5}" dt="2024-01-02T19:05:29.711" v="853" actId="2696"/>
        <pc:sldMkLst>
          <pc:docMk/>
          <pc:sldMk cId="1985866642" sldId="260"/>
        </pc:sldMkLst>
      </pc:sldChg>
      <pc:sldChg chg="del ord">
        <pc:chgData name="Kau, Derchang" userId="b9148588-e694-4445-9765-2c9aad6149ce" providerId="ADAL" clId="{CBCE04A5-3BEA-9240-B1E2-B3804494BBC5}" dt="2024-01-05T02:34:08.103" v="12445" actId="2696"/>
        <pc:sldMkLst>
          <pc:docMk/>
          <pc:sldMk cId="812415385" sldId="261"/>
        </pc:sldMkLst>
      </pc:sldChg>
      <pc:sldChg chg="add">
        <pc:chgData name="Kau, Derchang" userId="b9148588-e694-4445-9765-2c9aad6149ce" providerId="ADAL" clId="{CBCE04A5-3BEA-9240-B1E2-B3804494BBC5}" dt="2024-01-12T21:50:44.676" v="19222"/>
        <pc:sldMkLst>
          <pc:docMk/>
          <pc:sldMk cId="3102934450" sldId="262"/>
        </pc:sldMkLst>
      </pc:sldChg>
      <pc:sldChg chg="del ord">
        <pc:chgData name="Kau, Derchang" userId="b9148588-e694-4445-9765-2c9aad6149ce" providerId="ADAL" clId="{CBCE04A5-3BEA-9240-B1E2-B3804494BBC5}" dt="2024-01-05T02:34:09.953" v="12446" actId="2696"/>
        <pc:sldMkLst>
          <pc:docMk/>
          <pc:sldMk cId="4008718174" sldId="262"/>
        </pc:sldMkLst>
      </pc:sldChg>
      <pc:sldChg chg="addSp delSp modSp new del mod modClrScheme chgLayout">
        <pc:chgData name="Kau, Derchang" userId="b9148588-e694-4445-9765-2c9aad6149ce" providerId="ADAL" clId="{CBCE04A5-3BEA-9240-B1E2-B3804494BBC5}" dt="2024-01-05T02:37:07.705" v="12451" actId="2696"/>
        <pc:sldMkLst>
          <pc:docMk/>
          <pc:sldMk cId="2630584597" sldId="263"/>
        </pc:sldMkLst>
        <pc:spChg chg="del">
          <ac:chgData name="Kau, Derchang" userId="b9148588-e694-4445-9765-2c9aad6149ce" providerId="ADAL" clId="{CBCE04A5-3BEA-9240-B1E2-B3804494BBC5}" dt="2024-01-01T19:05:16.267" v="64" actId="700"/>
          <ac:spMkLst>
            <pc:docMk/>
            <pc:sldMk cId="2630584597" sldId="263"/>
            <ac:spMk id="2" creationId="{AFF02B28-626A-81EB-3F96-0638C536CF18}"/>
          </ac:spMkLst>
        </pc:spChg>
        <pc:spChg chg="add mod">
          <ac:chgData name="Kau, Derchang" userId="b9148588-e694-4445-9765-2c9aad6149ce" providerId="ADAL" clId="{CBCE04A5-3BEA-9240-B1E2-B3804494BBC5}" dt="2024-01-01T19:26:51.546" v="77" actId="1076"/>
          <ac:spMkLst>
            <pc:docMk/>
            <pc:sldMk cId="2630584597" sldId="263"/>
            <ac:spMk id="5" creationId="{F313CC6A-7CAD-8206-2DEB-D59ED2601CBB}"/>
          </ac:spMkLst>
        </pc:spChg>
        <pc:picChg chg="add mod">
          <ac:chgData name="Kau, Derchang" userId="b9148588-e694-4445-9765-2c9aad6149ce" providerId="ADAL" clId="{CBCE04A5-3BEA-9240-B1E2-B3804494BBC5}" dt="2024-01-01T19:05:18.104" v="65"/>
          <ac:picMkLst>
            <pc:docMk/>
            <pc:sldMk cId="2630584597" sldId="263"/>
            <ac:picMk id="3" creationId="{9F491E7E-B0FB-C620-5C77-3EA48C4B246E}"/>
          </ac:picMkLst>
        </pc:picChg>
      </pc:sldChg>
      <pc:sldChg chg="addSp modSp new mod ord">
        <pc:chgData name="Kau, Derchang" userId="b9148588-e694-4445-9765-2c9aad6149ce" providerId="ADAL" clId="{CBCE04A5-3BEA-9240-B1E2-B3804494BBC5}" dt="2024-01-05T02:50:24.048" v="12465" actId="20578"/>
        <pc:sldMkLst>
          <pc:docMk/>
          <pc:sldMk cId="1294890492" sldId="264"/>
        </pc:sldMkLst>
        <pc:picChg chg="add mod">
          <ac:chgData name="Kau, Derchang" userId="b9148588-e694-4445-9765-2c9aad6149ce" providerId="ADAL" clId="{CBCE04A5-3BEA-9240-B1E2-B3804494BBC5}" dt="2024-01-02T18:31:09.120" v="765" actId="1076"/>
          <ac:picMkLst>
            <pc:docMk/>
            <pc:sldMk cId="1294890492" sldId="264"/>
            <ac:picMk id="2" creationId="{358C027D-4D88-B816-5822-70FC9B9FFB23}"/>
          </ac:picMkLst>
        </pc:picChg>
      </pc:sldChg>
      <pc:sldChg chg="addSp delSp modSp new del mod ord">
        <pc:chgData name="Kau, Derchang" userId="b9148588-e694-4445-9765-2c9aad6149ce" providerId="ADAL" clId="{CBCE04A5-3BEA-9240-B1E2-B3804494BBC5}" dt="2024-01-02T19:03:37.016" v="851" actId="2696"/>
        <pc:sldMkLst>
          <pc:docMk/>
          <pc:sldMk cId="708336485" sldId="265"/>
        </pc:sldMkLst>
        <pc:picChg chg="add del mod">
          <ac:chgData name="Kau, Derchang" userId="b9148588-e694-4445-9765-2c9aad6149ce" providerId="ADAL" clId="{CBCE04A5-3BEA-9240-B1E2-B3804494BBC5}" dt="2024-01-02T19:03:34.058" v="850" actId="21"/>
          <ac:picMkLst>
            <pc:docMk/>
            <pc:sldMk cId="708336485" sldId="265"/>
            <ac:picMk id="2" creationId="{A7C78364-C699-8411-4429-72462363D2BC}"/>
          </ac:picMkLst>
        </pc:picChg>
      </pc:sldChg>
      <pc:sldChg chg="add modTransition">
        <pc:chgData name="Kau, Derchang" userId="b9148588-e694-4445-9765-2c9aad6149ce" providerId="ADAL" clId="{CBCE04A5-3BEA-9240-B1E2-B3804494BBC5}" dt="2024-01-12T21:29:50.303" v="19187"/>
        <pc:sldMkLst>
          <pc:docMk/>
          <pc:sldMk cId="974159214" sldId="265"/>
        </pc:sldMkLst>
      </pc:sldChg>
      <pc:sldChg chg="addSp modSp new del">
        <pc:chgData name="Kau, Derchang" userId="b9148588-e694-4445-9765-2c9aad6149ce" providerId="ADAL" clId="{CBCE04A5-3BEA-9240-B1E2-B3804494BBC5}" dt="2024-01-05T02:37:09.702" v="12452" actId="2696"/>
        <pc:sldMkLst>
          <pc:docMk/>
          <pc:sldMk cId="2886647774" sldId="266"/>
        </pc:sldMkLst>
        <pc:picChg chg="add mod">
          <ac:chgData name="Kau, Derchang" userId="b9148588-e694-4445-9765-2c9aad6149ce" providerId="ADAL" clId="{CBCE04A5-3BEA-9240-B1E2-B3804494BBC5}" dt="2024-01-01T19:11:26.841" v="74"/>
          <ac:picMkLst>
            <pc:docMk/>
            <pc:sldMk cId="2886647774" sldId="266"/>
            <ac:picMk id="2" creationId="{27196CE6-E190-B8D9-6EE9-9CBFBE75FADD}"/>
          </ac:picMkLst>
        </pc:picChg>
      </pc:sldChg>
      <pc:sldChg chg="addSp modSp new del">
        <pc:chgData name="Kau, Derchang" userId="b9148588-e694-4445-9765-2c9aad6149ce" providerId="ADAL" clId="{CBCE04A5-3BEA-9240-B1E2-B3804494BBC5}" dt="2024-01-05T02:37:12.324" v="12453" actId="2696"/>
        <pc:sldMkLst>
          <pc:docMk/>
          <pc:sldMk cId="3970730125" sldId="267"/>
        </pc:sldMkLst>
        <pc:picChg chg="add mod">
          <ac:chgData name="Kau, Derchang" userId="b9148588-e694-4445-9765-2c9aad6149ce" providerId="ADAL" clId="{CBCE04A5-3BEA-9240-B1E2-B3804494BBC5}" dt="2024-01-01T19:13:22.549" v="75"/>
          <ac:picMkLst>
            <pc:docMk/>
            <pc:sldMk cId="3970730125" sldId="267"/>
            <ac:picMk id="2" creationId="{2DB9EA17-D9F3-0474-CF5E-0C4CA61056A6}"/>
          </ac:picMkLst>
        </pc:picChg>
      </pc:sldChg>
      <pc:sldChg chg="addSp new del">
        <pc:chgData name="Kau, Derchang" userId="b9148588-e694-4445-9765-2c9aad6149ce" providerId="ADAL" clId="{CBCE04A5-3BEA-9240-B1E2-B3804494BBC5}" dt="2024-01-05T02:34:19.750" v="12447" actId="2696"/>
        <pc:sldMkLst>
          <pc:docMk/>
          <pc:sldMk cId="424298684" sldId="268"/>
        </pc:sldMkLst>
        <pc:picChg chg="add">
          <ac:chgData name="Kau, Derchang" userId="b9148588-e694-4445-9765-2c9aad6149ce" providerId="ADAL" clId="{CBCE04A5-3BEA-9240-B1E2-B3804494BBC5}" dt="2024-01-02T17:40:42.515" v="267"/>
          <ac:picMkLst>
            <pc:docMk/>
            <pc:sldMk cId="424298684" sldId="268"/>
            <ac:picMk id="2050" creationId="{A52D3211-6F64-03CE-F2A9-70935869B947}"/>
          </ac:picMkLst>
        </pc:picChg>
      </pc:sldChg>
      <pc:sldChg chg="addSp modSp new ord">
        <pc:chgData name="Kau, Derchang" userId="b9148588-e694-4445-9765-2c9aad6149ce" providerId="ADAL" clId="{CBCE04A5-3BEA-9240-B1E2-B3804494BBC5}" dt="2024-01-05T02:50:24.048" v="12465" actId="20578"/>
        <pc:sldMkLst>
          <pc:docMk/>
          <pc:sldMk cId="273956575" sldId="269"/>
        </pc:sldMkLst>
        <pc:picChg chg="add mod">
          <ac:chgData name="Kau, Derchang" userId="b9148588-e694-4445-9765-2c9aad6149ce" providerId="ADAL" clId="{CBCE04A5-3BEA-9240-B1E2-B3804494BBC5}" dt="2024-01-02T18:34:53.704" v="787" actId="1076"/>
          <ac:picMkLst>
            <pc:docMk/>
            <pc:sldMk cId="273956575" sldId="269"/>
            <ac:picMk id="3074" creationId="{F140F491-43FD-D762-141A-5B5738B0E616}"/>
          </ac:picMkLst>
        </pc:picChg>
      </pc:sldChg>
      <pc:sldChg chg="addSp modSp new mod ord">
        <pc:chgData name="Kau, Derchang" userId="b9148588-e694-4445-9765-2c9aad6149ce" providerId="ADAL" clId="{CBCE04A5-3BEA-9240-B1E2-B3804494BBC5}" dt="2024-01-05T02:50:24.048" v="12465" actId="20578"/>
        <pc:sldMkLst>
          <pc:docMk/>
          <pc:sldMk cId="2825843593" sldId="270"/>
        </pc:sldMkLst>
        <pc:picChg chg="add mod">
          <ac:chgData name="Kau, Derchang" userId="b9148588-e694-4445-9765-2c9aad6149ce" providerId="ADAL" clId="{CBCE04A5-3BEA-9240-B1E2-B3804494BBC5}" dt="2024-01-02T18:30:40.607" v="762" actId="1076"/>
          <ac:picMkLst>
            <pc:docMk/>
            <pc:sldMk cId="2825843593" sldId="270"/>
            <ac:picMk id="2" creationId="{DA281A3D-474F-B2AA-E1D1-79E4B8CD9A02}"/>
          </ac:picMkLst>
        </pc:picChg>
      </pc:sldChg>
      <pc:sldChg chg="addSp modSp new ord">
        <pc:chgData name="Kau, Derchang" userId="b9148588-e694-4445-9765-2c9aad6149ce" providerId="ADAL" clId="{CBCE04A5-3BEA-9240-B1E2-B3804494BBC5}" dt="2024-01-05T02:50:24.048" v="12465" actId="20578"/>
        <pc:sldMkLst>
          <pc:docMk/>
          <pc:sldMk cId="760537678" sldId="271"/>
        </pc:sldMkLst>
        <pc:picChg chg="add mod">
          <ac:chgData name="Kau, Derchang" userId="b9148588-e694-4445-9765-2c9aad6149ce" providerId="ADAL" clId="{CBCE04A5-3BEA-9240-B1E2-B3804494BBC5}" dt="2024-01-02T18:34:10.085" v="785" actId="1076"/>
          <ac:picMkLst>
            <pc:docMk/>
            <pc:sldMk cId="760537678" sldId="271"/>
            <ac:picMk id="4098" creationId="{8DD24061-6DF3-A98F-87C3-D7E648236439}"/>
          </ac:picMkLst>
        </pc:picChg>
      </pc:sldChg>
      <pc:sldChg chg="addSp modSp new del">
        <pc:chgData name="Kau, Derchang" userId="b9148588-e694-4445-9765-2c9aad6149ce" providerId="ADAL" clId="{CBCE04A5-3BEA-9240-B1E2-B3804494BBC5}" dt="2024-01-05T02:34:27.219" v="12448" actId="2696"/>
        <pc:sldMkLst>
          <pc:docMk/>
          <pc:sldMk cId="1524771796" sldId="272"/>
        </pc:sldMkLst>
        <pc:picChg chg="add">
          <ac:chgData name="Kau, Derchang" userId="b9148588-e694-4445-9765-2c9aad6149ce" providerId="ADAL" clId="{CBCE04A5-3BEA-9240-B1E2-B3804494BBC5}" dt="2024-01-02T17:41:43.795" v="280"/>
          <ac:picMkLst>
            <pc:docMk/>
            <pc:sldMk cId="1524771796" sldId="272"/>
            <ac:picMk id="5122" creationId="{FD583D36-EE89-9769-EE87-EC167D7D36E0}"/>
          </ac:picMkLst>
        </pc:picChg>
        <pc:picChg chg="add mod">
          <ac:chgData name="Kau, Derchang" userId="b9148588-e694-4445-9765-2c9aad6149ce" providerId="ADAL" clId="{CBCE04A5-3BEA-9240-B1E2-B3804494BBC5}" dt="2024-01-02T18:40:27.755" v="817" actId="1076"/>
          <ac:picMkLst>
            <pc:docMk/>
            <pc:sldMk cId="1524771796" sldId="272"/>
            <ac:picMk id="5124" creationId="{A4A086EA-0213-B3B3-39FA-80DB62C38BC6}"/>
          </ac:picMkLst>
        </pc:picChg>
      </pc:sldChg>
      <pc:sldChg chg="addSp modSp new ord">
        <pc:chgData name="Kau, Derchang" userId="b9148588-e694-4445-9765-2c9aad6149ce" providerId="ADAL" clId="{CBCE04A5-3BEA-9240-B1E2-B3804494BBC5}" dt="2024-01-05T02:50:24.048" v="12465" actId="20578"/>
        <pc:sldMkLst>
          <pc:docMk/>
          <pc:sldMk cId="945681383" sldId="273"/>
        </pc:sldMkLst>
        <pc:picChg chg="add mod">
          <ac:chgData name="Kau, Derchang" userId="b9148588-e694-4445-9765-2c9aad6149ce" providerId="ADAL" clId="{CBCE04A5-3BEA-9240-B1E2-B3804494BBC5}" dt="2024-01-02T18:38:51.916" v="808" actId="1076"/>
          <ac:picMkLst>
            <pc:docMk/>
            <pc:sldMk cId="945681383" sldId="273"/>
            <ac:picMk id="6146" creationId="{B5937507-3C84-E55C-D748-53C7D9165A2F}"/>
          </ac:picMkLst>
        </pc:picChg>
      </pc:sldChg>
      <pc:sldChg chg="addSp modSp new mod ord modAnim">
        <pc:chgData name="Kau, Derchang" userId="b9148588-e694-4445-9765-2c9aad6149ce" providerId="ADAL" clId="{CBCE04A5-3BEA-9240-B1E2-B3804494BBC5}" dt="2024-01-05T02:50:24.048" v="12465" actId="20578"/>
        <pc:sldMkLst>
          <pc:docMk/>
          <pc:sldMk cId="2716895977" sldId="274"/>
        </pc:sldMkLst>
        <pc:picChg chg="add mod">
          <ac:chgData name="Kau, Derchang" userId="b9148588-e694-4445-9765-2c9aad6149ce" providerId="ADAL" clId="{CBCE04A5-3BEA-9240-B1E2-B3804494BBC5}" dt="2024-01-02T20:25:24.177" v="944" actId="1076"/>
          <ac:picMkLst>
            <pc:docMk/>
            <pc:sldMk cId="2716895977" sldId="274"/>
            <ac:picMk id="2" creationId="{1906CE01-934A-2374-DF02-D5598551BE96}"/>
          </ac:picMkLst>
        </pc:picChg>
        <pc:picChg chg="add mod">
          <ac:chgData name="Kau, Derchang" userId="b9148588-e694-4445-9765-2c9aad6149ce" providerId="ADAL" clId="{CBCE04A5-3BEA-9240-B1E2-B3804494BBC5}" dt="2024-01-02T18:39:28.374" v="812" actId="1076"/>
          <ac:picMkLst>
            <pc:docMk/>
            <pc:sldMk cId="2716895977" sldId="274"/>
            <ac:picMk id="7170" creationId="{A96C8187-85DF-8CE2-85B5-8F84C39885F7}"/>
          </ac:picMkLst>
        </pc:picChg>
      </pc:sldChg>
      <pc:sldChg chg="addSp modSp new ord">
        <pc:chgData name="Kau, Derchang" userId="b9148588-e694-4445-9765-2c9aad6149ce" providerId="ADAL" clId="{CBCE04A5-3BEA-9240-B1E2-B3804494BBC5}" dt="2024-01-05T02:50:24.048" v="12465" actId="20578"/>
        <pc:sldMkLst>
          <pc:docMk/>
          <pc:sldMk cId="3735334526" sldId="275"/>
        </pc:sldMkLst>
        <pc:picChg chg="add mod">
          <ac:chgData name="Kau, Derchang" userId="b9148588-e694-4445-9765-2c9aad6149ce" providerId="ADAL" clId="{CBCE04A5-3BEA-9240-B1E2-B3804494BBC5}" dt="2024-01-05T02:42:31.134" v="12457"/>
          <ac:picMkLst>
            <pc:docMk/>
            <pc:sldMk cId="3735334526" sldId="275"/>
            <ac:picMk id="9218" creationId="{F8868B72-E16C-E000-1CCC-60ADDACB2594}"/>
          </ac:picMkLst>
        </pc:picChg>
      </pc:sldChg>
      <pc:sldChg chg="addSp delSp modSp new del ord">
        <pc:chgData name="Kau, Derchang" userId="b9148588-e694-4445-9765-2c9aad6149ce" providerId="ADAL" clId="{CBCE04A5-3BEA-9240-B1E2-B3804494BBC5}" dt="2024-01-05T02:33:50.445" v="12443" actId="2696"/>
        <pc:sldMkLst>
          <pc:docMk/>
          <pc:sldMk cId="4077179923" sldId="276"/>
        </pc:sldMkLst>
        <pc:spChg chg="add mod">
          <ac:chgData name="Kau, Derchang" userId="b9148588-e694-4445-9765-2c9aad6149ce" providerId="ADAL" clId="{CBCE04A5-3BEA-9240-B1E2-B3804494BBC5}" dt="2024-01-02T20:20:20.160" v="937"/>
          <ac:spMkLst>
            <pc:docMk/>
            <pc:sldMk cId="4077179923" sldId="276"/>
            <ac:spMk id="2" creationId="{7B073528-2D9E-43F1-D82A-5602A5670A10}"/>
          </ac:spMkLst>
        </pc:spChg>
        <pc:picChg chg="add del">
          <ac:chgData name="Kau, Derchang" userId="b9148588-e694-4445-9765-2c9aad6149ce" providerId="ADAL" clId="{CBCE04A5-3BEA-9240-B1E2-B3804494BBC5}" dt="2024-01-02T19:01:43.038" v="838" actId="21"/>
          <ac:picMkLst>
            <pc:docMk/>
            <pc:sldMk cId="4077179923" sldId="276"/>
            <ac:picMk id="8194" creationId="{DAB710E3-13D8-B8C5-7865-6CCD10FA52E2}"/>
          </ac:picMkLst>
        </pc:picChg>
      </pc:sldChg>
      <pc:sldChg chg="addSp delSp modSp new mod ord">
        <pc:chgData name="Kau, Derchang" userId="b9148588-e694-4445-9765-2c9aad6149ce" providerId="ADAL" clId="{CBCE04A5-3BEA-9240-B1E2-B3804494BBC5}" dt="2024-01-05T10:33:02.378" v="14344" actId="20578"/>
        <pc:sldMkLst>
          <pc:docMk/>
          <pc:sldMk cId="3164020813" sldId="277"/>
        </pc:sldMkLst>
        <pc:spChg chg="add del">
          <ac:chgData name="Kau, Derchang" userId="b9148588-e694-4445-9765-2c9aad6149ce" providerId="ADAL" clId="{CBCE04A5-3BEA-9240-B1E2-B3804494BBC5}" dt="2024-01-05T01:07:44.068" v="11569" actId="22"/>
          <ac:spMkLst>
            <pc:docMk/>
            <pc:sldMk cId="3164020813" sldId="277"/>
            <ac:spMk id="3" creationId="{1B6BDCF1-B518-7717-12AB-BA910029A690}"/>
          </ac:spMkLst>
        </pc:spChg>
        <pc:picChg chg="add mod">
          <ac:chgData name="Kau, Derchang" userId="b9148588-e694-4445-9765-2c9aad6149ce" providerId="ADAL" clId="{CBCE04A5-3BEA-9240-B1E2-B3804494BBC5}" dt="2024-01-05T01:08:41.392" v="11574" actId="1076"/>
          <ac:picMkLst>
            <pc:docMk/>
            <pc:sldMk cId="3164020813" sldId="277"/>
            <ac:picMk id="4" creationId="{23196BD7-DEE7-BEB8-4D28-712347F3CEC3}"/>
          </ac:picMkLst>
        </pc:picChg>
        <pc:picChg chg="add mod">
          <ac:chgData name="Kau, Derchang" userId="b9148588-e694-4445-9765-2c9aad6149ce" providerId="ADAL" clId="{CBCE04A5-3BEA-9240-B1E2-B3804494BBC5}" dt="2024-01-05T01:09:30.375" v="11580" actId="1076"/>
          <ac:picMkLst>
            <pc:docMk/>
            <pc:sldMk cId="3164020813" sldId="277"/>
            <ac:picMk id="5" creationId="{CCB8A41E-7D43-AAA7-AF24-2B0DD0FAB366}"/>
          </ac:picMkLst>
        </pc:picChg>
        <pc:picChg chg="add mod">
          <ac:chgData name="Kau, Derchang" userId="b9148588-e694-4445-9765-2c9aad6149ce" providerId="ADAL" clId="{CBCE04A5-3BEA-9240-B1E2-B3804494BBC5}" dt="2024-01-05T01:09:50.219" v="11582" actId="1076"/>
          <ac:picMkLst>
            <pc:docMk/>
            <pc:sldMk cId="3164020813" sldId="277"/>
            <ac:picMk id="6" creationId="{6B7D9697-497F-B0B4-7429-BB590ED7AB76}"/>
          </ac:picMkLst>
        </pc:picChg>
        <pc:picChg chg="add mod">
          <ac:chgData name="Kau, Derchang" userId="b9148588-e694-4445-9765-2c9aad6149ce" providerId="ADAL" clId="{CBCE04A5-3BEA-9240-B1E2-B3804494BBC5}" dt="2024-01-05T01:07:33.995" v="11567" actId="14100"/>
          <ac:picMkLst>
            <pc:docMk/>
            <pc:sldMk cId="3164020813" sldId="277"/>
            <ac:picMk id="2050" creationId="{25D4A1F6-03D0-D578-C75E-3AA9D3E3CBA7}"/>
          </ac:picMkLst>
        </pc:picChg>
      </pc:sldChg>
      <pc:sldChg chg="addSp new del">
        <pc:chgData name="Kau, Derchang" userId="b9148588-e694-4445-9765-2c9aad6149ce" providerId="ADAL" clId="{CBCE04A5-3BEA-9240-B1E2-B3804494BBC5}" dt="2024-01-05T01:12:41.931" v="11590" actId="2696"/>
        <pc:sldMkLst>
          <pc:docMk/>
          <pc:sldMk cId="310353477" sldId="278"/>
        </pc:sldMkLst>
        <pc:picChg chg="add">
          <ac:chgData name="Kau, Derchang" userId="b9148588-e694-4445-9765-2c9aad6149ce" providerId="ADAL" clId="{CBCE04A5-3BEA-9240-B1E2-B3804494BBC5}" dt="2024-01-04T22:44:57.130" v="10674"/>
          <ac:picMkLst>
            <pc:docMk/>
            <pc:sldMk cId="310353477" sldId="278"/>
            <ac:picMk id="3074" creationId="{6E61C8DF-C722-97D2-BCA2-8D50ACD1CD59}"/>
          </ac:picMkLst>
        </pc:picChg>
      </pc:sldChg>
      <pc:sldChg chg="addSp delSp modSp new del ord">
        <pc:chgData name="Kau, Derchang" userId="b9148588-e694-4445-9765-2c9aad6149ce" providerId="ADAL" clId="{CBCE04A5-3BEA-9240-B1E2-B3804494BBC5}" dt="2024-01-05T10:40:06.824" v="14466" actId="2696"/>
        <pc:sldMkLst>
          <pc:docMk/>
          <pc:sldMk cId="26370123" sldId="279"/>
        </pc:sldMkLst>
        <pc:picChg chg="add del mod">
          <ac:chgData name="Kau, Derchang" userId="b9148588-e694-4445-9765-2c9aad6149ce" providerId="ADAL" clId="{CBCE04A5-3BEA-9240-B1E2-B3804494BBC5}" dt="2024-01-05T01:13:19.583" v="11595" actId="21"/>
          <ac:picMkLst>
            <pc:docMk/>
            <pc:sldMk cId="26370123" sldId="279"/>
            <ac:picMk id="4098" creationId="{71464193-D5FB-A60B-CC93-51E42741A62E}"/>
          </ac:picMkLst>
        </pc:picChg>
      </pc:sldChg>
      <pc:sldChg chg="addSp modSp new del ord">
        <pc:chgData name="Kau, Derchang" userId="b9148588-e694-4445-9765-2c9aad6149ce" providerId="ADAL" clId="{CBCE04A5-3BEA-9240-B1E2-B3804494BBC5}" dt="2024-01-05T01:11:07.459" v="11585" actId="2696"/>
        <pc:sldMkLst>
          <pc:docMk/>
          <pc:sldMk cId="3032978872" sldId="280"/>
        </pc:sldMkLst>
        <pc:picChg chg="add mod">
          <ac:chgData name="Kau, Derchang" userId="b9148588-e694-4445-9765-2c9aad6149ce" providerId="ADAL" clId="{CBCE04A5-3BEA-9240-B1E2-B3804494BBC5}" dt="2024-01-05T01:08:55.932" v="11575" actId="14100"/>
          <ac:picMkLst>
            <pc:docMk/>
            <pc:sldMk cId="3032978872" sldId="280"/>
            <ac:picMk id="5122" creationId="{90D48908-E238-7786-1FCB-7658B5D305F4}"/>
          </ac:picMkLst>
        </pc:picChg>
      </pc:sldChg>
      <pc:sldChg chg="addSp delSp modSp new mod ord modClrScheme chgLayout">
        <pc:chgData name="Kau, Derchang" userId="b9148588-e694-4445-9765-2c9aad6149ce" providerId="ADAL" clId="{CBCE04A5-3BEA-9240-B1E2-B3804494BBC5}" dt="2024-01-18T01:22:37.739" v="21133" actId="167"/>
        <pc:sldMkLst>
          <pc:docMk/>
          <pc:sldMk cId="4039468260" sldId="281"/>
        </pc:sldMkLst>
        <pc:spChg chg="add mod ord">
          <ac:chgData name="Kau, Derchang" userId="b9148588-e694-4445-9765-2c9aad6149ce" providerId="ADAL" clId="{CBCE04A5-3BEA-9240-B1E2-B3804494BBC5}" dt="2024-01-05T02:48:39.958" v="12463" actId="167"/>
          <ac:spMkLst>
            <pc:docMk/>
            <pc:sldMk cId="4039468260" sldId="281"/>
            <ac:spMk id="2" creationId="{F6738C80-821C-E483-F9B7-D791F526E90E}"/>
          </ac:spMkLst>
        </pc:spChg>
        <pc:spChg chg="add del mod">
          <ac:chgData name="Kau, Derchang" userId="b9148588-e694-4445-9765-2c9aad6149ce" providerId="ADAL" clId="{CBCE04A5-3BEA-9240-B1E2-B3804494BBC5}" dt="2024-01-02T18:24:51.924" v="699" actId="478"/>
          <ac:spMkLst>
            <pc:docMk/>
            <pc:sldMk cId="4039468260" sldId="281"/>
            <ac:spMk id="3" creationId="{98952F88-3E21-CB18-CA2C-366163C37295}"/>
          </ac:spMkLst>
        </pc:spChg>
        <pc:spChg chg="add mod">
          <ac:chgData name="Kau, Derchang" userId="b9148588-e694-4445-9765-2c9aad6149ce" providerId="ADAL" clId="{CBCE04A5-3BEA-9240-B1E2-B3804494BBC5}" dt="2024-01-18T01:22:37.739" v="21133" actId="167"/>
          <ac:spMkLst>
            <pc:docMk/>
            <pc:sldMk cId="4039468260" sldId="281"/>
            <ac:spMk id="3" creationId="{E77A2F1A-046B-803D-CB1E-ACF896426FFD}"/>
          </ac:spMkLst>
        </pc:spChg>
        <pc:spChg chg="add mod ord">
          <ac:chgData name="Kau, Derchang" userId="b9148588-e694-4445-9765-2c9aad6149ce" providerId="ADAL" clId="{CBCE04A5-3BEA-9240-B1E2-B3804494BBC5}" dt="2024-01-17T23:33:34.097" v="20261" actId="20577"/>
          <ac:spMkLst>
            <pc:docMk/>
            <pc:sldMk cId="4039468260" sldId="281"/>
            <ac:spMk id="4" creationId="{67CC51D4-B9B0-3D09-4D4D-05E08F11EC20}"/>
          </ac:spMkLst>
        </pc:spChg>
        <pc:spChg chg="add mod">
          <ac:chgData name="Kau, Derchang" userId="b9148588-e694-4445-9765-2c9aad6149ce" providerId="ADAL" clId="{CBCE04A5-3BEA-9240-B1E2-B3804494BBC5}" dt="2024-01-02T20:40:05.409" v="1011" actId="14100"/>
          <ac:spMkLst>
            <pc:docMk/>
            <pc:sldMk cId="4039468260" sldId="281"/>
            <ac:spMk id="11" creationId="{DC9330B0-14EA-974B-DF24-542307B0D45F}"/>
          </ac:spMkLst>
        </pc:spChg>
        <pc:graphicFrameChg chg="mod">
          <ac:chgData name="Kau, Derchang" userId="b9148588-e694-4445-9765-2c9aad6149ce" providerId="ADAL" clId="{CBCE04A5-3BEA-9240-B1E2-B3804494BBC5}" dt="2024-01-02T20:39:51.351" v="1002" actId="1035"/>
          <ac:graphicFrameMkLst>
            <pc:docMk/>
            <pc:sldMk cId="4039468260" sldId="281"/>
            <ac:graphicFrameMk id="8" creationId="{634AD8A2-1890-9C5A-CFB6-F584105D5147}"/>
          </ac:graphicFrameMkLst>
        </pc:graphicFrameChg>
        <pc:graphicFrameChg chg="mod">
          <ac:chgData name="Kau, Derchang" userId="b9148588-e694-4445-9765-2c9aad6149ce" providerId="ADAL" clId="{CBCE04A5-3BEA-9240-B1E2-B3804494BBC5}" dt="2024-01-02T20:39:51.351" v="1002" actId="1035"/>
          <ac:graphicFrameMkLst>
            <pc:docMk/>
            <pc:sldMk cId="4039468260" sldId="281"/>
            <ac:graphicFrameMk id="12" creationId="{FE6843B7-E026-E39D-60ED-70645B139800}"/>
          </ac:graphicFrameMkLst>
        </pc:graphicFrameChg>
        <pc:graphicFrameChg chg="mod">
          <ac:chgData name="Kau, Derchang" userId="b9148588-e694-4445-9765-2c9aad6149ce" providerId="ADAL" clId="{CBCE04A5-3BEA-9240-B1E2-B3804494BBC5}" dt="2024-01-02T20:39:51.351" v="1002" actId="1035"/>
          <ac:graphicFrameMkLst>
            <pc:docMk/>
            <pc:sldMk cId="4039468260" sldId="281"/>
            <ac:graphicFrameMk id="16" creationId="{2CD05F1F-1C81-7A83-DE8E-9D58930710AD}"/>
          </ac:graphicFrameMkLst>
        </pc:graphicFrameChg>
        <pc:graphicFrameChg chg="mod">
          <ac:chgData name="Kau, Derchang" userId="b9148588-e694-4445-9765-2c9aad6149ce" providerId="ADAL" clId="{CBCE04A5-3BEA-9240-B1E2-B3804494BBC5}" dt="2024-01-02T20:39:51.351" v="1002" actId="1035"/>
          <ac:graphicFrameMkLst>
            <pc:docMk/>
            <pc:sldMk cId="4039468260" sldId="281"/>
            <ac:graphicFrameMk id="20" creationId="{8C171B0E-DF3C-9CFD-5237-C7B748A18611}"/>
          </ac:graphicFrameMkLst>
        </pc:graphicFrameChg>
        <pc:picChg chg="add mod">
          <ac:chgData name="Kau, Derchang" userId="b9148588-e694-4445-9765-2c9aad6149ce" providerId="ADAL" clId="{CBCE04A5-3BEA-9240-B1E2-B3804494BBC5}" dt="2024-01-02T18:26:30.538" v="717" actId="1076"/>
          <ac:picMkLst>
            <pc:docMk/>
            <pc:sldMk cId="4039468260" sldId="281"/>
            <ac:picMk id="5" creationId="{6433BE5A-2984-8D97-47A3-A2F52D25480F}"/>
          </ac:picMkLst>
        </pc:picChg>
        <pc:picChg chg="add mod">
          <ac:chgData name="Kau, Derchang" userId="b9148588-e694-4445-9765-2c9aad6149ce" providerId="ADAL" clId="{CBCE04A5-3BEA-9240-B1E2-B3804494BBC5}" dt="2024-01-02T18:29:50.221" v="756" actId="14100"/>
          <ac:picMkLst>
            <pc:docMk/>
            <pc:sldMk cId="4039468260" sldId="281"/>
            <ac:picMk id="6" creationId="{E86A40D4-DA0D-F6A0-26EE-E10912493E44}"/>
          </ac:picMkLst>
        </pc:picChg>
        <pc:picChg chg="add mod">
          <ac:chgData name="Kau, Derchang" userId="b9148588-e694-4445-9765-2c9aad6149ce" providerId="ADAL" clId="{CBCE04A5-3BEA-9240-B1E2-B3804494BBC5}" dt="2024-01-02T18:29:43.689" v="751" actId="1076"/>
          <ac:picMkLst>
            <pc:docMk/>
            <pc:sldMk cId="4039468260" sldId="281"/>
            <ac:picMk id="7" creationId="{4107ACBE-3CA7-071C-18E6-F0FF18ACC526}"/>
          </ac:picMkLst>
        </pc:picChg>
        <pc:picChg chg="add mod">
          <ac:chgData name="Kau, Derchang" userId="b9148588-e694-4445-9765-2c9aad6149ce" providerId="ADAL" clId="{CBCE04A5-3BEA-9240-B1E2-B3804494BBC5}" dt="2024-01-02T18:29:36.342" v="744" actId="1076"/>
          <ac:picMkLst>
            <pc:docMk/>
            <pc:sldMk cId="4039468260" sldId="281"/>
            <ac:picMk id="8" creationId="{4DA9228E-DA33-B7EB-3555-6EFA1CC9F488}"/>
          </ac:picMkLst>
        </pc:picChg>
      </pc:sldChg>
      <pc:sldChg chg="add del">
        <pc:chgData name="Kau, Derchang" userId="b9148588-e694-4445-9765-2c9aad6149ce" providerId="ADAL" clId="{CBCE04A5-3BEA-9240-B1E2-B3804494BBC5}" dt="2024-01-02T18:26:43.777" v="719"/>
        <pc:sldMkLst>
          <pc:docMk/>
          <pc:sldMk cId="2507789660" sldId="282"/>
        </pc:sldMkLst>
      </pc:sldChg>
      <pc:sldChg chg="addSp modSp new ord modAnim">
        <pc:chgData name="Kau, Derchang" userId="b9148588-e694-4445-9765-2c9aad6149ce" providerId="ADAL" clId="{CBCE04A5-3BEA-9240-B1E2-B3804494BBC5}" dt="2024-01-05T02:50:24.048" v="12465" actId="20578"/>
        <pc:sldMkLst>
          <pc:docMk/>
          <pc:sldMk cId="3898141742" sldId="282"/>
        </pc:sldMkLst>
        <pc:picChg chg="add mod">
          <ac:chgData name="Kau, Derchang" userId="b9148588-e694-4445-9765-2c9aad6149ce" providerId="ADAL" clId="{CBCE04A5-3BEA-9240-B1E2-B3804494BBC5}" dt="2024-01-02T18:33:13.953" v="779" actId="1076"/>
          <ac:picMkLst>
            <pc:docMk/>
            <pc:sldMk cId="3898141742" sldId="282"/>
            <ac:picMk id="2" creationId="{B6F77252-AA27-512E-1426-125A08A5FD7B}"/>
          </ac:picMkLst>
        </pc:picChg>
        <pc:picChg chg="add mod">
          <ac:chgData name="Kau, Derchang" userId="b9148588-e694-4445-9765-2c9aad6149ce" providerId="ADAL" clId="{CBCE04A5-3BEA-9240-B1E2-B3804494BBC5}" dt="2024-01-02T18:36:56.897" v="800"/>
          <ac:picMkLst>
            <pc:docMk/>
            <pc:sldMk cId="3898141742" sldId="282"/>
            <ac:picMk id="3" creationId="{A39F1E0C-3F99-0271-82AB-FD2F7E0ACC85}"/>
          </ac:picMkLst>
        </pc:picChg>
      </pc:sldChg>
      <pc:sldChg chg="addSp modSp new del">
        <pc:chgData name="Kau, Derchang" userId="b9148588-e694-4445-9765-2c9aad6149ce" providerId="ADAL" clId="{CBCE04A5-3BEA-9240-B1E2-B3804494BBC5}" dt="2024-01-05T02:36:33.141" v="12450" actId="2696"/>
        <pc:sldMkLst>
          <pc:docMk/>
          <pc:sldMk cId="708154916" sldId="283"/>
        </pc:sldMkLst>
        <pc:picChg chg="add mod">
          <ac:chgData name="Kau, Derchang" userId="b9148588-e694-4445-9765-2c9aad6149ce" providerId="ADAL" clId="{CBCE04A5-3BEA-9240-B1E2-B3804494BBC5}" dt="2024-01-02T18:35:32.510" v="790" actId="1076"/>
          <ac:picMkLst>
            <pc:docMk/>
            <pc:sldMk cId="708154916" sldId="283"/>
            <ac:picMk id="2" creationId="{BC2C122E-0EFB-2DF3-408C-7977EC52525A}"/>
          </ac:picMkLst>
        </pc:picChg>
      </pc:sldChg>
      <pc:sldChg chg="addSp modSp new del ord">
        <pc:chgData name="Kau, Derchang" userId="b9148588-e694-4445-9765-2c9aad6149ce" providerId="ADAL" clId="{CBCE04A5-3BEA-9240-B1E2-B3804494BBC5}" dt="2024-01-05T02:36:31.490" v="12449" actId="2696"/>
        <pc:sldMkLst>
          <pc:docMk/>
          <pc:sldMk cId="85211128" sldId="284"/>
        </pc:sldMkLst>
        <pc:picChg chg="add mod">
          <ac:chgData name="Kau, Derchang" userId="b9148588-e694-4445-9765-2c9aad6149ce" providerId="ADAL" clId="{CBCE04A5-3BEA-9240-B1E2-B3804494BBC5}" dt="2024-01-02T19:03:45.338" v="852"/>
          <ac:picMkLst>
            <pc:docMk/>
            <pc:sldMk cId="85211128" sldId="284"/>
            <ac:picMk id="2" creationId="{B6D33A3C-CF06-2967-AA0D-001AF5BC6A50}"/>
          </ac:picMkLst>
        </pc:picChg>
      </pc:sldChg>
      <pc:sldChg chg="del">
        <pc:chgData name="Kau, Derchang" userId="b9148588-e694-4445-9765-2c9aad6149ce" providerId="ADAL" clId="{CBCE04A5-3BEA-9240-B1E2-B3804494BBC5}" dt="2024-01-05T02:33:56.052" v="12444" actId="2696"/>
        <pc:sldMkLst>
          <pc:docMk/>
          <pc:sldMk cId="3266625018" sldId="285"/>
        </pc:sldMkLst>
      </pc:sldChg>
      <pc:sldChg chg="addSp delSp modSp new mod ord modClrScheme chgLayout">
        <pc:chgData name="Kau, Derchang" userId="b9148588-e694-4445-9765-2c9aad6149ce" providerId="ADAL" clId="{CBCE04A5-3BEA-9240-B1E2-B3804494BBC5}" dt="2024-01-10T01:54:28.799" v="17107" actId="20577"/>
        <pc:sldMkLst>
          <pc:docMk/>
          <pc:sldMk cId="2512578721" sldId="286"/>
        </pc:sldMkLst>
        <pc:spChg chg="mod ord">
          <ac:chgData name="Kau, Derchang" userId="b9148588-e694-4445-9765-2c9aad6149ce" providerId="ADAL" clId="{CBCE04A5-3BEA-9240-B1E2-B3804494BBC5}" dt="2024-01-10T01:51:16.991" v="17057" actId="20577"/>
          <ac:spMkLst>
            <pc:docMk/>
            <pc:sldMk cId="2512578721" sldId="286"/>
            <ac:spMk id="2" creationId="{2591BF1A-F700-0484-59F3-56EA2803F84E}"/>
          </ac:spMkLst>
        </pc:spChg>
        <pc:spChg chg="mod ord">
          <ac:chgData name="Kau, Derchang" userId="b9148588-e694-4445-9765-2c9aad6149ce" providerId="ADAL" clId="{CBCE04A5-3BEA-9240-B1E2-B3804494BBC5}" dt="2024-01-10T01:54:28.799" v="17107" actId="20577"/>
          <ac:spMkLst>
            <pc:docMk/>
            <pc:sldMk cId="2512578721" sldId="286"/>
            <ac:spMk id="3" creationId="{90020CAD-2958-AE4E-7202-9E4E3836FC4E}"/>
          </ac:spMkLst>
        </pc:spChg>
        <pc:spChg chg="add del mod ord">
          <ac:chgData name="Kau, Derchang" userId="b9148588-e694-4445-9765-2c9aad6149ce" providerId="ADAL" clId="{CBCE04A5-3BEA-9240-B1E2-B3804494BBC5}" dt="2024-01-05T10:18:30.296" v="14252" actId="700"/>
          <ac:spMkLst>
            <pc:docMk/>
            <pc:sldMk cId="2512578721" sldId="286"/>
            <ac:spMk id="4" creationId="{BF69F7F6-B982-FEDD-2813-6C85632FB7FD}"/>
          </ac:spMkLst>
        </pc:spChg>
        <pc:spChg chg="add mod">
          <ac:chgData name="Kau, Derchang" userId="b9148588-e694-4445-9765-2c9aad6149ce" providerId="ADAL" clId="{CBCE04A5-3BEA-9240-B1E2-B3804494BBC5}" dt="2024-01-02T19:00:10.054" v="828"/>
          <ac:spMkLst>
            <pc:docMk/>
            <pc:sldMk cId="2512578721" sldId="286"/>
            <ac:spMk id="4" creationId="{C1966A71-EBE3-1305-DDA1-1495EB182304}"/>
          </ac:spMkLst>
        </pc:spChg>
        <pc:spChg chg="add del mod ord">
          <ac:chgData name="Kau, Derchang" userId="b9148588-e694-4445-9765-2c9aad6149ce" providerId="ADAL" clId="{CBCE04A5-3BEA-9240-B1E2-B3804494BBC5}" dt="2024-01-05T01:56:01.159" v="12195" actId="700"/>
          <ac:spMkLst>
            <pc:docMk/>
            <pc:sldMk cId="2512578721" sldId="286"/>
            <ac:spMk id="4" creationId="{D8061215-7A01-A17B-2E6D-F43D10B9479E}"/>
          </ac:spMkLst>
        </pc:spChg>
        <pc:spChg chg="add mod">
          <ac:chgData name="Kau, Derchang" userId="b9148588-e694-4445-9765-2c9aad6149ce" providerId="ADAL" clId="{CBCE04A5-3BEA-9240-B1E2-B3804494BBC5}" dt="2024-01-02T20:40:59.063" v="1020" actId="1035"/>
          <ac:spMkLst>
            <pc:docMk/>
            <pc:sldMk cId="2512578721" sldId="286"/>
            <ac:spMk id="6" creationId="{D40D9ABA-E27B-230E-F2A6-F5CAD02F8F2B}"/>
          </ac:spMkLst>
        </pc:spChg>
        <pc:graphicFrameChg chg="mod">
          <ac:chgData name="Kau, Derchang" userId="b9148588-e694-4445-9765-2c9aad6149ce" providerId="ADAL" clId="{CBCE04A5-3BEA-9240-B1E2-B3804494BBC5}" dt="2024-01-05T10:18:36.155" v="14255" actId="1036"/>
          <ac:graphicFrameMkLst>
            <pc:docMk/>
            <pc:sldMk cId="2512578721" sldId="286"/>
            <ac:graphicFrameMk id="7" creationId="{040727FA-064C-B6DA-6823-0B9F15C10E01}"/>
          </ac:graphicFrameMkLst>
        </pc:graphicFrameChg>
        <pc:graphicFrameChg chg="mod">
          <ac:chgData name="Kau, Derchang" userId="b9148588-e694-4445-9765-2c9aad6149ce" providerId="ADAL" clId="{CBCE04A5-3BEA-9240-B1E2-B3804494BBC5}" dt="2024-01-05T10:18:36.155" v="14255" actId="1036"/>
          <ac:graphicFrameMkLst>
            <pc:docMk/>
            <pc:sldMk cId="2512578721" sldId="286"/>
            <ac:graphicFrameMk id="9" creationId="{D72F85AF-A1D3-39FD-8BA2-1493C66FBCF3}"/>
          </ac:graphicFrameMkLst>
        </pc:graphicFrameChg>
        <pc:picChg chg="add del mod">
          <ac:chgData name="Kau, Derchang" userId="b9148588-e694-4445-9765-2c9aad6149ce" providerId="ADAL" clId="{CBCE04A5-3BEA-9240-B1E2-B3804494BBC5}" dt="2024-01-05T01:54:33.749" v="12187" actId="21"/>
          <ac:picMkLst>
            <pc:docMk/>
            <pc:sldMk cId="2512578721" sldId="286"/>
            <ac:picMk id="5" creationId="{3CAF3735-EB04-38F3-F890-0EB4CF1A782A}"/>
          </ac:picMkLst>
        </pc:picChg>
      </pc:sldChg>
      <pc:sldChg chg="modSp new mod ord">
        <pc:chgData name="Kau, Derchang" userId="b9148588-e694-4445-9765-2c9aad6149ce" providerId="ADAL" clId="{CBCE04A5-3BEA-9240-B1E2-B3804494BBC5}" dt="2024-01-05T10:34:36.104" v="14370" actId="20578"/>
        <pc:sldMkLst>
          <pc:docMk/>
          <pc:sldMk cId="3818868555" sldId="287"/>
        </pc:sldMkLst>
        <pc:spChg chg="mod">
          <ac:chgData name="Kau, Derchang" userId="b9148588-e694-4445-9765-2c9aad6149ce" providerId="ADAL" clId="{CBCE04A5-3BEA-9240-B1E2-B3804494BBC5}" dt="2024-01-04T09:56:07.927" v="7980" actId="20577"/>
          <ac:spMkLst>
            <pc:docMk/>
            <pc:sldMk cId="3818868555" sldId="287"/>
            <ac:spMk id="2" creationId="{B13CB723-E9B4-62B7-F922-E10AC7F90872}"/>
          </ac:spMkLst>
        </pc:spChg>
        <pc:spChg chg="mod">
          <ac:chgData name="Kau, Derchang" userId="b9148588-e694-4445-9765-2c9aad6149ce" providerId="ADAL" clId="{CBCE04A5-3BEA-9240-B1E2-B3804494BBC5}" dt="2024-01-03T19:00:53.356" v="3589" actId="20577"/>
          <ac:spMkLst>
            <pc:docMk/>
            <pc:sldMk cId="3818868555" sldId="287"/>
            <ac:spMk id="3" creationId="{031ACB9B-33CA-36E9-9C8A-D149911E10F9}"/>
          </ac:spMkLst>
        </pc:spChg>
      </pc:sldChg>
      <pc:sldChg chg="addSp delSp modSp new mod ord modClrScheme chgLayout">
        <pc:chgData name="Kau, Derchang" userId="b9148588-e694-4445-9765-2c9aad6149ce" providerId="ADAL" clId="{CBCE04A5-3BEA-9240-B1E2-B3804494BBC5}" dt="2024-01-05T02:50:05.488" v="12464" actId="20578"/>
        <pc:sldMkLst>
          <pc:docMk/>
          <pc:sldMk cId="1580727691" sldId="288"/>
        </pc:sldMkLst>
        <pc:spChg chg="del mod ord">
          <ac:chgData name="Kau, Derchang" userId="b9148588-e694-4445-9765-2c9aad6149ce" providerId="ADAL" clId="{CBCE04A5-3BEA-9240-B1E2-B3804494BBC5}" dt="2024-01-02T20:17:47.198" v="912" actId="700"/>
          <ac:spMkLst>
            <pc:docMk/>
            <pc:sldMk cId="1580727691" sldId="288"/>
            <ac:spMk id="2" creationId="{3018D940-9F21-B068-EEE2-68668EB9EC35}"/>
          </ac:spMkLst>
        </pc:spChg>
        <pc:spChg chg="del mod ord">
          <ac:chgData name="Kau, Derchang" userId="b9148588-e694-4445-9765-2c9aad6149ce" providerId="ADAL" clId="{CBCE04A5-3BEA-9240-B1E2-B3804494BBC5}" dt="2024-01-02T20:17:47.198" v="912" actId="700"/>
          <ac:spMkLst>
            <pc:docMk/>
            <pc:sldMk cId="1580727691" sldId="288"/>
            <ac:spMk id="3" creationId="{F02C2FF8-D834-5C7B-691B-A6F5DABCA90C}"/>
          </ac:spMkLst>
        </pc:spChg>
        <pc:spChg chg="add mod ord">
          <ac:chgData name="Kau, Derchang" userId="b9148588-e694-4445-9765-2c9aad6149ce" providerId="ADAL" clId="{CBCE04A5-3BEA-9240-B1E2-B3804494BBC5}" dt="2024-01-02T20:17:54.228" v="934" actId="20577"/>
          <ac:spMkLst>
            <pc:docMk/>
            <pc:sldMk cId="1580727691" sldId="288"/>
            <ac:spMk id="4" creationId="{15C3AA62-2980-DAA1-9D3E-7CBBA5125663}"/>
          </ac:spMkLst>
        </pc:spChg>
        <pc:spChg chg="add mod ord">
          <ac:chgData name="Kau, Derchang" userId="b9148588-e694-4445-9765-2c9aad6149ce" providerId="ADAL" clId="{CBCE04A5-3BEA-9240-B1E2-B3804494BBC5}" dt="2024-01-02T20:17:47.198" v="912" actId="700"/>
          <ac:spMkLst>
            <pc:docMk/>
            <pc:sldMk cId="1580727691" sldId="288"/>
            <ac:spMk id="5" creationId="{3853549D-28D3-E60A-EC61-FEC891D9A30F}"/>
          </ac:spMkLst>
        </pc:spChg>
      </pc:sldChg>
      <pc:sldChg chg="addSp delSp modSp add mod ord">
        <pc:chgData name="Kau, Derchang" userId="b9148588-e694-4445-9765-2c9aad6149ce" providerId="ADAL" clId="{CBCE04A5-3BEA-9240-B1E2-B3804494BBC5}" dt="2024-01-10T18:02:20.874" v="18579" actId="1036"/>
        <pc:sldMkLst>
          <pc:docMk/>
          <pc:sldMk cId="2558588405" sldId="289"/>
        </pc:sldMkLst>
        <pc:spChg chg="mod">
          <ac:chgData name="Kau, Derchang" userId="b9148588-e694-4445-9765-2c9aad6149ce" providerId="ADAL" clId="{CBCE04A5-3BEA-9240-B1E2-B3804494BBC5}" dt="2024-01-02T20:29:33.302" v="966" actId="403"/>
          <ac:spMkLst>
            <pc:docMk/>
            <pc:sldMk cId="2558588405" sldId="289"/>
            <ac:spMk id="2" creationId="{D3DEC127-5463-11F8-F57C-90A0986CD3F4}"/>
          </ac:spMkLst>
        </pc:spChg>
        <pc:spChg chg="mod">
          <ac:chgData name="Kau, Derchang" userId="b9148588-e694-4445-9765-2c9aad6149ce" providerId="ADAL" clId="{CBCE04A5-3BEA-9240-B1E2-B3804494BBC5}" dt="2024-01-05T01:01:19.353" v="11536" actId="1035"/>
          <ac:spMkLst>
            <pc:docMk/>
            <pc:sldMk cId="2558588405" sldId="289"/>
            <ac:spMk id="3" creationId="{363C55C7-E083-FF9D-B5E2-063EA9DADE4E}"/>
          </ac:spMkLst>
        </pc:spChg>
        <pc:spChg chg="mod">
          <ac:chgData name="Kau, Derchang" userId="b9148588-e694-4445-9765-2c9aad6149ce" providerId="ADAL" clId="{CBCE04A5-3BEA-9240-B1E2-B3804494BBC5}" dt="2024-01-05T01:04:03.519" v="11560" actId="2711"/>
          <ac:spMkLst>
            <pc:docMk/>
            <pc:sldMk cId="2558588405" sldId="289"/>
            <ac:spMk id="7" creationId="{83FC172F-3A60-E73A-5B20-878A43519387}"/>
          </ac:spMkLst>
        </pc:spChg>
        <pc:spChg chg="add mod">
          <ac:chgData name="Kau, Derchang" userId="b9148588-e694-4445-9765-2c9aad6149ce" providerId="ADAL" clId="{CBCE04A5-3BEA-9240-B1E2-B3804494BBC5}" dt="2024-01-10T18:02:15.064" v="18575" actId="14100"/>
          <ac:spMkLst>
            <pc:docMk/>
            <pc:sldMk cId="2558588405" sldId="289"/>
            <ac:spMk id="8" creationId="{4AFB1244-D4B3-75D2-E0B2-7758BEBA84E2}"/>
          </ac:spMkLst>
        </pc:spChg>
        <pc:spChg chg="mod">
          <ac:chgData name="Kau, Derchang" userId="b9148588-e694-4445-9765-2c9aad6149ce" providerId="ADAL" clId="{CBCE04A5-3BEA-9240-B1E2-B3804494BBC5}" dt="2024-01-10T18:02:20.874" v="18579" actId="1036"/>
          <ac:spMkLst>
            <pc:docMk/>
            <pc:sldMk cId="2558588405" sldId="289"/>
            <ac:spMk id="9" creationId="{80D1F112-C6C4-9904-7D25-E593C88F9051}"/>
          </ac:spMkLst>
        </pc:spChg>
        <pc:spChg chg="mod">
          <ac:chgData name="Kau, Derchang" userId="b9148588-e694-4445-9765-2c9aad6149ce" providerId="ADAL" clId="{CBCE04A5-3BEA-9240-B1E2-B3804494BBC5}" dt="2024-01-05T01:04:35.589" v="11562" actId="14100"/>
          <ac:spMkLst>
            <pc:docMk/>
            <pc:sldMk cId="2558588405" sldId="289"/>
            <ac:spMk id="10" creationId="{0F53240F-48D2-6629-F052-219C9E1507EA}"/>
          </ac:spMkLst>
        </pc:spChg>
        <pc:spChg chg="del">
          <ac:chgData name="Kau, Derchang" userId="b9148588-e694-4445-9765-2c9aad6149ce" providerId="ADAL" clId="{CBCE04A5-3BEA-9240-B1E2-B3804494BBC5}" dt="2024-01-02T20:34:52.312" v="967" actId="478"/>
          <ac:spMkLst>
            <pc:docMk/>
            <pc:sldMk cId="2558588405" sldId="289"/>
            <ac:spMk id="20" creationId="{C6EB63EF-FE90-623E-9940-635E534414F7}"/>
          </ac:spMkLst>
        </pc:spChg>
        <pc:spChg chg="mod">
          <ac:chgData name="Kau, Derchang" userId="b9148588-e694-4445-9765-2c9aad6149ce" providerId="ADAL" clId="{CBCE04A5-3BEA-9240-B1E2-B3804494BBC5}" dt="2024-01-05T01:01:19.353" v="11536" actId="1035"/>
          <ac:spMkLst>
            <pc:docMk/>
            <pc:sldMk cId="2558588405" sldId="289"/>
            <ac:spMk id="33" creationId="{74F5E976-DABE-F19E-2C0E-919DEFF39696}"/>
          </ac:spMkLst>
        </pc:spChg>
        <pc:spChg chg="mod">
          <ac:chgData name="Kau, Derchang" userId="b9148588-e694-4445-9765-2c9aad6149ce" providerId="ADAL" clId="{CBCE04A5-3BEA-9240-B1E2-B3804494BBC5}" dt="2024-01-05T01:01:19.353" v="11536" actId="1035"/>
          <ac:spMkLst>
            <pc:docMk/>
            <pc:sldMk cId="2558588405" sldId="289"/>
            <ac:spMk id="34" creationId="{CCB58A7E-ED47-B410-D030-CC7AF2BBA9F4}"/>
          </ac:spMkLst>
        </pc:spChg>
        <pc:spChg chg="mod">
          <ac:chgData name="Kau, Derchang" userId="b9148588-e694-4445-9765-2c9aad6149ce" providerId="ADAL" clId="{CBCE04A5-3BEA-9240-B1E2-B3804494BBC5}" dt="2024-01-05T01:01:19.353" v="11536" actId="1035"/>
          <ac:spMkLst>
            <pc:docMk/>
            <pc:sldMk cId="2558588405" sldId="289"/>
            <ac:spMk id="35" creationId="{E57776C9-4BCC-4570-8FB3-3BE3E0D59031}"/>
          </ac:spMkLst>
        </pc:spChg>
        <pc:spChg chg="mod">
          <ac:chgData name="Kau, Derchang" userId="b9148588-e694-4445-9765-2c9aad6149ce" providerId="ADAL" clId="{CBCE04A5-3BEA-9240-B1E2-B3804494BBC5}" dt="2024-01-05T01:01:19.353" v="11536" actId="1035"/>
          <ac:spMkLst>
            <pc:docMk/>
            <pc:sldMk cId="2558588405" sldId="289"/>
            <ac:spMk id="37" creationId="{8D530F5E-DE1C-D2B1-1CD9-86B290AEA3AC}"/>
          </ac:spMkLst>
        </pc:spChg>
        <pc:spChg chg="mod">
          <ac:chgData name="Kau, Derchang" userId="b9148588-e694-4445-9765-2c9aad6149ce" providerId="ADAL" clId="{CBCE04A5-3BEA-9240-B1E2-B3804494BBC5}" dt="2024-01-05T01:01:19.353" v="11536" actId="1035"/>
          <ac:spMkLst>
            <pc:docMk/>
            <pc:sldMk cId="2558588405" sldId="289"/>
            <ac:spMk id="38" creationId="{2DA9941D-B88C-BE8A-CCED-D75D84423735}"/>
          </ac:spMkLst>
        </pc:spChg>
        <pc:spChg chg="mod">
          <ac:chgData name="Kau, Derchang" userId="b9148588-e694-4445-9765-2c9aad6149ce" providerId="ADAL" clId="{CBCE04A5-3BEA-9240-B1E2-B3804494BBC5}" dt="2024-01-05T01:01:19.353" v="11536" actId="1035"/>
          <ac:spMkLst>
            <pc:docMk/>
            <pc:sldMk cId="2558588405" sldId="289"/>
            <ac:spMk id="40" creationId="{91B48880-2C92-C6EE-7DE3-1E141F8FE0D5}"/>
          </ac:spMkLst>
        </pc:spChg>
        <pc:spChg chg="mod">
          <ac:chgData name="Kau, Derchang" userId="b9148588-e694-4445-9765-2c9aad6149ce" providerId="ADAL" clId="{CBCE04A5-3BEA-9240-B1E2-B3804494BBC5}" dt="2024-01-05T01:01:19.353" v="11536" actId="1035"/>
          <ac:spMkLst>
            <pc:docMk/>
            <pc:sldMk cId="2558588405" sldId="289"/>
            <ac:spMk id="43" creationId="{11D5D089-0EF6-D3FE-90E3-EE40D9E8193F}"/>
          </ac:spMkLst>
        </pc:spChg>
        <pc:spChg chg="mod">
          <ac:chgData name="Kau, Derchang" userId="b9148588-e694-4445-9765-2c9aad6149ce" providerId="ADAL" clId="{CBCE04A5-3BEA-9240-B1E2-B3804494BBC5}" dt="2024-01-05T01:01:19.353" v="11536" actId="1035"/>
          <ac:spMkLst>
            <pc:docMk/>
            <pc:sldMk cId="2558588405" sldId="289"/>
            <ac:spMk id="46" creationId="{7D9DA080-3134-E54F-9C87-4877EE16E806}"/>
          </ac:spMkLst>
        </pc:spChg>
        <pc:spChg chg="del">
          <ac:chgData name="Kau, Derchang" userId="b9148588-e694-4445-9765-2c9aad6149ce" providerId="ADAL" clId="{CBCE04A5-3BEA-9240-B1E2-B3804494BBC5}" dt="2024-01-02T20:35:08.330" v="969" actId="478"/>
          <ac:spMkLst>
            <pc:docMk/>
            <pc:sldMk cId="2558588405" sldId="289"/>
            <ac:spMk id="52" creationId="{3360A4FF-DA85-9CE3-31F7-1CBD18EDB22B}"/>
          </ac:spMkLst>
        </pc:spChg>
        <pc:spChg chg="del">
          <ac:chgData name="Kau, Derchang" userId="b9148588-e694-4445-9765-2c9aad6149ce" providerId="ADAL" clId="{CBCE04A5-3BEA-9240-B1E2-B3804494BBC5}" dt="2024-01-02T20:35:01.627" v="968" actId="478"/>
          <ac:spMkLst>
            <pc:docMk/>
            <pc:sldMk cId="2558588405" sldId="289"/>
            <ac:spMk id="53" creationId="{A8A8CD96-C33B-AE0E-90AC-73BC6CCC3F80}"/>
          </ac:spMkLst>
        </pc:spChg>
        <pc:spChg chg="mod">
          <ac:chgData name="Kau, Derchang" userId="b9148588-e694-4445-9765-2c9aad6149ce" providerId="ADAL" clId="{CBCE04A5-3BEA-9240-B1E2-B3804494BBC5}" dt="2024-01-05T01:01:19.353" v="11536" actId="1035"/>
          <ac:spMkLst>
            <pc:docMk/>
            <pc:sldMk cId="2558588405" sldId="289"/>
            <ac:spMk id="54" creationId="{04ACFFB6-A6F2-C6FA-5574-6796A0C1E88D}"/>
          </ac:spMkLst>
        </pc:spChg>
        <pc:cxnChg chg="add mod">
          <ac:chgData name="Kau, Derchang" userId="b9148588-e694-4445-9765-2c9aad6149ce" providerId="ADAL" clId="{CBCE04A5-3BEA-9240-B1E2-B3804494BBC5}" dt="2024-01-05T01:03:52.405" v="11559" actId="1076"/>
          <ac:cxnSpMkLst>
            <pc:docMk/>
            <pc:sldMk cId="2558588405" sldId="289"/>
            <ac:cxnSpMk id="11" creationId="{0AE1439B-3DD0-BC5C-D38D-68AE48DFA099}"/>
          </ac:cxnSpMkLst>
        </pc:cxnChg>
      </pc:sldChg>
      <pc:sldChg chg="add del">
        <pc:chgData name="Kau, Derchang" userId="b9148588-e694-4445-9765-2c9aad6149ce" providerId="ADAL" clId="{CBCE04A5-3BEA-9240-B1E2-B3804494BBC5}" dt="2024-01-05T10:30:23.090" v="14328" actId="2696"/>
        <pc:sldMkLst>
          <pc:docMk/>
          <pc:sldMk cId="806316368" sldId="290"/>
        </pc:sldMkLst>
      </pc:sldChg>
      <pc:sldChg chg="add del ord">
        <pc:chgData name="Kau, Derchang" userId="b9148588-e694-4445-9765-2c9aad6149ce" providerId="ADAL" clId="{CBCE04A5-3BEA-9240-B1E2-B3804494BBC5}" dt="2024-01-05T10:30:25.830" v="14329" actId="2696"/>
        <pc:sldMkLst>
          <pc:docMk/>
          <pc:sldMk cId="528538144" sldId="291"/>
        </pc:sldMkLst>
      </pc:sldChg>
      <pc:sldChg chg="addSp delSp modSp new mod ord">
        <pc:chgData name="Kau, Derchang" userId="b9148588-e694-4445-9765-2c9aad6149ce" providerId="ADAL" clId="{CBCE04A5-3BEA-9240-B1E2-B3804494BBC5}" dt="2024-01-10T02:58:04.722" v="17705" actId="20577"/>
        <pc:sldMkLst>
          <pc:docMk/>
          <pc:sldMk cId="732661777" sldId="292"/>
        </pc:sldMkLst>
        <pc:spChg chg="mod">
          <ac:chgData name="Kau, Derchang" userId="b9148588-e694-4445-9765-2c9aad6149ce" providerId="ADAL" clId="{CBCE04A5-3BEA-9240-B1E2-B3804494BBC5}" dt="2024-01-05T10:24:58.790" v="14304" actId="14100"/>
          <ac:spMkLst>
            <pc:docMk/>
            <pc:sldMk cId="732661777" sldId="292"/>
            <ac:spMk id="2" creationId="{E894CE23-AD45-8F2B-A2DF-D90DFED8EEF6}"/>
          </ac:spMkLst>
        </pc:spChg>
        <pc:spChg chg="mod">
          <ac:chgData name="Kau, Derchang" userId="b9148588-e694-4445-9765-2c9aad6149ce" providerId="ADAL" clId="{CBCE04A5-3BEA-9240-B1E2-B3804494BBC5}" dt="2024-01-05T10:26:36.666" v="14325" actId="20577"/>
          <ac:spMkLst>
            <pc:docMk/>
            <pc:sldMk cId="732661777" sldId="292"/>
            <ac:spMk id="3" creationId="{295C1BD0-A79F-2E25-F7F2-6EFDE45FC1F6}"/>
          </ac:spMkLst>
        </pc:spChg>
        <pc:spChg chg="add mod">
          <ac:chgData name="Kau, Derchang" userId="b9148588-e694-4445-9765-2c9aad6149ce" providerId="ADAL" clId="{CBCE04A5-3BEA-9240-B1E2-B3804494BBC5}" dt="2024-01-10T02:58:04.722" v="17705" actId="20577"/>
          <ac:spMkLst>
            <pc:docMk/>
            <pc:sldMk cId="732661777" sldId="292"/>
            <ac:spMk id="4" creationId="{85EB64C4-1EC7-1788-6EE1-CF296F7BE1C5}"/>
          </ac:spMkLst>
        </pc:spChg>
        <pc:spChg chg="add mod">
          <ac:chgData name="Kau, Derchang" userId="b9148588-e694-4445-9765-2c9aad6149ce" providerId="ADAL" clId="{CBCE04A5-3BEA-9240-B1E2-B3804494BBC5}" dt="2024-01-05T10:24:48.558" v="14303" actId="1076"/>
          <ac:spMkLst>
            <pc:docMk/>
            <pc:sldMk cId="732661777" sldId="292"/>
            <ac:spMk id="6" creationId="{230A2032-44E5-E70D-3614-F176018A5BB4}"/>
          </ac:spMkLst>
        </pc:spChg>
        <pc:picChg chg="add del mod">
          <ac:chgData name="Kau, Derchang" userId="b9148588-e694-4445-9765-2c9aad6149ce" providerId="ADAL" clId="{CBCE04A5-3BEA-9240-B1E2-B3804494BBC5}" dt="2024-01-03T05:07:52.485" v="3441" actId="478"/>
          <ac:picMkLst>
            <pc:docMk/>
            <pc:sldMk cId="732661777" sldId="292"/>
            <ac:picMk id="1026" creationId="{F5BEC406-C405-4590-A5BF-A1EB725EED9E}"/>
          </ac:picMkLst>
        </pc:picChg>
        <pc:picChg chg="add mod">
          <ac:chgData name="Kau, Derchang" userId="b9148588-e694-4445-9765-2c9aad6149ce" providerId="ADAL" clId="{CBCE04A5-3BEA-9240-B1E2-B3804494BBC5}" dt="2024-01-05T10:22:35.323" v="14284" actId="1036"/>
          <ac:picMkLst>
            <pc:docMk/>
            <pc:sldMk cId="732661777" sldId="292"/>
            <ac:picMk id="1028" creationId="{69BA08AE-43EC-59B5-8337-846A145BAC96}"/>
          </ac:picMkLst>
        </pc:picChg>
      </pc:sldChg>
      <pc:sldChg chg="modSp new del mod">
        <pc:chgData name="Kau, Derchang" userId="b9148588-e694-4445-9765-2c9aad6149ce" providerId="ADAL" clId="{CBCE04A5-3BEA-9240-B1E2-B3804494BBC5}" dt="2024-01-05T10:30:22.446" v="14327" actId="2696"/>
        <pc:sldMkLst>
          <pc:docMk/>
          <pc:sldMk cId="3480975396" sldId="293"/>
        </pc:sldMkLst>
        <pc:spChg chg="mod">
          <ac:chgData name="Kau, Derchang" userId="b9148588-e694-4445-9765-2c9aad6149ce" providerId="ADAL" clId="{CBCE04A5-3BEA-9240-B1E2-B3804494BBC5}" dt="2024-01-02T22:23:59.553" v="1802"/>
          <ac:spMkLst>
            <pc:docMk/>
            <pc:sldMk cId="3480975396" sldId="293"/>
            <ac:spMk id="3" creationId="{D78D7FC6-128D-5FBA-6B8D-30FDD9AA6E02}"/>
          </ac:spMkLst>
        </pc:spChg>
      </pc:sldChg>
      <pc:sldChg chg="modSp new mod ord">
        <pc:chgData name="Kau, Derchang" userId="b9148588-e694-4445-9765-2c9aad6149ce" providerId="ADAL" clId="{CBCE04A5-3BEA-9240-B1E2-B3804494BBC5}" dt="2024-01-18T05:28:11.633" v="21472" actId="20577"/>
        <pc:sldMkLst>
          <pc:docMk/>
          <pc:sldMk cId="1161013235" sldId="294"/>
        </pc:sldMkLst>
        <pc:spChg chg="mod">
          <ac:chgData name="Kau, Derchang" userId="b9148588-e694-4445-9765-2c9aad6149ce" providerId="ADAL" clId="{CBCE04A5-3BEA-9240-B1E2-B3804494BBC5}" dt="2024-01-18T03:28:19.905" v="21197" actId="14100"/>
          <ac:spMkLst>
            <pc:docMk/>
            <pc:sldMk cId="1161013235" sldId="294"/>
            <ac:spMk id="2" creationId="{22944F7F-52A2-B3FD-4F7B-E09EB8E4D315}"/>
          </ac:spMkLst>
        </pc:spChg>
        <pc:spChg chg="mod">
          <ac:chgData name="Kau, Derchang" userId="b9148588-e694-4445-9765-2c9aad6149ce" providerId="ADAL" clId="{CBCE04A5-3BEA-9240-B1E2-B3804494BBC5}" dt="2024-01-18T05:28:11.633" v="21472" actId="20577"/>
          <ac:spMkLst>
            <pc:docMk/>
            <pc:sldMk cId="1161013235" sldId="294"/>
            <ac:spMk id="3" creationId="{20308083-9F25-DB8E-7C7C-47236860E0E1}"/>
          </ac:spMkLst>
        </pc:spChg>
      </pc:sldChg>
      <pc:sldChg chg="add del ord">
        <pc:chgData name="Kau, Derchang" userId="b9148588-e694-4445-9765-2c9aad6149ce" providerId="ADAL" clId="{CBCE04A5-3BEA-9240-B1E2-B3804494BBC5}" dt="2024-01-05T10:30:07.512" v="14326" actId="2696"/>
        <pc:sldMkLst>
          <pc:docMk/>
          <pc:sldMk cId="513761717" sldId="295"/>
        </pc:sldMkLst>
      </pc:sldChg>
      <pc:sldChg chg="add del">
        <pc:chgData name="Kau, Derchang" userId="b9148588-e694-4445-9765-2c9aad6149ce" providerId="ADAL" clId="{CBCE04A5-3BEA-9240-B1E2-B3804494BBC5}" dt="2024-01-03T05:03:26.895" v="3324"/>
        <pc:sldMkLst>
          <pc:docMk/>
          <pc:sldMk cId="2647433151" sldId="296"/>
        </pc:sldMkLst>
      </pc:sldChg>
      <pc:sldChg chg="addSp delSp modSp new mod">
        <pc:chgData name="Kau, Derchang" userId="b9148588-e694-4445-9765-2c9aad6149ce" providerId="ADAL" clId="{CBCE04A5-3BEA-9240-B1E2-B3804494BBC5}" dt="2024-01-05T10:30:40.513" v="14330" actId="14100"/>
        <pc:sldMkLst>
          <pc:docMk/>
          <pc:sldMk cId="4044161171" sldId="296"/>
        </pc:sldMkLst>
        <pc:spChg chg="del">
          <ac:chgData name="Kau, Derchang" userId="b9148588-e694-4445-9765-2c9aad6149ce" providerId="ADAL" clId="{CBCE04A5-3BEA-9240-B1E2-B3804494BBC5}" dt="2024-01-03T23:22:31.276" v="4471"/>
          <ac:spMkLst>
            <pc:docMk/>
            <pc:sldMk cId="4044161171" sldId="296"/>
            <ac:spMk id="3" creationId="{FF8B250A-30E8-27E8-B0F2-1AE4E060F3F5}"/>
          </ac:spMkLst>
        </pc:spChg>
        <pc:picChg chg="add mod">
          <ac:chgData name="Kau, Derchang" userId="b9148588-e694-4445-9765-2c9aad6149ce" providerId="ADAL" clId="{CBCE04A5-3BEA-9240-B1E2-B3804494BBC5}" dt="2024-01-04T10:23:39.591" v="8518" actId="1076"/>
          <ac:picMkLst>
            <pc:docMk/>
            <pc:sldMk cId="4044161171" sldId="296"/>
            <ac:picMk id="4" creationId="{A46EA7FF-5459-5D63-C9B8-6DCC31E35555}"/>
          </ac:picMkLst>
        </pc:picChg>
        <pc:picChg chg="add mod">
          <ac:chgData name="Kau, Derchang" userId="b9148588-e694-4445-9765-2c9aad6149ce" providerId="ADAL" clId="{CBCE04A5-3BEA-9240-B1E2-B3804494BBC5}" dt="2024-01-03T23:28:14.922" v="4484" actId="1076"/>
          <ac:picMkLst>
            <pc:docMk/>
            <pc:sldMk cId="4044161171" sldId="296"/>
            <ac:picMk id="5" creationId="{0DE3E034-E588-F7D4-BD67-53EF244EE54F}"/>
          </ac:picMkLst>
        </pc:picChg>
        <pc:picChg chg="add mod">
          <ac:chgData name="Kau, Derchang" userId="b9148588-e694-4445-9765-2c9aad6149ce" providerId="ADAL" clId="{CBCE04A5-3BEA-9240-B1E2-B3804494BBC5}" dt="2024-01-05T10:30:40.513" v="14330" actId="14100"/>
          <ac:picMkLst>
            <pc:docMk/>
            <pc:sldMk cId="4044161171" sldId="296"/>
            <ac:picMk id="6" creationId="{BE6ED492-B36F-9D3B-7CFC-66C38338CF24}"/>
          </ac:picMkLst>
        </pc:picChg>
        <pc:picChg chg="add mod">
          <ac:chgData name="Kau, Derchang" userId="b9148588-e694-4445-9765-2c9aad6149ce" providerId="ADAL" clId="{CBCE04A5-3BEA-9240-B1E2-B3804494BBC5}" dt="2024-01-03T23:28:22.727" v="4488" actId="14100"/>
          <ac:picMkLst>
            <pc:docMk/>
            <pc:sldMk cId="4044161171" sldId="296"/>
            <ac:picMk id="7" creationId="{61F75E7D-5C8E-2113-3D74-4650E9C366DF}"/>
          </ac:picMkLst>
        </pc:picChg>
        <pc:picChg chg="add mod">
          <ac:chgData name="Kau, Derchang" userId="b9148588-e694-4445-9765-2c9aad6149ce" providerId="ADAL" clId="{CBCE04A5-3BEA-9240-B1E2-B3804494BBC5}" dt="2024-01-03T23:28:59.831" v="4492" actId="1076"/>
          <ac:picMkLst>
            <pc:docMk/>
            <pc:sldMk cId="4044161171" sldId="296"/>
            <ac:picMk id="8" creationId="{00E77593-37DD-5009-6F27-70C7C106846E}"/>
          </ac:picMkLst>
        </pc:picChg>
      </pc:sldChg>
      <pc:sldChg chg="addSp delSp modSp new mod modClrScheme chgLayout">
        <pc:chgData name="Kau, Derchang" userId="b9148588-e694-4445-9765-2c9aad6149ce" providerId="ADAL" clId="{CBCE04A5-3BEA-9240-B1E2-B3804494BBC5}" dt="2024-01-26T01:42:43.190" v="24505" actId="207"/>
        <pc:sldMkLst>
          <pc:docMk/>
          <pc:sldMk cId="3859189638" sldId="297"/>
        </pc:sldMkLst>
        <pc:spChg chg="mod ord">
          <ac:chgData name="Kau, Derchang" userId="b9148588-e694-4445-9765-2c9aad6149ce" providerId="ADAL" clId="{CBCE04A5-3BEA-9240-B1E2-B3804494BBC5}" dt="2024-01-23T19:14:04.840" v="23657"/>
          <ac:spMkLst>
            <pc:docMk/>
            <pc:sldMk cId="3859189638" sldId="297"/>
            <ac:spMk id="2" creationId="{21036153-C14F-5060-B96F-327857C4E76A}"/>
          </ac:spMkLst>
        </pc:spChg>
        <pc:spChg chg="mod ord">
          <ac:chgData name="Kau, Derchang" userId="b9148588-e694-4445-9765-2c9aad6149ce" providerId="ADAL" clId="{CBCE04A5-3BEA-9240-B1E2-B3804494BBC5}" dt="2024-01-26T01:42:43.190" v="24505" actId="207"/>
          <ac:spMkLst>
            <pc:docMk/>
            <pc:sldMk cId="3859189638" sldId="297"/>
            <ac:spMk id="3" creationId="{684A693D-9486-358F-E729-72EBEA17C26D}"/>
          </ac:spMkLst>
        </pc:spChg>
        <pc:spChg chg="add mod ord">
          <ac:chgData name="Kau, Derchang" userId="b9148588-e694-4445-9765-2c9aad6149ce" providerId="ADAL" clId="{CBCE04A5-3BEA-9240-B1E2-B3804494BBC5}" dt="2024-01-26T01:40:47.396" v="24492"/>
          <ac:spMkLst>
            <pc:docMk/>
            <pc:sldMk cId="3859189638" sldId="297"/>
            <ac:spMk id="5" creationId="{3521E5B7-58D6-BD81-B027-EB8AFE9F637B}"/>
          </ac:spMkLst>
        </pc:spChg>
        <pc:spChg chg="mod">
          <ac:chgData name="Kau, Derchang" userId="b9148588-e694-4445-9765-2c9aad6149ce" providerId="ADAL" clId="{CBCE04A5-3BEA-9240-B1E2-B3804494BBC5}" dt="2024-01-23T19:13:37.790" v="23656" actId="207"/>
          <ac:spMkLst>
            <pc:docMk/>
            <pc:sldMk cId="3859189638" sldId="297"/>
            <ac:spMk id="6" creationId="{C18AA196-5438-F3BB-3649-143838F4FA4E}"/>
          </ac:spMkLst>
        </pc:spChg>
        <pc:spChg chg="mod">
          <ac:chgData name="Kau, Derchang" userId="b9148588-e694-4445-9765-2c9aad6149ce" providerId="ADAL" clId="{CBCE04A5-3BEA-9240-B1E2-B3804494BBC5}" dt="2024-01-23T19:13:33.198" v="23655" actId="207"/>
          <ac:spMkLst>
            <pc:docMk/>
            <pc:sldMk cId="3859189638" sldId="297"/>
            <ac:spMk id="7" creationId="{0CED7C75-3A45-9684-FD5C-1CDF2E756A75}"/>
          </ac:spMkLst>
        </pc:spChg>
        <pc:spChg chg="mod">
          <ac:chgData name="Kau, Derchang" userId="b9148588-e694-4445-9765-2c9aad6149ce" providerId="ADAL" clId="{CBCE04A5-3BEA-9240-B1E2-B3804494BBC5}" dt="2024-01-23T19:13:20.991" v="23654" actId="404"/>
          <ac:spMkLst>
            <pc:docMk/>
            <pc:sldMk cId="3859189638" sldId="297"/>
            <ac:spMk id="8" creationId="{1224ED7A-23FA-042D-FBD5-E337944CEF6A}"/>
          </ac:spMkLst>
        </pc:spChg>
        <pc:grpChg chg="add mod">
          <ac:chgData name="Kau, Derchang" userId="b9148588-e694-4445-9765-2c9aad6149ce" providerId="ADAL" clId="{CBCE04A5-3BEA-9240-B1E2-B3804494BBC5}" dt="2024-01-23T19:13:17.450" v="23652" actId="1076"/>
          <ac:grpSpMkLst>
            <pc:docMk/>
            <pc:sldMk cId="3859189638" sldId="297"/>
            <ac:grpSpMk id="4" creationId="{437D500F-28A3-866C-CF2D-F72A6B515C10}"/>
          </ac:grpSpMkLst>
        </pc:grpChg>
        <pc:picChg chg="add del mod">
          <ac:chgData name="Kau, Derchang" userId="b9148588-e694-4445-9765-2c9aad6149ce" providerId="ADAL" clId="{CBCE04A5-3BEA-9240-B1E2-B3804494BBC5}" dt="2024-01-04T09:42:01.921" v="7567" actId="478"/>
          <ac:picMkLst>
            <pc:docMk/>
            <pc:sldMk cId="3859189638" sldId="297"/>
            <ac:picMk id="4" creationId="{DED13F70-92B2-1512-9DA6-12D8B6F461C1}"/>
          </ac:picMkLst>
        </pc:picChg>
      </pc:sldChg>
      <pc:sldChg chg="addSp delSp modSp new mod modClrScheme chgLayout modNotesTx">
        <pc:chgData name="Kau, Derchang" userId="b9148588-e694-4445-9765-2c9aad6149ce" providerId="ADAL" clId="{CBCE04A5-3BEA-9240-B1E2-B3804494BBC5}" dt="2024-01-05T10:36:59.982" v="14461" actId="179"/>
        <pc:sldMkLst>
          <pc:docMk/>
          <pc:sldMk cId="709427438" sldId="298"/>
        </pc:sldMkLst>
        <pc:spChg chg="del mod ord">
          <ac:chgData name="Kau, Derchang" userId="b9148588-e694-4445-9765-2c9aad6149ce" providerId="ADAL" clId="{CBCE04A5-3BEA-9240-B1E2-B3804494BBC5}" dt="2024-01-04T17:59:31.360" v="8716" actId="700"/>
          <ac:spMkLst>
            <pc:docMk/>
            <pc:sldMk cId="709427438" sldId="298"/>
            <ac:spMk id="2" creationId="{BF844ADE-41B8-9695-C900-66848BF12E81}"/>
          </ac:spMkLst>
        </pc:spChg>
        <pc:spChg chg="del mod ord">
          <ac:chgData name="Kau, Derchang" userId="b9148588-e694-4445-9765-2c9aad6149ce" providerId="ADAL" clId="{CBCE04A5-3BEA-9240-B1E2-B3804494BBC5}" dt="2024-01-04T17:59:31.360" v="8716" actId="700"/>
          <ac:spMkLst>
            <pc:docMk/>
            <pc:sldMk cId="709427438" sldId="298"/>
            <ac:spMk id="3" creationId="{ACFCA8DD-CDF2-4C19-35EA-92B7B812D125}"/>
          </ac:spMkLst>
        </pc:spChg>
        <pc:spChg chg="add mod ord">
          <ac:chgData name="Kau, Derchang" userId="b9148588-e694-4445-9765-2c9aad6149ce" providerId="ADAL" clId="{CBCE04A5-3BEA-9240-B1E2-B3804494BBC5}" dt="2024-01-05T10:36:59.982" v="14461" actId="179"/>
          <ac:spMkLst>
            <pc:docMk/>
            <pc:sldMk cId="709427438" sldId="298"/>
            <ac:spMk id="4" creationId="{C01A3BD2-4576-7DAD-8F49-CAACCD01DA84}"/>
          </ac:spMkLst>
        </pc:spChg>
        <pc:spChg chg="add mod ord">
          <ac:chgData name="Kau, Derchang" userId="b9148588-e694-4445-9765-2c9aad6149ce" providerId="ADAL" clId="{CBCE04A5-3BEA-9240-B1E2-B3804494BBC5}" dt="2024-01-05T03:00:42.036" v="12574" actId="20577"/>
          <ac:spMkLst>
            <pc:docMk/>
            <pc:sldMk cId="709427438" sldId="298"/>
            <ac:spMk id="5" creationId="{340F266B-3874-C8A5-C467-829F9F7E59B5}"/>
          </ac:spMkLst>
        </pc:spChg>
      </pc:sldChg>
      <pc:sldChg chg="addSp delSp modSp new mod ord modClrScheme chgLayout">
        <pc:chgData name="Kau, Derchang" userId="b9148588-e694-4445-9765-2c9aad6149ce" providerId="ADAL" clId="{CBCE04A5-3BEA-9240-B1E2-B3804494BBC5}" dt="2024-01-05T10:21:54.379" v="14280" actId="20578"/>
        <pc:sldMkLst>
          <pc:docMk/>
          <pc:sldMk cId="2107587781" sldId="299"/>
        </pc:sldMkLst>
        <pc:spChg chg="del mod ord">
          <ac:chgData name="Kau, Derchang" userId="b9148588-e694-4445-9765-2c9aad6149ce" providerId="ADAL" clId="{CBCE04A5-3BEA-9240-B1E2-B3804494BBC5}" dt="2024-01-04T18:15:54.600" v="9335" actId="700"/>
          <ac:spMkLst>
            <pc:docMk/>
            <pc:sldMk cId="2107587781" sldId="299"/>
            <ac:spMk id="2" creationId="{2F227874-7934-7E18-0F0F-7B00FA8065AD}"/>
          </ac:spMkLst>
        </pc:spChg>
        <pc:spChg chg="del mod ord">
          <ac:chgData name="Kau, Derchang" userId="b9148588-e694-4445-9765-2c9aad6149ce" providerId="ADAL" clId="{CBCE04A5-3BEA-9240-B1E2-B3804494BBC5}" dt="2024-01-04T18:15:54.600" v="9335" actId="700"/>
          <ac:spMkLst>
            <pc:docMk/>
            <pc:sldMk cId="2107587781" sldId="299"/>
            <ac:spMk id="3" creationId="{34D57B18-ED7A-8BF4-6D8F-4A10D5666E27}"/>
          </ac:spMkLst>
        </pc:spChg>
        <pc:spChg chg="add mod ord">
          <ac:chgData name="Kau, Derchang" userId="b9148588-e694-4445-9765-2c9aad6149ce" providerId="ADAL" clId="{CBCE04A5-3BEA-9240-B1E2-B3804494BBC5}" dt="2024-01-04T18:15:54.600" v="9335" actId="700"/>
          <ac:spMkLst>
            <pc:docMk/>
            <pc:sldMk cId="2107587781" sldId="299"/>
            <ac:spMk id="4" creationId="{ADD0C730-8546-FCD6-15E7-EAB1766465C5}"/>
          </ac:spMkLst>
        </pc:spChg>
        <pc:spChg chg="add mod ord">
          <ac:chgData name="Kau, Derchang" userId="b9148588-e694-4445-9765-2c9aad6149ce" providerId="ADAL" clId="{CBCE04A5-3BEA-9240-B1E2-B3804494BBC5}" dt="2024-01-04T18:39:43.890" v="9809" actId="20577"/>
          <ac:spMkLst>
            <pc:docMk/>
            <pc:sldMk cId="2107587781" sldId="299"/>
            <ac:spMk id="5" creationId="{CEFE3B97-4C50-6EB1-B426-9668372AE43D}"/>
          </ac:spMkLst>
        </pc:spChg>
      </pc:sldChg>
      <pc:sldChg chg="addSp delSp modSp new mod ord">
        <pc:chgData name="Kau, Derchang" userId="b9148588-e694-4445-9765-2c9aad6149ce" providerId="ADAL" clId="{CBCE04A5-3BEA-9240-B1E2-B3804494BBC5}" dt="2024-01-10T21:40:33.766" v="18799"/>
        <pc:sldMkLst>
          <pc:docMk/>
          <pc:sldMk cId="1077945233" sldId="300"/>
        </pc:sldMkLst>
        <pc:spChg chg="mod">
          <ac:chgData name="Kau, Derchang" userId="b9148588-e694-4445-9765-2c9aad6149ce" providerId="ADAL" clId="{CBCE04A5-3BEA-9240-B1E2-B3804494BBC5}" dt="2024-01-05T01:28:59.736" v="11620" actId="122"/>
          <ac:spMkLst>
            <pc:docMk/>
            <pc:sldMk cId="1077945233" sldId="300"/>
            <ac:spMk id="2" creationId="{34FC2787-34E4-09F6-DA7C-472D313BFD61}"/>
          </ac:spMkLst>
        </pc:spChg>
        <pc:spChg chg="del">
          <ac:chgData name="Kau, Derchang" userId="b9148588-e694-4445-9765-2c9aad6149ce" providerId="ADAL" clId="{CBCE04A5-3BEA-9240-B1E2-B3804494BBC5}" dt="2024-01-04T23:06:47.724" v="10699"/>
          <ac:spMkLst>
            <pc:docMk/>
            <pc:sldMk cId="1077945233" sldId="300"/>
            <ac:spMk id="3" creationId="{27A08643-B4FB-67BF-A092-4E020701F1A5}"/>
          </ac:spMkLst>
        </pc:spChg>
        <pc:spChg chg="add del mod">
          <ac:chgData name="Kau, Derchang" userId="b9148588-e694-4445-9765-2c9aad6149ce" providerId="ADAL" clId="{CBCE04A5-3BEA-9240-B1E2-B3804494BBC5}" dt="2024-01-04T23:49:15.488" v="11317"/>
          <ac:spMkLst>
            <pc:docMk/>
            <pc:sldMk cId="1077945233" sldId="300"/>
            <ac:spMk id="5" creationId="{F6539E65-5DE1-DA4C-3507-EEB293C14E49}"/>
          </ac:spMkLst>
        </pc:spChg>
        <pc:spChg chg="add mod">
          <ac:chgData name="Kau, Derchang" userId="b9148588-e694-4445-9765-2c9aad6149ce" providerId="ADAL" clId="{CBCE04A5-3BEA-9240-B1E2-B3804494BBC5}" dt="2024-01-05T01:32:06.472" v="11638" actId="1076"/>
          <ac:spMkLst>
            <pc:docMk/>
            <pc:sldMk cId="1077945233" sldId="300"/>
            <ac:spMk id="8" creationId="{F7860FA9-09D3-E036-B28E-671AB3F8F890}"/>
          </ac:spMkLst>
        </pc:spChg>
        <pc:graphicFrameChg chg="add mod modGraphic">
          <ac:chgData name="Kau, Derchang" userId="b9148588-e694-4445-9765-2c9aad6149ce" providerId="ADAL" clId="{CBCE04A5-3BEA-9240-B1E2-B3804494BBC5}" dt="2024-01-10T21:40:33.766" v="18799"/>
          <ac:graphicFrameMkLst>
            <pc:docMk/>
            <pc:sldMk cId="1077945233" sldId="300"/>
            <ac:graphicFrameMk id="4" creationId="{6792282F-EC44-79E0-A80B-97944F8EEDFE}"/>
          </ac:graphicFrameMkLst>
        </pc:graphicFrameChg>
        <pc:graphicFrameChg chg="mod modGraphic">
          <ac:chgData name="Kau, Derchang" userId="b9148588-e694-4445-9765-2c9aad6149ce" providerId="ADAL" clId="{CBCE04A5-3BEA-9240-B1E2-B3804494BBC5}" dt="2024-01-05T01:29:03.486" v="11621" actId="1076"/>
          <ac:graphicFrameMkLst>
            <pc:docMk/>
            <pc:sldMk cId="1077945233" sldId="300"/>
            <ac:graphicFrameMk id="5" creationId="{8DB5EC4F-1513-E36E-7C82-AC1969A53525}"/>
          </ac:graphicFrameMkLst>
        </pc:graphicFrameChg>
        <pc:graphicFrameChg chg="mod modGraphic">
          <ac:chgData name="Kau, Derchang" userId="b9148588-e694-4445-9765-2c9aad6149ce" providerId="ADAL" clId="{CBCE04A5-3BEA-9240-B1E2-B3804494BBC5}" dt="2024-01-05T01:32:09.479" v="11639" actId="1076"/>
          <ac:graphicFrameMkLst>
            <pc:docMk/>
            <pc:sldMk cId="1077945233" sldId="300"/>
            <ac:graphicFrameMk id="7" creationId="{07CE5251-2EC0-1848-BE5C-03F8B5DA1289}"/>
          </ac:graphicFrameMkLst>
        </pc:graphicFrameChg>
        <pc:graphicFrameChg chg="mod modGraphic">
          <ac:chgData name="Kau, Derchang" userId="b9148588-e694-4445-9765-2c9aad6149ce" providerId="ADAL" clId="{CBCE04A5-3BEA-9240-B1E2-B3804494BBC5}" dt="2024-01-05T01:32:12.109" v="11640" actId="1076"/>
          <ac:graphicFrameMkLst>
            <pc:docMk/>
            <pc:sldMk cId="1077945233" sldId="300"/>
            <ac:graphicFrameMk id="9" creationId="{507667C0-8824-BEF0-A866-0B71A6261AEE}"/>
          </ac:graphicFrameMkLst>
        </pc:graphicFrameChg>
        <pc:picChg chg="add mod">
          <ac:chgData name="Kau, Derchang" userId="b9148588-e694-4445-9765-2c9aad6149ce" providerId="ADAL" clId="{CBCE04A5-3BEA-9240-B1E2-B3804494BBC5}" dt="2024-01-04T23:55:21.559" v="11335" actId="1076"/>
          <ac:picMkLst>
            <pc:docMk/>
            <pc:sldMk cId="1077945233" sldId="300"/>
            <ac:picMk id="12290" creationId="{9207F70F-9559-6ECE-BE28-A2FDB13CCF2C}"/>
          </ac:picMkLst>
        </pc:picChg>
        <pc:picChg chg="add mod">
          <ac:chgData name="Kau, Derchang" userId="b9148588-e694-4445-9765-2c9aad6149ce" providerId="ADAL" clId="{CBCE04A5-3BEA-9240-B1E2-B3804494BBC5}" dt="2024-01-04T23:55:08.435" v="11332" actId="1076"/>
          <ac:picMkLst>
            <pc:docMk/>
            <pc:sldMk cId="1077945233" sldId="300"/>
            <ac:picMk id="12292" creationId="{FD8ACFC7-B8AD-146E-3B0B-300F7CF2A98F}"/>
          </ac:picMkLst>
        </pc:picChg>
        <pc:picChg chg="add mod">
          <ac:chgData name="Kau, Derchang" userId="b9148588-e694-4445-9765-2c9aad6149ce" providerId="ADAL" clId="{CBCE04A5-3BEA-9240-B1E2-B3804494BBC5}" dt="2024-01-04T23:54:43.691" v="11327" actId="1076"/>
          <ac:picMkLst>
            <pc:docMk/>
            <pc:sldMk cId="1077945233" sldId="300"/>
            <ac:picMk id="12294" creationId="{540A39AF-BAA0-B01D-DAA7-73262CFD7340}"/>
          </ac:picMkLst>
        </pc:picChg>
      </pc:sldChg>
      <pc:sldChg chg="addSp modSp new del ord">
        <pc:chgData name="Kau, Derchang" userId="b9148588-e694-4445-9765-2c9aad6149ce" providerId="ADAL" clId="{CBCE04A5-3BEA-9240-B1E2-B3804494BBC5}" dt="2024-01-05T01:11:07.437" v="11583" actId="2696"/>
        <pc:sldMkLst>
          <pc:docMk/>
          <pc:sldMk cId="4152769613" sldId="301"/>
        </pc:sldMkLst>
        <pc:picChg chg="add mod">
          <ac:chgData name="Kau, Derchang" userId="b9148588-e694-4445-9765-2c9aad6149ce" providerId="ADAL" clId="{CBCE04A5-3BEA-9240-B1E2-B3804494BBC5}" dt="2024-01-05T01:07:20.404" v="11566" actId="14100"/>
          <ac:picMkLst>
            <pc:docMk/>
            <pc:sldMk cId="4152769613" sldId="301"/>
            <ac:picMk id="6146" creationId="{A993CD8C-F2F8-A514-E3FD-F41C4EDD5FB7}"/>
          </ac:picMkLst>
        </pc:picChg>
      </pc:sldChg>
      <pc:sldChg chg="addSp delSp modSp new del ord">
        <pc:chgData name="Kau, Derchang" userId="b9148588-e694-4445-9765-2c9aad6149ce" providerId="ADAL" clId="{CBCE04A5-3BEA-9240-B1E2-B3804494BBC5}" dt="2024-01-05T01:13:49.869" v="11603" actId="2696"/>
        <pc:sldMkLst>
          <pc:docMk/>
          <pc:sldMk cId="1179443715" sldId="302"/>
        </pc:sldMkLst>
        <pc:picChg chg="add del mod">
          <ac:chgData name="Kau, Derchang" userId="b9148588-e694-4445-9765-2c9aad6149ce" providerId="ADAL" clId="{CBCE04A5-3BEA-9240-B1E2-B3804494BBC5}" dt="2024-01-05T01:13:07.182" v="11592" actId="21"/>
          <ac:picMkLst>
            <pc:docMk/>
            <pc:sldMk cId="1179443715" sldId="302"/>
            <ac:picMk id="7170" creationId="{77C2C4A8-19E1-F7C7-DF82-B12A19AE3B04}"/>
          </ac:picMkLst>
        </pc:picChg>
      </pc:sldChg>
      <pc:sldChg chg="addSp modSp new del ord">
        <pc:chgData name="Kau, Derchang" userId="b9148588-e694-4445-9765-2c9aad6149ce" providerId="ADAL" clId="{CBCE04A5-3BEA-9240-B1E2-B3804494BBC5}" dt="2024-01-05T01:11:07.440" v="11584" actId="2696"/>
        <pc:sldMkLst>
          <pc:docMk/>
          <pc:sldMk cId="2042286582" sldId="303"/>
        </pc:sldMkLst>
        <pc:picChg chg="add mod">
          <ac:chgData name="Kau, Derchang" userId="b9148588-e694-4445-9765-2c9aad6149ce" providerId="ADAL" clId="{CBCE04A5-3BEA-9240-B1E2-B3804494BBC5}" dt="2024-01-05T01:09:08.081" v="11576" actId="14100"/>
          <ac:picMkLst>
            <pc:docMk/>
            <pc:sldMk cId="2042286582" sldId="303"/>
            <ac:picMk id="8194" creationId="{4A0DB491-31CE-9CA4-6514-61F36BE46DFC}"/>
          </ac:picMkLst>
        </pc:picChg>
      </pc:sldChg>
      <pc:sldChg chg="addSp delSp modSp new del ord">
        <pc:chgData name="Kau, Derchang" userId="b9148588-e694-4445-9765-2c9aad6149ce" providerId="ADAL" clId="{CBCE04A5-3BEA-9240-B1E2-B3804494BBC5}" dt="2024-01-05T10:40:07.267" v="14467" actId="2696"/>
        <pc:sldMkLst>
          <pc:docMk/>
          <pc:sldMk cId="3998376655" sldId="304"/>
        </pc:sldMkLst>
        <pc:picChg chg="add del mod">
          <ac:chgData name="Kau, Derchang" userId="b9148588-e694-4445-9765-2c9aad6149ce" providerId="ADAL" clId="{CBCE04A5-3BEA-9240-B1E2-B3804494BBC5}" dt="2024-01-05T01:13:36.566" v="11600" actId="21"/>
          <ac:picMkLst>
            <pc:docMk/>
            <pc:sldMk cId="3998376655" sldId="304"/>
            <ac:picMk id="9218" creationId="{68B021F9-1DC9-186B-3B24-C2871B223140}"/>
          </ac:picMkLst>
        </pc:picChg>
      </pc:sldChg>
      <pc:sldChg chg="addSp modSp new ord">
        <pc:chgData name="Kau, Derchang" userId="b9148588-e694-4445-9765-2c9aad6149ce" providerId="ADAL" clId="{CBCE04A5-3BEA-9240-B1E2-B3804494BBC5}" dt="2024-01-05T10:33:02.378" v="14344" actId="20578"/>
        <pc:sldMkLst>
          <pc:docMk/>
          <pc:sldMk cId="2178757092" sldId="305"/>
        </pc:sldMkLst>
        <pc:picChg chg="add mod">
          <ac:chgData name="Kau, Derchang" userId="b9148588-e694-4445-9765-2c9aad6149ce" providerId="ADAL" clId="{CBCE04A5-3BEA-9240-B1E2-B3804494BBC5}" dt="2024-01-05T01:13:13.402" v="11594" actId="1076"/>
          <ac:picMkLst>
            <pc:docMk/>
            <pc:sldMk cId="2178757092" sldId="305"/>
            <ac:picMk id="2" creationId="{529C464C-B6B7-F58F-C21A-4F3E95E45D20}"/>
          </ac:picMkLst>
        </pc:picChg>
        <pc:picChg chg="add mod">
          <ac:chgData name="Kau, Derchang" userId="b9148588-e694-4445-9765-2c9aad6149ce" providerId="ADAL" clId="{CBCE04A5-3BEA-9240-B1E2-B3804494BBC5}" dt="2024-01-05T01:13:25.599" v="11597" actId="1076"/>
          <ac:picMkLst>
            <pc:docMk/>
            <pc:sldMk cId="2178757092" sldId="305"/>
            <ac:picMk id="3" creationId="{AA34BCE3-287A-964C-2DEC-4056737747CB}"/>
          </ac:picMkLst>
        </pc:picChg>
        <pc:picChg chg="add mod">
          <ac:chgData name="Kau, Derchang" userId="b9148588-e694-4445-9765-2c9aad6149ce" providerId="ADAL" clId="{CBCE04A5-3BEA-9240-B1E2-B3804494BBC5}" dt="2024-01-05T01:13:45.321" v="11602" actId="1076"/>
          <ac:picMkLst>
            <pc:docMk/>
            <pc:sldMk cId="2178757092" sldId="305"/>
            <ac:picMk id="4" creationId="{F7A3A5FE-2CAE-0333-3960-BBD257D527CC}"/>
          </ac:picMkLst>
        </pc:picChg>
        <pc:picChg chg="add mod">
          <ac:chgData name="Kau, Derchang" userId="b9148588-e694-4445-9765-2c9aad6149ce" providerId="ADAL" clId="{CBCE04A5-3BEA-9240-B1E2-B3804494BBC5}" dt="2024-01-05T01:11:18.765" v="11586" actId="14100"/>
          <ac:picMkLst>
            <pc:docMk/>
            <pc:sldMk cId="2178757092" sldId="305"/>
            <ac:picMk id="10242" creationId="{8FD86B92-DB76-8750-B0C9-0D9E786B2C16}"/>
          </ac:picMkLst>
        </pc:picChg>
      </pc:sldChg>
      <pc:sldChg chg="addSp new ord">
        <pc:chgData name="Kau, Derchang" userId="b9148588-e694-4445-9765-2c9aad6149ce" providerId="ADAL" clId="{CBCE04A5-3BEA-9240-B1E2-B3804494BBC5}" dt="2024-01-05T10:33:02.378" v="14344" actId="20578"/>
        <pc:sldMkLst>
          <pc:docMk/>
          <pc:sldMk cId="3835575651" sldId="306"/>
        </pc:sldMkLst>
        <pc:picChg chg="add">
          <ac:chgData name="Kau, Derchang" userId="b9148588-e694-4445-9765-2c9aad6149ce" providerId="ADAL" clId="{CBCE04A5-3BEA-9240-B1E2-B3804494BBC5}" dt="2024-01-04T22:55:13.752" v="10698"/>
          <ac:picMkLst>
            <pc:docMk/>
            <pc:sldMk cId="3835575651" sldId="306"/>
            <ac:picMk id="11266" creationId="{AC8BB688-D378-4FFE-87A1-20FD2CB4D897}"/>
          </ac:picMkLst>
        </pc:picChg>
      </pc:sldChg>
      <pc:sldChg chg="new del">
        <pc:chgData name="Kau, Derchang" userId="b9148588-e694-4445-9765-2c9aad6149ce" providerId="ADAL" clId="{CBCE04A5-3BEA-9240-B1E2-B3804494BBC5}" dt="2024-01-05T10:40:07.651" v="14468" actId="2696"/>
        <pc:sldMkLst>
          <pc:docMk/>
          <pc:sldMk cId="2498028952" sldId="307"/>
        </pc:sldMkLst>
      </pc:sldChg>
      <pc:sldChg chg="new del">
        <pc:chgData name="Kau, Derchang" userId="b9148588-e694-4445-9765-2c9aad6149ce" providerId="ADAL" clId="{CBCE04A5-3BEA-9240-B1E2-B3804494BBC5}" dt="2024-01-05T10:40:09.248" v="14469" actId="2696"/>
        <pc:sldMkLst>
          <pc:docMk/>
          <pc:sldMk cId="3844269439" sldId="308"/>
        </pc:sldMkLst>
      </pc:sldChg>
      <pc:sldChg chg="addSp modSp new ord">
        <pc:chgData name="Kau, Derchang" userId="b9148588-e694-4445-9765-2c9aad6149ce" providerId="ADAL" clId="{CBCE04A5-3BEA-9240-B1E2-B3804494BBC5}" dt="2024-01-10T18:01:44.502" v="18571"/>
        <pc:sldMkLst>
          <pc:docMk/>
          <pc:sldMk cId="47055348" sldId="309"/>
        </pc:sldMkLst>
        <pc:spChg chg="add mod">
          <ac:chgData name="Kau, Derchang" userId="b9148588-e694-4445-9765-2c9aad6149ce" providerId="ADAL" clId="{CBCE04A5-3BEA-9240-B1E2-B3804494BBC5}" dt="2024-01-10T18:01:44.502" v="18571"/>
          <ac:spMkLst>
            <pc:docMk/>
            <pc:sldMk cId="47055348" sldId="309"/>
            <ac:spMk id="3" creationId="{9D2A6A3F-182A-AC58-0000-79E938986784}"/>
          </ac:spMkLst>
        </pc:spChg>
        <pc:picChg chg="add mod">
          <ac:chgData name="Kau, Derchang" userId="b9148588-e694-4445-9765-2c9aad6149ce" providerId="ADAL" clId="{CBCE04A5-3BEA-9240-B1E2-B3804494BBC5}" dt="2024-01-05T01:55:12.255" v="12192" actId="1076"/>
          <ac:picMkLst>
            <pc:docMk/>
            <pc:sldMk cId="47055348" sldId="309"/>
            <ac:picMk id="2" creationId="{493F40CE-6810-4B18-2CD6-5B2DA449F0F9}"/>
          </ac:picMkLst>
        </pc:picChg>
      </pc:sldChg>
      <pc:sldChg chg="add del">
        <pc:chgData name="Kau, Derchang" userId="b9148588-e694-4445-9765-2c9aad6149ce" providerId="ADAL" clId="{CBCE04A5-3BEA-9240-B1E2-B3804494BBC5}" dt="2024-01-05T01:09:18.734" v="11578"/>
        <pc:sldMkLst>
          <pc:docMk/>
          <pc:sldMk cId="3361210555" sldId="309"/>
        </pc:sldMkLst>
      </pc:sldChg>
      <pc:sldChg chg="addSp delSp modSp new mod modClrScheme chgLayout">
        <pc:chgData name="Kau, Derchang" userId="b9148588-e694-4445-9765-2c9aad6149ce" providerId="ADAL" clId="{CBCE04A5-3BEA-9240-B1E2-B3804494BBC5}" dt="2024-01-10T16:57:42.372" v="18368" actId="115"/>
        <pc:sldMkLst>
          <pc:docMk/>
          <pc:sldMk cId="1029647620" sldId="310"/>
        </pc:sldMkLst>
        <pc:spChg chg="del mod ord">
          <ac:chgData name="Kau, Derchang" userId="b9148588-e694-4445-9765-2c9aad6149ce" providerId="ADAL" clId="{CBCE04A5-3BEA-9240-B1E2-B3804494BBC5}" dt="2024-01-05T03:01:56.984" v="12576" actId="700"/>
          <ac:spMkLst>
            <pc:docMk/>
            <pc:sldMk cId="1029647620" sldId="310"/>
            <ac:spMk id="2" creationId="{AC8B8322-CC4A-8A08-5834-B78956009C14}"/>
          </ac:spMkLst>
        </pc:spChg>
        <pc:spChg chg="del mod ord">
          <ac:chgData name="Kau, Derchang" userId="b9148588-e694-4445-9765-2c9aad6149ce" providerId="ADAL" clId="{CBCE04A5-3BEA-9240-B1E2-B3804494BBC5}" dt="2024-01-05T03:01:56.984" v="12576" actId="700"/>
          <ac:spMkLst>
            <pc:docMk/>
            <pc:sldMk cId="1029647620" sldId="310"/>
            <ac:spMk id="3" creationId="{15EED872-3CE8-3EA2-1E31-E5889D33A7C4}"/>
          </ac:spMkLst>
        </pc:spChg>
        <pc:spChg chg="add mod ord">
          <ac:chgData name="Kau, Derchang" userId="b9148588-e694-4445-9765-2c9aad6149ce" providerId="ADAL" clId="{CBCE04A5-3BEA-9240-B1E2-B3804494BBC5}" dt="2024-01-05T10:38:56.986" v="14464" actId="404"/>
          <ac:spMkLst>
            <pc:docMk/>
            <pc:sldMk cId="1029647620" sldId="310"/>
            <ac:spMk id="4" creationId="{32D499EE-F1BA-699F-FC13-3D60615A9781}"/>
          </ac:spMkLst>
        </pc:spChg>
        <pc:spChg chg="add mod ord">
          <ac:chgData name="Kau, Derchang" userId="b9148588-e694-4445-9765-2c9aad6149ce" providerId="ADAL" clId="{CBCE04A5-3BEA-9240-B1E2-B3804494BBC5}" dt="2024-01-10T16:57:42.372" v="18368" actId="115"/>
          <ac:spMkLst>
            <pc:docMk/>
            <pc:sldMk cId="1029647620" sldId="310"/>
            <ac:spMk id="5" creationId="{862B85DD-E862-E8FD-ACB0-F21325835331}"/>
          </ac:spMkLst>
        </pc:spChg>
      </pc:sldChg>
      <pc:sldChg chg="modSp new mod">
        <pc:chgData name="Kau, Derchang" userId="b9148588-e694-4445-9765-2c9aad6149ce" providerId="ADAL" clId="{CBCE04A5-3BEA-9240-B1E2-B3804494BBC5}" dt="2024-01-10T04:20:13.974" v="18327" actId="20577"/>
        <pc:sldMkLst>
          <pc:docMk/>
          <pc:sldMk cId="1669709886" sldId="311"/>
        </pc:sldMkLst>
        <pc:spChg chg="mod">
          <ac:chgData name="Kau, Derchang" userId="b9148588-e694-4445-9765-2c9aad6149ce" providerId="ADAL" clId="{CBCE04A5-3BEA-9240-B1E2-B3804494BBC5}" dt="2024-01-10T04:08:14.330" v="18120" actId="14100"/>
          <ac:spMkLst>
            <pc:docMk/>
            <pc:sldMk cId="1669709886" sldId="311"/>
            <ac:spMk id="2" creationId="{1E5AC74A-3D30-79E0-014B-8AF8FC5B48B9}"/>
          </ac:spMkLst>
        </pc:spChg>
        <pc:spChg chg="mod">
          <ac:chgData name="Kau, Derchang" userId="b9148588-e694-4445-9765-2c9aad6149ce" providerId="ADAL" clId="{CBCE04A5-3BEA-9240-B1E2-B3804494BBC5}" dt="2024-01-10T04:20:13.974" v="18327" actId="20577"/>
          <ac:spMkLst>
            <pc:docMk/>
            <pc:sldMk cId="1669709886" sldId="311"/>
            <ac:spMk id="3" creationId="{05B8EB34-BAEB-2D3F-F9C4-CC4A0EB10734}"/>
          </ac:spMkLst>
        </pc:spChg>
      </pc:sldChg>
      <pc:sldChg chg="modSp new mod">
        <pc:chgData name="Kau, Derchang" userId="b9148588-e694-4445-9765-2c9aad6149ce" providerId="ADAL" clId="{CBCE04A5-3BEA-9240-B1E2-B3804494BBC5}" dt="2024-01-17T00:49:27.311" v="19673" actId="20577"/>
        <pc:sldMkLst>
          <pc:docMk/>
          <pc:sldMk cId="2600523631" sldId="312"/>
        </pc:sldMkLst>
        <pc:spChg chg="mod">
          <ac:chgData name="Kau, Derchang" userId="b9148588-e694-4445-9765-2c9aad6149ce" providerId="ADAL" clId="{CBCE04A5-3BEA-9240-B1E2-B3804494BBC5}" dt="2024-01-10T03:48:54.529" v="17921" actId="20577"/>
          <ac:spMkLst>
            <pc:docMk/>
            <pc:sldMk cId="2600523631" sldId="312"/>
            <ac:spMk id="2" creationId="{EEF466CE-9693-95CF-7BE7-FA5ACE21E3E7}"/>
          </ac:spMkLst>
        </pc:spChg>
        <pc:spChg chg="mod">
          <ac:chgData name="Kau, Derchang" userId="b9148588-e694-4445-9765-2c9aad6149ce" providerId="ADAL" clId="{CBCE04A5-3BEA-9240-B1E2-B3804494BBC5}" dt="2024-01-17T00:49:27.311" v="19673" actId="20577"/>
          <ac:spMkLst>
            <pc:docMk/>
            <pc:sldMk cId="2600523631" sldId="312"/>
            <ac:spMk id="3" creationId="{79C56B50-809B-A804-C16F-8D26A37C0982}"/>
          </ac:spMkLst>
        </pc:spChg>
      </pc:sldChg>
      <pc:sldChg chg="modSp new mod">
        <pc:chgData name="Kau, Derchang" userId="b9148588-e694-4445-9765-2c9aad6149ce" providerId="ADAL" clId="{CBCE04A5-3BEA-9240-B1E2-B3804494BBC5}" dt="2024-01-22T23:55:00.661" v="23636" actId="20577"/>
        <pc:sldMkLst>
          <pc:docMk/>
          <pc:sldMk cId="498060700" sldId="313"/>
        </pc:sldMkLst>
        <pc:spChg chg="mod">
          <ac:chgData name="Kau, Derchang" userId="b9148588-e694-4445-9765-2c9aad6149ce" providerId="ADAL" clId="{CBCE04A5-3BEA-9240-B1E2-B3804494BBC5}" dt="2024-01-10T01:57:56.823" v="17143" actId="255"/>
          <ac:spMkLst>
            <pc:docMk/>
            <pc:sldMk cId="498060700" sldId="313"/>
            <ac:spMk id="2" creationId="{402F53CA-12A2-8AD1-8672-75182E709896}"/>
          </ac:spMkLst>
        </pc:spChg>
        <pc:spChg chg="mod">
          <ac:chgData name="Kau, Derchang" userId="b9148588-e694-4445-9765-2c9aad6149ce" providerId="ADAL" clId="{CBCE04A5-3BEA-9240-B1E2-B3804494BBC5}" dt="2024-01-22T23:55:00.661" v="23636" actId="20577"/>
          <ac:spMkLst>
            <pc:docMk/>
            <pc:sldMk cId="498060700" sldId="313"/>
            <ac:spMk id="3" creationId="{01BF2E11-AB55-3A5F-9E58-4544E362E50C}"/>
          </ac:spMkLst>
        </pc:spChg>
      </pc:sldChg>
      <pc:sldChg chg="modSp new mod">
        <pc:chgData name="Kau, Derchang" userId="b9148588-e694-4445-9765-2c9aad6149ce" providerId="ADAL" clId="{CBCE04A5-3BEA-9240-B1E2-B3804494BBC5}" dt="2024-01-05T10:31:13.039" v="14343" actId="20577"/>
        <pc:sldMkLst>
          <pc:docMk/>
          <pc:sldMk cId="3290205335" sldId="314"/>
        </pc:sldMkLst>
        <pc:spChg chg="mod">
          <ac:chgData name="Kau, Derchang" userId="b9148588-e694-4445-9765-2c9aad6149ce" providerId="ADAL" clId="{CBCE04A5-3BEA-9240-B1E2-B3804494BBC5}" dt="2024-01-05T10:31:13.039" v="14343" actId="20577"/>
          <ac:spMkLst>
            <pc:docMk/>
            <pc:sldMk cId="3290205335" sldId="314"/>
            <ac:spMk id="2" creationId="{37C9B21C-0DED-2198-2D83-537B83E555F7}"/>
          </ac:spMkLst>
        </pc:spChg>
      </pc:sldChg>
      <pc:sldChg chg="addSp delSp modSp new mod modClrScheme chgLayout">
        <pc:chgData name="Kau, Derchang" userId="b9148588-e694-4445-9765-2c9aad6149ce" providerId="ADAL" clId="{CBCE04A5-3BEA-9240-B1E2-B3804494BBC5}" dt="2024-01-05T10:39:11.638" v="14465" actId="1076"/>
        <pc:sldMkLst>
          <pc:docMk/>
          <pc:sldMk cId="1687138196" sldId="315"/>
        </pc:sldMkLst>
        <pc:spChg chg="del mod ord">
          <ac:chgData name="Kau, Derchang" userId="b9148588-e694-4445-9765-2c9aad6149ce" providerId="ADAL" clId="{CBCE04A5-3BEA-9240-B1E2-B3804494BBC5}" dt="2024-01-05T10:33:52.483" v="14347" actId="700"/>
          <ac:spMkLst>
            <pc:docMk/>
            <pc:sldMk cId="1687138196" sldId="315"/>
            <ac:spMk id="2" creationId="{9D31AD59-F323-B344-29A5-A5A8A9D82E65}"/>
          </ac:spMkLst>
        </pc:spChg>
        <pc:spChg chg="del mod ord">
          <ac:chgData name="Kau, Derchang" userId="b9148588-e694-4445-9765-2c9aad6149ce" providerId="ADAL" clId="{CBCE04A5-3BEA-9240-B1E2-B3804494BBC5}" dt="2024-01-05T10:33:52.483" v="14347" actId="700"/>
          <ac:spMkLst>
            <pc:docMk/>
            <pc:sldMk cId="1687138196" sldId="315"/>
            <ac:spMk id="3" creationId="{BA589CF0-A7DE-0E0C-E339-BC5187A066EE}"/>
          </ac:spMkLst>
        </pc:spChg>
        <pc:spChg chg="add mod ord">
          <ac:chgData name="Kau, Derchang" userId="b9148588-e694-4445-9765-2c9aad6149ce" providerId="ADAL" clId="{CBCE04A5-3BEA-9240-B1E2-B3804494BBC5}" dt="2024-01-05T10:34:53.695" v="14373" actId="20577"/>
          <ac:spMkLst>
            <pc:docMk/>
            <pc:sldMk cId="1687138196" sldId="315"/>
            <ac:spMk id="4" creationId="{0C05AAAE-039A-429C-2145-FAC45F1731C8}"/>
          </ac:spMkLst>
        </pc:spChg>
        <pc:spChg chg="add mod ord">
          <ac:chgData name="Kau, Derchang" userId="b9148588-e694-4445-9765-2c9aad6149ce" providerId="ADAL" clId="{CBCE04A5-3BEA-9240-B1E2-B3804494BBC5}" dt="2024-01-05T10:39:11.638" v="14465" actId="1076"/>
          <ac:spMkLst>
            <pc:docMk/>
            <pc:sldMk cId="1687138196" sldId="315"/>
            <ac:spMk id="5" creationId="{26FC6B86-3BEF-5CFF-AB25-42FF8651F059}"/>
          </ac:spMkLst>
        </pc:spChg>
      </pc:sldChg>
      <pc:sldChg chg="addSp delSp modSp new mod ord modClrScheme chgLayout">
        <pc:chgData name="Kau, Derchang" userId="b9148588-e694-4445-9765-2c9aad6149ce" providerId="ADAL" clId="{CBCE04A5-3BEA-9240-B1E2-B3804494BBC5}" dt="2024-01-10T03:45:34.714" v="17892" actId="404"/>
        <pc:sldMkLst>
          <pc:docMk/>
          <pc:sldMk cId="2149894596" sldId="316"/>
        </pc:sldMkLst>
        <pc:spChg chg="del mod ord">
          <ac:chgData name="Kau, Derchang" userId="b9148588-e694-4445-9765-2c9aad6149ce" providerId="ADAL" clId="{CBCE04A5-3BEA-9240-B1E2-B3804494BBC5}" dt="2024-01-05T18:16:47.609" v="14568" actId="700"/>
          <ac:spMkLst>
            <pc:docMk/>
            <pc:sldMk cId="2149894596" sldId="316"/>
            <ac:spMk id="2" creationId="{EE8C4813-1979-1516-28B6-D73F8E1F29D3}"/>
          </ac:spMkLst>
        </pc:spChg>
        <pc:spChg chg="del mod ord">
          <ac:chgData name="Kau, Derchang" userId="b9148588-e694-4445-9765-2c9aad6149ce" providerId="ADAL" clId="{CBCE04A5-3BEA-9240-B1E2-B3804494BBC5}" dt="2024-01-05T18:16:47.609" v="14568" actId="700"/>
          <ac:spMkLst>
            <pc:docMk/>
            <pc:sldMk cId="2149894596" sldId="316"/>
            <ac:spMk id="3" creationId="{ECB698B8-F8F3-5431-D16A-CB57CAB45F7D}"/>
          </ac:spMkLst>
        </pc:spChg>
        <pc:spChg chg="add mod ord">
          <ac:chgData name="Kau, Derchang" userId="b9148588-e694-4445-9765-2c9aad6149ce" providerId="ADAL" clId="{CBCE04A5-3BEA-9240-B1E2-B3804494BBC5}" dt="2024-01-10T03:45:34.714" v="17892" actId="404"/>
          <ac:spMkLst>
            <pc:docMk/>
            <pc:sldMk cId="2149894596" sldId="316"/>
            <ac:spMk id="4" creationId="{A7BEA3EF-7CD1-2775-2983-C6C3C86E6730}"/>
          </ac:spMkLst>
        </pc:spChg>
        <pc:spChg chg="add mod ord">
          <ac:chgData name="Kau, Derchang" userId="b9148588-e694-4445-9765-2c9aad6149ce" providerId="ADAL" clId="{CBCE04A5-3BEA-9240-B1E2-B3804494BBC5}" dt="2024-01-06T01:54:52.174" v="16805" actId="21"/>
          <ac:spMkLst>
            <pc:docMk/>
            <pc:sldMk cId="2149894596" sldId="316"/>
            <ac:spMk id="5" creationId="{4EC0EC70-AAC4-A737-3825-AF2DF4A72084}"/>
          </ac:spMkLst>
        </pc:spChg>
      </pc:sldChg>
      <pc:sldChg chg="modSp new mod">
        <pc:chgData name="Kau, Derchang" userId="b9148588-e694-4445-9765-2c9aad6149ce" providerId="ADAL" clId="{CBCE04A5-3BEA-9240-B1E2-B3804494BBC5}" dt="2024-01-17T22:57:26.022" v="19976" actId="20577"/>
        <pc:sldMkLst>
          <pc:docMk/>
          <pc:sldMk cId="2807087342" sldId="317"/>
        </pc:sldMkLst>
        <pc:spChg chg="mod">
          <ac:chgData name="Kau, Derchang" userId="b9148588-e694-4445-9765-2c9aad6149ce" providerId="ADAL" clId="{CBCE04A5-3BEA-9240-B1E2-B3804494BBC5}" dt="2024-01-10T02:51:47.560" v="17552" actId="404"/>
          <ac:spMkLst>
            <pc:docMk/>
            <pc:sldMk cId="2807087342" sldId="317"/>
            <ac:spMk id="2" creationId="{B225F0E9-AD8A-7017-EC19-C85EB6824121}"/>
          </ac:spMkLst>
        </pc:spChg>
        <pc:spChg chg="mod">
          <ac:chgData name="Kau, Derchang" userId="b9148588-e694-4445-9765-2c9aad6149ce" providerId="ADAL" clId="{CBCE04A5-3BEA-9240-B1E2-B3804494BBC5}" dt="2024-01-17T22:57:26.022" v="19976" actId="20577"/>
          <ac:spMkLst>
            <pc:docMk/>
            <pc:sldMk cId="2807087342" sldId="317"/>
            <ac:spMk id="3" creationId="{9EC07DA9-1278-CD74-8238-2EDC6BF83302}"/>
          </ac:spMkLst>
        </pc:spChg>
      </pc:sldChg>
      <pc:sldChg chg="addSp delSp modSp add del mod modClrScheme chgLayout">
        <pc:chgData name="Kau, Derchang" userId="b9148588-e694-4445-9765-2c9aad6149ce" providerId="ADAL" clId="{CBCE04A5-3BEA-9240-B1E2-B3804494BBC5}" dt="2024-01-12T18:48:56.340" v="18860" actId="1076"/>
        <pc:sldMkLst>
          <pc:docMk/>
          <pc:sldMk cId="522800221" sldId="322"/>
        </pc:sldMkLst>
        <pc:spChg chg="del mod">
          <ac:chgData name="Kau, Derchang" userId="b9148588-e694-4445-9765-2c9aad6149ce" providerId="ADAL" clId="{CBCE04A5-3BEA-9240-B1E2-B3804494BBC5}" dt="2024-01-12T18:48:15.324" v="18849" actId="700"/>
          <ac:spMkLst>
            <pc:docMk/>
            <pc:sldMk cId="522800221" sldId="322"/>
            <ac:spMk id="2" creationId="{00000000-0000-0000-0000-000000000000}"/>
          </ac:spMkLst>
        </pc:spChg>
        <pc:spChg chg="mod ord">
          <ac:chgData name="Kau, Derchang" userId="b9148588-e694-4445-9765-2c9aad6149ce" providerId="ADAL" clId="{CBCE04A5-3BEA-9240-B1E2-B3804494BBC5}" dt="2024-01-12T18:48:15.324" v="18849" actId="700"/>
          <ac:spMkLst>
            <pc:docMk/>
            <pc:sldMk cId="522800221" sldId="322"/>
            <ac:spMk id="3" creationId="{00000000-0000-0000-0000-000000000000}"/>
          </ac:spMkLst>
        </pc:spChg>
        <pc:spChg chg="mod ord">
          <ac:chgData name="Kau, Derchang" userId="b9148588-e694-4445-9765-2c9aad6149ce" providerId="ADAL" clId="{CBCE04A5-3BEA-9240-B1E2-B3804494BBC5}" dt="2024-01-12T18:48:49.879" v="18859" actId="404"/>
          <ac:spMkLst>
            <pc:docMk/>
            <pc:sldMk cId="522800221" sldId="322"/>
            <ac:spMk id="4" creationId="{00000000-0000-0000-0000-000000000000}"/>
          </ac:spMkLst>
        </pc:spChg>
        <pc:spChg chg="add del mod">
          <ac:chgData name="Kau, Derchang" userId="b9148588-e694-4445-9765-2c9aad6149ce" providerId="ADAL" clId="{CBCE04A5-3BEA-9240-B1E2-B3804494BBC5}" dt="2024-01-12T18:47:15.996" v="18848"/>
          <ac:spMkLst>
            <pc:docMk/>
            <pc:sldMk cId="522800221" sldId="322"/>
            <ac:spMk id="5" creationId="{B03C24F7-CC9E-2C7E-573B-EA5C8F598E63}"/>
          </ac:spMkLst>
        </pc:spChg>
        <pc:spChg chg="mod">
          <ac:chgData name="Kau, Derchang" userId="b9148588-e694-4445-9765-2c9aad6149ce" providerId="ADAL" clId="{CBCE04A5-3BEA-9240-B1E2-B3804494BBC5}" dt="2024-01-12T18:48:56.340" v="18860" actId="1076"/>
          <ac:spMkLst>
            <pc:docMk/>
            <pc:sldMk cId="522800221" sldId="322"/>
            <ac:spMk id="6" creationId="{27B42740-6611-4EE0-8B14-792A5041304C}"/>
          </ac:spMkLst>
        </pc:spChg>
      </pc:sldChg>
      <pc:sldChg chg="modSp add del mod">
        <pc:chgData name="Kau, Derchang" userId="b9148588-e694-4445-9765-2c9aad6149ce" providerId="ADAL" clId="{CBCE04A5-3BEA-9240-B1E2-B3804494BBC5}" dt="2024-01-12T21:50:54.604" v="19224" actId="2696"/>
        <pc:sldMkLst>
          <pc:docMk/>
          <pc:sldMk cId="1391705183" sldId="331"/>
        </pc:sldMkLst>
        <pc:spChg chg="mod">
          <ac:chgData name="Kau, Derchang" userId="b9148588-e694-4445-9765-2c9aad6149ce" providerId="ADAL" clId="{CBCE04A5-3BEA-9240-B1E2-B3804494BBC5}" dt="2024-01-12T21:50:44.941" v="19223" actId="27636"/>
          <ac:spMkLst>
            <pc:docMk/>
            <pc:sldMk cId="1391705183" sldId="331"/>
            <ac:spMk id="5" creationId="{CCB5722B-889B-4190-AC7B-F2F6759785CC}"/>
          </ac:spMkLst>
        </pc:spChg>
      </pc:sldChg>
      <pc:sldChg chg="addSp delSp modSp add mod modClrScheme chgLayout">
        <pc:chgData name="Kau, Derchang" userId="b9148588-e694-4445-9765-2c9aad6149ce" providerId="ADAL" clId="{CBCE04A5-3BEA-9240-B1E2-B3804494BBC5}" dt="2024-01-12T20:08:21.007" v="19184" actId="700"/>
        <pc:sldMkLst>
          <pc:docMk/>
          <pc:sldMk cId="566206564" sldId="332"/>
        </pc:sldMkLst>
        <pc:spChg chg="mod ord">
          <ac:chgData name="Kau, Derchang" userId="b9148588-e694-4445-9765-2c9aad6149ce" providerId="ADAL" clId="{CBCE04A5-3BEA-9240-B1E2-B3804494BBC5}" dt="2024-01-12T20:08:21.007" v="19184" actId="700"/>
          <ac:spMkLst>
            <pc:docMk/>
            <pc:sldMk cId="566206564" sldId="332"/>
            <ac:spMk id="2" creationId="{4DEE5F34-38AB-4FB9-AA6D-8DB8E0DF6EB2}"/>
          </ac:spMkLst>
        </pc:spChg>
        <pc:spChg chg="add del mod ord">
          <ac:chgData name="Kau, Derchang" userId="b9148588-e694-4445-9765-2c9aad6149ce" providerId="ADAL" clId="{CBCE04A5-3BEA-9240-B1E2-B3804494BBC5}" dt="2024-01-12T20:08:21.007" v="19184" actId="700"/>
          <ac:spMkLst>
            <pc:docMk/>
            <pc:sldMk cId="566206564" sldId="332"/>
            <ac:spMk id="84" creationId="{26A0D974-DB5A-9A52-65FB-16080A9A4B95}"/>
          </ac:spMkLst>
        </pc:spChg>
      </pc:sldChg>
      <pc:sldChg chg="add">
        <pc:chgData name="Kau, Derchang" userId="b9148588-e694-4445-9765-2c9aad6149ce" providerId="ADAL" clId="{CBCE04A5-3BEA-9240-B1E2-B3804494BBC5}" dt="2024-01-12T20:08:08.521" v="19182"/>
        <pc:sldMkLst>
          <pc:docMk/>
          <pc:sldMk cId="1105292320" sldId="333"/>
        </pc:sldMkLst>
      </pc:sldChg>
      <pc:sldChg chg="addSp delSp modSp add mod modClrScheme chgLayout">
        <pc:chgData name="Kau, Derchang" userId="b9148588-e694-4445-9765-2c9aad6149ce" providerId="ADAL" clId="{CBCE04A5-3BEA-9240-B1E2-B3804494BBC5}" dt="2024-01-12T19:23:04.457" v="19179" actId="20577"/>
        <pc:sldMkLst>
          <pc:docMk/>
          <pc:sldMk cId="3118888084" sldId="334"/>
        </pc:sldMkLst>
        <pc:spChg chg="mod ord">
          <ac:chgData name="Kau, Derchang" userId="b9148588-e694-4445-9765-2c9aad6149ce" providerId="ADAL" clId="{CBCE04A5-3BEA-9240-B1E2-B3804494BBC5}" dt="2024-01-12T19:23:04.457" v="19179" actId="20577"/>
          <ac:spMkLst>
            <pc:docMk/>
            <pc:sldMk cId="3118888084" sldId="334"/>
            <ac:spMk id="2" creationId="{F227D1A4-BC44-4FC5-9230-B3FB7BEB93BA}"/>
          </ac:spMkLst>
        </pc:spChg>
        <pc:spChg chg="del">
          <ac:chgData name="Kau, Derchang" userId="b9148588-e694-4445-9765-2c9aad6149ce" providerId="ADAL" clId="{CBCE04A5-3BEA-9240-B1E2-B3804494BBC5}" dt="2024-01-12T19:14:24.238" v="18870" actId="700"/>
          <ac:spMkLst>
            <pc:docMk/>
            <pc:sldMk cId="3118888084" sldId="334"/>
            <ac:spMk id="3" creationId="{F0534A32-F6BA-4FDA-8675-A640020CC5D4}"/>
          </ac:spMkLst>
        </pc:spChg>
        <pc:spChg chg="add mod">
          <ac:chgData name="Kau, Derchang" userId="b9148588-e694-4445-9765-2c9aad6149ce" providerId="ADAL" clId="{CBCE04A5-3BEA-9240-B1E2-B3804494BBC5}" dt="2024-01-12T19:15:20.504" v="18878"/>
          <ac:spMkLst>
            <pc:docMk/>
            <pc:sldMk cId="3118888084" sldId="334"/>
            <ac:spMk id="5" creationId="{4B750A14-6EDD-6484-9147-7C10B26ED94C}"/>
          </ac:spMkLst>
        </pc:spChg>
        <pc:spChg chg="add mod">
          <ac:chgData name="Kau, Derchang" userId="b9148588-e694-4445-9765-2c9aad6149ce" providerId="ADAL" clId="{CBCE04A5-3BEA-9240-B1E2-B3804494BBC5}" dt="2024-01-12T19:22:27.275" v="19150" actId="1076"/>
          <ac:spMkLst>
            <pc:docMk/>
            <pc:sldMk cId="3118888084" sldId="334"/>
            <ac:spMk id="6" creationId="{B19AECC0-909C-8461-AECA-A98BA6992E09}"/>
          </ac:spMkLst>
        </pc:spChg>
        <pc:spChg chg="add del mod">
          <ac:chgData name="Kau, Derchang" userId="b9148588-e694-4445-9765-2c9aad6149ce" providerId="ADAL" clId="{CBCE04A5-3BEA-9240-B1E2-B3804494BBC5}" dt="2024-01-12T19:19:28.781" v="18990" actId="478"/>
          <ac:spMkLst>
            <pc:docMk/>
            <pc:sldMk cId="3118888084" sldId="334"/>
            <ac:spMk id="8" creationId="{A44DDEFF-D3E5-B36F-9DD5-AC4AA1E0E0E3}"/>
          </ac:spMkLst>
        </pc:spChg>
        <pc:picChg chg="mod">
          <ac:chgData name="Kau, Derchang" userId="b9148588-e694-4445-9765-2c9aad6149ce" providerId="ADAL" clId="{CBCE04A5-3BEA-9240-B1E2-B3804494BBC5}" dt="2024-01-12T19:15:28.100" v="18881" actId="1076"/>
          <ac:picMkLst>
            <pc:docMk/>
            <pc:sldMk cId="3118888084" sldId="334"/>
            <ac:picMk id="4" creationId="{CA77E341-BE3B-44F2-BF05-2845D6300EB6}"/>
          </ac:picMkLst>
        </pc:picChg>
        <pc:picChg chg="add mod">
          <ac:chgData name="Kau, Derchang" userId="b9148588-e694-4445-9765-2c9aad6149ce" providerId="ADAL" clId="{CBCE04A5-3BEA-9240-B1E2-B3804494BBC5}" dt="2024-01-12T19:22:36.040" v="19163" actId="1076"/>
          <ac:picMkLst>
            <pc:docMk/>
            <pc:sldMk cId="3118888084" sldId="334"/>
            <ac:picMk id="7" creationId="{3D23CD12-9391-8CB5-567A-911A80532E4C}"/>
          </ac:picMkLst>
        </pc:picChg>
        <pc:picChg chg="add mod">
          <ac:chgData name="Kau, Derchang" userId="b9148588-e694-4445-9765-2c9aad6149ce" providerId="ADAL" clId="{CBCE04A5-3BEA-9240-B1E2-B3804494BBC5}" dt="2024-01-12T19:22:40.168" v="19164" actId="1076"/>
          <ac:picMkLst>
            <pc:docMk/>
            <pc:sldMk cId="3118888084" sldId="334"/>
            <ac:picMk id="9" creationId="{EC871750-1A42-BE3C-6D36-E707985CD809}"/>
          </ac:picMkLst>
        </pc:picChg>
      </pc:sldChg>
      <pc:sldChg chg="delSp modSp add del mod modClrScheme chgLayout">
        <pc:chgData name="Kau, Derchang" userId="b9148588-e694-4445-9765-2c9aad6149ce" providerId="ADAL" clId="{CBCE04A5-3BEA-9240-B1E2-B3804494BBC5}" dt="2024-01-12T19:23:37.710" v="19180" actId="2696"/>
        <pc:sldMkLst>
          <pc:docMk/>
          <pc:sldMk cId="703594357" sldId="335"/>
        </pc:sldMkLst>
        <pc:spChg chg="mod ord">
          <ac:chgData name="Kau, Derchang" userId="b9148588-e694-4445-9765-2c9aad6149ce" providerId="ADAL" clId="{CBCE04A5-3BEA-9240-B1E2-B3804494BBC5}" dt="2024-01-12T19:14:30.400" v="18871" actId="700"/>
          <ac:spMkLst>
            <pc:docMk/>
            <pc:sldMk cId="703594357" sldId="335"/>
            <ac:spMk id="2" creationId="{197144BF-78B4-4751-B4F4-9592285CCE84}"/>
          </ac:spMkLst>
        </pc:spChg>
        <pc:spChg chg="del">
          <ac:chgData name="Kau, Derchang" userId="b9148588-e694-4445-9765-2c9aad6149ce" providerId="ADAL" clId="{CBCE04A5-3BEA-9240-B1E2-B3804494BBC5}" dt="2024-01-12T19:14:30.400" v="18871" actId="700"/>
          <ac:spMkLst>
            <pc:docMk/>
            <pc:sldMk cId="703594357" sldId="335"/>
            <ac:spMk id="3" creationId="{E613569A-DE16-4196-B110-5F1205D00C77}"/>
          </ac:spMkLst>
        </pc:spChg>
        <pc:picChg chg="mod">
          <ac:chgData name="Kau, Derchang" userId="b9148588-e694-4445-9765-2c9aad6149ce" providerId="ADAL" clId="{CBCE04A5-3BEA-9240-B1E2-B3804494BBC5}" dt="2024-01-12T19:19:22.957" v="18989" actId="1076"/>
          <ac:picMkLst>
            <pc:docMk/>
            <pc:sldMk cId="703594357" sldId="335"/>
            <ac:picMk id="5" creationId="{AD9F17E7-818E-47E2-BBD1-98B7FEB57C9D}"/>
          </ac:picMkLst>
        </pc:picChg>
      </pc:sldChg>
      <pc:sldChg chg="modSp add mod modClrScheme chgLayout">
        <pc:chgData name="Kau, Derchang" userId="b9148588-e694-4445-9765-2c9aad6149ce" providerId="ADAL" clId="{CBCE04A5-3BEA-9240-B1E2-B3804494BBC5}" dt="2024-01-12T21:31:10.341" v="19202" actId="14100"/>
        <pc:sldMkLst>
          <pc:docMk/>
          <pc:sldMk cId="3528687061" sldId="336"/>
        </pc:sldMkLst>
        <pc:spChg chg="mod ord">
          <ac:chgData name="Kau, Derchang" userId="b9148588-e694-4445-9765-2c9aad6149ce" providerId="ADAL" clId="{CBCE04A5-3BEA-9240-B1E2-B3804494BBC5}" dt="2024-01-12T21:30:54.026" v="19198" actId="700"/>
          <ac:spMkLst>
            <pc:docMk/>
            <pc:sldMk cId="3528687061" sldId="336"/>
            <ac:spMk id="2" creationId="{317B449A-6837-4681-8630-396408C70681}"/>
          </ac:spMkLst>
        </pc:spChg>
        <pc:spChg chg="mod ord">
          <ac:chgData name="Kau, Derchang" userId="b9148588-e694-4445-9765-2c9aad6149ce" providerId="ADAL" clId="{CBCE04A5-3BEA-9240-B1E2-B3804494BBC5}" dt="2024-01-12T21:31:10.341" v="19202" actId="14100"/>
          <ac:spMkLst>
            <pc:docMk/>
            <pc:sldMk cId="3528687061" sldId="336"/>
            <ac:spMk id="3" creationId="{1174F07D-3806-439D-9116-CC47838F8287}"/>
          </ac:spMkLst>
        </pc:spChg>
      </pc:sldChg>
      <pc:sldChg chg="delSp modSp add del mod modClrScheme chgLayout">
        <pc:chgData name="Kau, Derchang" userId="b9148588-e694-4445-9765-2c9aad6149ce" providerId="ADAL" clId="{CBCE04A5-3BEA-9240-B1E2-B3804494BBC5}" dt="2024-01-12T19:23:38.736" v="19181" actId="2696"/>
        <pc:sldMkLst>
          <pc:docMk/>
          <pc:sldMk cId="3958562112" sldId="336"/>
        </pc:sldMkLst>
        <pc:spChg chg="mod ord">
          <ac:chgData name="Kau, Derchang" userId="b9148588-e694-4445-9765-2c9aad6149ce" providerId="ADAL" clId="{CBCE04A5-3BEA-9240-B1E2-B3804494BBC5}" dt="2024-01-12T19:14:36.689" v="18872" actId="700"/>
          <ac:spMkLst>
            <pc:docMk/>
            <pc:sldMk cId="3958562112" sldId="336"/>
            <ac:spMk id="2" creationId="{8A75D820-E34E-4913-976E-21C0A51AE069}"/>
          </ac:spMkLst>
        </pc:spChg>
        <pc:spChg chg="del">
          <ac:chgData name="Kau, Derchang" userId="b9148588-e694-4445-9765-2c9aad6149ce" providerId="ADAL" clId="{CBCE04A5-3BEA-9240-B1E2-B3804494BBC5}" dt="2024-01-12T19:14:36.689" v="18872" actId="700"/>
          <ac:spMkLst>
            <pc:docMk/>
            <pc:sldMk cId="3958562112" sldId="336"/>
            <ac:spMk id="3" creationId="{A0B42C49-B64C-49D7-B4D1-951D817BBC02}"/>
          </ac:spMkLst>
        </pc:spChg>
      </pc:sldChg>
      <pc:sldChg chg="delSp modSp add mod modClrScheme chgLayout">
        <pc:chgData name="Kau, Derchang" userId="b9148588-e694-4445-9765-2c9aad6149ce" providerId="ADAL" clId="{CBCE04A5-3BEA-9240-B1E2-B3804494BBC5}" dt="2024-01-12T19:14:10.413" v="18869" actId="478"/>
        <pc:sldMkLst>
          <pc:docMk/>
          <pc:sldMk cId="544344998" sldId="337"/>
        </pc:sldMkLst>
        <pc:spChg chg="mod ord">
          <ac:chgData name="Kau, Derchang" userId="b9148588-e694-4445-9765-2c9aad6149ce" providerId="ADAL" clId="{CBCE04A5-3BEA-9240-B1E2-B3804494BBC5}" dt="2024-01-12T19:13:58.661" v="18868" actId="700"/>
          <ac:spMkLst>
            <pc:docMk/>
            <pc:sldMk cId="544344998" sldId="337"/>
            <ac:spMk id="2" creationId="{2E819E75-C334-4E5E-B53D-E1044002261E}"/>
          </ac:spMkLst>
        </pc:spChg>
        <pc:spChg chg="mod ord">
          <ac:chgData name="Kau, Derchang" userId="b9148588-e694-4445-9765-2c9aad6149ce" providerId="ADAL" clId="{CBCE04A5-3BEA-9240-B1E2-B3804494BBC5}" dt="2024-01-12T19:13:58.661" v="18868" actId="700"/>
          <ac:spMkLst>
            <pc:docMk/>
            <pc:sldMk cId="544344998" sldId="337"/>
            <ac:spMk id="3" creationId="{6E5BB2E1-A291-4F22-B38F-CC4F3CDE2C07}"/>
          </ac:spMkLst>
        </pc:spChg>
        <pc:spChg chg="del">
          <ac:chgData name="Kau, Derchang" userId="b9148588-e694-4445-9765-2c9aad6149ce" providerId="ADAL" clId="{CBCE04A5-3BEA-9240-B1E2-B3804494BBC5}" dt="2024-01-12T19:14:10.413" v="18869" actId="478"/>
          <ac:spMkLst>
            <pc:docMk/>
            <pc:sldMk cId="544344998" sldId="337"/>
            <ac:spMk id="7" creationId="{0197BD46-AA5B-4808-941C-30A6312A5339}"/>
          </ac:spMkLst>
        </pc:spChg>
      </pc:sldChg>
      <pc:sldChg chg="modSp add mod">
        <pc:chgData name="Kau, Derchang" userId="b9148588-e694-4445-9765-2c9aad6149ce" providerId="ADAL" clId="{CBCE04A5-3BEA-9240-B1E2-B3804494BBC5}" dt="2024-01-12T21:31:40.561" v="19205" actId="255"/>
        <pc:sldMkLst>
          <pc:docMk/>
          <pc:sldMk cId="2011695144" sldId="338"/>
        </pc:sldMkLst>
        <pc:spChg chg="mod">
          <ac:chgData name="Kau, Derchang" userId="b9148588-e694-4445-9765-2c9aad6149ce" providerId="ADAL" clId="{CBCE04A5-3BEA-9240-B1E2-B3804494BBC5}" dt="2024-01-12T21:29:50.574" v="19189" actId="27636"/>
          <ac:spMkLst>
            <pc:docMk/>
            <pc:sldMk cId="2011695144" sldId="338"/>
            <ac:spMk id="4" creationId="{C5139A39-08BC-4F2F-94A3-F43AAEEFAEB4}"/>
          </ac:spMkLst>
        </pc:spChg>
        <pc:spChg chg="mod">
          <ac:chgData name="Kau, Derchang" userId="b9148588-e694-4445-9765-2c9aad6149ce" providerId="ADAL" clId="{CBCE04A5-3BEA-9240-B1E2-B3804494BBC5}" dt="2024-01-12T21:31:40.561" v="19205" actId="255"/>
          <ac:spMkLst>
            <pc:docMk/>
            <pc:sldMk cId="2011695144" sldId="338"/>
            <ac:spMk id="5" creationId="{679F4BE2-8E4A-4003-B816-9E34781F7E88}"/>
          </ac:spMkLst>
        </pc:spChg>
      </pc:sldChg>
      <pc:sldChg chg="modSp add mod chgLayout">
        <pc:chgData name="Kau, Derchang" userId="b9148588-e694-4445-9765-2c9aad6149ce" providerId="ADAL" clId="{CBCE04A5-3BEA-9240-B1E2-B3804494BBC5}" dt="2024-01-12T21:30:46.195" v="19197" actId="255"/>
        <pc:sldMkLst>
          <pc:docMk/>
          <pc:sldMk cId="206444437" sldId="340"/>
        </pc:sldMkLst>
        <pc:spChg chg="mod ord">
          <ac:chgData name="Kau, Derchang" userId="b9148588-e694-4445-9765-2c9aad6149ce" providerId="ADAL" clId="{CBCE04A5-3BEA-9240-B1E2-B3804494BBC5}" dt="2024-01-12T21:30:46.195" v="19197" actId="255"/>
          <ac:spMkLst>
            <pc:docMk/>
            <pc:sldMk cId="206444437" sldId="340"/>
            <ac:spMk id="2" creationId="{92D99AE3-E5F4-4BB9-B9AF-0489F68DAF5F}"/>
          </ac:spMkLst>
        </pc:spChg>
      </pc:sldChg>
      <pc:sldChg chg="add">
        <pc:chgData name="Kau, Derchang" userId="b9148588-e694-4445-9765-2c9aad6149ce" providerId="ADAL" clId="{CBCE04A5-3BEA-9240-B1E2-B3804494BBC5}" dt="2024-01-12T20:08:08.521" v="19182"/>
        <pc:sldMkLst>
          <pc:docMk/>
          <pc:sldMk cId="2797987993" sldId="374"/>
        </pc:sldMkLst>
      </pc:sldChg>
      <pc:sldChg chg="modSp add mod modClrScheme chgLayout">
        <pc:chgData name="Kau, Derchang" userId="b9148588-e694-4445-9765-2c9aad6149ce" providerId="ADAL" clId="{CBCE04A5-3BEA-9240-B1E2-B3804494BBC5}" dt="2024-01-12T21:52:02.860" v="19233" actId="404"/>
        <pc:sldMkLst>
          <pc:docMk/>
          <pc:sldMk cId="2776108578" sldId="759"/>
        </pc:sldMkLst>
        <pc:spChg chg="mod ord">
          <ac:chgData name="Kau, Derchang" userId="b9148588-e694-4445-9765-2c9aad6149ce" providerId="ADAL" clId="{CBCE04A5-3BEA-9240-B1E2-B3804494BBC5}" dt="2024-01-12T21:52:02.860" v="19233" actId="404"/>
          <ac:spMkLst>
            <pc:docMk/>
            <pc:sldMk cId="2776108578" sldId="759"/>
            <ac:spMk id="5" creationId="{0C39E064-0063-423B-AA8C-3DD9A69013AF}"/>
          </ac:spMkLst>
        </pc:spChg>
        <pc:graphicFrameChg chg="mod ord modGraphic">
          <ac:chgData name="Kau, Derchang" userId="b9148588-e694-4445-9765-2c9aad6149ce" providerId="ADAL" clId="{CBCE04A5-3BEA-9240-B1E2-B3804494BBC5}" dt="2024-01-12T21:51:57.642" v="19228" actId="255"/>
          <ac:graphicFrameMkLst>
            <pc:docMk/>
            <pc:sldMk cId="2776108578" sldId="759"/>
            <ac:graphicFrameMk id="7" creationId="{A1136AC0-FDB5-4EDA-A85C-81F8DD5E90A2}"/>
          </ac:graphicFrameMkLst>
        </pc:graphicFrameChg>
      </pc:sldChg>
      <pc:sldChg chg="modSp add mod">
        <pc:chgData name="Kau, Derchang" userId="b9148588-e694-4445-9765-2c9aad6149ce" providerId="ADAL" clId="{CBCE04A5-3BEA-9240-B1E2-B3804494BBC5}" dt="2024-01-12T21:52:24.415" v="19236" actId="255"/>
        <pc:sldMkLst>
          <pc:docMk/>
          <pc:sldMk cId="2356065413" sldId="760"/>
        </pc:sldMkLst>
        <pc:spChg chg="mod">
          <ac:chgData name="Kau, Derchang" userId="b9148588-e694-4445-9765-2c9aad6149ce" providerId="ADAL" clId="{CBCE04A5-3BEA-9240-B1E2-B3804494BBC5}" dt="2024-01-12T21:52:11.715" v="19234" actId="255"/>
          <ac:spMkLst>
            <pc:docMk/>
            <pc:sldMk cId="2356065413" sldId="760"/>
            <ac:spMk id="5" creationId="{0C39E064-0063-423B-AA8C-3DD9A69013AF}"/>
          </ac:spMkLst>
        </pc:spChg>
        <pc:graphicFrameChg chg="modGraphic">
          <ac:chgData name="Kau, Derchang" userId="b9148588-e694-4445-9765-2c9aad6149ce" providerId="ADAL" clId="{CBCE04A5-3BEA-9240-B1E2-B3804494BBC5}" dt="2024-01-12T21:52:24.415" v="19236" actId="255"/>
          <ac:graphicFrameMkLst>
            <pc:docMk/>
            <pc:sldMk cId="2356065413" sldId="760"/>
            <ac:graphicFrameMk id="7" creationId="{A1136AC0-FDB5-4EDA-A85C-81F8DD5E90A2}"/>
          </ac:graphicFrameMkLst>
        </pc:graphicFrameChg>
      </pc:sldChg>
      <pc:sldChg chg="modSp add mod">
        <pc:chgData name="Kau, Derchang" userId="b9148588-e694-4445-9765-2c9aad6149ce" providerId="ADAL" clId="{CBCE04A5-3BEA-9240-B1E2-B3804494BBC5}" dt="2024-01-12T21:52:41.622" v="19239" actId="12385"/>
        <pc:sldMkLst>
          <pc:docMk/>
          <pc:sldMk cId="1756069385" sldId="761"/>
        </pc:sldMkLst>
        <pc:spChg chg="mod">
          <ac:chgData name="Kau, Derchang" userId="b9148588-e694-4445-9765-2c9aad6149ce" providerId="ADAL" clId="{CBCE04A5-3BEA-9240-B1E2-B3804494BBC5}" dt="2024-01-12T21:52:33.660" v="19237" actId="255"/>
          <ac:spMkLst>
            <pc:docMk/>
            <pc:sldMk cId="1756069385" sldId="761"/>
            <ac:spMk id="5" creationId="{0C39E064-0063-423B-AA8C-3DD9A69013AF}"/>
          </ac:spMkLst>
        </pc:spChg>
        <pc:graphicFrameChg chg="modGraphic">
          <ac:chgData name="Kau, Derchang" userId="b9148588-e694-4445-9765-2c9aad6149ce" providerId="ADAL" clId="{CBCE04A5-3BEA-9240-B1E2-B3804494BBC5}" dt="2024-01-12T21:52:41.622" v="19239" actId="12385"/>
          <ac:graphicFrameMkLst>
            <pc:docMk/>
            <pc:sldMk cId="1756069385" sldId="761"/>
            <ac:graphicFrameMk id="7" creationId="{A1136AC0-FDB5-4EDA-A85C-81F8DD5E90A2}"/>
          </ac:graphicFrameMkLst>
        </pc:graphicFrameChg>
      </pc:sldChg>
      <pc:sldChg chg="modSp add mod modClrScheme chgLayout">
        <pc:chgData name="Kau, Derchang" userId="b9148588-e694-4445-9765-2c9aad6149ce" providerId="ADAL" clId="{CBCE04A5-3BEA-9240-B1E2-B3804494BBC5}" dt="2024-01-12T21:30:22.947" v="19195" actId="14100"/>
        <pc:sldMkLst>
          <pc:docMk/>
          <pc:sldMk cId="158009245" sldId="2147307811"/>
        </pc:sldMkLst>
        <pc:spChg chg="mod ord">
          <ac:chgData name="Kau, Derchang" userId="b9148588-e694-4445-9765-2c9aad6149ce" providerId="ADAL" clId="{CBCE04A5-3BEA-9240-B1E2-B3804494BBC5}" dt="2024-01-12T21:30:10.636" v="19191" actId="700"/>
          <ac:spMkLst>
            <pc:docMk/>
            <pc:sldMk cId="158009245" sldId="2147307811"/>
            <ac:spMk id="2" creationId="{0A0EF623-B57D-4B85-9C7F-8421F85C30A0}"/>
          </ac:spMkLst>
        </pc:spChg>
        <pc:spChg chg="mod ord">
          <ac:chgData name="Kau, Derchang" userId="b9148588-e694-4445-9765-2c9aad6149ce" providerId="ADAL" clId="{CBCE04A5-3BEA-9240-B1E2-B3804494BBC5}" dt="2024-01-12T21:30:22.947" v="19195" actId="14100"/>
          <ac:spMkLst>
            <pc:docMk/>
            <pc:sldMk cId="158009245" sldId="2147307811"/>
            <ac:spMk id="3" creationId="{688EDE9A-F28E-4765-A86C-DF9F61469C85}"/>
          </ac:spMkLst>
        </pc:spChg>
      </pc:sldChg>
      <pc:sldChg chg="add">
        <pc:chgData name="Kau, Derchang" userId="b9148588-e694-4445-9765-2c9aad6149ce" providerId="ADAL" clId="{CBCE04A5-3BEA-9240-B1E2-B3804494BBC5}" dt="2024-01-12T20:16:56.970" v="19185"/>
        <pc:sldMkLst>
          <pc:docMk/>
          <pc:sldMk cId="1153285870" sldId="2147308486"/>
        </pc:sldMkLst>
      </pc:sldChg>
      <pc:sldChg chg="add">
        <pc:chgData name="Kau, Derchang" userId="b9148588-e694-4445-9765-2c9aad6149ce" providerId="ADAL" clId="{CBCE04A5-3BEA-9240-B1E2-B3804494BBC5}" dt="2024-01-12T20:08:08.521" v="19182"/>
        <pc:sldMkLst>
          <pc:docMk/>
          <pc:sldMk cId="4169967556" sldId="2147308512"/>
        </pc:sldMkLst>
      </pc:sldChg>
      <pc:sldChg chg="add">
        <pc:chgData name="Kau, Derchang" userId="b9148588-e694-4445-9765-2c9aad6149ce" providerId="ADAL" clId="{CBCE04A5-3BEA-9240-B1E2-B3804494BBC5}" dt="2024-01-12T20:08:08.521" v="19182"/>
        <pc:sldMkLst>
          <pc:docMk/>
          <pc:sldMk cId="2612374947" sldId="2147308517"/>
        </pc:sldMkLst>
      </pc:sldChg>
      <pc:sldChg chg="add">
        <pc:chgData name="Kau, Derchang" userId="b9148588-e694-4445-9765-2c9aad6149ce" providerId="ADAL" clId="{CBCE04A5-3BEA-9240-B1E2-B3804494BBC5}" dt="2024-01-12T20:19:18.827" v="19186"/>
        <pc:sldMkLst>
          <pc:docMk/>
          <pc:sldMk cId="1601014511" sldId="2147308649"/>
        </pc:sldMkLst>
      </pc:sldChg>
      <pc:sldChg chg="add">
        <pc:chgData name="Kau, Derchang" userId="b9148588-e694-4445-9765-2c9aad6149ce" providerId="ADAL" clId="{CBCE04A5-3BEA-9240-B1E2-B3804494BBC5}" dt="2024-01-12T20:19:18.827" v="19186"/>
        <pc:sldMkLst>
          <pc:docMk/>
          <pc:sldMk cId="238280028" sldId="2147308664"/>
        </pc:sldMkLst>
      </pc:sldChg>
      <pc:sldChg chg="modSp add mod modClrScheme chgLayout">
        <pc:chgData name="Kau, Derchang" userId="b9148588-e694-4445-9765-2c9aad6149ce" providerId="ADAL" clId="{CBCE04A5-3BEA-9240-B1E2-B3804494BBC5}" dt="2024-01-12T22:04:33.598" v="19244" actId="14100"/>
        <pc:sldMkLst>
          <pc:docMk/>
          <pc:sldMk cId="1150354576" sldId="2147469976"/>
        </pc:sldMkLst>
        <pc:spChg chg="mod ord">
          <ac:chgData name="Kau, Derchang" userId="b9148588-e694-4445-9765-2c9aad6149ce" providerId="ADAL" clId="{CBCE04A5-3BEA-9240-B1E2-B3804494BBC5}" dt="2024-01-12T22:04:27.970" v="19243" actId="700"/>
          <ac:spMkLst>
            <pc:docMk/>
            <pc:sldMk cId="1150354576" sldId="2147469976"/>
            <ac:spMk id="2" creationId="{BA79B33F-9FE8-49EC-8DA2-774BB487540A}"/>
          </ac:spMkLst>
        </pc:spChg>
        <pc:spChg chg="mod ord">
          <ac:chgData name="Kau, Derchang" userId="b9148588-e694-4445-9765-2c9aad6149ce" providerId="ADAL" clId="{CBCE04A5-3BEA-9240-B1E2-B3804494BBC5}" dt="2024-01-12T22:04:33.598" v="19244" actId="14100"/>
          <ac:spMkLst>
            <pc:docMk/>
            <pc:sldMk cId="1150354576" sldId="2147469976"/>
            <ac:spMk id="6" creationId="{9703758D-1368-AA09-FB2B-F7A145E1049D}"/>
          </ac:spMkLst>
        </pc:spChg>
      </pc:sldChg>
      <pc:sldChg chg="modSp add mod modClrScheme chgLayout">
        <pc:chgData name="Kau, Derchang" userId="b9148588-e694-4445-9765-2c9aad6149ce" providerId="ADAL" clId="{CBCE04A5-3BEA-9240-B1E2-B3804494BBC5}" dt="2024-01-12T22:04:18.284" v="19242" actId="14100"/>
        <pc:sldMkLst>
          <pc:docMk/>
          <pc:sldMk cId="1993116837" sldId="2147470000"/>
        </pc:sldMkLst>
        <pc:spChg chg="mod ord">
          <ac:chgData name="Kau, Derchang" userId="b9148588-e694-4445-9765-2c9aad6149ce" providerId="ADAL" clId="{CBCE04A5-3BEA-9240-B1E2-B3804494BBC5}" dt="2024-01-12T22:04:12.821" v="19241" actId="700"/>
          <ac:spMkLst>
            <pc:docMk/>
            <pc:sldMk cId="1993116837" sldId="2147470000"/>
            <ac:spMk id="2" creationId="{3A4C9D12-5898-4749-820A-B73F7D67CC60}"/>
          </ac:spMkLst>
        </pc:spChg>
        <pc:spChg chg="mod ord">
          <ac:chgData name="Kau, Derchang" userId="b9148588-e694-4445-9765-2c9aad6149ce" providerId="ADAL" clId="{CBCE04A5-3BEA-9240-B1E2-B3804494BBC5}" dt="2024-01-12T22:04:18.284" v="19242" actId="14100"/>
          <ac:spMkLst>
            <pc:docMk/>
            <pc:sldMk cId="1993116837" sldId="2147470000"/>
            <ac:spMk id="3" creationId="{A695D9A0-9D91-4113-84B3-9B07BE071749}"/>
          </ac:spMkLst>
        </pc:spChg>
      </pc:sldChg>
      <pc:sldChg chg="modSp add mod modClrScheme chgLayout">
        <pc:chgData name="Kau, Derchang" userId="b9148588-e694-4445-9765-2c9aad6149ce" providerId="ADAL" clId="{CBCE04A5-3BEA-9240-B1E2-B3804494BBC5}" dt="2024-01-12T22:05:40.520" v="19252" actId="700"/>
        <pc:sldMkLst>
          <pc:docMk/>
          <pc:sldMk cId="1988180978" sldId="2147470006"/>
        </pc:sldMkLst>
        <pc:spChg chg="mod ord">
          <ac:chgData name="Kau, Derchang" userId="b9148588-e694-4445-9765-2c9aad6149ce" providerId="ADAL" clId="{CBCE04A5-3BEA-9240-B1E2-B3804494BBC5}" dt="2024-01-12T22:05:40.520" v="19252" actId="700"/>
          <ac:spMkLst>
            <pc:docMk/>
            <pc:sldMk cId="1988180978" sldId="2147470006"/>
            <ac:spMk id="6" creationId="{00C3E989-D13E-4FE3-97BD-09BEB200C785}"/>
          </ac:spMkLst>
        </pc:spChg>
        <pc:spChg chg="mod ord">
          <ac:chgData name="Kau, Derchang" userId="b9148588-e694-4445-9765-2c9aad6149ce" providerId="ADAL" clId="{CBCE04A5-3BEA-9240-B1E2-B3804494BBC5}" dt="2024-01-12T22:05:40.520" v="19252" actId="700"/>
          <ac:spMkLst>
            <pc:docMk/>
            <pc:sldMk cId="1988180978" sldId="2147470006"/>
            <ac:spMk id="7" creationId="{CA8C69E7-772A-4F69-B730-6EF98481EEA1}"/>
          </ac:spMkLst>
        </pc:spChg>
        <pc:graphicFrameChg chg="mod ord">
          <ac:chgData name="Kau, Derchang" userId="b9148588-e694-4445-9765-2c9aad6149ce" providerId="ADAL" clId="{CBCE04A5-3BEA-9240-B1E2-B3804494BBC5}" dt="2024-01-12T22:05:40.520" v="19252" actId="700"/>
          <ac:graphicFrameMkLst>
            <pc:docMk/>
            <pc:sldMk cId="1988180978" sldId="2147470006"/>
            <ac:graphicFrameMk id="9" creationId="{07B33DC9-3EBA-48F7-96EF-89581A546A30}"/>
          </ac:graphicFrameMkLst>
        </pc:graphicFrameChg>
      </pc:sldChg>
      <pc:sldChg chg="modSp add mod modClrScheme chgLayout">
        <pc:chgData name="Kau, Derchang" userId="b9148588-e694-4445-9765-2c9aad6149ce" providerId="ADAL" clId="{CBCE04A5-3BEA-9240-B1E2-B3804494BBC5}" dt="2024-01-12T22:04:59.709" v="19247" actId="242"/>
        <pc:sldMkLst>
          <pc:docMk/>
          <pc:sldMk cId="991019713" sldId="2147470008"/>
        </pc:sldMkLst>
        <pc:spChg chg="mod ord">
          <ac:chgData name="Kau, Derchang" userId="b9148588-e694-4445-9765-2c9aad6149ce" providerId="ADAL" clId="{CBCE04A5-3BEA-9240-B1E2-B3804494BBC5}" dt="2024-01-12T22:04:59.709" v="19247" actId="242"/>
          <ac:spMkLst>
            <pc:docMk/>
            <pc:sldMk cId="991019713" sldId="2147470008"/>
            <ac:spMk id="2" creationId="{86D705F7-C9E5-485F-94BF-18F90A030147}"/>
          </ac:spMkLst>
        </pc:spChg>
      </pc:sldChg>
      <pc:sldChg chg="modSp add mod modClrScheme chgLayout">
        <pc:chgData name="Kau, Derchang" userId="b9148588-e694-4445-9765-2c9aad6149ce" providerId="ADAL" clId="{CBCE04A5-3BEA-9240-B1E2-B3804494BBC5}" dt="2024-01-12T22:05:14.485" v="19249" actId="14100"/>
        <pc:sldMkLst>
          <pc:docMk/>
          <pc:sldMk cId="498578575" sldId="2147470010"/>
        </pc:sldMkLst>
        <pc:spChg chg="mod ord">
          <ac:chgData name="Kau, Derchang" userId="b9148588-e694-4445-9765-2c9aad6149ce" providerId="ADAL" clId="{CBCE04A5-3BEA-9240-B1E2-B3804494BBC5}" dt="2024-01-12T22:05:08.850" v="19248" actId="700"/>
          <ac:spMkLst>
            <pc:docMk/>
            <pc:sldMk cId="498578575" sldId="2147470010"/>
            <ac:spMk id="2" creationId="{49F1B1AA-7EBC-5785-0AB8-90E86C2FA061}"/>
          </ac:spMkLst>
        </pc:spChg>
        <pc:spChg chg="mod ord">
          <ac:chgData name="Kau, Derchang" userId="b9148588-e694-4445-9765-2c9aad6149ce" providerId="ADAL" clId="{CBCE04A5-3BEA-9240-B1E2-B3804494BBC5}" dt="2024-01-12T22:05:14.485" v="19249" actId="14100"/>
          <ac:spMkLst>
            <pc:docMk/>
            <pc:sldMk cId="498578575" sldId="2147470010"/>
            <ac:spMk id="3" creationId="{14738B15-4841-DAB8-6607-474DEED27C59}"/>
          </ac:spMkLst>
        </pc:spChg>
      </pc:sldChg>
      <pc:sldChg chg="modSp add mod modClrScheme chgLayout">
        <pc:chgData name="Kau, Derchang" userId="b9148588-e694-4445-9765-2c9aad6149ce" providerId="ADAL" clId="{CBCE04A5-3BEA-9240-B1E2-B3804494BBC5}" dt="2024-01-12T22:05:49.202" v="19253" actId="700"/>
        <pc:sldMkLst>
          <pc:docMk/>
          <pc:sldMk cId="3554895171" sldId="2147470011"/>
        </pc:sldMkLst>
        <pc:spChg chg="mod ord">
          <ac:chgData name="Kau, Derchang" userId="b9148588-e694-4445-9765-2c9aad6149ce" providerId="ADAL" clId="{CBCE04A5-3BEA-9240-B1E2-B3804494BBC5}" dt="2024-01-12T22:05:49.202" v="19253" actId="700"/>
          <ac:spMkLst>
            <pc:docMk/>
            <pc:sldMk cId="3554895171" sldId="2147470011"/>
            <ac:spMk id="2" creationId="{EEC8DFB4-24E4-49B3-9C40-BE2C12836C3E}"/>
          </ac:spMkLst>
        </pc:spChg>
        <pc:spChg chg="mod ord">
          <ac:chgData name="Kau, Derchang" userId="b9148588-e694-4445-9765-2c9aad6149ce" providerId="ADAL" clId="{CBCE04A5-3BEA-9240-B1E2-B3804494BBC5}" dt="2024-01-12T22:05:49.202" v="19253" actId="700"/>
          <ac:spMkLst>
            <pc:docMk/>
            <pc:sldMk cId="3554895171" sldId="2147470011"/>
            <ac:spMk id="3" creationId="{CDA3241A-8A74-46DA-8EA7-1C583172117B}"/>
          </ac:spMkLst>
        </pc:spChg>
      </pc:sldChg>
      <pc:sldChg chg="modSp new mod ord chgLayout">
        <pc:chgData name="Kau, Derchang" userId="b9148588-e694-4445-9765-2c9aad6149ce" providerId="ADAL" clId="{CBCE04A5-3BEA-9240-B1E2-B3804494BBC5}" dt="2024-01-18T23:22:10.683" v="23591" actId="20577"/>
        <pc:sldMkLst>
          <pc:docMk/>
          <pc:sldMk cId="3244647725" sldId="2147470012"/>
        </pc:sldMkLst>
        <pc:spChg chg="mod ord">
          <ac:chgData name="Kau, Derchang" userId="b9148588-e694-4445-9765-2c9aad6149ce" providerId="ADAL" clId="{CBCE04A5-3BEA-9240-B1E2-B3804494BBC5}" dt="2024-01-18T22:56:40.456" v="22893" actId="20577"/>
          <ac:spMkLst>
            <pc:docMk/>
            <pc:sldMk cId="3244647725" sldId="2147470012"/>
            <ac:spMk id="2" creationId="{2D59B113-7873-BA72-B5CE-75390813C88E}"/>
          </ac:spMkLst>
        </pc:spChg>
        <pc:spChg chg="mod ord">
          <ac:chgData name="Kau, Derchang" userId="b9148588-e694-4445-9765-2c9aad6149ce" providerId="ADAL" clId="{CBCE04A5-3BEA-9240-B1E2-B3804494BBC5}" dt="2024-01-18T23:22:10.683" v="23591" actId="20577"/>
          <ac:spMkLst>
            <pc:docMk/>
            <pc:sldMk cId="3244647725" sldId="2147470012"/>
            <ac:spMk id="3" creationId="{BE0BA47D-9091-7266-6088-60BCEF80DD1D}"/>
          </ac:spMkLst>
        </pc:spChg>
      </pc:sldChg>
      <pc:sldChg chg="addSp delSp modSp new mod modClrScheme chgLayout">
        <pc:chgData name="Kau, Derchang" userId="b9148588-e694-4445-9765-2c9aad6149ce" providerId="ADAL" clId="{CBCE04A5-3BEA-9240-B1E2-B3804494BBC5}" dt="2024-01-23T19:39:29.792" v="24224" actId="121"/>
        <pc:sldMkLst>
          <pc:docMk/>
          <pc:sldMk cId="443753680" sldId="2147470013"/>
        </pc:sldMkLst>
        <pc:spChg chg="del mod ord">
          <ac:chgData name="Kau, Derchang" userId="b9148588-e694-4445-9765-2c9aad6149ce" providerId="ADAL" clId="{CBCE04A5-3BEA-9240-B1E2-B3804494BBC5}" dt="2024-01-23T19:14:45.039" v="23659" actId="700"/>
          <ac:spMkLst>
            <pc:docMk/>
            <pc:sldMk cId="443753680" sldId="2147470013"/>
            <ac:spMk id="2" creationId="{E4C7795E-29F5-5261-B804-7A06251EC425}"/>
          </ac:spMkLst>
        </pc:spChg>
        <pc:spChg chg="del mod ord">
          <ac:chgData name="Kau, Derchang" userId="b9148588-e694-4445-9765-2c9aad6149ce" providerId="ADAL" clId="{CBCE04A5-3BEA-9240-B1E2-B3804494BBC5}" dt="2024-01-23T19:14:45.039" v="23659" actId="700"/>
          <ac:spMkLst>
            <pc:docMk/>
            <pc:sldMk cId="443753680" sldId="2147470013"/>
            <ac:spMk id="3" creationId="{447A2125-8E3C-AE0C-F058-EA3C92EF82AD}"/>
          </ac:spMkLst>
        </pc:spChg>
        <pc:spChg chg="add mod ord">
          <ac:chgData name="Kau, Derchang" userId="b9148588-e694-4445-9765-2c9aad6149ce" providerId="ADAL" clId="{CBCE04A5-3BEA-9240-B1E2-B3804494BBC5}" dt="2024-01-23T19:38:33.746" v="24197" actId="20577"/>
          <ac:spMkLst>
            <pc:docMk/>
            <pc:sldMk cId="443753680" sldId="2147470013"/>
            <ac:spMk id="4" creationId="{B1C51E09-FC19-DB25-73C1-1CDB2584ED91}"/>
          </ac:spMkLst>
        </pc:spChg>
        <pc:spChg chg="add mod ord">
          <ac:chgData name="Kau, Derchang" userId="b9148588-e694-4445-9765-2c9aad6149ce" providerId="ADAL" clId="{CBCE04A5-3BEA-9240-B1E2-B3804494BBC5}" dt="2024-01-23T19:39:29.792" v="24224" actId="121"/>
          <ac:spMkLst>
            <pc:docMk/>
            <pc:sldMk cId="443753680" sldId="2147470013"/>
            <ac:spMk id="5" creationId="{A6A61BBC-24CB-D127-E237-850D1A6A1858}"/>
          </ac:spMkLst>
        </pc:spChg>
        <pc:spChg chg="add mod ord">
          <ac:chgData name="Kau, Derchang" userId="b9148588-e694-4445-9765-2c9aad6149ce" providerId="ADAL" clId="{CBCE04A5-3BEA-9240-B1E2-B3804494BBC5}" dt="2024-01-23T19:31:04.859" v="24115" actId="179"/>
          <ac:spMkLst>
            <pc:docMk/>
            <pc:sldMk cId="443753680" sldId="2147470013"/>
            <ac:spMk id="6" creationId="{6D456CD8-90D1-8464-067D-7FECE864DB2C}"/>
          </ac:spMkLst>
        </pc:spChg>
      </pc:sldChg>
      <pc:sldChg chg="addSp delSp modSp new mod">
        <pc:chgData name="Kau, Derchang" userId="b9148588-e694-4445-9765-2c9aad6149ce" providerId="ADAL" clId="{CBCE04A5-3BEA-9240-B1E2-B3804494BBC5}" dt="2024-01-29T17:32:53.889" v="24764" actId="948"/>
        <pc:sldMkLst>
          <pc:docMk/>
          <pc:sldMk cId="1539623663" sldId="2147470014"/>
        </pc:sldMkLst>
        <pc:spChg chg="mod">
          <ac:chgData name="Kau, Derchang" userId="b9148588-e694-4445-9765-2c9aad6149ce" providerId="ADAL" clId="{CBCE04A5-3BEA-9240-B1E2-B3804494BBC5}" dt="2024-01-29T17:31:32.148" v="24747" actId="1076"/>
          <ac:spMkLst>
            <pc:docMk/>
            <pc:sldMk cId="1539623663" sldId="2147470014"/>
            <ac:spMk id="2" creationId="{F8E86222-7C03-3983-4E5D-7AE53C97A01D}"/>
          </ac:spMkLst>
        </pc:spChg>
        <pc:spChg chg="mod">
          <ac:chgData name="Kau, Derchang" userId="b9148588-e694-4445-9765-2c9aad6149ce" providerId="ADAL" clId="{CBCE04A5-3BEA-9240-B1E2-B3804494BBC5}" dt="2024-01-29T17:29:37.782" v="24679" actId="14100"/>
          <ac:spMkLst>
            <pc:docMk/>
            <pc:sldMk cId="1539623663" sldId="2147470014"/>
            <ac:spMk id="3" creationId="{D62A2762-3170-14AF-A6D4-34CB8511CCC3}"/>
          </ac:spMkLst>
        </pc:spChg>
        <pc:spChg chg="mod">
          <ac:chgData name="Kau, Derchang" userId="b9148588-e694-4445-9765-2c9aad6149ce" providerId="ADAL" clId="{CBCE04A5-3BEA-9240-B1E2-B3804494BBC5}" dt="2024-01-29T17:31:40.101" v="24749" actId="122"/>
          <ac:spMkLst>
            <pc:docMk/>
            <pc:sldMk cId="1539623663" sldId="2147470014"/>
            <ac:spMk id="4" creationId="{3F5B206F-353D-45B2-3844-DB16F34DDE48}"/>
          </ac:spMkLst>
        </pc:spChg>
        <pc:spChg chg="add mod">
          <ac:chgData name="Kau, Derchang" userId="b9148588-e694-4445-9765-2c9aad6149ce" providerId="ADAL" clId="{CBCE04A5-3BEA-9240-B1E2-B3804494BBC5}" dt="2024-01-29T17:32:53.889" v="24764" actId="948"/>
          <ac:spMkLst>
            <pc:docMk/>
            <pc:sldMk cId="1539623663" sldId="2147470014"/>
            <ac:spMk id="7" creationId="{36DA10F6-40AB-5724-0A6B-C0C7EE827143}"/>
          </ac:spMkLst>
        </pc:spChg>
        <pc:picChg chg="add del mod">
          <ac:chgData name="Kau, Derchang" userId="b9148588-e694-4445-9765-2c9aad6149ce" providerId="ADAL" clId="{CBCE04A5-3BEA-9240-B1E2-B3804494BBC5}" dt="2024-01-29T16:57:11.425" v="24509" actId="21"/>
          <ac:picMkLst>
            <pc:docMk/>
            <pc:sldMk cId="1539623663" sldId="2147470014"/>
            <ac:picMk id="5" creationId="{EB9EDE52-49E8-278D-CA3C-3F219B884E8E}"/>
          </ac:picMkLst>
        </pc:picChg>
        <pc:picChg chg="add mod">
          <ac:chgData name="Kau, Derchang" userId="b9148588-e694-4445-9765-2c9aad6149ce" providerId="ADAL" clId="{CBCE04A5-3BEA-9240-B1E2-B3804494BBC5}" dt="2024-01-29T17:29:52.433" v="24703" actId="1038"/>
          <ac:picMkLst>
            <pc:docMk/>
            <pc:sldMk cId="1539623663" sldId="2147470014"/>
            <ac:picMk id="6" creationId="{1857621D-6D9B-1F25-E93C-AC355BB0CD1F}"/>
          </ac:picMkLst>
        </pc:picChg>
      </pc:sldChg>
      <pc:sldChg chg="addSp delSp modSp new mod modClrScheme chgLayout">
        <pc:chgData name="Kau, Derchang" userId="b9148588-e694-4445-9765-2c9aad6149ce" providerId="ADAL" clId="{CBCE04A5-3BEA-9240-B1E2-B3804494BBC5}" dt="2024-01-29T17:51:20.874" v="24774" actId="404"/>
        <pc:sldMkLst>
          <pc:docMk/>
          <pc:sldMk cId="2883455867" sldId="2147470015"/>
        </pc:sldMkLst>
        <pc:spChg chg="del mod ord">
          <ac:chgData name="Kau, Derchang" userId="b9148588-e694-4445-9765-2c9aad6149ce" providerId="ADAL" clId="{CBCE04A5-3BEA-9240-B1E2-B3804494BBC5}" dt="2024-01-29T16:57:08.030" v="24508" actId="700"/>
          <ac:spMkLst>
            <pc:docMk/>
            <pc:sldMk cId="2883455867" sldId="2147470015"/>
            <ac:spMk id="2" creationId="{6ADAEDE0-B473-2699-9474-1294E1A79355}"/>
          </ac:spMkLst>
        </pc:spChg>
        <pc:spChg chg="del">
          <ac:chgData name="Kau, Derchang" userId="b9148588-e694-4445-9765-2c9aad6149ce" providerId="ADAL" clId="{CBCE04A5-3BEA-9240-B1E2-B3804494BBC5}" dt="2024-01-29T16:57:08.030" v="24508" actId="700"/>
          <ac:spMkLst>
            <pc:docMk/>
            <pc:sldMk cId="2883455867" sldId="2147470015"/>
            <ac:spMk id="3" creationId="{55BB88C7-123C-93FA-C670-B4BFABA27A41}"/>
          </ac:spMkLst>
        </pc:spChg>
        <pc:spChg chg="del">
          <ac:chgData name="Kau, Derchang" userId="b9148588-e694-4445-9765-2c9aad6149ce" providerId="ADAL" clId="{CBCE04A5-3BEA-9240-B1E2-B3804494BBC5}" dt="2024-01-29T16:57:08.030" v="24508" actId="700"/>
          <ac:spMkLst>
            <pc:docMk/>
            <pc:sldMk cId="2883455867" sldId="2147470015"/>
            <ac:spMk id="4" creationId="{9A5315AD-9DBC-BB8A-C759-2830CFA906C3}"/>
          </ac:spMkLst>
        </pc:spChg>
        <pc:spChg chg="add mod ord">
          <ac:chgData name="Kau, Derchang" userId="b9148588-e694-4445-9765-2c9aad6149ce" providerId="ADAL" clId="{CBCE04A5-3BEA-9240-B1E2-B3804494BBC5}" dt="2024-01-29T17:51:20.874" v="24774" actId="404"/>
          <ac:spMkLst>
            <pc:docMk/>
            <pc:sldMk cId="2883455867" sldId="2147470015"/>
            <ac:spMk id="5" creationId="{F62EBFFE-3F5C-03FD-E4AB-6877CB0E7FB4}"/>
          </ac:spMkLst>
        </pc:spChg>
        <pc:picChg chg="add mod">
          <ac:chgData name="Kau, Derchang" userId="b9148588-e694-4445-9765-2c9aad6149ce" providerId="ADAL" clId="{CBCE04A5-3BEA-9240-B1E2-B3804494BBC5}" dt="2024-01-29T16:57:13.954" v="24510"/>
          <ac:picMkLst>
            <pc:docMk/>
            <pc:sldMk cId="2883455867" sldId="2147470015"/>
            <ac:picMk id="6" creationId="{C098503E-C9AC-A08A-B256-3FD713488575}"/>
          </ac:picMkLst>
        </pc:picChg>
      </pc:sldChg>
      <pc:sldChg chg="addSp modSp new">
        <pc:chgData name="Kau, Derchang" userId="b9148588-e694-4445-9765-2c9aad6149ce" providerId="ADAL" clId="{CBCE04A5-3BEA-9240-B1E2-B3804494BBC5}" dt="2024-01-29T16:59:48.930" v="24529"/>
        <pc:sldMkLst>
          <pc:docMk/>
          <pc:sldMk cId="454535091" sldId="2147470016"/>
        </pc:sldMkLst>
        <pc:picChg chg="add mod">
          <ac:chgData name="Kau, Derchang" userId="b9148588-e694-4445-9765-2c9aad6149ce" providerId="ADAL" clId="{CBCE04A5-3BEA-9240-B1E2-B3804494BBC5}" dt="2024-01-29T16:59:48.930" v="24529"/>
          <ac:picMkLst>
            <pc:docMk/>
            <pc:sldMk cId="454535091" sldId="2147470016"/>
            <ac:picMk id="3" creationId="{FA575352-4B88-6F6D-B55E-E9977BF6ED48}"/>
          </ac:picMkLst>
        </pc:picChg>
      </pc:sldChg>
      <pc:sldChg chg="addSp delSp modSp new mod modClrScheme chgLayout">
        <pc:chgData name="Kau, Derchang" userId="b9148588-e694-4445-9765-2c9aad6149ce" providerId="ADAL" clId="{CBCE04A5-3BEA-9240-B1E2-B3804494BBC5}" dt="2024-02-14T04:18:07.359" v="24942" actId="1076"/>
        <pc:sldMkLst>
          <pc:docMk/>
          <pc:sldMk cId="2736473319" sldId="2147470017"/>
        </pc:sldMkLst>
        <pc:spChg chg="del mod ord">
          <ac:chgData name="Kau, Derchang" userId="b9148588-e694-4445-9765-2c9aad6149ce" providerId="ADAL" clId="{CBCE04A5-3BEA-9240-B1E2-B3804494BBC5}" dt="2024-02-14T01:27:06.844" v="24814" actId="700"/>
          <ac:spMkLst>
            <pc:docMk/>
            <pc:sldMk cId="2736473319" sldId="2147470017"/>
            <ac:spMk id="2" creationId="{C5C5F7B3-CEBC-E6B8-0904-3C70F2643B8E}"/>
          </ac:spMkLst>
        </pc:spChg>
        <pc:spChg chg="del">
          <ac:chgData name="Kau, Derchang" userId="b9148588-e694-4445-9765-2c9aad6149ce" providerId="ADAL" clId="{CBCE04A5-3BEA-9240-B1E2-B3804494BBC5}" dt="2024-02-14T01:27:06.844" v="24814" actId="700"/>
          <ac:spMkLst>
            <pc:docMk/>
            <pc:sldMk cId="2736473319" sldId="2147470017"/>
            <ac:spMk id="3" creationId="{025E5387-CC3A-2666-259A-037EAFDCA9C9}"/>
          </ac:spMkLst>
        </pc:spChg>
        <pc:spChg chg="add mod">
          <ac:chgData name="Kau, Derchang" userId="b9148588-e694-4445-9765-2c9aad6149ce" providerId="ADAL" clId="{CBCE04A5-3BEA-9240-B1E2-B3804494BBC5}" dt="2024-02-14T04:01:15.216" v="24933" actId="1076"/>
          <ac:spMkLst>
            <pc:docMk/>
            <pc:sldMk cId="2736473319" sldId="2147470017"/>
            <ac:spMk id="3" creationId="{2432EE24-6B3B-14D5-206A-8E930DA1E99E}"/>
          </ac:spMkLst>
        </pc:spChg>
        <pc:spChg chg="add mod ord">
          <ac:chgData name="Kau, Derchang" userId="b9148588-e694-4445-9765-2c9aad6149ce" providerId="ADAL" clId="{CBCE04A5-3BEA-9240-B1E2-B3804494BBC5}" dt="2024-02-14T01:27:06.844" v="24814" actId="700"/>
          <ac:spMkLst>
            <pc:docMk/>
            <pc:sldMk cId="2736473319" sldId="2147470017"/>
            <ac:spMk id="4" creationId="{157C543A-83FA-F211-0B4D-4FE4881A7B5E}"/>
          </ac:spMkLst>
        </pc:spChg>
        <pc:picChg chg="add mod">
          <ac:chgData name="Kau, Derchang" userId="b9148588-e694-4445-9765-2c9aad6149ce" providerId="ADAL" clId="{CBCE04A5-3BEA-9240-B1E2-B3804494BBC5}" dt="2024-02-14T04:18:07.359" v="24942" actId="1076"/>
          <ac:picMkLst>
            <pc:docMk/>
            <pc:sldMk cId="2736473319" sldId="2147470017"/>
            <ac:picMk id="1026" creationId="{AD7CF762-34E8-7459-D040-083CF0A9C936}"/>
          </ac:picMkLst>
        </pc:picChg>
      </pc:sldChg>
      <pc:sldChg chg="addSp delSp modSp new mod modClrScheme chgLayout">
        <pc:chgData name="Kau, Derchang" userId="b9148588-e694-4445-9765-2c9aad6149ce" providerId="ADAL" clId="{CBCE04A5-3BEA-9240-B1E2-B3804494BBC5}" dt="2024-02-14T01:26:59.310" v="24813" actId="20577"/>
        <pc:sldMkLst>
          <pc:docMk/>
          <pc:sldMk cId="3120990777" sldId="2147470018"/>
        </pc:sldMkLst>
        <pc:spChg chg="del mod ord">
          <ac:chgData name="Kau, Derchang" userId="b9148588-e694-4445-9765-2c9aad6149ce" providerId="ADAL" clId="{CBCE04A5-3BEA-9240-B1E2-B3804494BBC5}" dt="2024-02-14T01:26:40.791" v="24777" actId="700"/>
          <ac:spMkLst>
            <pc:docMk/>
            <pc:sldMk cId="3120990777" sldId="2147470018"/>
            <ac:spMk id="2" creationId="{7DFFDD5C-CFDD-1FEB-7181-862C49AE25FA}"/>
          </ac:spMkLst>
        </pc:spChg>
        <pc:spChg chg="del mod ord">
          <ac:chgData name="Kau, Derchang" userId="b9148588-e694-4445-9765-2c9aad6149ce" providerId="ADAL" clId="{CBCE04A5-3BEA-9240-B1E2-B3804494BBC5}" dt="2024-02-14T01:26:40.791" v="24777" actId="700"/>
          <ac:spMkLst>
            <pc:docMk/>
            <pc:sldMk cId="3120990777" sldId="2147470018"/>
            <ac:spMk id="3" creationId="{AD4B6C9A-BEA5-9471-114D-C4D88E155664}"/>
          </ac:spMkLst>
        </pc:spChg>
        <pc:spChg chg="add mod ord">
          <ac:chgData name="Kau, Derchang" userId="b9148588-e694-4445-9765-2c9aad6149ce" providerId="ADAL" clId="{CBCE04A5-3BEA-9240-B1E2-B3804494BBC5}" dt="2024-02-14T01:26:59.310" v="24813" actId="20577"/>
          <ac:spMkLst>
            <pc:docMk/>
            <pc:sldMk cId="3120990777" sldId="2147470018"/>
            <ac:spMk id="4" creationId="{1945B8F9-68A5-809E-6378-A2A22881605C}"/>
          </ac:spMkLst>
        </pc:spChg>
        <pc:spChg chg="add mod ord">
          <ac:chgData name="Kau, Derchang" userId="b9148588-e694-4445-9765-2c9aad6149ce" providerId="ADAL" clId="{CBCE04A5-3BEA-9240-B1E2-B3804494BBC5}" dt="2024-02-14T01:26:40.791" v="24777" actId="700"/>
          <ac:spMkLst>
            <pc:docMk/>
            <pc:sldMk cId="3120990777" sldId="2147470018"/>
            <ac:spMk id="5" creationId="{329735A6-EDB6-7554-A8DC-0B30BC9AB2A3}"/>
          </ac:spMkLst>
        </pc:spChg>
      </pc:sldChg>
      <pc:sldChg chg="addSp new del">
        <pc:chgData name="Kau, Derchang" userId="b9148588-e694-4445-9765-2c9aad6149ce" providerId="ADAL" clId="{CBCE04A5-3BEA-9240-B1E2-B3804494BBC5}" dt="2024-02-14T04:02:43.151" v="24940" actId="2696"/>
        <pc:sldMkLst>
          <pc:docMk/>
          <pc:sldMk cId="2873520000" sldId="2147470019"/>
        </pc:sldMkLst>
        <pc:picChg chg="add">
          <ac:chgData name="Kau, Derchang" userId="b9148588-e694-4445-9765-2c9aad6149ce" providerId="ADAL" clId="{CBCE04A5-3BEA-9240-B1E2-B3804494BBC5}" dt="2024-02-14T01:44:14.854" v="24817"/>
          <ac:picMkLst>
            <pc:docMk/>
            <pc:sldMk cId="2873520000" sldId="2147470019"/>
            <ac:picMk id="1026" creationId="{19E720B3-8A51-75DA-2700-1E5C2172B266}"/>
          </ac:picMkLst>
        </pc:picChg>
      </pc:sldChg>
      <pc:sldChg chg="addSp delSp modSp new mod modClrScheme chgLayout">
        <pc:chgData name="Kau, Derchang" userId="b9148588-e694-4445-9765-2c9aad6149ce" providerId="ADAL" clId="{CBCE04A5-3BEA-9240-B1E2-B3804494BBC5}" dt="2024-02-14T06:37:19.962" v="24949" actId="1076"/>
        <pc:sldMkLst>
          <pc:docMk/>
          <pc:sldMk cId="2795388119" sldId="2147470020"/>
        </pc:sldMkLst>
        <pc:spChg chg="del">
          <ac:chgData name="Kau, Derchang" userId="b9148588-e694-4445-9765-2c9aad6149ce" providerId="ADAL" clId="{CBCE04A5-3BEA-9240-B1E2-B3804494BBC5}" dt="2024-02-14T02:32:48.878" v="24858" actId="700"/>
          <ac:spMkLst>
            <pc:docMk/>
            <pc:sldMk cId="2795388119" sldId="2147470020"/>
            <ac:spMk id="2" creationId="{4E19DE60-72E2-E7AA-D251-874226784B49}"/>
          </ac:spMkLst>
        </pc:spChg>
        <pc:spChg chg="add mod">
          <ac:chgData name="Kau, Derchang" userId="b9148588-e694-4445-9765-2c9aad6149ce" providerId="ADAL" clId="{CBCE04A5-3BEA-9240-B1E2-B3804494BBC5}" dt="2024-02-14T02:56:44.882" v="24925" actId="14100"/>
          <ac:spMkLst>
            <pc:docMk/>
            <pc:sldMk cId="2795388119" sldId="2147470020"/>
            <ac:spMk id="4" creationId="{BA1C020D-B5F7-0B1F-7F7D-0910D76D5D96}"/>
          </ac:spMkLst>
        </pc:spChg>
        <pc:spChg chg="add del mod">
          <ac:chgData name="Kau, Derchang" userId="b9148588-e694-4445-9765-2c9aad6149ce" providerId="ADAL" clId="{CBCE04A5-3BEA-9240-B1E2-B3804494BBC5}" dt="2024-02-14T01:53:38.185" v="24844"/>
          <ac:spMkLst>
            <pc:docMk/>
            <pc:sldMk cId="2795388119" sldId="2147470020"/>
            <ac:spMk id="5" creationId="{C149AF25-6F99-A43A-6FCC-05CF2A463246}"/>
          </ac:spMkLst>
        </pc:spChg>
        <pc:spChg chg="add del mod">
          <ac:chgData name="Kau, Derchang" userId="b9148588-e694-4445-9765-2c9aad6149ce" providerId="ADAL" clId="{CBCE04A5-3BEA-9240-B1E2-B3804494BBC5}" dt="2024-02-14T01:53:47.135" v="24845" actId="478"/>
          <ac:spMkLst>
            <pc:docMk/>
            <pc:sldMk cId="2795388119" sldId="2147470020"/>
            <ac:spMk id="7" creationId="{AD7B7FAC-16B4-9A17-FF5D-E718784F5CE6}"/>
          </ac:spMkLst>
        </pc:spChg>
        <pc:spChg chg="add mod">
          <ac:chgData name="Kau, Derchang" userId="b9148588-e694-4445-9765-2c9aad6149ce" providerId="ADAL" clId="{CBCE04A5-3BEA-9240-B1E2-B3804494BBC5}" dt="2024-02-14T02:56:48.014" v="24926" actId="14100"/>
          <ac:spMkLst>
            <pc:docMk/>
            <pc:sldMk cId="2795388119" sldId="2147470020"/>
            <ac:spMk id="8" creationId="{4AC85BA9-4A2A-EB4C-DB95-305E5E513B0B}"/>
          </ac:spMkLst>
        </pc:spChg>
        <pc:graphicFrameChg chg="add del mod modGraphic">
          <ac:chgData name="Kau, Derchang" userId="b9148588-e694-4445-9765-2c9aad6149ce" providerId="ADAL" clId="{CBCE04A5-3BEA-9240-B1E2-B3804494BBC5}" dt="2024-02-14T01:53:37.388" v="24842" actId="478"/>
          <ac:graphicFrameMkLst>
            <pc:docMk/>
            <pc:sldMk cId="2795388119" sldId="2147470020"/>
            <ac:graphicFrameMk id="6" creationId="{9CCEDA3C-08B8-7BB3-7B59-432A0FAAFE60}"/>
          </ac:graphicFrameMkLst>
        </pc:graphicFrameChg>
        <pc:graphicFrameChg chg="add mod">
          <ac:chgData name="Kau, Derchang" userId="b9148588-e694-4445-9765-2c9aad6149ce" providerId="ADAL" clId="{CBCE04A5-3BEA-9240-B1E2-B3804494BBC5}" dt="2024-02-14T02:31:04.403" v="24849"/>
          <ac:graphicFrameMkLst>
            <pc:docMk/>
            <pc:sldMk cId="2795388119" sldId="2147470020"/>
            <ac:graphicFrameMk id="9" creationId="{CECE02C5-32AF-B742-B3DF-7F17AE1BEC25}"/>
          </ac:graphicFrameMkLst>
        </pc:graphicFrameChg>
        <pc:graphicFrameChg chg="add del mod">
          <ac:chgData name="Kau, Derchang" userId="b9148588-e694-4445-9765-2c9aad6149ce" providerId="ADAL" clId="{CBCE04A5-3BEA-9240-B1E2-B3804494BBC5}" dt="2024-02-14T02:32:27.809" v="24852" actId="478"/>
          <ac:graphicFrameMkLst>
            <pc:docMk/>
            <pc:sldMk cId="2795388119" sldId="2147470020"/>
            <ac:graphicFrameMk id="10" creationId="{CECE02C5-32AF-B742-B3DF-7F17AE1BEC25}"/>
          </ac:graphicFrameMkLst>
        </pc:graphicFrameChg>
        <pc:graphicFrameChg chg="add mod">
          <ac:chgData name="Kau, Derchang" userId="b9148588-e694-4445-9765-2c9aad6149ce" providerId="ADAL" clId="{CBCE04A5-3BEA-9240-B1E2-B3804494BBC5}" dt="2024-02-14T02:32:37.998" v="24855"/>
          <ac:graphicFrameMkLst>
            <pc:docMk/>
            <pc:sldMk cId="2795388119" sldId="2147470020"/>
            <ac:graphicFrameMk id="11" creationId="{CECE02C5-32AF-B742-B3DF-7F17AE1BEC25}"/>
          </ac:graphicFrameMkLst>
        </pc:graphicFrameChg>
        <pc:graphicFrameChg chg="add del mod">
          <ac:chgData name="Kau, Derchang" userId="b9148588-e694-4445-9765-2c9aad6149ce" providerId="ADAL" clId="{CBCE04A5-3BEA-9240-B1E2-B3804494BBC5}" dt="2024-02-14T02:33:16.559" v="24862" actId="478"/>
          <ac:graphicFrameMkLst>
            <pc:docMk/>
            <pc:sldMk cId="2795388119" sldId="2147470020"/>
            <ac:graphicFrameMk id="12" creationId="{CECE02C5-32AF-B742-B3DF-7F17AE1BEC25}"/>
          </ac:graphicFrameMkLst>
        </pc:graphicFrameChg>
        <pc:graphicFrameChg chg="add mod">
          <ac:chgData name="Kau, Derchang" userId="b9148588-e694-4445-9765-2c9aad6149ce" providerId="ADAL" clId="{CBCE04A5-3BEA-9240-B1E2-B3804494BBC5}" dt="2024-02-14T02:33:35.491" v="24865"/>
          <ac:graphicFrameMkLst>
            <pc:docMk/>
            <pc:sldMk cId="2795388119" sldId="2147470020"/>
            <ac:graphicFrameMk id="13" creationId="{CECE02C5-32AF-B742-B3DF-7F17AE1BEC25}"/>
          </ac:graphicFrameMkLst>
        </pc:graphicFrameChg>
        <pc:graphicFrameChg chg="add del mod">
          <ac:chgData name="Kau, Derchang" userId="b9148588-e694-4445-9765-2c9aad6149ce" providerId="ADAL" clId="{CBCE04A5-3BEA-9240-B1E2-B3804494BBC5}" dt="2024-02-14T02:47:20.746" v="24889" actId="478"/>
          <ac:graphicFrameMkLst>
            <pc:docMk/>
            <pc:sldMk cId="2795388119" sldId="2147470020"/>
            <ac:graphicFrameMk id="14" creationId="{CECE02C5-32AF-B742-B3DF-7F17AE1BEC25}"/>
          </ac:graphicFrameMkLst>
        </pc:graphicFrameChg>
        <pc:graphicFrameChg chg="add mod">
          <ac:chgData name="Kau, Derchang" userId="b9148588-e694-4445-9765-2c9aad6149ce" providerId="ADAL" clId="{CBCE04A5-3BEA-9240-B1E2-B3804494BBC5}" dt="2024-02-14T02:47:27.847" v="24892"/>
          <ac:graphicFrameMkLst>
            <pc:docMk/>
            <pc:sldMk cId="2795388119" sldId="2147470020"/>
            <ac:graphicFrameMk id="15" creationId="{CECE02C5-32AF-B742-B3DF-7F17AE1BEC25}"/>
          </ac:graphicFrameMkLst>
        </pc:graphicFrameChg>
        <pc:graphicFrameChg chg="add del mod">
          <ac:chgData name="Kau, Derchang" userId="b9148588-e694-4445-9765-2c9aad6149ce" providerId="ADAL" clId="{CBCE04A5-3BEA-9240-B1E2-B3804494BBC5}" dt="2024-02-14T02:49:49.427" v="24903" actId="478"/>
          <ac:graphicFrameMkLst>
            <pc:docMk/>
            <pc:sldMk cId="2795388119" sldId="2147470020"/>
            <ac:graphicFrameMk id="16" creationId="{CECE02C5-32AF-B742-B3DF-7F17AE1BEC25}"/>
          </ac:graphicFrameMkLst>
        </pc:graphicFrameChg>
        <pc:graphicFrameChg chg="add mod">
          <ac:chgData name="Kau, Derchang" userId="b9148588-e694-4445-9765-2c9aad6149ce" providerId="ADAL" clId="{CBCE04A5-3BEA-9240-B1E2-B3804494BBC5}" dt="2024-02-14T02:48:55.326" v="24898"/>
          <ac:graphicFrameMkLst>
            <pc:docMk/>
            <pc:sldMk cId="2795388119" sldId="2147470020"/>
            <ac:graphicFrameMk id="17" creationId="{CECE02C5-32AF-B742-B3DF-7F17AE1BEC25}"/>
          </ac:graphicFrameMkLst>
        </pc:graphicFrameChg>
        <pc:graphicFrameChg chg="add mod">
          <ac:chgData name="Kau, Derchang" userId="b9148588-e694-4445-9765-2c9aad6149ce" providerId="ADAL" clId="{CBCE04A5-3BEA-9240-B1E2-B3804494BBC5}" dt="2024-02-14T02:49:40.065" v="24901"/>
          <ac:graphicFrameMkLst>
            <pc:docMk/>
            <pc:sldMk cId="2795388119" sldId="2147470020"/>
            <ac:graphicFrameMk id="18" creationId="{CECE02C5-32AF-B742-B3DF-7F17AE1BEC25}"/>
          </ac:graphicFrameMkLst>
        </pc:graphicFrameChg>
        <pc:graphicFrameChg chg="add mod">
          <ac:chgData name="Kau, Derchang" userId="b9148588-e694-4445-9765-2c9aad6149ce" providerId="ADAL" clId="{CBCE04A5-3BEA-9240-B1E2-B3804494BBC5}" dt="2024-02-14T02:50:12.872" v="24906"/>
          <ac:graphicFrameMkLst>
            <pc:docMk/>
            <pc:sldMk cId="2795388119" sldId="2147470020"/>
            <ac:graphicFrameMk id="19" creationId="{CECE02C5-32AF-B742-B3DF-7F17AE1BEC25}"/>
          </ac:graphicFrameMkLst>
        </pc:graphicFrameChg>
        <pc:graphicFrameChg chg="add del mod">
          <ac:chgData name="Kau, Derchang" userId="b9148588-e694-4445-9765-2c9aad6149ce" providerId="ADAL" clId="{CBCE04A5-3BEA-9240-B1E2-B3804494BBC5}" dt="2024-02-14T02:52:03.619" v="24920" actId="478"/>
          <ac:graphicFrameMkLst>
            <pc:docMk/>
            <pc:sldMk cId="2795388119" sldId="2147470020"/>
            <ac:graphicFrameMk id="20" creationId="{CECE02C5-32AF-B742-B3DF-7F17AE1BEC25}"/>
          </ac:graphicFrameMkLst>
        </pc:graphicFrameChg>
        <pc:picChg chg="add del mod">
          <ac:chgData name="Kau, Derchang" userId="b9148588-e694-4445-9765-2c9aad6149ce" providerId="ADAL" clId="{CBCE04A5-3BEA-9240-B1E2-B3804494BBC5}" dt="2024-02-14T06:37:02.686" v="24945" actId="478"/>
          <ac:picMkLst>
            <pc:docMk/>
            <pc:sldMk cId="2795388119" sldId="2147470020"/>
            <ac:picMk id="21" creationId="{4154DEB7-A913-FF2B-3489-B17694892D51}"/>
          </ac:picMkLst>
        </pc:picChg>
        <pc:picChg chg="add mod">
          <ac:chgData name="Kau, Derchang" userId="b9148588-e694-4445-9765-2c9aad6149ce" providerId="ADAL" clId="{CBCE04A5-3BEA-9240-B1E2-B3804494BBC5}" dt="2024-02-14T06:37:19.962" v="24949" actId="1076"/>
          <ac:picMkLst>
            <pc:docMk/>
            <pc:sldMk cId="2795388119" sldId="2147470020"/>
            <ac:picMk id="22" creationId="{402F47A4-17CF-9D3E-3C6C-7571F35CB904}"/>
          </ac:picMkLst>
        </pc:picChg>
        <pc:picChg chg="add del mod">
          <ac:chgData name="Kau, Derchang" userId="b9148588-e694-4445-9765-2c9aad6149ce" providerId="ADAL" clId="{CBCE04A5-3BEA-9240-B1E2-B3804494BBC5}" dt="2024-02-14T02:30:18.667" v="24846" actId="478"/>
          <ac:picMkLst>
            <pc:docMk/>
            <pc:sldMk cId="2795388119" sldId="2147470020"/>
            <ac:picMk id="2050" creationId="{CBE1040A-06BC-0BB3-DC39-FFCBE6DE8AE3}"/>
          </ac:picMkLst>
        </pc:picChg>
      </pc:sldChg>
      <pc:sldChg chg="addSp delSp modSp new mod">
        <pc:chgData name="Kau, Derchang" userId="b9148588-e694-4445-9765-2c9aad6149ce" providerId="ADAL" clId="{CBCE04A5-3BEA-9240-B1E2-B3804494BBC5}" dt="2024-02-14T06:36:59.460" v="24944" actId="478"/>
        <pc:sldMkLst>
          <pc:docMk/>
          <pc:sldMk cId="2236175277" sldId="2147470021"/>
        </pc:sldMkLst>
        <pc:picChg chg="add mod">
          <ac:chgData name="Kau, Derchang" userId="b9148588-e694-4445-9765-2c9aad6149ce" providerId="ADAL" clId="{CBCE04A5-3BEA-9240-B1E2-B3804494BBC5}" dt="2024-02-14T02:50:57.005" v="24915"/>
          <ac:picMkLst>
            <pc:docMk/>
            <pc:sldMk cId="2236175277" sldId="2147470021"/>
            <ac:picMk id="2" creationId="{5955F470-0E12-9FD5-323D-002EB3C40DA5}"/>
          </ac:picMkLst>
        </pc:picChg>
        <pc:picChg chg="add del mod">
          <ac:chgData name="Kau, Derchang" userId="b9148588-e694-4445-9765-2c9aad6149ce" providerId="ADAL" clId="{CBCE04A5-3BEA-9240-B1E2-B3804494BBC5}" dt="2024-02-14T06:36:59.460" v="24944" actId="478"/>
          <ac:picMkLst>
            <pc:docMk/>
            <pc:sldMk cId="2236175277" sldId="2147470021"/>
            <ac:picMk id="3" creationId="{1E22F94D-6B26-856E-D693-C25573B4B893}"/>
          </ac:picMkLst>
        </pc:picChg>
      </pc:sldChg>
      <pc:sldChg chg="addSp modSp new mod">
        <pc:chgData name="Kau, Derchang" userId="b9148588-e694-4445-9765-2c9aad6149ce" providerId="ADAL" clId="{CBCE04A5-3BEA-9240-B1E2-B3804494BBC5}" dt="2024-02-14T04:18:14.606" v="24943" actId="1076"/>
        <pc:sldMkLst>
          <pc:docMk/>
          <pc:sldMk cId="4100605511" sldId="2147470022"/>
        </pc:sldMkLst>
        <pc:picChg chg="add mod">
          <ac:chgData name="Kau, Derchang" userId="b9148588-e694-4445-9765-2c9aad6149ce" providerId="ADAL" clId="{CBCE04A5-3BEA-9240-B1E2-B3804494BBC5}" dt="2024-02-14T04:18:14.606" v="24943" actId="1076"/>
          <ac:picMkLst>
            <pc:docMk/>
            <pc:sldMk cId="4100605511" sldId="2147470022"/>
            <ac:picMk id="4" creationId="{6377FD3C-DCF3-EC73-04D2-678A789A9AFE}"/>
          </ac:picMkLst>
        </pc:picChg>
      </pc:sldChg>
      <pc:sldChg chg="addSp delSp modSp new mod">
        <pc:chgData name="Kau, Derchang" userId="b9148588-e694-4445-9765-2c9aad6149ce" providerId="ADAL" clId="{CBCE04A5-3BEA-9240-B1E2-B3804494BBC5}" dt="2024-02-22T05:54:21.284" v="25006" actId="14100"/>
        <pc:sldMkLst>
          <pc:docMk/>
          <pc:sldMk cId="1650486548" sldId="2147470023"/>
        </pc:sldMkLst>
        <pc:spChg chg="del">
          <ac:chgData name="Kau, Derchang" userId="b9148588-e694-4445-9765-2c9aad6149ce" providerId="ADAL" clId="{CBCE04A5-3BEA-9240-B1E2-B3804494BBC5}" dt="2024-02-22T05:42:13.782" v="24951"/>
          <ac:spMkLst>
            <pc:docMk/>
            <pc:sldMk cId="1650486548" sldId="2147470023"/>
            <ac:spMk id="3" creationId="{415EF13D-D623-2509-A199-2CAB50208157}"/>
          </ac:spMkLst>
        </pc:spChg>
        <pc:spChg chg="del">
          <ac:chgData name="Kau, Derchang" userId="b9148588-e694-4445-9765-2c9aad6149ce" providerId="ADAL" clId="{CBCE04A5-3BEA-9240-B1E2-B3804494BBC5}" dt="2024-02-22T05:42:26.488" v="24952"/>
          <ac:spMkLst>
            <pc:docMk/>
            <pc:sldMk cId="1650486548" sldId="2147470023"/>
            <ac:spMk id="4" creationId="{461A851B-B035-02F5-2B68-4C301E4834DE}"/>
          </ac:spMkLst>
        </pc:spChg>
        <pc:spChg chg="add mod">
          <ac:chgData name="Kau, Derchang" userId="b9148588-e694-4445-9765-2c9aad6149ce" providerId="ADAL" clId="{CBCE04A5-3BEA-9240-B1E2-B3804494BBC5}" dt="2024-02-22T05:45:27.290" v="24999" actId="1076"/>
          <ac:spMkLst>
            <pc:docMk/>
            <pc:sldMk cId="1650486548" sldId="2147470023"/>
            <ac:spMk id="7" creationId="{33B493B4-8DC7-928C-73A4-62A0DF1910AE}"/>
          </ac:spMkLst>
        </pc:spChg>
        <pc:spChg chg="add del mod">
          <ac:chgData name="Kau, Derchang" userId="b9148588-e694-4445-9765-2c9aad6149ce" providerId="ADAL" clId="{CBCE04A5-3BEA-9240-B1E2-B3804494BBC5}" dt="2024-02-22T05:54:06.742" v="25002"/>
          <ac:spMkLst>
            <pc:docMk/>
            <pc:sldMk cId="1650486548" sldId="2147470023"/>
            <ac:spMk id="8" creationId="{A34647C5-BF9E-FDD3-1A73-CD91D17C5B57}"/>
          </ac:spMkLst>
        </pc:spChg>
        <pc:picChg chg="add mod">
          <ac:chgData name="Kau, Derchang" userId="b9148588-e694-4445-9765-2c9aad6149ce" providerId="ADAL" clId="{CBCE04A5-3BEA-9240-B1E2-B3804494BBC5}" dt="2024-02-22T05:42:26.488" v="24952"/>
          <ac:picMkLst>
            <pc:docMk/>
            <pc:sldMk cId="1650486548" sldId="2147470023"/>
            <ac:picMk id="5" creationId="{EE86794B-FE99-11B6-41E2-1008E71F3C76}"/>
          </ac:picMkLst>
        </pc:picChg>
        <pc:picChg chg="add mod">
          <ac:chgData name="Kau, Derchang" userId="b9148588-e694-4445-9765-2c9aad6149ce" providerId="ADAL" clId="{CBCE04A5-3BEA-9240-B1E2-B3804494BBC5}" dt="2024-02-22T05:54:21.284" v="25006" actId="14100"/>
          <ac:picMkLst>
            <pc:docMk/>
            <pc:sldMk cId="1650486548" sldId="2147470023"/>
            <ac:picMk id="9" creationId="{562E4360-4F6B-7178-9E10-599B314B061D}"/>
          </ac:picMkLst>
        </pc:picChg>
        <pc:picChg chg="add del mod">
          <ac:chgData name="Kau, Derchang" userId="b9148588-e694-4445-9765-2c9aad6149ce" providerId="ADAL" clId="{CBCE04A5-3BEA-9240-B1E2-B3804494BBC5}" dt="2024-02-22T05:54:02.175" v="25001" actId="478"/>
          <ac:picMkLst>
            <pc:docMk/>
            <pc:sldMk cId="1650486548" sldId="2147470023"/>
            <ac:picMk id="1026" creationId="{416196C3-E8D2-8619-A40B-2429BAC7DDA7}"/>
          </ac:picMkLst>
        </pc:picChg>
      </pc:sldChg>
      <pc:sldMasterChg chg="delSldLayout modSldLayout">
        <pc:chgData name="Kau, Derchang" userId="b9148588-e694-4445-9765-2c9aad6149ce" providerId="ADAL" clId="{CBCE04A5-3BEA-9240-B1E2-B3804494BBC5}" dt="2024-01-12T21:50:54.604" v="19224" actId="2696"/>
        <pc:sldMasterMkLst>
          <pc:docMk/>
          <pc:sldMasterMk cId="0" sldId="2147483660"/>
        </pc:sldMasterMkLst>
        <pc:sldLayoutChg chg="del">
          <pc:chgData name="Kau, Derchang" userId="b9148588-e694-4445-9765-2c9aad6149ce" providerId="ADAL" clId="{CBCE04A5-3BEA-9240-B1E2-B3804494BBC5}" dt="2024-01-12T21:50:54.604" v="19224" actId="2696"/>
          <pc:sldLayoutMkLst>
            <pc:docMk/>
            <pc:sldMasterMk cId="0" sldId="2147483660"/>
            <pc:sldLayoutMk cId="875145358" sldId="2147483678"/>
          </pc:sldLayoutMkLst>
        </pc:sldLayoutChg>
        <pc:sldLayoutChg chg="modSp mod setBg">
          <pc:chgData name="Kau, Derchang" userId="b9148588-e694-4445-9765-2c9aad6149ce" providerId="ADAL" clId="{CBCE04A5-3BEA-9240-B1E2-B3804494BBC5}" dt="2024-01-12T21:34:07.779" v="19221" actId="207"/>
          <pc:sldLayoutMkLst>
            <pc:docMk/>
            <pc:sldMasterMk cId="0" sldId="2147483660"/>
            <pc:sldLayoutMk cId="1400754060" sldId="2147483680"/>
          </pc:sldLayoutMkLst>
          <pc:spChg chg="mod">
            <ac:chgData name="Kau, Derchang" userId="b9148588-e694-4445-9765-2c9aad6149ce" providerId="ADAL" clId="{CBCE04A5-3BEA-9240-B1E2-B3804494BBC5}" dt="2024-01-12T21:34:07.779" v="19221" actId="207"/>
            <ac:spMkLst>
              <pc:docMk/>
              <pc:sldMasterMk cId="0" sldId="2147483660"/>
              <pc:sldLayoutMk cId="1400754060" sldId="2147483680"/>
              <ac:spMk id="74" creationId="{00000000-0000-0000-0000-000000000000}"/>
            </ac:spMkLst>
          </pc:spChg>
        </pc:sldLayoutChg>
      </pc:sldMasterChg>
    </pc:docChg>
  </pc:docChgLst>
  <pc:docChgLst>
    <pc:chgData name="Ly-Gagnon, Dany-Sebastien" userId="183818ef-bccc-4ca0-a298-874a7f62c2f1" providerId="ADAL" clId="{AB4F387A-1DC4-4604-AC9A-3EDD3EA6DEA2}"/>
    <pc:docChg chg="modSld">
      <pc:chgData name="Ly-Gagnon, Dany-Sebastien" userId="183818ef-bccc-4ca0-a298-874a7f62c2f1" providerId="ADAL" clId="{AB4F387A-1DC4-4604-AC9A-3EDD3EA6DEA2}" dt="2024-01-10T19:33:53.184" v="1" actId="20577"/>
      <pc:docMkLst>
        <pc:docMk/>
      </pc:docMkLst>
      <pc:sldChg chg="modSp mod">
        <pc:chgData name="Ly-Gagnon, Dany-Sebastien" userId="183818ef-bccc-4ca0-a298-874a7f62c2f1" providerId="ADAL" clId="{AB4F387A-1DC4-4604-AC9A-3EDD3EA6DEA2}" dt="2024-01-10T19:33:53.184" v="1" actId="20577"/>
        <pc:sldMkLst>
          <pc:docMk/>
          <pc:sldMk cId="498060700" sldId="313"/>
        </pc:sldMkLst>
        <pc:spChg chg="mod">
          <ac:chgData name="Ly-Gagnon, Dany-Sebastien" userId="183818ef-bccc-4ca0-a298-874a7f62c2f1" providerId="ADAL" clId="{AB4F387A-1DC4-4604-AC9A-3EDD3EA6DEA2}" dt="2024-01-10T19:33:53.184" v="1" actId="20577"/>
          <ac:spMkLst>
            <pc:docMk/>
            <pc:sldMk cId="498060700" sldId="313"/>
            <ac:spMk id="3" creationId="{01BF2E11-AB55-3A5F-9E58-4544E362E50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ntel-my.sharepoint.com/personal/zhiguo_qian_intel_com/Documents/working/D2Dforum/D2D%20CA%2022Q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Areal Bandwidth Density</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84429606854077"/>
          <c:y val="0.14786007753100897"/>
          <c:w val="0.79427233648169959"/>
          <c:h val="0.69555531597424802"/>
        </c:manualLayout>
      </c:layout>
      <c:scatterChart>
        <c:scatterStyle val="lineMarker"/>
        <c:varyColors val="0"/>
        <c:ser>
          <c:idx val="4"/>
          <c:order val="0"/>
          <c:tx>
            <c:strRef>
              <c:f>Sheet2!$B$7</c:f>
              <c:strCache>
                <c:ptCount val="1"/>
                <c:pt idx="0">
                  <c:v>Foveros-Direct (3um)</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Sheet2!$C$2</c:f>
              <c:numCache>
                <c:formatCode>General</c:formatCode>
                <c:ptCount val="1"/>
                <c:pt idx="0">
                  <c:v>3</c:v>
                </c:pt>
              </c:numCache>
            </c:numRef>
          </c:xVal>
          <c:yVal>
            <c:numRef>
              <c:f>Sheet2!$C$7</c:f>
              <c:numCache>
                <c:formatCode>General</c:formatCode>
                <c:ptCount val="1"/>
                <c:pt idx="0">
                  <c:v>14397.75</c:v>
                </c:pt>
              </c:numCache>
            </c:numRef>
          </c:yVal>
          <c:smooth val="0"/>
          <c:extLst>
            <c:ext xmlns:c16="http://schemas.microsoft.com/office/drawing/2014/chart" uri="{C3380CC4-5D6E-409C-BE32-E72D297353CC}">
              <c16:uniqueId val="{00000000-2855-4636-9608-2EC8E748C0C7}"/>
            </c:ext>
          </c:extLst>
        </c:ser>
        <c:ser>
          <c:idx val="3"/>
          <c:order val="1"/>
          <c:tx>
            <c:strRef>
              <c:f>Sheet2!$B$6</c:f>
              <c:strCache>
                <c:ptCount val="1"/>
                <c:pt idx="0">
                  <c:v>Foveros-Direct (9um)</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Sheet2!$C$2:$I$2</c:f>
              <c:numCache>
                <c:formatCode>General</c:formatCode>
                <c:ptCount val="7"/>
                <c:pt idx="0">
                  <c:v>3</c:v>
                </c:pt>
                <c:pt idx="1">
                  <c:v>4</c:v>
                </c:pt>
                <c:pt idx="2">
                  <c:v>8</c:v>
                </c:pt>
                <c:pt idx="3">
                  <c:v>12</c:v>
                </c:pt>
                <c:pt idx="4">
                  <c:v>16</c:v>
                </c:pt>
                <c:pt idx="5">
                  <c:v>24</c:v>
                </c:pt>
                <c:pt idx="6">
                  <c:v>32</c:v>
                </c:pt>
              </c:numCache>
            </c:numRef>
          </c:xVal>
          <c:yVal>
            <c:numRef>
              <c:f>Sheet2!$C$6:$I$6</c:f>
              <c:numCache>
                <c:formatCode>0</c:formatCode>
                <c:ptCount val="7"/>
                <c:pt idx="0">
                  <c:v>1999.6875</c:v>
                </c:pt>
                <c:pt idx="1">
                  <c:v>2666.25</c:v>
                </c:pt>
              </c:numCache>
            </c:numRef>
          </c:yVal>
          <c:smooth val="0"/>
          <c:extLst>
            <c:ext xmlns:c16="http://schemas.microsoft.com/office/drawing/2014/chart" uri="{C3380CC4-5D6E-409C-BE32-E72D297353CC}">
              <c16:uniqueId val="{00000001-2855-4636-9608-2EC8E748C0C7}"/>
            </c:ext>
          </c:extLst>
        </c:ser>
        <c:ser>
          <c:idx val="2"/>
          <c:order val="2"/>
          <c:tx>
            <c:strRef>
              <c:f>Sheet2!$B$5</c:f>
              <c:strCache>
                <c:ptCount val="1"/>
                <c:pt idx="0">
                  <c:v>Foveros (25um) with UCIe-A</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Sheet2!$D$2:$I$2</c:f>
              <c:numCache>
                <c:formatCode>General</c:formatCode>
                <c:ptCount val="6"/>
                <c:pt idx="0">
                  <c:v>4</c:v>
                </c:pt>
                <c:pt idx="1">
                  <c:v>8</c:v>
                </c:pt>
                <c:pt idx="2">
                  <c:v>12</c:v>
                </c:pt>
                <c:pt idx="3">
                  <c:v>16</c:v>
                </c:pt>
                <c:pt idx="4">
                  <c:v>24</c:v>
                </c:pt>
                <c:pt idx="5">
                  <c:v>32</c:v>
                </c:pt>
              </c:numCache>
            </c:numRef>
          </c:xVal>
          <c:yVal>
            <c:numRef>
              <c:f>Sheet2!$D$5:$I$5</c:f>
              <c:numCache>
                <c:formatCode>0</c:formatCode>
                <c:ptCount val="6"/>
                <c:pt idx="0">
                  <c:v>460.72800000000001</c:v>
                </c:pt>
                <c:pt idx="1">
                  <c:v>921.45600000000002</c:v>
                </c:pt>
                <c:pt idx="2">
                  <c:v>1382.184</c:v>
                </c:pt>
              </c:numCache>
            </c:numRef>
          </c:yVal>
          <c:smooth val="0"/>
          <c:extLst>
            <c:ext xmlns:c16="http://schemas.microsoft.com/office/drawing/2014/chart" uri="{C3380CC4-5D6E-409C-BE32-E72D297353CC}">
              <c16:uniqueId val="{00000002-2855-4636-9608-2EC8E748C0C7}"/>
            </c:ext>
          </c:extLst>
        </c:ser>
        <c:ser>
          <c:idx val="1"/>
          <c:order val="3"/>
          <c:tx>
            <c:strRef>
              <c:f>Sheet2!$B$4</c:f>
              <c:strCache>
                <c:ptCount val="1"/>
                <c:pt idx="0">
                  <c:v>EMIB (45um) with UCIe-A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Sheet2!$D$2:$I$2</c:f>
              <c:numCache>
                <c:formatCode>General</c:formatCode>
                <c:ptCount val="6"/>
                <c:pt idx="0">
                  <c:v>4</c:v>
                </c:pt>
                <c:pt idx="1">
                  <c:v>8</c:v>
                </c:pt>
                <c:pt idx="2">
                  <c:v>12</c:v>
                </c:pt>
                <c:pt idx="3">
                  <c:v>16</c:v>
                </c:pt>
                <c:pt idx="4">
                  <c:v>24</c:v>
                </c:pt>
                <c:pt idx="5">
                  <c:v>32</c:v>
                </c:pt>
              </c:numCache>
            </c:numRef>
          </c:xVal>
          <c:yVal>
            <c:numRef>
              <c:f>Sheet2!$D$4:$I$4</c:f>
              <c:numCache>
                <c:formatCode>General</c:formatCode>
                <c:ptCount val="6"/>
                <c:pt idx="0">
                  <c:v>158</c:v>
                </c:pt>
                <c:pt idx="1">
                  <c:v>316</c:v>
                </c:pt>
                <c:pt idx="2">
                  <c:v>474</c:v>
                </c:pt>
                <c:pt idx="3">
                  <c:v>632</c:v>
                </c:pt>
                <c:pt idx="4">
                  <c:v>948</c:v>
                </c:pt>
                <c:pt idx="5">
                  <c:v>1264</c:v>
                </c:pt>
              </c:numCache>
            </c:numRef>
          </c:yVal>
          <c:smooth val="0"/>
          <c:extLst>
            <c:ext xmlns:c16="http://schemas.microsoft.com/office/drawing/2014/chart" uri="{C3380CC4-5D6E-409C-BE32-E72D297353CC}">
              <c16:uniqueId val="{00000003-2855-4636-9608-2EC8E748C0C7}"/>
            </c:ext>
          </c:extLst>
        </c:ser>
        <c:ser>
          <c:idx val="0"/>
          <c:order val="4"/>
          <c:tx>
            <c:strRef>
              <c:f>Sheet2!$B$3</c:f>
              <c:strCache>
                <c:ptCount val="1"/>
                <c:pt idx="0">
                  <c:v>Organic (110um) with UCIe-S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Sheet2!$D$2:$I$2</c:f>
              <c:numCache>
                <c:formatCode>General</c:formatCode>
                <c:ptCount val="6"/>
                <c:pt idx="0">
                  <c:v>4</c:v>
                </c:pt>
                <c:pt idx="1">
                  <c:v>8</c:v>
                </c:pt>
                <c:pt idx="2">
                  <c:v>12</c:v>
                </c:pt>
                <c:pt idx="3">
                  <c:v>16</c:v>
                </c:pt>
                <c:pt idx="4">
                  <c:v>24</c:v>
                </c:pt>
                <c:pt idx="5">
                  <c:v>32</c:v>
                </c:pt>
              </c:numCache>
            </c:numRef>
          </c:xVal>
          <c:yVal>
            <c:numRef>
              <c:f>Sheet2!$D$3:$I$3</c:f>
              <c:numCache>
                <c:formatCode>0</c:formatCode>
                <c:ptCount val="6"/>
                <c:pt idx="0">
                  <c:v>21.25</c:v>
                </c:pt>
                <c:pt idx="1">
                  <c:v>42.5</c:v>
                </c:pt>
                <c:pt idx="2">
                  <c:v>63.75</c:v>
                </c:pt>
                <c:pt idx="3">
                  <c:v>85</c:v>
                </c:pt>
                <c:pt idx="4">
                  <c:v>108.75</c:v>
                </c:pt>
                <c:pt idx="5">
                  <c:v>145</c:v>
                </c:pt>
              </c:numCache>
            </c:numRef>
          </c:yVal>
          <c:smooth val="0"/>
          <c:extLst>
            <c:ext xmlns:c16="http://schemas.microsoft.com/office/drawing/2014/chart" uri="{C3380CC4-5D6E-409C-BE32-E72D297353CC}">
              <c16:uniqueId val="{00000004-2855-4636-9608-2EC8E748C0C7}"/>
            </c:ext>
          </c:extLst>
        </c:ser>
        <c:dLbls>
          <c:showLegendKey val="0"/>
          <c:showVal val="0"/>
          <c:showCatName val="0"/>
          <c:showSerName val="0"/>
          <c:showPercent val="0"/>
          <c:showBubbleSize val="0"/>
        </c:dLbls>
        <c:axId val="487113840"/>
        <c:axId val="487113008"/>
      </c:scatterChart>
      <c:valAx>
        <c:axId val="4871138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Data Rate (GT/s)</a:t>
                </a:r>
              </a:p>
            </c:rich>
          </c:tx>
          <c:layout>
            <c:manualLayout>
              <c:xMode val="edge"/>
              <c:yMode val="edge"/>
              <c:x val="0.39324348831222805"/>
              <c:y val="0.9150662099878358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7113008"/>
        <c:crosses val="autoZero"/>
        <c:crossBetween val="midCat"/>
      </c:valAx>
      <c:valAx>
        <c:axId val="487113008"/>
        <c:scaling>
          <c:logBase val="10"/>
          <c:orientation val="minMax"/>
          <c:max val="50000"/>
          <c:min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GB/s/mm²</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87113840"/>
        <c:crosses val="autoZero"/>
        <c:crossBetween val="midCat"/>
      </c:valAx>
      <c:spPr>
        <a:noFill/>
        <a:ln>
          <a:noFill/>
        </a:ln>
        <a:effectLst/>
      </c:spPr>
    </c:plotArea>
    <c:legend>
      <c:legendPos val="b"/>
      <c:layout>
        <c:manualLayout>
          <c:xMode val="edge"/>
          <c:yMode val="edge"/>
          <c:x val="0.61749297149848692"/>
          <c:y val="0.17973962492774267"/>
          <c:w val="0.34784950178071289"/>
          <c:h val="0.18475992421360857"/>
        </c:manualLayout>
      </c:layout>
      <c:overlay val="0"/>
      <c:spPr>
        <a:solidFill>
          <a:schemeClr val="bg1"/>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75"/>
    </inkml:context>
    <inkml:brush xml:id="br0">
      <inkml:brushProperty name="width" value="0.05" units="cm"/>
      <inkml:brushProperty name="height" value="0.05" units="cm"/>
    </inkml:brush>
  </inkml:definitions>
  <inkml:trace contextRef="#ctx0" brushRef="#br0">0 1 24575,'2'1'0,"0"1"0,-2-1 0,2 0 0,-1 0 0,1 1 0,-1 0 0,0-1 0,-1 0 0,2 4 0,4 16 0,-3-13 0,8 40 0,-9-31 0,4 26 0,-1 26 0,3-6 0,-6-53 0,-1 17 0,-2-17 0,1 0 0,3 11 0,0-7 0,-1 15 0,2 12 0,0-19 0,-3 2 0,-2 24 0,1-10 0,0-29 0,4 13 0,-2-13 0,0 15 0,-2-15 0,2 1 0,-1 0 0,6 13 0,15 29 0,-9-25 0,-5-4-12,-2-9-664,10 18-1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76"/>
    </inkml:context>
    <inkml:brush xml:id="br0">
      <inkml:brushProperty name="width" value="0.05" units="cm"/>
      <inkml:brushProperty name="height" value="0.05" units="cm"/>
    </inkml:brush>
  </inkml:definitions>
  <inkml:trace contextRef="#ctx0" brushRef="#br0">166 1 24575,'-1'1'0,"0"-1"0,0 1 0,0 0 0,0-1 0,-1 1 0,1 0 0,0 0 0,0 0 0,1 0 0,-1-1 0,0 2 0,1-1 0,-2 1 0,1-1 0,-14 20 0,1-3 0,1 2 0,1-1 0,-14 36 0,20-36 0,0-3 0,2-1 0,-3 22 0,-1 7 0,1-13 0,-10 134 0,17-4 0,0-81 0,-4-53 0,3-20 0,-2 13 0,3-4 0,-5 24 0,2-24-1365,3-12-5461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79"/>
    </inkml:context>
    <inkml:brush xml:id="br0">
      <inkml:brushProperty name="width" value="0.05" units="cm"/>
      <inkml:brushProperty name="height" value="0.05" units="cm"/>
    </inkml:brush>
  </inkml:definitions>
  <inkml:trace contextRef="#ctx0" brushRef="#br0">118 0 24575,'1'53'0,"-2"61"0,-7-69 0,1 11 0,-1 41 0,-6 4 0,5-37 0,-36 197 0,32-180 0,0-7-1365,12-70-5461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0"/>
    </inkml:context>
    <inkml:brush xml:id="br0">
      <inkml:brushProperty name="width" value="0.05" units="cm"/>
      <inkml:brushProperty name="height" value="0.05" units="cm"/>
    </inkml:brush>
  </inkml:definitions>
  <inkml:trace contextRef="#ctx0" brushRef="#br0">0 0 24575,'0'332'0,"2"-321"0,-1-1 0,1 0 0,6 14 0,0 2 0,-2 2 0,0 30 0,1 18 0,-4-42 0,2 24 0,-4-52 0,-1 1 0,1-1 0,5 11 0,-4-10 0,1 1 0,0 9 0,5 29 0,-5-25 0,0-9 0,-1 15 0,-2-19 0,2-1 0,0 1 0,1-1 0,-1 0 0,5 8 0,-2-7 0,-3-1-116,2 0-134,-1-1 0,0 1 1,-1 1-1,2 12 0,-4-15-6576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1"/>
    </inkml:context>
    <inkml:brush xml:id="br0">
      <inkml:brushProperty name="width" value="0.05" units="cm"/>
      <inkml:brushProperty name="height" value="0.05" units="cm"/>
    </inkml:brush>
  </inkml:definitions>
  <inkml:trace contextRef="#ctx0" brushRef="#br0">9 1 24575,'-6'100'0,"3"15"0,4-66 0,1-36 0,0 1 0,1 0 0,6 13 0,1 3 0,12 35 0,-16-54 0,0 1 0,1-1 0,13 17 0,4 0 0,19 21 0,-32-36 0,-2-4 0,0-1 0,1 0 0,0 1 0,16 8 0,38 21 0,-58-35 0,-1 0 0,0 1 0,0-1 0,0 1 0,-1 0 0,1 0 0,-2 0 0,1 0 0,-1 1 0,1-1 0,-2 1 0,4 6 0,1 4 0,-3-7 0,0 1 0,-1-1 0,3 12 0,1 12 0,-5-21 0,4 21 0,-1 37 0,-3-38 0,-2-23 0,0 0 0,1 1 0,0-1 0,3 10 0,1-3 0,-1 0 0,-2 0 0,0 16 0,1 0 0,5 32 0,-6-43 0,4 16 0,3 7 0,6 19 0,-11-54 0,0 1 0,1 0 0,0-1 0,14 15 0,-14-16 0,3 2 0,14 12 0,-18-19 0,-1 1 0,1 0 0,0-1 0,1 1 0,-1-1 0,0 0 0,9 3 0,23 8 0,-18-6 0,1-1 0,0 0 0,0-1 0,38 7 0,-26-9 0,-13-1 0,24 4 0,-18 1 0,-18-5 0,0 0 0,0-1 0,9 1 0,153 11 0,-110-10 0,-15-2 0,-32-2 0,1 1 0,20 2 0,-27-2 0,-2 1 0,2 0 0,-2 0 0,2 0 0,-2 1 0,1-1 0,-1 0 0,1 1 0,-1-1 0,1 1 0,-1 0 0,0 0 0,0 0 0,-1 0 0,1 1 0,0-1 0,-1 0 0,1 1 0,-1-1 0,-1 1 0,4 3 0,-2 1 0,0 0 0,0 0 0,-1 0 0,0 0 0,0 1 0,-1-1 0,-1 10 0,0-17 0,0 25 0,4 36 0,1-31 0,-5 53 0,-1-38 0,1 431 0,-5-449 0,4-19 0,-1 12 0,2 24-1365,0-39-5461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2"/>
    </inkml:context>
    <inkml:brush xml:id="br0">
      <inkml:brushProperty name="width" value="0.05" units="cm"/>
      <inkml:brushProperty name="height" value="0.05" units="cm"/>
    </inkml:brush>
  </inkml:definitions>
  <inkml:trace contextRef="#ctx0" brushRef="#br0">0 0 24575,'8'207'0,"-8"284"0,0-489 0,0-1 0,1 0 0,-1 1 0,0-1 0,1 0 0,0 0 0,-1 1 0,0-1 0,1 0 0,0 1 0,0-2 0,0 2 0,1-1 0,0 1 0,3 2 0,0-1 0,9 5 0,-1 0 0,-5-3 0,-1 0 0,7 8 0,-9-8 0,0 0 0,2-1 0,9 8 0,14 7 0,-19-13 0,18 11 0,-24-15 0,-1 0 0,0 0 0,1-1 0,0 0 0,0 0 0,0 1 0,-1-1 0,9 1 0,2-1 0,25-1 0,-27 0 0,-1 0 0,1 0 0,13 3 0,-6-1 0,0-1 0,0 0 0,28-2 0,-6 0 0,-37 1 0,-1 0 0,0 0 0,1 0 0,-2 1 0,2 0 0,-1-1 0,1 1 0,-2 0 0,2 1 0,-2-2 0,2 2 0,-2-1 0,1 1 0,-1 0 0,1-1 0,-1 1 0,0 0 0,6 4 0,-6-3 0,1 0 0,-2 0 0,2 0 0,-1 0 0,-1 0 0,0 1 0,1-1 0,-2 1 0,1-1 0,0 1 0,-1 0 0,0-1 0,1 6 0,5 31 0,-3-20 0,0 8 0,-5 35 0,2 51 0,7-66 0,-4-29 0,0 25 0,-5 280 0,-3-286 0,1 1 0,-4 54 0,5 64 0,3-89 0,-1-61 0,1 0 0,1 0 0,1-1 0,-1 1 0,1-1 0,1 1 0,5 9 0,-2-5 0,7 14 0,-13-19 0,2-1 0,1 0 0,-2 0 0,2 0 0,7 7 0,-1 1 0,-1-2 0,10 23 0,-12-19 0,17 21 0,-1-13 0,-17-17 0,0-1 0,-1 1 0,6 8 0,2 8 0,-10-13 0,3-2 0,-2 2 0,8 7 0,-6-11 0,-2 0 0,0 1 0,-1 0 0,1 0 0,-2-1 0,4 11 0,-4-12 15,0 1 0,1-1 0,-1 0 0,1 1 0,1-1 0,-2-1 0,9 8 0,-1-3-510,1 1 0,12 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3"/>
    </inkml:context>
    <inkml:brush xml:id="br0">
      <inkml:brushProperty name="width" value="0.05" units="cm"/>
      <inkml:brushProperty name="height" value="0.05" units="cm"/>
    </inkml:brush>
  </inkml:definitions>
  <inkml:trace contextRef="#ctx0" brushRef="#br0">581 0 24575,'0'18'0,"-7"25"0,6-27 0,0 26 0,1-28 0,-4 31 0,1-14 0,2-22 0,-3 15 0,-5 27 0,7-44 0,0 0 0,-1 1 0,0-1 0,-1 0 0,0 0 0,0 0 0,-2-1 0,-5 7 0,-10 10 0,14-14 0,0-2 0,0 1 0,-1 0 0,-10 7 0,-11 3 0,19-12 0,0 0 0,0 1 0,2-1 0,-1 2 0,-10 10 0,1 2 0,11-15 0,2 2 0,0-1 0,0 0 0,-6 10 0,6-7 0,-1 1 0,-10 10 0,0 2 0,-13 22 0,22-33 0,1-1 0,-8 20 0,9-17 0,-13 20 0,3-11 0,2 2 0,1-1 0,-8 27 0,4-12 0,10-24 0,-7 22 0,5-5 0,-15 60 0,11-41 0,-3 76 0,12-98 0,3 4 0,0-19 0,-1 0 0,-6 25 0,3-22 0,1 1 0,-1 21 0,5 34 0,0-25 0,-1 431 0,4-414 0,0-3 0,0 1 0,1 2 0,-6 155 0,5-200 8,-2-11-1381,-1-4-5453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6T19:58:53.884"/>
    </inkml:context>
    <inkml:brush xml:id="br0">
      <inkml:brushProperty name="width" value="0.05" units="cm"/>
      <inkml:brushProperty name="height" value="0.05" units="cm"/>
    </inkml:brush>
  </inkml:definitions>
  <inkml:trace contextRef="#ctx0" brushRef="#br0">825 0 24575,'5'15'0,"-3"-8"0,5 8 0,-5-9 0,0-1 0,1 2 0,0 11 0,-3 16 0,4 28 0,-2-13 0,-1-3 0,3-25 0,-2-12 0,0 14 0,-2 467 0,-1-479 0,-2 12 0,-2-3 0,-9 44 0,5-28 0,6-24 0,-1-1 0,-10 16 0,6-12 0,-32 57 0,36-68 0,1 0 0,-1 1 0,0-1 0,0 0 0,-1-1 0,0 1 0,0-1 0,0 1 0,0 0 0,-1-2 0,-6 4 0,-8 2 0,-2 0 0,-21 5 0,17-5 0,12-4 0,1 0 0,0 1 0,0 0 0,0 1 0,-18 10 0,22-11 0,1-1 0,-10 5 0,-11 4 0,-87 59 0,98-59 0,1 1 0,0 0 0,-25 29 0,31-29 0,4-7 0,0 2 0,-8 14 0,-6 13 0,12-20 0,0 0 0,1 1 0,-5 18 0,-25 95 0,-13 70 0,40-143 0,3-20 0,-2 41 0,10 225 89,1-141-1543,-1-156-5372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EC177-E2E5-4455-82C1-178BA1878C75}" type="datetimeFigureOut">
              <a:rPr lang="en-US" smtClean="0"/>
              <a:t>2/21/24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04A1C-D9A7-450B-9BF6-70A1F0BFB355}" type="slidenum">
              <a:rPr lang="en-US" smtClean="0"/>
              <a:t>‹#›</a:t>
            </a:fld>
            <a:endParaRPr lang="en-US"/>
          </a:p>
        </p:txBody>
      </p:sp>
    </p:spTree>
    <p:extLst>
      <p:ext uri="{BB962C8B-B14F-4D97-AF65-F5344CB8AC3E}">
        <p14:creationId xmlns:p14="http://schemas.microsoft.com/office/powerpoint/2010/main" val="92643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a:t>Key Attributes are Scalability, Modularity, Efficiency, Sustainability, Density, Performance, Manageability, Automation and Security.</a:t>
            </a:r>
          </a:p>
          <a:p>
            <a:pPr lvl="1"/>
            <a:endParaRPr lang="en-US" sz="1200" u="sng"/>
          </a:p>
          <a:p>
            <a:pPr lvl="1"/>
            <a:r>
              <a:rPr lang="en-US" sz="1200" u="none"/>
              <a:t>Technology Content include: </a:t>
            </a:r>
          </a:p>
          <a:p>
            <a:pPr lvl="1"/>
            <a:endParaRPr lang="en-US" sz="1200" u="sng"/>
          </a:p>
          <a:p>
            <a:pPr lvl="1"/>
            <a:r>
              <a:rPr lang="en-US" sz="1200" u="sng"/>
              <a:t>Compute Infrastructure</a:t>
            </a:r>
            <a:r>
              <a:rPr lang="en-US" sz="1200"/>
              <a:t>: including high-performance processors and memory configurations to explore hardware accelerators, GPUs, and TPUs for specialized workloads.</a:t>
            </a:r>
          </a:p>
          <a:p>
            <a:pPr lvl="1"/>
            <a:endParaRPr lang="en-US" sz="1200" u="sng"/>
          </a:p>
          <a:p>
            <a:pPr lvl="1"/>
            <a:r>
              <a:rPr lang="en-US" sz="1200" u="sng"/>
              <a:t>Memory and Storage Solutions</a:t>
            </a:r>
            <a:r>
              <a:rPr lang="en-US" sz="1200"/>
              <a:t>: Scalable solutions, such as DRAM, SSDs and </a:t>
            </a:r>
            <a:r>
              <a:rPr lang="en-US" sz="1200" err="1"/>
              <a:t>NVMe</a:t>
            </a:r>
            <a:r>
              <a:rPr lang="en-US" sz="1200"/>
              <a:t> for data-intensive applications as well as software-defined memory and storage such as CXL for dynamic provisioning.</a:t>
            </a:r>
          </a:p>
          <a:p>
            <a:pPr lvl="1"/>
            <a:endParaRPr lang="en-US" sz="1200" u="sng"/>
          </a:p>
          <a:p>
            <a:pPr lvl="1"/>
            <a:r>
              <a:rPr lang="en-US" sz="1200" u="sng"/>
              <a:t>Networking</a:t>
            </a:r>
            <a:r>
              <a:rPr lang="en-US" sz="1200"/>
              <a:t>: Implement high-speed, low-latency networking solutions to facilitate seamless communication between components.</a:t>
            </a:r>
          </a:p>
          <a:p>
            <a:pPr lvl="1"/>
            <a:endParaRPr lang="en-US" sz="1200" u="sng"/>
          </a:p>
          <a:p>
            <a:pPr lvl="1"/>
            <a:r>
              <a:rPr lang="en-US" sz="1200" u="sng"/>
              <a:t>Power and Thermal management</a:t>
            </a:r>
            <a:r>
              <a:rPr lang="en-US" sz="1200"/>
              <a:t>: Optimize PDN and cooling for energy efficiency.</a:t>
            </a:r>
          </a:p>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4</a:t>
            </a:fld>
            <a:endParaRPr lang="en-US"/>
          </a:p>
        </p:txBody>
      </p:sp>
    </p:spTree>
    <p:extLst>
      <p:ext uri="{BB962C8B-B14F-4D97-AF65-F5344CB8AC3E}">
        <p14:creationId xmlns:p14="http://schemas.microsoft.com/office/powerpoint/2010/main" val="3610779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C8689-8455-3546-ADF9-3B7273760F66}" type="slidenum">
              <a:rPr lang="en-US" smtClean="0"/>
              <a:pPr/>
              <a:t>61</a:t>
            </a:fld>
            <a:endParaRPr lang="en-US"/>
          </a:p>
        </p:txBody>
      </p:sp>
    </p:spTree>
    <p:extLst>
      <p:ext uri="{BB962C8B-B14F-4D97-AF65-F5344CB8AC3E}">
        <p14:creationId xmlns:p14="http://schemas.microsoft.com/office/powerpoint/2010/main" val="731978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9</a:t>
            </a:fld>
            <a:endParaRPr lang="en-US"/>
          </a:p>
        </p:txBody>
      </p:sp>
    </p:spTree>
    <p:extLst>
      <p:ext uri="{BB962C8B-B14F-4D97-AF65-F5344CB8AC3E}">
        <p14:creationId xmlns:p14="http://schemas.microsoft.com/office/powerpoint/2010/main" val="23000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11</a:t>
            </a:fld>
            <a:endParaRPr lang="en-US"/>
          </a:p>
        </p:txBody>
      </p:sp>
    </p:spTree>
    <p:extLst>
      <p:ext uri="{BB962C8B-B14F-4D97-AF65-F5344CB8AC3E}">
        <p14:creationId xmlns:p14="http://schemas.microsoft.com/office/powerpoint/2010/main" val="1654857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Commentary:</a:t>
            </a:r>
          </a:p>
          <a:p>
            <a:endParaRPr lang="en-US"/>
          </a:p>
          <a:p>
            <a:r>
              <a:rPr lang="en-US"/>
              <a:t>This slide depicts the current protocol landscape and its desired evolution at different scales.</a:t>
            </a:r>
          </a:p>
          <a:p>
            <a:endParaRPr lang="en-US"/>
          </a:p>
          <a:p>
            <a:r>
              <a:rPr lang="en-US"/>
              <a:t>The industry is fragmented in the way accelerators are networked within the node and outside. </a:t>
            </a:r>
          </a:p>
          <a:p>
            <a:endParaRPr lang="en-US"/>
          </a:p>
          <a:p>
            <a:r>
              <a:rPr lang="en-US"/>
              <a:t>Nvidia and AMD have </a:t>
            </a:r>
            <a:r>
              <a:rPr lang="en-US" err="1"/>
              <a:t>NVLink</a:t>
            </a:r>
            <a:r>
              <a:rPr lang="en-US"/>
              <a:t> and Infinity fabric. These are used for CPU-CPU, CPU-GPU and GPU-GPU connectivity. They likely are a combination of few different protocols. Nvidia has multiple fabric options for pod-scale. They have announced high radix </a:t>
            </a:r>
            <a:r>
              <a:rPr lang="en-US" err="1"/>
              <a:t>NVSwitches</a:t>
            </a:r>
            <a:r>
              <a:rPr lang="en-US"/>
              <a:t> and they have the IB solutions that scale from pod to exa-scale. Many AI startups are creating their own purpose-built fabrics.</a:t>
            </a:r>
          </a:p>
          <a:p>
            <a:endParaRPr lang="en-US"/>
          </a:p>
          <a:p>
            <a:r>
              <a:rPr lang="en-US"/>
              <a:t>Today we at Intel have a heterogenous mix of protocols and interfaces within the node, and upcoming pod scale. And we have a gap in the exa-scale fabric space. </a:t>
            </a:r>
          </a:p>
          <a:p>
            <a:endParaRPr lang="en-US"/>
          </a:p>
          <a:p>
            <a:r>
              <a:rPr lang="en-US"/>
              <a:t>The goal is to continue evolving CXL as a standard for a unified scaling fabric to cover the in-node and pod-scale fabric. UXI that is a combination of UPI and CXL will address the multi-processor SMP space. So effectively CXL will span from within package to  pod-scale. Intel is participating in the Ultra-Ethernet consortium to evolve Ethernet to address the large scale HPC-AI requirements.</a:t>
            </a:r>
          </a:p>
          <a:p>
            <a:endParaRPr lang="en-US"/>
          </a:p>
          <a:p>
            <a:r>
              <a:rPr lang="en-US"/>
              <a:t>Note that in the pod-scale network there are multiple design points and more than one solution will exist. More details in a subsequent slide.</a:t>
            </a:r>
          </a:p>
          <a:p>
            <a:endParaRPr lang="en-US"/>
          </a:p>
          <a:p>
            <a:r>
              <a:rPr lang="en-US"/>
              <a:t>In the next few slides we will cover the motivation and approach being taken to achieve this goal. </a:t>
            </a:r>
          </a:p>
          <a:p>
            <a:endParaRPr lang="en-US"/>
          </a:p>
          <a:p>
            <a:endParaRPr lang="en-US"/>
          </a:p>
        </p:txBody>
      </p:sp>
      <p:sp>
        <p:nvSpPr>
          <p:cNvPr id="4" name="Slide Number Placeholder 3"/>
          <p:cNvSpPr>
            <a:spLocks noGrp="1"/>
          </p:cNvSpPr>
          <p:nvPr>
            <p:ph type="sldNum" sz="quarter" idx="5"/>
          </p:nvPr>
        </p:nvSpPr>
        <p:spPr/>
        <p:txBody>
          <a:bodyPr/>
          <a:lstStyle/>
          <a:p>
            <a:fld id="{28E56020-C0E3-4BCE-A4A3-158788BCACEB}" type="slidenum">
              <a:rPr lang="en-US" smtClean="0"/>
              <a:t>33</a:t>
            </a:fld>
            <a:endParaRPr lang="en-US"/>
          </a:p>
        </p:txBody>
      </p:sp>
    </p:spTree>
    <p:extLst>
      <p:ext uri="{BB962C8B-B14F-4D97-AF65-F5344CB8AC3E}">
        <p14:creationId xmlns:p14="http://schemas.microsoft.com/office/powerpoint/2010/main" val="407037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9659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90BAC8-9F9A-1440-B98A-BF49CFF1EF72}" type="slidenum">
              <a:rPr lang="en-US" smtClean="0"/>
              <a:t>54</a:t>
            </a:fld>
            <a:endParaRPr lang="en-US"/>
          </a:p>
        </p:txBody>
      </p:sp>
    </p:spTree>
    <p:extLst>
      <p:ext uri="{BB962C8B-B14F-4D97-AF65-F5344CB8AC3E}">
        <p14:creationId xmlns:p14="http://schemas.microsoft.com/office/powerpoint/2010/main" val="3564337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027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C8689-8455-3546-ADF9-3B7273760F66}" type="slidenum">
              <a:rPr lang="en-US" smtClean="0"/>
              <a:pPr/>
              <a:t>59</a:t>
            </a:fld>
            <a:endParaRPr lang="en-US"/>
          </a:p>
        </p:txBody>
      </p:sp>
    </p:spTree>
    <p:extLst>
      <p:ext uri="{BB962C8B-B14F-4D97-AF65-F5344CB8AC3E}">
        <p14:creationId xmlns:p14="http://schemas.microsoft.com/office/powerpoint/2010/main" val="427746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C8689-8455-3546-ADF9-3B7273760F66}" type="slidenum">
              <a:rPr lang="en-US" smtClean="0"/>
              <a:pPr/>
              <a:t>60</a:t>
            </a:fld>
            <a:endParaRPr lang="en-US"/>
          </a:p>
        </p:txBody>
      </p:sp>
    </p:spTree>
    <p:extLst>
      <p:ext uri="{BB962C8B-B14F-4D97-AF65-F5344CB8AC3E}">
        <p14:creationId xmlns:p14="http://schemas.microsoft.com/office/powerpoint/2010/main" val="57303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6379"/>
            <a:ext cx="10363200" cy="1012825"/>
          </a:xfrm>
        </p:spPr>
        <p:txBody>
          <a:bodyPr/>
          <a:lstStyle>
            <a:lvl1pPr>
              <a:defRPr sz="4847"/>
            </a:lvl1pPr>
          </a:lstStyle>
          <a:p>
            <a:r>
              <a:rPr lang="en-US"/>
              <a:t>Click to edit Master title style</a:t>
            </a:r>
          </a:p>
        </p:txBody>
      </p:sp>
      <p:sp>
        <p:nvSpPr>
          <p:cNvPr id="3" name="Subtitle 2"/>
          <p:cNvSpPr>
            <a:spLocks noGrp="1"/>
          </p:cNvSpPr>
          <p:nvPr>
            <p:ph type="subTitle" idx="1"/>
          </p:nvPr>
        </p:nvSpPr>
        <p:spPr>
          <a:xfrm>
            <a:off x="1828800" y="1371600"/>
            <a:ext cx="8534400" cy="533401"/>
          </a:xfrm>
        </p:spPr>
        <p:txBody>
          <a:bodyPr/>
          <a:lstStyle>
            <a:lvl1pPr marL="0" indent="0" algn="ctr">
              <a:buFont typeface="Arial" pitchFamily="34" charset="0"/>
              <a:buNone/>
              <a:defRPr sz="2908" b="1"/>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Click to edit Master subtitle style</a:t>
            </a:r>
          </a:p>
        </p:txBody>
      </p:sp>
      <p:sp>
        <p:nvSpPr>
          <p:cNvPr id="4" name="Content Placeholder 2"/>
          <p:cNvSpPr>
            <a:spLocks noGrp="1"/>
          </p:cNvSpPr>
          <p:nvPr>
            <p:ph idx="10"/>
          </p:nvPr>
        </p:nvSpPr>
        <p:spPr>
          <a:xfrm>
            <a:off x="914400" y="2133600"/>
            <a:ext cx="10363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424" b="1"/>
            </a:lvl1pPr>
          </a:lstStyle>
          <a:p>
            <a:r>
              <a:rPr lang="en-US"/>
              <a:t>Click to edit Master title style</a:t>
            </a:r>
          </a:p>
        </p:txBody>
      </p:sp>
      <p:sp>
        <p:nvSpPr>
          <p:cNvPr id="3" name="Content Placeholder 2"/>
          <p:cNvSpPr>
            <a:spLocks noGrp="1"/>
          </p:cNvSpPr>
          <p:nvPr>
            <p:ph idx="1"/>
          </p:nvPr>
        </p:nvSpPr>
        <p:spPr>
          <a:xfrm>
            <a:off x="4766734" y="273054"/>
            <a:ext cx="6815667" cy="5853112"/>
          </a:xfrm>
        </p:spPr>
        <p:txBody>
          <a:bodyPr/>
          <a:lstStyle>
            <a:lvl1pPr>
              <a:defRPr sz="3878"/>
            </a:lvl1pPr>
            <a:lvl2pPr>
              <a:defRPr sz="3393"/>
            </a:lvl2pPr>
            <a:lvl3pPr>
              <a:defRPr sz="2908"/>
            </a:lvl3pPr>
            <a:lvl4pPr>
              <a:defRPr sz="2424"/>
            </a:lvl4pPr>
            <a:lvl5pPr>
              <a:defRPr sz="2424"/>
            </a:lvl5pPr>
            <a:lvl6pPr>
              <a:defRPr sz="2424"/>
            </a:lvl6pPr>
            <a:lvl7pPr>
              <a:defRPr sz="2424"/>
            </a:lvl7pPr>
            <a:lvl8pPr>
              <a:defRPr sz="2424"/>
            </a:lvl8pPr>
            <a:lvl9pPr>
              <a:defRPr sz="2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424"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78"/>
            </a:lvl1pPr>
            <a:lvl2pPr marL="554035" indent="0">
              <a:buNone/>
              <a:defRPr sz="3393"/>
            </a:lvl2pPr>
            <a:lvl3pPr marL="1108070" indent="0">
              <a:buNone/>
              <a:defRPr sz="2908"/>
            </a:lvl3pPr>
            <a:lvl4pPr marL="1662105" indent="0">
              <a:buNone/>
              <a:defRPr sz="2424"/>
            </a:lvl4pPr>
            <a:lvl5pPr marL="2216140" indent="0">
              <a:buNone/>
              <a:defRPr sz="2424"/>
            </a:lvl5pPr>
            <a:lvl6pPr marL="2770175" indent="0">
              <a:buNone/>
              <a:defRPr sz="2424"/>
            </a:lvl6pPr>
            <a:lvl7pPr marL="3324210" indent="0">
              <a:buNone/>
              <a:defRPr sz="2424"/>
            </a:lvl7pPr>
            <a:lvl8pPr marL="3878245" indent="0">
              <a:buNone/>
              <a:defRPr sz="2424"/>
            </a:lvl8pPr>
            <a:lvl9pPr marL="4432280" indent="0">
              <a:buNone/>
              <a:defRPr sz="2424"/>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399"/>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399"/>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a:p>
        </p:txBody>
      </p:sp>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33293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65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05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rgbClr val="4880D8"/>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0075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Rectangle 23"/>
          <p:cNvSpPr/>
          <p:nvPr userDrawn="1"/>
        </p:nvSpPr>
        <p:spPr>
          <a:xfrm>
            <a:off x="120073" y="776330"/>
            <a:ext cx="10871200" cy="316112"/>
          </a:xfrm>
          <a:prstGeom prst="rect">
            <a:avLst/>
          </a:prstGeom>
        </p:spPr>
        <p:txBody>
          <a:bodyPr wrap="square">
            <a:spAutoFit/>
          </a:bodyPr>
          <a:lstStyle/>
          <a:p>
            <a:pPr fontAlgn="t"/>
            <a:r>
              <a:rPr lang="en-US" sz="1454" b="1" u="sng">
                <a:latin typeface="Calibri" pitchFamily="34" charset="0"/>
                <a:cs typeface="Calibri" pitchFamily="34" charset="0"/>
              </a:rPr>
              <a:t>Phases:</a:t>
            </a:r>
            <a:r>
              <a:rPr lang="en-US" sz="1454">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1-Assumption 2-Symptom 3-Speculation</a:t>
            </a:r>
            <a:r>
              <a:rPr lang="en-US" sz="1212" i="1" baseline="0">
                <a:solidFill>
                  <a:schemeClr val="bg1">
                    <a:lumMod val="65000"/>
                  </a:schemeClr>
                </a:solidFill>
                <a:latin typeface="Calibri" pitchFamily="34" charset="0"/>
                <a:cs typeface="Calibri" pitchFamily="34" charset="0"/>
              </a:rPr>
              <a:t> with limited data 4-Segmentation 5-ID’d 6-Containment deployed 7-Root cause validated</a:t>
            </a:r>
            <a:endParaRPr lang="en-US" sz="1454">
              <a:latin typeface="Calibri" pitchFamily="34" charset="0"/>
              <a:cs typeface="Calibri" pitchFamily="34" charset="0"/>
            </a:endParaRPr>
          </a:p>
        </p:txBody>
      </p:sp>
      <p:sp>
        <p:nvSpPr>
          <p:cNvPr id="2" name="Title 1"/>
          <p:cNvSpPr>
            <a:spLocks noGrp="1"/>
          </p:cNvSpPr>
          <p:nvPr>
            <p:ph type="title" hasCustomPrompt="1"/>
          </p:nvPr>
        </p:nvSpPr>
        <p:spPr>
          <a:xfrm>
            <a:off x="92364" y="62728"/>
            <a:ext cx="9882909" cy="457200"/>
          </a:xfrm>
        </p:spPr>
        <p:txBody>
          <a:bodyPr/>
          <a:lstStyle>
            <a:lvl1pPr algn="l">
              <a:defRPr sz="3393" baseline="0"/>
            </a:lvl1pPr>
          </a:lstStyle>
          <a:p>
            <a:r>
              <a:rPr lang="en-US"/>
              <a:t>(Enter Heading for Topic or Problem Statement)</a:t>
            </a:r>
          </a:p>
        </p:txBody>
      </p:sp>
      <p:sp>
        <p:nvSpPr>
          <p:cNvPr id="20" name="Rectangle 19"/>
          <p:cNvSpPr/>
          <p:nvPr userDrawn="1"/>
        </p:nvSpPr>
        <p:spPr>
          <a:xfrm>
            <a:off x="120073" y="519928"/>
            <a:ext cx="8534400" cy="316112"/>
          </a:xfrm>
          <a:prstGeom prst="rect">
            <a:avLst/>
          </a:prstGeom>
        </p:spPr>
        <p:txBody>
          <a:bodyPr wrap="square">
            <a:spAutoFit/>
          </a:bodyPr>
          <a:lstStyle/>
          <a:p>
            <a:pPr fontAlgn="t"/>
            <a:r>
              <a:rPr lang="en-US" sz="1454" b="1" u="sng">
                <a:latin typeface="Calibri" pitchFamily="34" charset="0"/>
                <a:cs typeface="Calibri" pitchFamily="34" charset="0"/>
              </a:rPr>
              <a:t>Risk:</a:t>
            </a:r>
            <a:r>
              <a:rPr lang="en-US" sz="1454" b="0" u="none" baseline="0">
                <a:latin typeface="Calibri" pitchFamily="34" charset="0"/>
                <a:cs typeface="Calibri" pitchFamily="34" charset="0"/>
              </a:rPr>
              <a:t>       </a:t>
            </a:r>
            <a:r>
              <a:rPr lang="en-US" sz="1454" b="0" u="none" baseline="0">
                <a:solidFill>
                  <a:srgbClr val="FF0000"/>
                </a:solidFill>
                <a:latin typeface="Calibri" pitchFamily="34" charset="0"/>
                <a:cs typeface="Calibri" pitchFamily="34" charset="0"/>
              </a:rPr>
              <a:t>           </a:t>
            </a:r>
            <a:r>
              <a:rPr lang="en-US" sz="1454" b="0" u="none" baseline="0">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1-Showstopper 1.5-High Risk/No Data 2-High Risk</a:t>
            </a:r>
            <a:r>
              <a:rPr lang="en-US" sz="1212" i="1" baseline="0">
                <a:solidFill>
                  <a:schemeClr val="bg1">
                    <a:lumMod val="65000"/>
                  </a:schemeClr>
                </a:solidFill>
                <a:latin typeface="Calibri" pitchFamily="34" charset="0"/>
                <a:cs typeface="Calibri" pitchFamily="34" charset="0"/>
              </a:rPr>
              <a:t> </a:t>
            </a:r>
            <a:r>
              <a:rPr lang="en-US" sz="1212" i="1">
                <a:solidFill>
                  <a:schemeClr val="bg1">
                    <a:lumMod val="65000"/>
                  </a:schemeClr>
                </a:solidFill>
                <a:latin typeface="Calibri" pitchFamily="34" charset="0"/>
                <a:cs typeface="Calibri" pitchFamily="34" charset="0"/>
              </a:rPr>
              <a:t>2.5-No Data 3-Med Risk 4-Low</a:t>
            </a:r>
            <a:r>
              <a:rPr lang="en-US" sz="1212" i="1" baseline="0">
                <a:solidFill>
                  <a:schemeClr val="bg1">
                    <a:lumMod val="65000"/>
                  </a:schemeClr>
                </a:solidFill>
                <a:latin typeface="Calibri" pitchFamily="34" charset="0"/>
                <a:cs typeface="Calibri" pitchFamily="34" charset="0"/>
              </a:rPr>
              <a:t> risk 5-cert.</a:t>
            </a:r>
            <a:endParaRPr lang="en-US" sz="1454">
              <a:latin typeface="Calibri" pitchFamily="34" charset="0"/>
              <a:cs typeface="Calibri" pitchFamily="34" charset="0"/>
            </a:endParaRPr>
          </a:p>
        </p:txBody>
      </p:sp>
      <p:sp>
        <p:nvSpPr>
          <p:cNvPr id="22" name="Subtitle 2"/>
          <p:cNvSpPr>
            <a:spLocks noGrp="1"/>
          </p:cNvSpPr>
          <p:nvPr>
            <p:ph type="subTitle" idx="20" hasCustomPrompt="1"/>
          </p:nvPr>
        </p:nvSpPr>
        <p:spPr>
          <a:xfrm>
            <a:off x="757382" y="566531"/>
            <a:ext cx="812800" cy="239797"/>
          </a:xfrm>
        </p:spPr>
        <p:txBody>
          <a:bodyPr anchor="ctr" anchorCtr="0"/>
          <a:lstStyle>
            <a:lvl1pPr marL="0" indent="0" algn="l">
              <a:buFont typeface="Arial" pitchFamily="34" charset="0"/>
              <a:buNone/>
              <a:defRPr sz="1454" b="1" baseline="0">
                <a:solidFill>
                  <a:srgbClr val="FF0000"/>
                </a:solidFill>
              </a:defRPr>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Level</a:t>
            </a:r>
          </a:p>
        </p:txBody>
      </p:sp>
      <p:sp>
        <p:nvSpPr>
          <p:cNvPr id="21" name="Text Placeholder 2"/>
          <p:cNvSpPr>
            <a:spLocks noGrp="1"/>
          </p:cNvSpPr>
          <p:nvPr>
            <p:ph type="body" idx="21" hasCustomPrompt="1"/>
          </p:nvPr>
        </p:nvSpPr>
        <p:spPr>
          <a:xfrm>
            <a:off x="757382" y="776331"/>
            <a:ext cx="812800" cy="244752"/>
          </a:xfrm>
        </p:spPr>
        <p:txBody>
          <a:bodyPr anchor="t" anchorCtr="0"/>
          <a:lstStyle>
            <a:lvl1pPr marL="0" indent="0" algn="l">
              <a:buNone/>
              <a:defRPr sz="1454" b="1" baseline="0">
                <a:solidFill>
                  <a:srgbClr val="FF0000"/>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Stage</a:t>
            </a:r>
          </a:p>
        </p:txBody>
      </p:sp>
      <p:sp>
        <p:nvSpPr>
          <p:cNvPr id="23" name="Text Placeholder 2"/>
          <p:cNvSpPr>
            <a:spLocks noGrp="1"/>
          </p:cNvSpPr>
          <p:nvPr>
            <p:ph type="body" idx="22" hasCustomPrompt="1"/>
          </p:nvPr>
        </p:nvSpPr>
        <p:spPr>
          <a:xfrm>
            <a:off x="9652001" y="573668"/>
            <a:ext cx="2435412" cy="281922"/>
          </a:xfrm>
        </p:spPr>
        <p:txBody>
          <a:bodyPr anchor="b"/>
          <a:lstStyle>
            <a:lvl1pPr marL="0" indent="0" algn="r">
              <a:buNone/>
              <a:defRPr sz="1454" b="1" baseline="0">
                <a:solidFill>
                  <a:schemeClr val="accent2"/>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Date </a:t>
            </a:r>
          </a:p>
        </p:txBody>
      </p:sp>
      <p:sp>
        <p:nvSpPr>
          <p:cNvPr id="3" name="TextBox 2"/>
          <p:cNvSpPr txBox="1"/>
          <p:nvPr userDrawn="1"/>
        </p:nvSpPr>
        <p:spPr>
          <a:xfrm>
            <a:off x="9605818" y="12505"/>
            <a:ext cx="2493818" cy="316112"/>
          </a:xfrm>
          <a:prstGeom prst="rect">
            <a:avLst/>
          </a:prstGeom>
          <a:noFill/>
        </p:spPr>
        <p:txBody>
          <a:bodyPr wrap="square" rtlCol="0">
            <a:spAutoFit/>
          </a:bodyPr>
          <a:lstStyle/>
          <a:p>
            <a:pPr algn="r"/>
            <a:r>
              <a:rPr lang="en-US" sz="1454">
                <a:solidFill>
                  <a:srgbClr val="FF0000"/>
                </a:solidFill>
                <a:latin typeface="Neo Sans Intel Medium" pitchFamily="34" charset="0"/>
              </a:rPr>
              <a:t>Intel Confidential</a:t>
            </a:r>
          </a:p>
        </p:txBody>
      </p:sp>
      <p:sp>
        <p:nvSpPr>
          <p:cNvPr id="28" name="Rectangle 5"/>
          <p:cNvSpPr>
            <a:spLocks noChangeArrowheads="1"/>
          </p:cNvSpPr>
          <p:nvPr userDrawn="1"/>
        </p:nvSpPr>
        <p:spPr bwMode="auto">
          <a:xfrm>
            <a:off x="10714182" y="843545"/>
            <a:ext cx="1246909" cy="223779"/>
          </a:xfrm>
          <a:prstGeom prst="rect">
            <a:avLst/>
          </a:prstGeom>
          <a:noFill/>
          <a:ln w="9525">
            <a:noFill/>
            <a:miter lim="800000"/>
            <a:headEnd/>
            <a:tailEnd/>
          </a:ln>
          <a:effectLst/>
        </p:spPr>
        <p:txBody>
          <a:bodyPr wrap="square" lIns="0" tIns="0" rIns="0" bIns="0">
            <a:spAutoFit/>
          </a:bodyPr>
          <a:lstStyle/>
          <a:p>
            <a:pPr algn="r" eaLnBrk="0" hangingPunct="0">
              <a:spcBef>
                <a:spcPct val="50000"/>
              </a:spcBef>
              <a:tabLst>
                <a:tab pos="4432280" algn="ctr"/>
                <a:tab pos="9839892" algn="r"/>
              </a:tabLst>
            </a:pPr>
            <a:r>
              <a:rPr lang="en-US" sz="1454" b="1">
                <a:solidFill>
                  <a:schemeClr val="accent2"/>
                </a:solidFill>
                <a:latin typeface="Calibri" pitchFamily="34" charset="0"/>
                <a:cs typeface="Calibri" pitchFamily="34" charset="0"/>
              </a:rPr>
              <a:t>Slide </a:t>
            </a:r>
            <a:fld id="{3CBE715E-4167-445E-8F25-69DFD044E05F}" type="slidenum">
              <a:rPr lang="en-US" sz="1454" b="1" smtClean="0">
                <a:solidFill>
                  <a:schemeClr val="accent2"/>
                </a:solidFill>
                <a:latin typeface="Calibri" pitchFamily="34" charset="0"/>
                <a:cs typeface="Calibri" pitchFamily="34" charset="0"/>
              </a:rPr>
              <a:pPr algn="r" eaLnBrk="0" hangingPunct="0">
                <a:spcBef>
                  <a:spcPct val="50000"/>
                </a:spcBef>
                <a:tabLst>
                  <a:tab pos="4432280" algn="ctr"/>
                  <a:tab pos="9839892" algn="r"/>
                </a:tabLst>
              </a:pPr>
              <a:t>‹#›</a:t>
            </a:fld>
            <a:endParaRPr lang="en-US" sz="1454" b="1">
              <a:solidFill>
                <a:schemeClr val="accent2"/>
              </a:solidFill>
              <a:latin typeface="Neo Sans Intel" pitchFamily="34" charset="0"/>
            </a:endParaRPr>
          </a:p>
        </p:txBody>
      </p:sp>
      <p:sp>
        <p:nvSpPr>
          <p:cNvPr id="5" name="Rectangle 4"/>
          <p:cNvSpPr/>
          <p:nvPr userDrawn="1"/>
        </p:nvSpPr>
        <p:spPr>
          <a:xfrm>
            <a:off x="92364" y="6463641"/>
            <a:ext cx="12007273" cy="381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3"/>
          </a:p>
        </p:txBody>
      </p:sp>
      <p:sp>
        <p:nvSpPr>
          <p:cNvPr id="6" name="Content Placeholder 3"/>
          <p:cNvSpPr>
            <a:spLocks noGrp="1"/>
          </p:cNvSpPr>
          <p:nvPr>
            <p:ph sz="half" idx="2"/>
          </p:nvPr>
        </p:nvSpPr>
        <p:spPr>
          <a:xfrm>
            <a:off x="2032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1"/>
          </p:nvPr>
        </p:nvSpPr>
        <p:spPr>
          <a:xfrm>
            <a:off x="41656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3"/>
          </p:nvPr>
        </p:nvSpPr>
        <p:spPr>
          <a:xfrm>
            <a:off x="81280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5"/>
          </p:nvPr>
        </p:nvSpPr>
        <p:spPr>
          <a:xfrm>
            <a:off x="2032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17"/>
          </p:nvPr>
        </p:nvSpPr>
        <p:spPr>
          <a:xfrm>
            <a:off x="41656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9"/>
          </p:nvPr>
        </p:nvSpPr>
        <p:spPr>
          <a:xfrm>
            <a:off x="81280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
          <p:cNvSpPr>
            <a:spLocks noGrp="1"/>
          </p:cNvSpPr>
          <p:nvPr>
            <p:ph type="body" idx="1" hasCustomPrompt="1"/>
          </p:nvPr>
        </p:nvSpPr>
        <p:spPr>
          <a:xfrm>
            <a:off x="554182"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Goal vs. Gap)</a:t>
            </a:r>
          </a:p>
        </p:txBody>
      </p:sp>
      <p:sp>
        <p:nvSpPr>
          <p:cNvPr id="25" name="Text Placeholder 2"/>
          <p:cNvSpPr>
            <a:spLocks noGrp="1"/>
          </p:cNvSpPr>
          <p:nvPr>
            <p:ph type="body" idx="23" hasCustomPrompt="1"/>
          </p:nvPr>
        </p:nvSpPr>
        <p:spPr>
          <a:xfrm>
            <a:off x="4525818"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Model)</a:t>
            </a:r>
          </a:p>
        </p:txBody>
      </p:sp>
      <p:sp>
        <p:nvSpPr>
          <p:cNvPr id="32" name="Text Placeholder 2"/>
          <p:cNvSpPr>
            <a:spLocks noGrp="1"/>
          </p:cNvSpPr>
          <p:nvPr>
            <p:ph type="body" idx="24" hasCustomPrompt="1"/>
          </p:nvPr>
        </p:nvSpPr>
        <p:spPr>
          <a:xfrm>
            <a:off x="8497454"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Supporting Results)</a:t>
            </a:r>
          </a:p>
        </p:txBody>
      </p:sp>
      <p:sp>
        <p:nvSpPr>
          <p:cNvPr id="33" name="Text Placeholder 2"/>
          <p:cNvSpPr>
            <a:spLocks noGrp="1"/>
          </p:cNvSpPr>
          <p:nvPr>
            <p:ph type="body" idx="25" hasCustomPrompt="1"/>
          </p:nvPr>
        </p:nvSpPr>
        <p:spPr>
          <a:xfrm>
            <a:off x="8497454" y="3983026"/>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Plan and Projection)</a:t>
            </a:r>
          </a:p>
        </p:txBody>
      </p:sp>
      <p:sp>
        <p:nvSpPr>
          <p:cNvPr id="34" name="Text Placeholder 2"/>
          <p:cNvSpPr>
            <a:spLocks noGrp="1"/>
          </p:cNvSpPr>
          <p:nvPr>
            <p:ph type="body" idx="26" hasCustomPrompt="1"/>
          </p:nvPr>
        </p:nvSpPr>
        <p:spPr>
          <a:xfrm>
            <a:off x="4525818" y="3970522"/>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Strategy)</a:t>
            </a:r>
          </a:p>
        </p:txBody>
      </p:sp>
      <p:sp>
        <p:nvSpPr>
          <p:cNvPr id="35" name="Text Placeholder 2"/>
          <p:cNvSpPr>
            <a:spLocks noGrp="1"/>
          </p:cNvSpPr>
          <p:nvPr>
            <p:ph type="body" idx="27" hasCustomPrompt="1"/>
          </p:nvPr>
        </p:nvSpPr>
        <p:spPr>
          <a:xfrm>
            <a:off x="554182" y="3970522"/>
            <a:ext cx="3140364" cy="265363"/>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(Enter title: Owners &amp; Status)</a:t>
            </a:r>
          </a:p>
        </p:txBody>
      </p:sp>
    </p:spTree>
    <p:extLst>
      <p:ext uri="{BB962C8B-B14F-4D97-AF65-F5344CB8AC3E}">
        <p14:creationId xmlns:p14="http://schemas.microsoft.com/office/powerpoint/2010/main" val="246883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554035" indent="0" algn="ctr">
              <a:buNone/>
              <a:defRPr/>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47" b="1" cap="small" baseline="0"/>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24"/>
            </a:lvl1pPr>
            <a:lvl2pPr marL="554035" indent="0">
              <a:buNone/>
              <a:defRPr sz="2181"/>
            </a:lvl2pPr>
            <a:lvl3pPr marL="1108070" indent="0">
              <a:buNone/>
              <a:defRPr sz="1939"/>
            </a:lvl3pPr>
            <a:lvl4pPr marL="1662105" indent="0">
              <a:buNone/>
              <a:defRPr sz="1697"/>
            </a:lvl4pPr>
            <a:lvl5pPr marL="2216140" indent="0">
              <a:buNone/>
              <a:defRPr sz="1697"/>
            </a:lvl5pPr>
            <a:lvl6pPr marL="2770175" indent="0">
              <a:buNone/>
              <a:defRPr sz="1697"/>
            </a:lvl6pPr>
            <a:lvl7pPr marL="3324210" indent="0">
              <a:buNone/>
              <a:defRPr sz="1697"/>
            </a:lvl7pPr>
            <a:lvl8pPr marL="3878245" indent="0">
              <a:buNone/>
              <a:defRPr sz="1697"/>
            </a:lvl8pPr>
            <a:lvl9pPr marL="4432280" indent="0">
              <a:buNone/>
              <a:defRPr sz="1697"/>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4"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Click to edit Master text styles</a:t>
            </a:r>
          </a:p>
        </p:txBody>
      </p:sp>
      <p:sp>
        <p:nvSpPr>
          <p:cNvPr id="6" name="Content Placeholder 5"/>
          <p:cNvSpPr>
            <a:spLocks noGrp="1"/>
          </p:cNvSpPr>
          <p:nvPr>
            <p:ph sz="quarter" idx="4"/>
          </p:nvPr>
        </p:nvSpPr>
        <p:spPr>
          <a:xfrm>
            <a:off x="6193371" y="2174874"/>
            <a:ext cx="5389034"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15240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914400" y="1219200"/>
            <a:ext cx="103632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3" name="Rectangle 5"/>
          <p:cNvSpPr>
            <a:spLocks noChangeArrowheads="1"/>
          </p:cNvSpPr>
          <p:nvPr/>
        </p:nvSpPr>
        <p:spPr bwMode="auto">
          <a:xfrm>
            <a:off x="5080000" y="6621722"/>
            <a:ext cx="2133600" cy="223779"/>
          </a:xfrm>
          <a:prstGeom prst="rect">
            <a:avLst/>
          </a:prstGeom>
          <a:noFill/>
          <a:ln w="9525">
            <a:noFill/>
            <a:miter lim="800000"/>
            <a:headEnd/>
            <a:tailEnd/>
          </a:ln>
          <a:effectLst/>
        </p:spPr>
        <p:txBody>
          <a:bodyPr wrap="square" lIns="0" tIns="0" rIns="0" bIns="0">
            <a:spAutoFit/>
          </a:bodyPr>
          <a:lstStyle/>
          <a:p>
            <a:pPr algn="ctr" eaLnBrk="0" hangingPunct="0">
              <a:spcBef>
                <a:spcPct val="50000"/>
              </a:spcBef>
              <a:tabLst>
                <a:tab pos="4432280" algn="ctr"/>
                <a:tab pos="9839892" algn="r"/>
              </a:tabLst>
            </a:pPr>
            <a:fld id="{3CBE715E-4167-445E-8F25-69DFD044E05F}" type="slidenum">
              <a:rPr lang="en-US" sz="1454" b="0" smtClean="0">
                <a:latin typeface="Calibri" pitchFamily="34" charset="0"/>
                <a:cs typeface="Calibri" pitchFamily="34" charset="0"/>
              </a:rPr>
              <a:pPr algn="ctr" eaLnBrk="0" hangingPunct="0">
                <a:spcBef>
                  <a:spcPct val="50000"/>
                </a:spcBef>
                <a:tabLst>
                  <a:tab pos="4432280" algn="ctr"/>
                  <a:tab pos="9839892" algn="r"/>
                </a:tabLst>
              </a:pPr>
              <a:t>‹#›</a:t>
            </a:fld>
            <a:endParaRPr lang="en-US" sz="1454" b="1">
              <a:latin typeface="Neo Sans Intel" pitchFamily="34" charset="0"/>
            </a:endParaRPr>
          </a:p>
        </p:txBody>
      </p:sp>
      <p:sp>
        <p:nvSpPr>
          <p:cNvPr id="8" name="TextBox 7"/>
          <p:cNvSpPr txBox="1"/>
          <p:nvPr/>
        </p:nvSpPr>
        <p:spPr>
          <a:xfrm>
            <a:off x="8077200" y="6534554"/>
            <a:ext cx="4013201" cy="316112"/>
          </a:xfrm>
          <a:prstGeom prst="rect">
            <a:avLst/>
          </a:prstGeom>
          <a:noFill/>
        </p:spPr>
        <p:txBody>
          <a:bodyPr wrap="square" rtlCol="0">
            <a:spAutoFit/>
          </a:bodyPr>
          <a:lstStyle/>
          <a:p>
            <a:pPr algn="r"/>
            <a:r>
              <a:rPr lang="en-US" sz="1454" baseline="0">
                <a:latin typeface="Calibri" pitchFamily="34" charset="0"/>
                <a:cs typeface="Calibri" pitchFamily="34" charset="0"/>
              </a:rPr>
              <a:t>CPG/GEMS/FTE</a:t>
            </a:r>
            <a:endParaRPr lang="en-US" sz="1454">
              <a:latin typeface="Calibri" pitchFamily="34" charset="0"/>
              <a:cs typeface="Calibri" pitchFamily="34" charset="0"/>
            </a:endParaRPr>
          </a:p>
        </p:txBody>
      </p:sp>
      <p:sp>
        <p:nvSpPr>
          <p:cNvPr id="10" name="Rectangle 4"/>
          <p:cNvSpPr>
            <a:spLocks noChangeArrowheads="1"/>
          </p:cNvSpPr>
          <p:nvPr/>
        </p:nvSpPr>
        <p:spPr bwMode="auto">
          <a:xfrm>
            <a:off x="1413164" y="6471760"/>
            <a:ext cx="2701636" cy="373827"/>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697" b="1">
                <a:solidFill>
                  <a:srgbClr val="FF0000"/>
                </a:solidFill>
                <a:latin typeface="Calibri" pitchFamily="34" charset="0"/>
                <a:cs typeface="Calibri" pitchFamily="34" charset="0"/>
              </a:rPr>
              <a:t>Intel Confidential</a:t>
            </a:r>
          </a:p>
        </p:txBody>
      </p:sp>
      <p:pic>
        <p:nvPicPr>
          <p:cNvPr id="3" name="Picture 2" descr="Logo&#10;&#10;Description automatically generated">
            <a:extLst>
              <a:ext uri="{FF2B5EF4-FFF2-40B4-BE49-F238E27FC236}">
                <a16:creationId xmlns:a16="http://schemas.microsoft.com/office/drawing/2014/main" id="{3C0D8DB6-018E-4C46-9743-E54E47130DB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1092" y="6541964"/>
            <a:ext cx="593437" cy="233418"/>
          </a:xfrm>
          <a:prstGeom prst="rect">
            <a:avLst/>
          </a:prstGeom>
        </p:spPr>
      </p:pic>
      <p:sp>
        <p:nvSpPr>
          <p:cNvPr id="9" name="Rectangle 4">
            <a:extLst>
              <a:ext uri="{FF2B5EF4-FFF2-40B4-BE49-F238E27FC236}">
                <a16:creationId xmlns:a16="http://schemas.microsoft.com/office/drawing/2014/main" id="{7C0EAF90-6C3A-A949-8A66-3D3F1E06B986}"/>
              </a:ext>
            </a:extLst>
          </p:cNvPr>
          <p:cNvSpPr>
            <a:spLocks noChangeArrowheads="1"/>
          </p:cNvSpPr>
          <p:nvPr userDrawn="1"/>
        </p:nvSpPr>
        <p:spPr bwMode="auto">
          <a:xfrm>
            <a:off x="6324600" y="6576057"/>
            <a:ext cx="3733800" cy="281943"/>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100" b="1">
                <a:solidFill>
                  <a:srgbClr val="FF0000"/>
                </a:solidFill>
                <a:latin typeface="Calibri" pitchFamily="34" charset="0"/>
                <a:cs typeface="Calibri" pitchFamily="34" charset="0"/>
              </a:rPr>
              <a:t>Contains or derived from supplier Confidential Information</a:t>
            </a: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73"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4" r:id="rId14"/>
    <p:sldLayoutId id="2147483675" r:id="rId15"/>
    <p:sldLayoutId id="2147483676" r:id="rId16"/>
    <p:sldLayoutId id="2147483677" r:id="rId17"/>
  </p:sldLayoutIdLst>
  <p:txStyles>
    <p:title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p:titleStyle>
    <p:body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p:bodyStyle>
    <p:otherStyle>
      <a:defPPr>
        <a:defRPr lang="en-US"/>
      </a:defPPr>
      <a:lvl1pPr marL="0" algn="l" defTabSz="1108070" rtl="0" eaLnBrk="1" latinLnBrk="0" hangingPunct="1">
        <a:defRPr sz="2181" kern="1200">
          <a:solidFill>
            <a:schemeClr val="tx1"/>
          </a:solidFill>
          <a:latin typeface="+mn-lt"/>
          <a:ea typeface="+mn-ea"/>
          <a:cs typeface="+mn-cs"/>
        </a:defRPr>
      </a:lvl1pPr>
      <a:lvl2pPr marL="554035" algn="l" defTabSz="1108070" rtl="0" eaLnBrk="1" latinLnBrk="0" hangingPunct="1">
        <a:defRPr sz="2181" kern="1200">
          <a:solidFill>
            <a:schemeClr val="tx1"/>
          </a:solidFill>
          <a:latin typeface="+mn-lt"/>
          <a:ea typeface="+mn-ea"/>
          <a:cs typeface="+mn-cs"/>
        </a:defRPr>
      </a:lvl2pPr>
      <a:lvl3pPr marL="1108070" algn="l" defTabSz="1108070" rtl="0" eaLnBrk="1" latinLnBrk="0" hangingPunct="1">
        <a:defRPr sz="2181" kern="1200">
          <a:solidFill>
            <a:schemeClr val="tx1"/>
          </a:solidFill>
          <a:latin typeface="+mn-lt"/>
          <a:ea typeface="+mn-ea"/>
          <a:cs typeface="+mn-cs"/>
        </a:defRPr>
      </a:lvl3pPr>
      <a:lvl4pPr marL="1662105" algn="l" defTabSz="1108070" rtl="0" eaLnBrk="1" latinLnBrk="0" hangingPunct="1">
        <a:defRPr sz="2181" kern="1200">
          <a:solidFill>
            <a:schemeClr val="tx1"/>
          </a:solidFill>
          <a:latin typeface="+mn-lt"/>
          <a:ea typeface="+mn-ea"/>
          <a:cs typeface="+mn-cs"/>
        </a:defRPr>
      </a:lvl4pPr>
      <a:lvl5pPr marL="2216140" algn="l" defTabSz="1108070" rtl="0" eaLnBrk="1" latinLnBrk="0" hangingPunct="1">
        <a:defRPr sz="2181" kern="1200">
          <a:solidFill>
            <a:schemeClr val="tx1"/>
          </a:solidFill>
          <a:latin typeface="+mn-lt"/>
          <a:ea typeface="+mn-ea"/>
          <a:cs typeface="+mn-cs"/>
        </a:defRPr>
      </a:lvl5pPr>
      <a:lvl6pPr marL="2770175" algn="l" defTabSz="1108070" rtl="0" eaLnBrk="1" latinLnBrk="0" hangingPunct="1">
        <a:defRPr sz="2181" kern="1200">
          <a:solidFill>
            <a:schemeClr val="tx1"/>
          </a:solidFill>
          <a:latin typeface="+mn-lt"/>
          <a:ea typeface="+mn-ea"/>
          <a:cs typeface="+mn-cs"/>
        </a:defRPr>
      </a:lvl6pPr>
      <a:lvl7pPr marL="3324210" algn="l" defTabSz="1108070" rtl="0" eaLnBrk="1" latinLnBrk="0" hangingPunct="1">
        <a:defRPr sz="2181" kern="1200">
          <a:solidFill>
            <a:schemeClr val="tx1"/>
          </a:solidFill>
          <a:latin typeface="+mn-lt"/>
          <a:ea typeface="+mn-ea"/>
          <a:cs typeface="+mn-cs"/>
        </a:defRPr>
      </a:lvl7pPr>
      <a:lvl8pPr marL="3878245" algn="l" defTabSz="1108070" rtl="0" eaLnBrk="1" latinLnBrk="0" hangingPunct="1">
        <a:defRPr sz="2181" kern="1200">
          <a:solidFill>
            <a:schemeClr val="tx1"/>
          </a:solidFill>
          <a:latin typeface="+mn-lt"/>
          <a:ea typeface="+mn-ea"/>
          <a:cs typeface="+mn-cs"/>
        </a:defRPr>
      </a:lvl8pPr>
      <a:lvl9pPr marL="4432280" algn="l" defTabSz="1108070" rtl="0" eaLnBrk="1" latinLnBrk="0" hangingPunct="1">
        <a:defRPr sz="21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heregister.com/2023/09/22/google_broadcom_tpus/"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dx.doi.org/10.1109/GLOCOM.2010.5683561" TargetMode="External"/><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hyperlink" Target="https://www.researchgate.net/journal/The-Journal-of-Supercomputing-1573-048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google.com/search?q=slides+for+Accelerator+Clusters%3A+the+New+Supercomputer&amp;sca_esv=248f942d9b8c3839&amp;sxsrf=ACQVn0_v1WYC_lElHPnpTcjNv_WaGbpxtA%3A1706547230313&amp;ei=Hti3ZdzZEt6XkPIPi5KGiAo&amp;ved=0ahUKEwjc4NHrh4OEAxXeC0QIHQuJAaEQ4dUDCBA&amp;uact=5&amp;oq=slides+for+Accelerator+Clusters%3A+the+New+Supercomputer&amp;gs_lp=Egxnd3Mtd2l6LXNlcnAiNnNsaWRlcyBmb3IgQWNjZWxlcmF0b3IgQ2x1c3RlcnM6IHRoZSBOZXcgU3VwZXJjb21wdXRlcjIHECMYsAIYJzIHEAAYgAQYDTILEAAYgAQYigUYhgNIm0BQuiFY7D1wAngAkAEAmAGJAaABiQGqAQMwLjG4AQPIAQD4AQHCAgcQIxiwAxgnwgILEAAYgAQYywEYsAPCAg4QABiABBiKBRiGAxiwA-IDBBgBIEGIBgGQBgM&amp;sclient=gws-wiz-serp#fpstate=ive&amp;vld=cid:5c21ed2a,vid:napEsaJ5hMU,st:0"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82.png"/><Relationship Id="rId18" Type="http://schemas.openxmlformats.org/officeDocument/2006/relationships/image" Target="../media/image78.jpeg"/><Relationship Id="rId3" Type="http://schemas.openxmlformats.org/officeDocument/2006/relationships/image" Target="../media/image770.png"/><Relationship Id="rId7" Type="http://schemas.openxmlformats.org/officeDocument/2006/relationships/image" Target="../media/image79.png"/><Relationship Id="rId12" Type="http://schemas.openxmlformats.org/officeDocument/2006/relationships/customXml" Target="../ink/ink6.xml"/><Relationship Id="rId17" Type="http://schemas.openxmlformats.org/officeDocument/2006/relationships/image" Target="../media/image84.png"/><Relationship Id="rId2" Type="http://schemas.openxmlformats.org/officeDocument/2006/relationships/customXml" Target="../ink/ink1.xm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80.png"/><Relationship Id="rId14" Type="http://schemas.openxmlformats.org/officeDocument/2006/relationships/customXml" Target="../ink/ink7.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2.pn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slide" Target="slide8.xml"/><Relationship Id="rId16" Type="http://schemas.openxmlformats.org/officeDocument/2006/relationships/image" Target="../media/image13.png"/><Relationship Id="rId20" Type="http://schemas.openxmlformats.org/officeDocument/2006/relationships/hyperlink" Target="https://youtu.be/vY61ExKhnfA" TargetMode="Externa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0.png"/><Relationship Id="rId19" Type="http://schemas.openxmlformats.org/officeDocument/2006/relationships/hyperlink" Target="https://docs.nvidia.com/dgx/dgxh100-user-guide/index.html" TargetMode="External"/><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hyperlink" Target="https://spectrum.ieee.org/amd-mi300" TargetMode="External"/><Relationship Id="rId3" Type="http://schemas.openxmlformats.org/officeDocument/2006/relationships/hyperlink" Target="https://www.servethehome.com/amd-instinct-mi300x-gpu-and-mi300a-apus-launched-for-ai-era/" TargetMode="External"/><Relationship Id="rId7" Type="http://schemas.openxmlformats.org/officeDocument/2006/relationships/image" Target="../media/image18.jpeg"/><Relationship Id="rId12" Type="http://schemas.openxmlformats.org/officeDocument/2006/relationships/image" Target="../media/image20.png"/><Relationship Id="rId2" Type="http://schemas.openxmlformats.org/officeDocument/2006/relationships/hyperlink" Target="https://www.supermicro.com/products/brief/product-brief-AMD-Instinct-MI300-Systems.pdf" TargetMode="Externa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www.missioncriticalmagazine.com/articles/94760-is-liquid-cooling-right-for-your-data-center" TargetMode="External"/><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B113-7873-BA72-B5CE-75390813C88E}"/>
              </a:ext>
            </a:extLst>
          </p:cNvPr>
          <p:cNvSpPr>
            <a:spLocks noGrp="1"/>
          </p:cNvSpPr>
          <p:nvPr>
            <p:ph type="title"/>
          </p:nvPr>
        </p:nvSpPr>
        <p:spPr/>
        <p:txBody>
          <a:bodyPr/>
          <a:lstStyle/>
          <a:p>
            <a:r>
              <a:rPr lang="en-US" sz="3600"/>
              <a:t>Parallel Processing Environments</a:t>
            </a:r>
          </a:p>
        </p:txBody>
      </p:sp>
      <p:sp>
        <p:nvSpPr>
          <p:cNvPr id="3" name="Content Placeholder 2">
            <a:extLst>
              <a:ext uri="{FF2B5EF4-FFF2-40B4-BE49-F238E27FC236}">
                <a16:creationId xmlns:a16="http://schemas.microsoft.com/office/drawing/2014/main" id="{BE0BA47D-9091-7266-6088-60BCEF80DD1D}"/>
              </a:ext>
            </a:extLst>
          </p:cNvPr>
          <p:cNvSpPr>
            <a:spLocks noGrp="1"/>
          </p:cNvSpPr>
          <p:nvPr>
            <p:ph idx="1"/>
          </p:nvPr>
        </p:nvSpPr>
        <p:spPr>
          <a:xfrm>
            <a:off x="914400" y="990600"/>
            <a:ext cx="10363200" cy="5105400"/>
          </a:xfrm>
        </p:spPr>
        <p:txBody>
          <a:bodyPr/>
          <a:lstStyle/>
          <a:p>
            <a:pPr algn="l" fontAlgn="base"/>
            <a:r>
              <a:rPr lang="en-US" sz="1800" b="0" i="0">
                <a:solidFill>
                  <a:srgbClr val="161616"/>
                </a:solidFill>
                <a:effectLst/>
              </a:rPr>
              <a:t>Two categories of parallel processing environments</a:t>
            </a:r>
          </a:p>
          <a:p>
            <a:pPr lvl="1"/>
            <a:r>
              <a:rPr lang="en-US" sz="1800" b="0" i="0">
                <a:solidFill>
                  <a:srgbClr val="161616"/>
                </a:solidFill>
                <a:effectLst/>
              </a:rPr>
              <a:t>Symmetric-</a:t>
            </a:r>
            <a:r>
              <a:rPr lang="en-US" sz="1800">
                <a:solidFill>
                  <a:srgbClr val="161616"/>
                </a:solidFill>
              </a:rPr>
              <a:t>M</a:t>
            </a:r>
            <a:r>
              <a:rPr lang="en-US" sz="1800" b="0" i="0">
                <a:solidFill>
                  <a:srgbClr val="161616"/>
                </a:solidFill>
                <a:effectLst/>
              </a:rPr>
              <a:t>ulti-Processing (SMP): resources shared among processors. a single operating system.</a:t>
            </a:r>
          </a:p>
          <a:p>
            <a:pPr lvl="1"/>
            <a:r>
              <a:rPr lang="en-US" sz="1800" b="0" i="0">
                <a:solidFill>
                  <a:srgbClr val="161616"/>
                </a:solidFill>
                <a:effectLst/>
              </a:rPr>
              <a:t>Shared-Nothing</a:t>
            </a:r>
            <a:r>
              <a:rPr lang="en-US" sz="1800">
                <a:solidFill>
                  <a:srgbClr val="161616"/>
                </a:solidFill>
              </a:rPr>
              <a:t>-Design: </a:t>
            </a:r>
            <a:r>
              <a:rPr lang="en-US" sz="1800" b="0" i="0">
                <a:solidFill>
                  <a:srgbClr val="161616"/>
                </a:solidFill>
                <a:effectLst/>
              </a:rPr>
              <a:t>each processor has exclusive access to hardware resources with dedicated operating system, and communicated via a high-speed network</a:t>
            </a:r>
          </a:p>
          <a:p>
            <a:pPr lvl="2"/>
            <a:r>
              <a:rPr lang="en-US" sz="1800">
                <a:solidFill>
                  <a:srgbClr val="161616"/>
                </a:solidFill>
              </a:rPr>
              <a:t>Hardware executing modern workloads is significantly different from SMP</a:t>
            </a:r>
          </a:p>
          <a:p>
            <a:pPr lvl="2"/>
            <a:r>
              <a:rPr lang="en-US" sz="1800">
                <a:solidFill>
                  <a:srgbClr val="161616"/>
                </a:solidFill>
              </a:rPr>
              <a:t>M</a:t>
            </a:r>
            <a:r>
              <a:rPr lang="en-US" sz="1800" b="0" i="0">
                <a:solidFill>
                  <a:srgbClr val="161616"/>
                </a:solidFill>
                <a:effectLst/>
              </a:rPr>
              <a:t>assively </a:t>
            </a:r>
            <a:r>
              <a:rPr lang="en-US" sz="1800">
                <a:solidFill>
                  <a:srgbClr val="161616"/>
                </a:solidFill>
              </a:rPr>
              <a:t>P</a:t>
            </a:r>
            <a:r>
              <a:rPr lang="en-US" sz="1800" b="0" i="0">
                <a:solidFill>
                  <a:srgbClr val="161616"/>
                </a:solidFill>
                <a:effectLst/>
              </a:rPr>
              <a:t>arallel </a:t>
            </a:r>
            <a:r>
              <a:rPr lang="en-US" sz="1800">
                <a:solidFill>
                  <a:srgbClr val="161616"/>
                </a:solidFill>
              </a:rPr>
              <a:t>P</a:t>
            </a:r>
            <a:r>
              <a:rPr lang="en-US" sz="1800" b="0" i="0">
                <a:solidFill>
                  <a:srgbClr val="161616"/>
                </a:solidFill>
                <a:effectLst/>
              </a:rPr>
              <a:t>rocessing(MPP):  </a:t>
            </a:r>
            <a:r>
              <a:rPr lang="en-US" sz="1800">
                <a:solidFill>
                  <a:srgbClr val="161616"/>
                </a:solidFill>
              </a:rPr>
              <a:t>P</a:t>
            </a:r>
            <a:r>
              <a:rPr lang="en-US" sz="1800" b="0" i="0">
                <a:solidFill>
                  <a:srgbClr val="161616"/>
                </a:solidFill>
                <a:effectLst/>
              </a:rPr>
              <a:t>hysically housed in the same box</a:t>
            </a:r>
          </a:p>
          <a:p>
            <a:pPr lvl="2"/>
            <a:r>
              <a:rPr lang="en-US" sz="1800">
                <a:solidFill>
                  <a:srgbClr val="161616"/>
                </a:solidFill>
              </a:rPr>
              <a:t>C</a:t>
            </a:r>
            <a:r>
              <a:rPr lang="en-US" sz="1800" b="0" i="0">
                <a:solidFill>
                  <a:srgbClr val="161616"/>
                </a:solidFill>
                <a:effectLst/>
              </a:rPr>
              <a:t>luster Processing: physically dispersed.</a:t>
            </a:r>
          </a:p>
          <a:p>
            <a:pPr algn="l" fontAlgn="base">
              <a:buFont typeface="Arial" panose="020B0604020202020204" pitchFamily="34" charset="0"/>
              <a:buChar char="•"/>
            </a:pPr>
            <a:r>
              <a:rPr lang="en-US" sz="1800" b="0" i="0">
                <a:solidFill>
                  <a:srgbClr val="161616"/>
                </a:solidFill>
                <a:effectLst/>
              </a:rPr>
              <a:t>SMP systems performance scaling can be limited by CPU, Memory and/or Storage A</a:t>
            </a:r>
          </a:p>
          <a:p>
            <a:pPr lvl="1"/>
            <a:r>
              <a:rPr lang="en-US" sz="1800" b="0" i="0">
                <a:solidFill>
                  <a:srgbClr val="161616"/>
                </a:solidFill>
                <a:effectLst/>
              </a:rPr>
              <a:t>CPU-limited jobs: more cores </a:t>
            </a:r>
            <a:r>
              <a:rPr lang="en-US" sz="1800">
                <a:solidFill>
                  <a:srgbClr val="161616"/>
                </a:solidFill>
              </a:rPr>
              <a:t>using adv. logic technology </a:t>
            </a:r>
            <a:r>
              <a:rPr lang="en-US" sz="1800" b="0" i="0">
                <a:solidFill>
                  <a:srgbClr val="161616"/>
                </a:solidFill>
                <a:effectLst/>
              </a:rPr>
              <a:t>can speed up overall performance</a:t>
            </a:r>
          </a:p>
          <a:p>
            <a:pPr lvl="1"/>
            <a:r>
              <a:rPr lang="en-US" sz="1800" b="0" i="0">
                <a:solidFill>
                  <a:srgbClr val="161616"/>
                </a:solidFill>
                <a:effectLst/>
              </a:rPr>
              <a:t>Memory-limited jobs: </a:t>
            </a:r>
            <a:r>
              <a:rPr lang="en-US" sz="1800">
                <a:solidFill>
                  <a:srgbClr val="161616"/>
                </a:solidFill>
              </a:rPr>
              <a:t>m</a:t>
            </a:r>
            <a:r>
              <a:rPr lang="en-US" sz="1800" b="0" i="0">
                <a:solidFill>
                  <a:srgbClr val="161616"/>
                </a:solidFill>
                <a:effectLst/>
              </a:rPr>
              <a:t>emory performance (</a:t>
            </a:r>
            <a:r>
              <a:rPr lang="en-US" sz="1800">
                <a:solidFill>
                  <a:srgbClr val="161616"/>
                </a:solidFill>
              </a:rPr>
              <a:t>latency, bandwidth and capacity) </a:t>
            </a:r>
            <a:r>
              <a:rPr lang="en-US" sz="1800" b="0" i="0">
                <a:solidFill>
                  <a:srgbClr val="161616"/>
                </a:solidFill>
                <a:effectLst/>
              </a:rPr>
              <a:t>can be improved such as </a:t>
            </a:r>
            <a:r>
              <a:rPr lang="en-US" sz="1800" err="1">
                <a:solidFill>
                  <a:srgbClr val="161616"/>
                </a:solidFill>
              </a:rPr>
              <a:t>c</a:t>
            </a:r>
            <a:r>
              <a:rPr lang="en-US" sz="1800" b="0" i="0" err="1">
                <a:solidFill>
                  <a:srgbClr val="161616"/>
                </a:solidFill>
                <a:effectLst/>
              </a:rPr>
              <a:t>achelet</a:t>
            </a:r>
            <a:r>
              <a:rPr lang="en-US" sz="1800" b="0" i="0">
                <a:solidFill>
                  <a:srgbClr val="161616"/>
                </a:solidFill>
                <a:effectLst/>
              </a:rPr>
              <a:t> (cache capacity gap), HBM (main memory bandwidth </a:t>
            </a:r>
            <a:r>
              <a:rPr lang="en-US" sz="1800">
                <a:solidFill>
                  <a:srgbClr val="161616"/>
                </a:solidFill>
              </a:rPr>
              <a:t>gap</a:t>
            </a:r>
            <a:r>
              <a:rPr lang="en-US" sz="1800" b="0" i="0">
                <a:solidFill>
                  <a:srgbClr val="161616"/>
                </a:solidFill>
                <a:effectLst/>
              </a:rPr>
              <a:t>) and TC-DRAM (memory subsystem hierarchy gap) </a:t>
            </a:r>
          </a:p>
          <a:p>
            <a:pPr lvl="1"/>
            <a:r>
              <a:rPr lang="en-US" sz="1800">
                <a:solidFill>
                  <a:srgbClr val="161616"/>
                </a:solidFill>
              </a:rPr>
              <a:t>Storage</a:t>
            </a:r>
            <a:r>
              <a:rPr lang="en-US" sz="1800" b="0" i="0">
                <a:solidFill>
                  <a:srgbClr val="161616"/>
                </a:solidFill>
                <a:effectLst/>
              </a:rPr>
              <a:t> I/O limited jobs:  Scalability of storage throughput by transfer rate and number of channel</a:t>
            </a:r>
          </a:p>
          <a:p>
            <a:pPr algn="l" fontAlgn="base"/>
            <a:r>
              <a:rPr lang="en-US" sz="1800" b="0" i="0">
                <a:solidFill>
                  <a:srgbClr val="161616"/>
                </a:solidFill>
                <a:effectLst/>
              </a:rPr>
              <a:t>Share-Nothing-design performance is managed by resources</a:t>
            </a:r>
            <a:r>
              <a:rPr lang="en-US" sz="1800" b="0">
                <a:solidFill>
                  <a:srgbClr val="161616"/>
                </a:solidFill>
              </a:rPr>
              <a:t> provisioning per workloads (anticipated)</a:t>
            </a:r>
          </a:p>
          <a:p>
            <a:pPr lvl="1"/>
            <a:r>
              <a:rPr lang="en-US" sz="1800" b="0">
                <a:solidFill>
                  <a:srgbClr val="161616"/>
                </a:solidFill>
              </a:rPr>
              <a:t>Core Counts Grow, Clock Speeds Stay Constant: scalable fabric with modular resources (memory/storage/IO and protocol) are in high demand</a:t>
            </a:r>
          </a:p>
          <a:p>
            <a:pPr lvl="1"/>
            <a:r>
              <a:rPr lang="en-US" sz="1800" b="0">
                <a:solidFill>
                  <a:srgbClr val="161616"/>
                </a:solidFill>
              </a:rPr>
              <a:t>I/O continues to Increase in Speed: Protocol, bandwidth</a:t>
            </a:r>
            <a:r>
              <a:rPr lang="en-US" sz="1800">
                <a:solidFill>
                  <a:srgbClr val="161616"/>
                </a:solidFill>
              </a:rPr>
              <a:t> per c</a:t>
            </a:r>
            <a:r>
              <a:rPr lang="en-US" sz="1800" b="0">
                <a:solidFill>
                  <a:srgbClr val="161616"/>
                </a:solidFill>
              </a:rPr>
              <a:t>hannel and </a:t>
            </a:r>
            <a:r>
              <a:rPr lang="en-US" sz="1800">
                <a:solidFill>
                  <a:srgbClr val="161616"/>
                </a:solidFill>
              </a:rPr>
              <a:t>number</a:t>
            </a:r>
            <a:r>
              <a:rPr lang="en-US" sz="1800" b="0">
                <a:solidFill>
                  <a:srgbClr val="161616"/>
                </a:solidFill>
              </a:rPr>
              <a:t> of channel</a:t>
            </a:r>
          </a:p>
          <a:p>
            <a:pPr lvl="1"/>
            <a:endParaRPr lang="en-US" sz="1800" b="0" i="0">
              <a:solidFill>
                <a:srgbClr val="161616"/>
              </a:solidFill>
              <a:effectLst/>
            </a:endParaRPr>
          </a:p>
          <a:p>
            <a:pPr lvl="1"/>
            <a:endParaRPr lang="en-US" sz="1800"/>
          </a:p>
        </p:txBody>
      </p:sp>
    </p:spTree>
    <p:extLst>
      <p:ext uri="{BB962C8B-B14F-4D97-AF65-F5344CB8AC3E}">
        <p14:creationId xmlns:p14="http://schemas.microsoft.com/office/powerpoint/2010/main" val="324464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D499EE-F1BA-699F-FC13-3D60615A9781}"/>
              </a:ext>
            </a:extLst>
          </p:cNvPr>
          <p:cNvSpPr>
            <a:spLocks noGrp="1"/>
          </p:cNvSpPr>
          <p:nvPr>
            <p:ph type="title"/>
          </p:nvPr>
        </p:nvSpPr>
        <p:spPr/>
        <p:txBody>
          <a:bodyPr/>
          <a:lstStyle/>
          <a:p>
            <a:pPr marL="1320800" indent="-1320800"/>
            <a:r>
              <a:rPr lang="en-US" sz="4400"/>
              <a:t>Opportunities and Direction for </a:t>
            </a:r>
            <a:br>
              <a:rPr lang="en-US" sz="4400"/>
            </a:br>
            <a:r>
              <a:rPr lang="en-US" sz="4400"/>
              <a:t>External Technology Pathfinding</a:t>
            </a:r>
          </a:p>
        </p:txBody>
      </p:sp>
      <p:sp>
        <p:nvSpPr>
          <p:cNvPr id="5" name="Text Placeholder 4">
            <a:extLst>
              <a:ext uri="{FF2B5EF4-FFF2-40B4-BE49-F238E27FC236}">
                <a16:creationId xmlns:a16="http://schemas.microsoft.com/office/drawing/2014/main" id="{862B85DD-E862-E8FD-ACB0-F21325835331}"/>
              </a:ext>
            </a:extLst>
          </p:cNvPr>
          <p:cNvSpPr>
            <a:spLocks noGrp="1"/>
          </p:cNvSpPr>
          <p:nvPr>
            <p:ph type="body" idx="1"/>
          </p:nvPr>
        </p:nvSpPr>
        <p:spPr>
          <a:xfrm>
            <a:off x="958803" y="1676400"/>
            <a:ext cx="10363200" cy="2273300"/>
          </a:xfrm>
        </p:spPr>
        <p:txBody>
          <a:bodyPr/>
          <a:lstStyle/>
          <a:p>
            <a:r>
              <a:rPr lang="en-US" sz="2400"/>
              <a:t>Four Subsystems in ACS</a:t>
            </a:r>
          </a:p>
          <a:p>
            <a:pPr lvl="1"/>
            <a:r>
              <a:rPr lang="en-US" sz="2400" u="sng"/>
              <a:t>Processor Subsystem</a:t>
            </a:r>
            <a:endParaRPr lang="en-US" sz="2400"/>
          </a:p>
          <a:p>
            <a:pPr lvl="1"/>
            <a:r>
              <a:rPr lang="en-US" sz="2400" u="sng"/>
              <a:t>Memory Subsystem</a:t>
            </a:r>
            <a:endParaRPr lang="en-US" sz="2400"/>
          </a:p>
          <a:p>
            <a:pPr lvl="1"/>
            <a:r>
              <a:rPr lang="en-US" sz="2400" u="sng"/>
              <a:t>High Thruput Network</a:t>
            </a:r>
            <a:endParaRPr lang="en-US" sz="2400"/>
          </a:p>
          <a:p>
            <a:pPr lvl="1"/>
            <a:r>
              <a:rPr lang="en-US" sz="2400" u="sng"/>
              <a:t>Power and Thermal management</a:t>
            </a:r>
          </a:p>
          <a:p>
            <a:pPr marL="7938" lvl="1"/>
            <a:r>
              <a:rPr lang="en-US" sz="2400"/>
              <a:t>And overall supply chain integration</a:t>
            </a:r>
          </a:p>
        </p:txBody>
      </p:sp>
    </p:spTree>
    <p:extLst>
      <p:ext uri="{BB962C8B-B14F-4D97-AF65-F5344CB8AC3E}">
        <p14:creationId xmlns:p14="http://schemas.microsoft.com/office/powerpoint/2010/main" val="1029647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6153-C14F-5060-B96F-327857C4E76A}"/>
              </a:ext>
            </a:extLst>
          </p:cNvPr>
          <p:cNvSpPr>
            <a:spLocks noGrp="1"/>
          </p:cNvSpPr>
          <p:nvPr>
            <p:ph type="title"/>
          </p:nvPr>
        </p:nvSpPr>
        <p:spPr/>
        <p:txBody>
          <a:bodyPr/>
          <a:lstStyle/>
          <a:p>
            <a:r>
              <a:rPr lang="en-US" sz="3200"/>
              <a:t>Holistic Tech PF for Intel’s Advanced Computing System</a:t>
            </a:r>
          </a:p>
        </p:txBody>
      </p:sp>
      <p:sp>
        <p:nvSpPr>
          <p:cNvPr id="3" name="Content Placeholder 2">
            <a:extLst>
              <a:ext uri="{FF2B5EF4-FFF2-40B4-BE49-F238E27FC236}">
                <a16:creationId xmlns:a16="http://schemas.microsoft.com/office/drawing/2014/main" id="{684A693D-9486-358F-E729-72EBEA17C26D}"/>
              </a:ext>
            </a:extLst>
          </p:cNvPr>
          <p:cNvSpPr>
            <a:spLocks noGrp="1"/>
          </p:cNvSpPr>
          <p:nvPr>
            <p:ph sz="half" idx="1"/>
          </p:nvPr>
        </p:nvSpPr>
        <p:spPr>
          <a:xfrm>
            <a:off x="411082" y="1219200"/>
            <a:ext cx="5451836" cy="4876800"/>
          </a:xfrm>
        </p:spPr>
        <p:txBody>
          <a:bodyPr/>
          <a:lstStyle/>
          <a:p>
            <a:r>
              <a:rPr lang="en-US" sz="2000" b="1">
                <a:latin typeface="Calibri" panose="020F0502020204030204" pitchFamily="34" charset="0"/>
                <a:cs typeface="Calibri" panose="020F0502020204030204" pitchFamily="34" charset="0"/>
              </a:rPr>
              <a:t>Processor subsystem</a:t>
            </a:r>
          </a:p>
          <a:p>
            <a:pPr lvl="1">
              <a:spcBef>
                <a:spcPts val="0"/>
              </a:spcBef>
            </a:pPr>
            <a:r>
              <a:rPr lang="en-US" sz="2000">
                <a:solidFill>
                  <a:schemeClr val="accent2"/>
                </a:solidFill>
                <a:latin typeface="Calibri" panose="020F0502020204030204" pitchFamily="34" charset="0"/>
                <a:cs typeface="Calibri" panose="020F0502020204030204" pitchFamily="34" charset="0"/>
              </a:rPr>
              <a:t>ALT choices for computing cores, SoCs and active fabric</a:t>
            </a:r>
          </a:p>
          <a:p>
            <a:pPr lvl="1">
              <a:spcBef>
                <a:spcPts val="0"/>
              </a:spcBef>
            </a:pPr>
            <a:r>
              <a:rPr lang="en-US" sz="2000">
                <a:solidFill>
                  <a:srgbClr val="00B050"/>
                </a:solidFill>
                <a:latin typeface="Calibri" panose="020F0502020204030204" pitchFamily="34" charset="0"/>
                <a:cs typeface="Calibri" panose="020F0502020204030204" pitchFamily="34" charset="0"/>
              </a:rPr>
              <a:t>Computing IP disaggregation &amp; folding </a:t>
            </a:r>
          </a:p>
          <a:p>
            <a:pPr lvl="1">
              <a:spcBef>
                <a:spcPts val="0"/>
              </a:spcBef>
            </a:pPr>
            <a:r>
              <a:rPr lang="en-US" sz="2000">
                <a:solidFill>
                  <a:schemeClr val="accent2"/>
                </a:solidFill>
                <a:latin typeface="Calibri" panose="020F0502020204030204" pitchFamily="34" charset="0"/>
                <a:cs typeface="Calibri" panose="020F0502020204030204" pitchFamily="34" charset="0"/>
              </a:rPr>
              <a:t>Cache memory disaggregation</a:t>
            </a:r>
          </a:p>
          <a:p>
            <a:pPr lvl="1">
              <a:spcBef>
                <a:spcPts val="0"/>
              </a:spcBef>
            </a:pPr>
            <a:r>
              <a:rPr lang="en-US" sz="2000">
                <a:solidFill>
                  <a:schemeClr val="accent2"/>
                </a:solidFill>
                <a:latin typeface="Calibri" panose="020F0502020204030204" pitchFamily="34" charset="0"/>
                <a:cs typeface="Calibri" panose="020F0502020204030204" pitchFamily="34" charset="0"/>
              </a:rPr>
              <a:t>2.xD/3D connectivity Topology &amp; Technology</a:t>
            </a:r>
          </a:p>
          <a:p>
            <a:pPr lvl="1">
              <a:spcBef>
                <a:spcPts val="0"/>
              </a:spcBef>
            </a:pPr>
            <a:r>
              <a:rPr lang="en-US" sz="2000">
                <a:solidFill>
                  <a:srgbClr val="C00000"/>
                </a:solidFill>
                <a:latin typeface="Calibri" panose="020F0502020204030204" pitchFamily="34" charset="0"/>
                <a:cs typeface="Calibri" panose="020F0502020204030204" pitchFamily="34" charset="0"/>
              </a:rPr>
              <a:t>TCM to bridge gaps b/t SRAM &amp; DRAM </a:t>
            </a:r>
          </a:p>
          <a:p>
            <a:r>
              <a:rPr lang="en-US" sz="2000" b="1">
                <a:latin typeface="Calibri" panose="020F0502020204030204" pitchFamily="34" charset="0"/>
                <a:cs typeface="Calibri" panose="020F0502020204030204" pitchFamily="34" charset="0"/>
              </a:rPr>
              <a:t>Memory Subsystem</a:t>
            </a:r>
          </a:p>
          <a:p>
            <a:pPr lvl="1">
              <a:spcBef>
                <a:spcPts val="0"/>
              </a:spcBef>
            </a:pPr>
            <a:r>
              <a:rPr lang="en-US" sz="2000" err="1">
                <a:solidFill>
                  <a:schemeClr val="accent2"/>
                </a:solidFill>
                <a:latin typeface="Calibri" panose="020F0502020204030204" pitchFamily="34" charset="0"/>
                <a:cs typeface="Calibri" panose="020F0502020204030204" pitchFamily="34" charset="0"/>
              </a:rPr>
              <a:t>Cachelet</a:t>
            </a:r>
            <a:r>
              <a:rPr lang="en-US" sz="2000">
                <a:solidFill>
                  <a:schemeClr val="accent2"/>
                </a:solidFill>
                <a:latin typeface="Calibri" panose="020F0502020204030204" pitchFamily="34" charset="0"/>
                <a:cs typeface="Calibri" panose="020F0502020204030204" pitchFamily="34" charset="0"/>
              </a:rPr>
              <a:t> Optimization</a:t>
            </a:r>
          </a:p>
          <a:p>
            <a:pPr lvl="1">
              <a:spcBef>
                <a:spcPts val="0"/>
              </a:spcBef>
            </a:pPr>
            <a:r>
              <a:rPr lang="en-US" sz="2000">
                <a:solidFill>
                  <a:schemeClr val="accent2"/>
                </a:solidFill>
                <a:latin typeface="Calibri" panose="020F0502020204030204" pitchFamily="34" charset="0"/>
                <a:cs typeface="Calibri" panose="020F0502020204030204" pitchFamily="34" charset="0"/>
              </a:rPr>
              <a:t>Memory Cubing for capacity and BW</a:t>
            </a:r>
          </a:p>
          <a:p>
            <a:pPr lvl="1">
              <a:spcBef>
                <a:spcPts val="0"/>
              </a:spcBef>
            </a:pPr>
            <a:r>
              <a:rPr lang="en-US" sz="2000">
                <a:solidFill>
                  <a:srgbClr val="C00000"/>
                </a:solidFill>
                <a:latin typeface="Calibri" panose="020F0502020204030204" pitchFamily="34" charset="0"/>
                <a:cs typeface="Calibri" panose="020F0502020204030204" pitchFamily="34" charset="0"/>
              </a:rPr>
              <a:t>JEDEC memory augmentation</a:t>
            </a:r>
          </a:p>
          <a:p>
            <a:pPr lvl="1">
              <a:spcBef>
                <a:spcPts val="0"/>
              </a:spcBef>
            </a:pPr>
            <a:r>
              <a:rPr lang="en-US" sz="2000">
                <a:solidFill>
                  <a:srgbClr val="C00000"/>
                </a:solidFill>
                <a:latin typeface="Calibri" panose="020F0502020204030204" pitchFamily="34" charset="0"/>
                <a:cs typeface="Calibri" panose="020F0502020204030204" pitchFamily="34" charset="0"/>
              </a:rPr>
              <a:t>CXL Low Voltage Persistent Memory</a:t>
            </a:r>
          </a:p>
        </p:txBody>
      </p:sp>
      <p:sp>
        <p:nvSpPr>
          <p:cNvPr id="5" name="Content Placeholder 4">
            <a:extLst>
              <a:ext uri="{FF2B5EF4-FFF2-40B4-BE49-F238E27FC236}">
                <a16:creationId xmlns:a16="http://schemas.microsoft.com/office/drawing/2014/main" id="{3521E5B7-58D6-BD81-B027-EB8AFE9F637B}"/>
              </a:ext>
            </a:extLst>
          </p:cNvPr>
          <p:cNvSpPr>
            <a:spLocks noGrp="1"/>
          </p:cNvSpPr>
          <p:nvPr>
            <p:ph sz="half" idx="2"/>
          </p:nvPr>
        </p:nvSpPr>
        <p:spPr>
          <a:xfrm>
            <a:off x="5710644" y="1219199"/>
            <a:ext cx="6481356" cy="5253789"/>
          </a:xfrm>
        </p:spPr>
        <p:txBody>
          <a:bodyPr/>
          <a:lstStyle/>
          <a:p>
            <a:r>
              <a:rPr lang="en-US" sz="2000" b="1">
                <a:latin typeface="Calibri" panose="020F0502020204030204" pitchFamily="34" charset="0"/>
                <a:cs typeface="Calibri" panose="020F0502020204030204" pitchFamily="34" charset="0"/>
              </a:rPr>
              <a:t>Effective Data Path and Switches</a:t>
            </a:r>
          </a:p>
          <a:p>
            <a:pPr lvl="1">
              <a:spcBef>
                <a:spcPts val="0"/>
              </a:spcBef>
            </a:pPr>
            <a:r>
              <a:rPr lang="en-US" sz="2000">
                <a:solidFill>
                  <a:srgbClr val="C00000"/>
                </a:solidFill>
                <a:latin typeface="Calibri" panose="020F0502020204030204" pitchFamily="34" charset="0"/>
                <a:cs typeface="Calibri" panose="020F0502020204030204" pitchFamily="34" charset="0"/>
              </a:rPr>
              <a:t>Encoding (Technology and Design)</a:t>
            </a:r>
          </a:p>
          <a:p>
            <a:pPr lvl="1">
              <a:spcBef>
                <a:spcPts val="0"/>
              </a:spcBef>
            </a:pPr>
            <a:r>
              <a:rPr lang="en-US" sz="2000">
                <a:solidFill>
                  <a:srgbClr val="C00000"/>
                </a:solidFill>
                <a:latin typeface="Calibri" panose="020F0502020204030204" pitchFamily="34" charset="0"/>
                <a:cs typeface="Calibri" panose="020F0502020204030204" pitchFamily="34" charset="0"/>
              </a:rPr>
              <a:t>Electrical </a:t>
            </a:r>
            <a:r>
              <a:rPr lang="en-US" sz="2000">
                <a:solidFill>
                  <a:srgbClr val="C00000"/>
                </a:solidFill>
                <a:latin typeface="Calibri" panose="020F0502020204030204" pitchFamily="34" charset="0"/>
                <a:cs typeface="Calibri" panose="020F0502020204030204" pitchFamily="34" charset="0"/>
                <a:sym typeface="Wingdings" pitchFamily="2" charset="2"/>
              </a:rPr>
              <a:t>⇔ </a:t>
            </a:r>
            <a:r>
              <a:rPr lang="en-US" sz="2000">
                <a:solidFill>
                  <a:srgbClr val="C00000"/>
                </a:solidFill>
                <a:latin typeface="Calibri" panose="020F0502020204030204" pitchFamily="34" charset="0"/>
                <a:cs typeface="Calibri" panose="020F0502020204030204" pitchFamily="34" charset="0"/>
              </a:rPr>
              <a:t>Optical Transition </a:t>
            </a:r>
          </a:p>
          <a:p>
            <a:pPr lvl="1">
              <a:spcBef>
                <a:spcPts val="0"/>
              </a:spcBef>
            </a:pPr>
            <a:r>
              <a:rPr lang="en-US" sz="2000">
                <a:solidFill>
                  <a:srgbClr val="C00000"/>
                </a:solidFill>
                <a:latin typeface="Calibri" panose="020F0502020204030204" pitchFamily="34" charset="0"/>
                <a:cs typeface="Calibri" panose="020F0502020204030204" pitchFamily="34" charset="0"/>
              </a:rPr>
              <a:t>Integration Scheme (Manufacturing) </a:t>
            </a:r>
          </a:p>
          <a:p>
            <a:r>
              <a:rPr lang="en-US" sz="2000" b="1">
                <a:latin typeface="Calibri" panose="020F0502020204030204" pitchFamily="34" charset="0"/>
                <a:cs typeface="Calibri" panose="020F0502020204030204" pitchFamily="34" charset="0"/>
              </a:rPr>
              <a:t>Power and Thermal</a:t>
            </a:r>
          </a:p>
          <a:p>
            <a:pPr lvl="1">
              <a:spcBef>
                <a:spcPts val="0"/>
              </a:spcBef>
            </a:pPr>
            <a:r>
              <a:rPr lang="en-US" sz="2000" err="1">
                <a:solidFill>
                  <a:schemeClr val="accent2"/>
                </a:solidFill>
                <a:latin typeface="Calibri" panose="020F0502020204030204" pitchFamily="34" charset="0"/>
                <a:cs typeface="Calibri" panose="020F0502020204030204" pitchFamily="34" charset="0"/>
              </a:rPr>
              <a:t>Decap</a:t>
            </a:r>
            <a:r>
              <a:rPr lang="en-US" sz="2000">
                <a:solidFill>
                  <a:schemeClr val="accent2"/>
                </a:solidFill>
                <a:latin typeface="Calibri" panose="020F0502020204030204" pitchFamily="34" charset="0"/>
                <a:cs typeface="Calibri" panose="020F0502020204030204" pitchFamily="34" charset="0"/>
              </a:rPr>
              <a:t> technologies for PI/SI</a:t>
            </a:r>
          </a:p>
          <a:p>
            <a:pPr lvl="1"/>
            <a:r>
              <a:rPr lang="en-US" sz="2000">
                <a:solidFill>
                  <a:srgbClr val="C00000"/>
                </a:solidFill>
              </a:rPr>
              <a:t>Standardized VR tile embedded in  2.3D package</a:t>
            </a:r>
            <a:endParaRPr lang="en-US" sz="2000">
              <a:solidFill>
                <a:srgbClr val="C00000"/>
              </a:solidFill>
              <a:latin typeface="Calibri" panose="020F0502020204030204" pitchFamily="34" charset="0"/>
              <a:cs typeface="Calibri" panose="020F0502020204030204" pitchFamily="34" charset="0"/>
            </a:endParaRPr>
          </a:p>
          <a:p>
            <a:pPr lvl="1">
              <a:spcBef>
                <a:spcPts val="0"/>
              </a:spcBef>
            </a:pPr>
            <a:r>
              <a:rPr lang="en-US" sz="2000">
                <a:solidFill>
                  <a:schemeClr val="accent2"/>
                </a:solidFill>
                <a:latin typeface="Calibri" panose="020F0502020204030204" pitchFamily="34" charset="0"/>
                <a:cs typeface="Calibri" panose="020F0502020204030204" pitchFamily="34" charset="0"/>
              </a:rPr>
              <a:t>Voltage stacking for efficient step-down regulation</a:t>
            </a:r>
          </a:p>
          <a:p>
            <a:pPr lvl="1">
              <a:spcBef>
                <a:spcPts val="0"/>
              </a:spcBef>
            </a:pPr>
            <a:r>
              <a:rPr lang="en-US" sz="2000" err="1">
                <a:solidFill>
                  <a:srgbClr val="C00000"/>
                </a:solidFill>
                <a:latin typeface="Calibri" panose="020F0502020204030204" pitchFamily="34" charset="0"/>
                <a:cs typeface="Calibri" panose="020F0502020204030204" pitchFamily="34" charset="0"/>
              </a:rPr>
              <a:t>oP</a:t>
            </a:r>
            <a:r>
              <a:rPr lang="en-US" sz="2000">
                <a:solidFill>
                  <a:srgbClr val="C00000"/>
                </a:solidFill>
                <a:latin typeface="Calibri" panose="020F0502020204030204" pitchFamily="34" charset="0"/>
                <a:cs typeface="Calibri" panose="020F0502020204030204" pitchFamily="34" charset="0"/>
              </a:rPr>
              <a:t>/</a:t>
            </a:r>
            <a:r>
              <a:rPr lang="en-US" sz="2000" err="1">
                <a:solidFill>
                  <a:srgbClr val="C00000"/>
                </a:solidFill>
                <a:latin typeface="Calibri" panose="020F0502020204030204" pitchFamily="34" charset="0"/>
                <a:cs typeface="Calibri" panose="020F0502020204030204" pitchFamily="34" charset="0"/>
              </a:rPr>
              <a:t>oC</a:t>
            </a:r>
            <a:r>
              <a:rPr lang="en-US" sz="2000">
                <a:solidFill>
                  <a:srgbClr val="C00000"/>
                </a:solidFill>
                <a:latin typeface="Calibri" panose="020F0502020204030204" pitchFamily="34" charset="0"/>
                <a:cs typeface="Calibri" panose="020F0502020204030204" pitchFamily="34" charset="0"/>
              </a:rPr>
              <a:t> high efficiency power conversion </a:t>
            </a:r>
          </a:p>
          <a:p>
            <a:pPr lvl="1">
              <a:spcBef>
                <a:spcPts val="0"/>
              </a:spcBef>
            </a:pPr>
            <a:r>
              <a:rPr lang="en-US" sz="2000">
                <a:solidFill>
                  <a:srgbClr val="C00000"/>
                </a:solidFill>
                <a:latin typeface="Calibri" panose="020F0502020204030204" pitchFamily="34" charset="0"/>
                <a:cs typeface="Calibri" panose="020F0502020204030204" pitchFamily="34" charset="0"/>
              </a:rPr>
              <a:t>Junction cooling – Passive and Active</a:t>
            </a:r>
          </a:p>
          <a:p>
            <a:pPr lvl="1">
              <a:spcBef>
                <a:spcPts val="0"/>
              </a:spcBef>
            </a:pPr>
            <a:r>
              <a:rPr lang="en-US" sz="2000">
                <a:solidFill>
                  <a:schemeClr val="bg1">
                    <a:lumMod val="75000"/>
                  </a:schemeClr>
                </a:solidFill>
                <a:latin typeface="Calibri" panose="020F0502020204030204" pitchFamily="34" charset="0"/>
                <a:cs typeface="Calibri" panose="020F0502020204030204" pitchFamily="34" charset="0"/>
              </a:rPr>
              <a:t>Ambient cooling – Mass and Flow management</a:t>
            </a:r>
          </a:p>
          <a:p>
            <a:pPr lvl="1">
              <a:spcBef>
                <a:spcPts val="0"/>
              </a:spcBef>
            </a:pPr>
            <a:r>
              <a:rPr lang="en-US" sz="2000">
                <a:solidFill>
                  <a:schemeClr val="bg1">
                    <a:lumMod val="75000"/>
                  </a:schemeClr>
                </a:solidFill>
                <a:latin typeface="Calibri" panose="020F0502020204030204" pitchFamily="34" charset="0"/>
                <a:cs typeface="Calibri" panose="020F0502020204030204" pitchFamily="34" charset="0"/>
              </a:rPr>
              <a:t>Chassis cooling – Air vs. Emersion</a:t>
            </a:r>
          </a:p>
          <a:p>
            <a:pPr>
              <a:lnSpc>
                <a:spcPct val="110000"/>
              </a:lnSpc>
              <a:spcBef>
                <a:spcPts val="0"/>
              </a:spcBef>
            </a:pPr>
            <a:r>
              <a:rPr lang="en-US" sz="2000" b="1">
                <a:latin typeface="Calibri" panose="020F0502020204030204" pitchFamily="34" charset="0"/>
                <a:cs typeface="Calibri" panose="020F0502020204030204" pitchFamily="34" charset="0"/>
              </a:rPr>
              <a:t>Supplier Enablement and Enabling Technology PoC</a:t>
            </a:r>
          </a:p>
          <a:p>
            <a:pPr lvl="1">
              <a:spcBef>
                <a:spcPts val="0"/>
              </a:spcBef>
            </a:pPr>
            <a:r>
              <a:rPr lang="en-US" sz="2000">
                <a:solidFill>
                  <a:schemeClr val="accent2"/>
                </a:solidFill>
                <a:latin typeface="Calibri"/>
                <a:ea typeface="Calibri"/>
                <a:cs typeface="Calibri"/>
              </a:rPr>
              <a:t>Roadmap based porting (SF2) </a:t>
            </a:r>
            <a:endParaRPr lang="en-US" sz="2000">
              <a:solidFill>
                <a:schemeClr val="accent2"/>
              </a:solidFill>
              <a:ea typeface="Calibri" pitchFamily="34" charset="0"/>
            </a:endParaRPr>
          </a:p>
          <a:p>
            <a:pPr lvl="1">
              <a:spcBef>
                <a:spcPts val="0"/>
              </a:spcBef>
            </a:pPr>
            <a:r>
              <a:rPr lang="en-US" sz="2000">
                <a:solidFill>
                  <a:schemeClr val="accent2"/>
                </a:solidFill>
                <a:latin typeface="Calibri" panose="020F0502020204030204" pitchFamily="34" charset="0"/>
                <a:cs typeface="Calibri" panose="020F0502020204030204" pitchFamily="34" charset="0"/>
              </a:rPr>
              <a:t>Test Vehicle Roadmap</a:t>
            </a:r>
          </a:p>
          <a:p>
            <a:pPr lvl="1">
              <a:spcBef>
                <a:spcPts val="0"/>
              </a:spcBef>
            </a:pPr>
            <a:r>
              <a:rPr lang="en-US" sz="2000">
                <a:solidFill>
                  <a:srgbClr val="00B050"/>
                </a:solidFill>
                <a:latin typeface="Calibri" panose="020F0502020204030204" pitchFamily="34" charset="0"/>
                <a:cs typeface="Calibri" panose="020F0502020204030204" pitchFamily="34" charset="0"/>
              </a:rPr>
              <a:t>IP Development</a:t>
            </a:r>
            <a:endParaRPr lang="en-US" sz="1515">
              <a:solidFill>
                <a:srgbClr val="00B050"/>
              </a:solidFill>
            </a:endParaRPr>
          </a:p>
        </p:txBody>
      </p:sp>
      <p:grpSp>
        <p:nvGrpSpPr>
          <p:cNvPr id="4" name="Group 3">
            <a:extLst>
              <a:ext uri="{FF2B5EF4-FFF2-40B4-BE49-F238E27FC236}">
                <a16:creationId xmlns:a16="http://schemas.microsoft.com/office/drawing/2014/main" id="{437D500F-28A3-866C-CF2D-F72A6B515C10}"/>
              </a:ext>
            </a:extLst>
          </p:cNvPr>
          <p:cNvGrpSpPr/>
          <p:nvPr/>
        </p:nvGrpSpPr>
        <p:grpSpPr>
          <a:xfrm>
            <a:off x="856142" y="5716777"/>
            <a:ext cx="4634940" cy="372129"/>
            <a:chOff x="926616" y="5953350"/>
            <a:chExt cx="4634940" cy="372129"/>
          </a:xfrm>
        </p:grpSpPr>
        <p:sp>
          <p:nvSpPr>
            <p:cNvPr id="6" name="TextBox 5">
              <a:extLst>
                <a:ext uri="{FF2B5EF4-FFF2-40B4-BE49-F238E27FC236}">
                  <a16:creationId xmlns:a16="http://schemas.microsoft.com/office/drawing/2014/main" id="{C18AA196-5438-F3BB-3649-143838F4FA4E}"/>
                </a:ext>
              </a:extLst>
            </p:cNvPr>
            <p:cNvSpPr txBox="1"/>
            <p:nvPr/>
          </p:nvSpPr>
          <p:spPr>
            <a:xfrm>
              <a:off x="2471596" y="5954361"/>
              <a:ext cx="1544980" cy="369332"/>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1800" b="1">
                  <a:solidFill>
                    <a:schemeClr val="bg1"/>
                  </a:solidFill>
                  <a:latin typeface="Calibri" panose="020F0502020204030204" pitchFamily="34" charset="0"/>
                  <a:cs typeface="Calibri" panose="020F0502020204030204" pitchFamily="34" charset="0"/>
                </a:rPr>
                <a:t>New/Vetting</a:t>
              </a:r>
            </a:p>
          </p:txBody>
        </p:sp>
        <p:sp>
          <p:nvSpPr>
            <p:cNvPr id="7" name="TextBox 6">
              <a:extLst>
                <a:ext uri="{FF2B5EF4-FFF2-40B4-BE49-F238E27FC236}">
                  <a16:creationId xmlns:a16="http://schemas.microsoft.com/office/drawing/2014/main" id="{0CED7C75-3A45-9684-FD5C-1CDF2E756A75}"/>
                </a:ext>
              </a:extLst>
            </p:cNvPr>
            <p:cNvSpPr txBox="1"/>
            <p:nvPr/>
          </p:nvSpPr>
          <p:spPr>
            <a:xfrm>
              <a:off x="926616" y="5956147"/>
              <a:ext cx="1544980" cy="369332"/>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1800" b="1">
                  <a:solidFill>
                    <a:schemeClr val="bg1"/>
                  </a:solidFill>
                  <a:latin typeface="Calibri" panose="020F0502020204030204" pitchFamily="34" charset="0"/>
                  <a:cs typeface="Calibri" panose="020F0502020204030204" pitchFamily="34" charset="0"/>
                </a:rPr>
                <a:t>Continuing</a:t>
              </a:r>
            </a:p>
          </p:txBody>
        </p:sp>
        <p:sp>
          <p:nvSpPr>
            <p:cNvPr id="8" name="TextBox 7">
              <a:extLst>
                <a:ext uri="{FF2B5EF4-FFF2-40B4-BE49-F238E27FC236}">
                  <a16:creationId xmlns:a16="http://schemas.microsoft.com/office/drawing/2014/main" id="{1224ED7A-23FA-042D-FBD5-E337944CEF6A}"/>
                </a:ext>
              </a:extLst>
            </p:cNvPr>
            <p:cNvSpPr txBox="1"/>
            <p:nvPr/>
          </p:nvSpPr>
          <p:spPr>
            <a:xfrm>
              <a:off x="4016576" y="5953350"/>
              <a:ext cx="1544980" cy="369332"/>
            </a:xfrm>
            <a:prstGeom prst="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1800" b="1">
                  <a:solidFill>
                    <a:schemeClr val="bg1"/>
                  </a:solidFill>
                  <a:latin typeface="Calibri" panose="020F0502020204030204" pitchFamily="34" charset="0"/>
                  <a:cs typeface="Calibri" panose="020F0502020204030204" pitchFamily="34" charset="0"/>
                </a:rPr>
                <a:t>Brainstorming</a:t>
              </a:r>
            </a:p>
          </p:txBody>
        </p:sp>
      </p:grpSp>
    </p:spTree>
    <p:extLst>
      <p:ext uri="{BB962C8B-B14F-4D97-AF65-F5344CB8AC3E}">
        <p14:creationId xmlns:p14="http://schemas.microsoft.com/office/powerpoint/2010/main" val="385918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4F7F-52A2-B3FD-4F7B-E09EB8E4D315}"/>
              </a:ext>
            </a:extLst>
          </p:cNvPr>
          <p:cNvSpPr>
            <a:spLocks noGrp="1"/>
          </p:cNvSpPr>
          <p:nvPr>
            <p:ph type="title"/>
          </p:nvPr>
        </p:nvSpPr>
        <p:spPr>
          <a:xfrm>
            <a:off x="914400" y="152400"/>
            <a:ext cx="10363200" cy="521368"/>
          </a:xfrm>
        </p:spPr>
        <p:txBody>
          <a:bodyPr/>
          <a:lstStyle/>
          <a:p>
            <a:r>
              <a:rPr lang="en-US" sz="2400"/>
              <a:t>Advanced Logic Technology Pathfinding: L0 to </a:t>
            </a:r>
            <a:r>
              <a:rPr lang="en-US" sz="2400" err="1"/>
              <a:t>SiP</a:t>
            </a:r>
            <a:r>
              <a:rPr lang="en-US" sz="2400"/>
              <a:t> Mockup for Optionality</a:t>
            </a:r>
          </a:p>
        </p:txBody>
      </p:sp>
      <p:sp>
        <p:nvSpPr>
          <p:cNvPr id="3" name="Content Placeholder 2">
            <a:extLst>
              <a:ext uri="{FF2B5EF4-FFF2-40B4-BE49-F238E27FC236}">
                <a16:creationId xmlns:a16="http://schemas.microsoft.com/office/drawing/2014/main" id="{20308083-9F25-DB8E-7C7C-47236860E0E1}"/>
              </a:ext>
            </a:extLst>
          </p:cNvPr>
          <p:cNvSpPr>
            <a:spLocks noGrp="1"/>
          </p:cNvSpPr>
          <p:nvPr>
            <p:ph idx="1"/>
          </p:nvPr>
        </p:nvSpPr>
        <p:spPr>
          <a:xfrm>
            <a:off x="914400" y="770021"/>
            <a:ext cx="10363200" cy="5706979"/>
          </a:xfrm>
        </p:spPr>
        <p:txBody>
          <a:bodyPr/>
          <a:lstStyle/>
          <a:p>
            <a:r>
              <a:rPr lang="en-US" sz="1400"/>
              <a:t>ALT Mockup as manifest in</a:t>
            </a:r>
          </a:p>
          <a:p>
            <a:pPr lvl="1"/>
            <a:r>
              <a:rPr lang="en-US" sz="1400"/>
              <a:t>Process Flow and costing</a:t>
            </a:r>
          </a:p>
          <a:p>
            <a:pPr lvl="1"/>
            <a:r>
              <a:rPr lang="en-US" sz="1400"/>
              <a:t>L0 (compact model, design rules) and primitive collateral</a:t>
            </a:r>
          </a:p>
          <a:p>
            <a:pPr lvl="1"/>
            <a:r>
              <a:rPr lang="en-US" sz="1400"/>
              <a:t>L1 and basic standard cell and PDK based PPA assessment</a:t>
            </a:r>
          </a:p>
          <a:p>
            <a:pPr lvl="1"/>
            <a:r>
              <a:rPr lang="en-US" sz="1400"/>
              <a:t>L2 and (limited) cell library and block level PPA assessment</a:t>
            </a:r>
          </a:p>
          <a:p>
            <a:r>
              <a:rPr lang="en-US" sz="1400"/>
              <a:t>System Level assessment</a:t>
            </a:r>
          </a:p>
          <a:p>
            <a:pPr lvl="1"/>
            <a:r>
              <a:rPr lang="en-US" sz="1400"/>
              <a:t>Heterogenous FE-3D for Computing Core:  IP folding with technologies and corresponding bonding option.</a:t>
            </a:r>
          </a:p>
          <a:p>
            <a:pPr lvl="1"/>
            <a:r>
              <a:rPr lang="en-US" sz="1400"/>
              <a:t>Cache Memory subsystems</a:t>
            </a:r>
          </a:p>
          <a:p>
            <a:pPr lvl="1"/>
            <a:r>
              <a:rPr lang="en-US" sz="1400"/>
              <a:t>TC-DRAM (XBM, VHM, LLW, LLC and </a:t>
            </a:r>
            <a:r>
              <a:rPr lang="en-US" sz="1400" err="1"/>
              <a:t>etc</a:t>
            </a:r>
            <a:r>
              <a:rPr lang="en-US" sz="1400"/>
              <a:t>)</a:t>
            </a:r>
          </a:p>
          <a:p>
            <a:pPr lvl="1"/>
            <a:r>
              <a:rPr lang="en-US" sz="1400" err="1"/>
              <a:t>HBMx</a:t>
            </a:r>
            <a:r>
              <a:rPr lang="en-US" sz="1400"/>
              <a:t>/Saint-D</a:t>
            </a:r>
          </a:p>
          <a:p>
            <a:pPr lvl="1"/>
            <a:r>
              <a:rPr lang="en-US" sz="1400"/>
              <a:t>Disaggregation Optionality: Technology hybridization and Packaging option</a:t>
            </a:r>
          </a:p>
          <a:p>
            <a:pPr marL="515938" indent="-515938">
              <a:buNone/>
            </a:pPr>
            <a:r>
              <a:rPr lang="en-US" sz="1400">
                <a:solidFill>
                  <a:schemeClr val="accent2"/>
                </a:solidFill>
              </a:rPr>
              <a:t>Internal BU BTR (semiannual):</a:t>
            </a:r>
            <a:r>
              <a:rPr lang="en-US" sz="1400"/>
              <a:t> First Product-Technology Alignment planed in Q2/2024</a:t>
            </a:r>
          </a:p>
          <a:p>
            <a:pPr marL="915988" indent="-344488">
              <a:spcBef>
                <a:spcPts val="0"/>
              </a:spcBef>
              <a:buNone/>
            </a:pPr>
            <a:r>
              <a:rPr lang="en-US" sz="1400" b="0"/>
              <a:t>Q1:	Demonstrate capabilities on system model, trade-off, modularity assessment and optionality beyond Razor Lake </a:t>
            </a:r>
            <a:br>
              <a:rPr lang="en-US" sz="1400" b="0"/>
            </a:br>
            <a:r>
              <a:rPr lang="en-US" sz="1400" b="0"/>
              <a:t>(with MN1.4, using 3D-Blox vs. system design studio)</a:t>
            </a:r>
          </a:p>
          <a:p>
            <a:pPr marL="915988" indent="-344488">
              <a:spcBef>
                <a:spcPts val="0"/>
              </a:spcBef>
              <a:buNone/>
            </a:pPr>
            <a:r>
              <a:rPr lang="en-US" sz="1400" b="0"/>
              <a:t>Q2:	BU alignment on success criteria and product prototype for supplier’s technology exploration for 2028 productization</a:t>
            </a:r>
          </a:p>
          <a:p>
            <a:pPr marL="915988" indent="-344488">
              <a:spcBef>
                <a:spcPts val="0"/>
              </a:spcBef>
              <a:buNone/>
            </a:pPr>
            <a:r>
              <a:rPr lang="en-US" sz="1400" b="0"/>
              <a:t>Q4:	Product Mockup PPC scorecard using the tool (need to consider DCAI product)</a:t>
            </a:r>
          </a:p>
          <a:p>
            <a:pPr marL="0" indent="0">
              <a:buNone/>
            </a:pPr>
            <a:r>
              <a:rPr lang="en-US" sz="1400">
                <a:solidFill>
                  <a:schemeClr val="accent2"/>
                </a:solidFill>
              </a:rPr>
              <a:t>External </a:t>
            </a:r>
            <a:r>
              <a:rPr lang="en-US" sz="1400" err="1">
                <a:solidFill>
                  <a:schemeClr val="accent2"/>
                </a:solidFill>
              </a:rPr>
              <a:t>SiFO</a:t>
            </a:r>
            <a:r>
              <a:rPr lang="en-US" sz="1400">
                <a:solidFill>
                  <a:schemeClr val="accent2"/>
                </a:solidFill>
              </a:rPr>
              <a:t> ATR (annual)</a:t>
            </a:r>
            <a:r>
              <a:rPr lang="en-US" sz="1400"/>
              <a:t>: To be planned, targeting Q3/2024 with TSMC and Best OSAT candidate</a:t>
            </a:r>
          </a:p>
          <a:p>
            <a:pPr marL="0" indent="0">
              <a:buNone/>
            </a:pPr>
            <a:r>
              <a:rPr lang="en-US" sz="1400">
                <a:solidFill>
                  <a:schemeClr val="accent2"/>
                </a:solidFill>
              </a:rPr>
              <a:t>Team Leader: Andy Wei (also Logic lead)</a:t>
            </a:r>
          </a:p>
          <a:p>
            <a:pPr marL="520700" indent="-520700">
              <a:buNone/>
            </a:pPr>
            <a:r>
              <a:rPr lang="en-US" sz="1400">
                <a:solidFill>
                  <a:schemeClr val="accent2"/>
                </a:solidFill>
              </a:rPr>
              <a:t>Content expertise leadership: Mike Goldsmith (Platform), Chung-Ching Peng (Integration), Ping-Chen Liu (Memory subsystem),  Klaus Goebel (Packaging)</a:t>
            </a:r>
          </a:p>
        </p:txBody>
      </p:sp>
    </p:spTree>
    <p:extLst>
      <p:ext uri="{BB962C8B-B14F-4D97-AF65-F5344CB8AC3E}">
        <p14:creationId xmlns:p14="http://schemas.microsoft.com/office/powerpoint/2010/main" val="1161013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C74A-3D30-79E0-014B-8AF8FC5B48B9}"/>
              </a:ext>
            </a:extLst>
          </p:cNvPr>
          <p:cNvSpPr>
            <a:spLocks noGrp="1"/>
          </p:cNvSpPr>
          <p:nvPr>
            <p:ph type="title"/>
          </p:nvPr>
        </p:nvSpPr>
        <p:spPr>
          <a:xfrm>
            <a:off x="914400" y="152400"/>
            <a:ext cx="10363200" cy="533400"/>
          </a:xfrm>
        </p:spPr>
        <p:txBody>
          <a:bodyPr/>
          <a:lstStyle/>
          <a:p>
            <a:r>
              <a:rPr lang="en-US" sz="3200"/>
              <a:t>Memory Technology Exploration</a:t>
            </a:r>
          </a:p>
        </p:txBody>
      </p:sp>
      <p:sp>
        <p:nvSpPr>
          <p:cNvPr id="3" name="Content Placeholder 2">
            <a:extLst>
              <a:ext uri="{FF2B5EF4-FFF2-40B4-BE49-F238E27FC236}">
                <a16:creationId xmlns:a16="http://schemas.microsoft.com/office/drawing/2014/main" id="{05B8EB34-BAEB-2D3F-F9C4-CC4A0EB10734}"/>
              </a:ext>
            </a:extLst>
          </p:cNvPr>
          <p:cNvSpPr>
            <a:spLocks noGrp="1"/>
          </p:cNvSpPr>
          <p:nvPr>
            <p:ph idx="1"/>
          </p:nvPr>
        </p:nvSpPr>
        <p:spPr>
          <a:xfrm>
            <a:off x="914400" y="685800"/>
            <a:ext cx="10363200" cy="5638800"/>
          </a:xfrm>
        </p:spPr>
        <p:txBody>
          <a:bodyPr/>
          <a:lstStyle/>
          <a:p>
            <a:r>
              <a:rPr lang="en-US" sz="1600"/>
              <a:t>SRAM chiplet</a:t>
            </a:r>
          </a:p>
          <a:p>
            <a:pPr lvl="1"/>
            <a:r>
              <a:rPr lang="en-US" sz="1600"/>
              <a:t>2.3/3D µB module PoC using MDC stack and develop optimized </a:t>
            </a:r>
            <a:r>
              <a:rPr lang="en-US" sz="1600" err="1"/>
              <a:t>Cachelet</a:t>
            </a:r>
            <a:r>
              <a:rPr lang="en-US" sz="1600"/>
              <a:t> module</a:t>
            </a:r>
          </a:p>
          <a:p>
            <a:pPr marL="554035" lvl="1" indent="0">
              <a:buNone/>
            </a:pPr>
            <a:r>
              <a:rPr lang="en-US" sz="1600">
                <a:solidFill>
                  <a:schemeClr val="accent2"/>
                </a:solidFill>
              </a:rPr>
              <a:t>2027 product intercept</a:t>
            </a:r>
            <a:r>
              <a:rPr lang="en-US" sz="1600"/>
              <a:t> for Client Compute </a:t>
            </a:r>
          </a:p>
          <a:p>
            <a:pPr marL="554035" lvl="1" indent="0">
              <a:buNone/>
            </a:pPr>
            <a:r>
              <a:rPr lang="en-US" sz="1600">
                <a:solidFill>
                  <a:schemeClr val="accent2"/>
                </a:solidFill>
              </a:rPr>
              <a:t>Leader: Dany Ly-Gagnon</a:t>
            </a:r>
          </a:p>
          <a:p>
            <a:r>
              <a:rPr lang="en-US" sz="1600"/>
              <a:t>TC-DRAM</a:t>
            </a:r>
          </a:p>
          <a:p>
            <a:pPr lvl="1"/>
            <a:r>
              <a:rPr lang="en-US" sz="1600"/>
              <a:t>Initial VHM™ engagement with AP Memory</a:t>
            </a:r>
          </a:p>
          <a:p>
            <a:pPr marL="554035" lvl="1" indent="0">
              <a:buNone/>
            </a:pPr>
            <a:r>
              <a:rPr lang="en-US" sz="1600">
                <a:solidFill>
                  <a:schemeClr val="accent2"/>
                </a:solidFill>
              </a:rPr>
              <a:t>Supply chain management</a:t>
            </a:r>
            <a:r>
              <a:rPr lang="en-US" sz="1600"/>
              <a:t> for FE-3D/HBI integration (DRAM, </a:t>
            </a:r>
            <a:r>
              <a:rPr lang="en-US" sz="1600" err="1"/>
              <a:t>SiFO</a:t>
            </a:r>
            <a:r>
              <a:rPr lang="en-US" sz="1600"/>
              <a:t>, OSAT and EDA)</a:t>
            </a:r>
          </a:p>
          <a:p>
            <a:pPr marL="554035" lvl="1" indent="0">
              <a:buNone/>
            </a:pPr>
            <a:r>
              <a:rPr lang="en-US" sz="1600">
                <a:solidFill>
                  <a:schemeClr val="accent2"/>
                </a:solidFill>
              </a:rPr>
              <a:t>Leader: Klaus Goebel </a:t>
            </a:r>
          </a:p>
          <a:p>
            <a:r>
              <a:rPr lang="en-US" sz="1600"/>
              <a:t>Terraced Memory Cubing</a:t>
            </a:r>
          </a:p>
          <a:p>
            <a:pPr lvl="1"/>
            <a:r>
              <a:rPr lang="en-US" sz="1600"/>
              <a:t>Lead collaboration candidate: ASE</a:t>
            </a:r>
          </a:p>
          <a:p>
            <a:pPr marL="554035" lvl="1" indent="0">
              <a:buNone/>
            </a:pPr>
            <a:r>
              <a:rPr lang="en-US" sz="1600">
                <a:solidFill>
                  <a:schemeClr val="accent2"/>
                </a:solidFill>
              </a:rPr>
              <a:t>JEDEC memory module and package candidates</a:t>
            </a:r>
            <a:r>
              <a:rPr lang="en-US" sz="1600"/>
              <a:t> for </a:t>
            </a:r>
            <a:r>
              <a:rPr lang="en-US" sz="1600" err="1"/>
              <a:t>PoP</a:t>
            </a:r>
            <a:r>
              <a:rPr lang="en-US" sz="1600"/>
              <a:t>, IPM and </a:t>
            </a:r>
            <a:r>
              <a:rPr lang="en-US" sz="1600" err="1"/>
              <a:t>CAMMx</a:t>
            </a:r>
            <a:r>
              <a:rPr lang="en-US" sz="1600"/>
              <a:t> intercept</a:t>
            </a:r>
          </a:p>
          <a:p>
            <a:pPr marL="554035" lvl="1" indent="0">
              <a:buNone/>
            </a:pPr>
            <a:r>
              <a:rPr lang="en-US" sz="1600">
                <a:solidFill>
                  <a:schemeClr val="accent2"/>
                </a:solidFill>
              </a:rPr>
              <a:t>Leader: CC </a:t>
            </a:r>
            <a:r>
              <a:rPr lang="en-US" sz="1600" err="1">
                <a:solidFill>
                  <a:schemeClr val="accent2"/>
                </a:solidFill>
              </a:rPr>
              <a:t>Kuo</a:t>
            </a:r>
            <a:endParaRPr lang="en-US" sz="1600">
              <a:solidFill>
                <a:schemeClr val="accent2"/>
              </a:solidFill>
            </a:endParaRPr>
          </a:p>
          <a:p>
            <a:r>
              <a:rPr lang="en-US" sz="1600"/>
              <a:t>JEDEC Memory Augmentation</a:t>
            </a:r>
          </a:p>
          <a:p>
            <a:pPr lvl="1"/>
            <a:r>
              <a:rPr lang="en-US" sz="1600"/>
              <a:t>Saint-D with Samsung</a:t>
            </a:r>
          </a:p>
          <a:p>
            <a:pPr marL="554035" lvl="1" indent="0">
              <a:buNone/>
            </a:pPr>
            <a:r>
              <a:rPr lang="en-US" sz="1600">
                <a:solidFill>
                  <a:schemeClr val="accent2"/>
                </a:solidFill>
              </a:rPr>
              <a:t>Aligning with System Arch &amp; Tech, Establishing QTM with Samsung Memory/Foundry</a:t>
            </a:r>
            <a:r>
              <a:rPr lang="en-US" sz="1600"/>
              <a:t>, also include LLW, LLC and PIM</a:t>
            </a:r>
          </a:p>
          <a:p>
            <a:pPr marL="554035" lvl="1" indent="0">
              <a:buNone/>
            </a:pPr>
            <a:r>
              <a:rPr lang="en-US" sz="1600">
                <a:solidFill>
                  <a:schemeClr val="accent2"/>
                </a:solidFill>
              </a:rPr>
              <a:t>Leader: Dany Ly-Gagnon</a:t>
            </a:r>
          </a:p>
          <a:p>
            <a:r>
              <a:rPr lang="en-US" sz="1600"/>
              <a:t>CXL Persistent Memory Exploration</a:t>
            </a:r>
          </a:p>
          <a:p>
            <a:pPr lvl="1"/>
            <a:r>
              <a:rPr lang="en-US" sz="1600"/>
              <a:t>Optane™ continuation with System Arch Engineering</a:t>
            </a:r>
          </a:p>
          <a:p>
            <a:pPr lvl="1"/>
            <a:r>
              <a:rPr lang="en-US" sz="1600"/>
              <a:t>Low voltage low Latency 1T1OTS &gt; 35MB/mm</a:t>
            </a:r>
            <a:r>
              <a:rPr lang="en-US" sz="1600" baseline="30000"/>
              <a:t>2</a:t>
            </a:r>
            <a:r>
              <a:rPr lang="en-US" sz="1600"/>
              <a:t> by 2026 (on par or better than 1z DRAM) </a:t>
            </a:r>
          </a:p>
          <a:p>
            <a:pPr marL="554035" lvl="1" indent="0">
              <a:buNone/>
            </a:pPr>
            <a:r>
              <a:rPr lang="en-US" sz="1600">
                <a:solidFill>
                  <a:schemeClr val="accent2"/>
                </a:solidFill>
              </a:rPr>
              <a:t>Aligning with System Arch &amp; Tech, Initiate </a:t>
            </a:r>
            <a:r>
              <a:rPr lang="en-US" sz="1600" err="1">
                <a:solidFill>
                  <a:schemeClr val="accent2"/>
                </a:solidFill>
              </a:rPr>
              <a:t>Macronix</a:t>
            </a:r>
            <a:r>
              <a:rPr lang="en-US" sz="1600">
                <a:solidFill>
                  <a:schemeClr val="accent2"/>
                </a:solidFill>
              </a:rPr>
              <a:t> engagement </a:t>
            </a:r>
            <a:r>
              <a:rPr lang="en-US" sz="1600"/>
              <a:t>(+ top tier memory suppliers for 2</a:t>
            </a:r>
            <a:r>
              <a:rPr lang="en-US" sz="1600" baseline="30000"/>
              <a:t>nd</a:t>
            </a:r>
            <a:r>
              <a:rPr lang="en-US" sz="1600"/>
              <a:t> sourcing)</a:t>
            </a:r>
          </a:p>
          <a:p>
            <a:pPr marL="554035" lvl="1" indent="0">
              <a:buNone/>
            </a:pPr>
            <a:r>
              <a:rPr lang="en-US" sz="1600">
                <a:solidFill>
                  <a:schemeClr val="accent2"/>
                </a:solidFill>
              </a:rPr>
              <a:t>Leader: DerChang Kau</a:t>
            </a:r>
          </a:p>
        </p:txBody>
      </p:sp>
    </p:spTree>
    <p:extLst>
      <p:ext uri="{BB962C8B-B14F-4D97-AF65-F5344CB8AC3E}">
        <p14:creationId xmlns:p14="http://schemas.microsoft.com/office/powerpoint/2010/main" val="1669709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466CE-9693-95CF-7BE7-FA5ACE21E3E7}"/>
              </a:ext>
            </a:extLst>
          </p:cNvPr>
          <p:cNvSpPr>
            <a:spLocks noGrp="1"/>
          </p:cNvSpPr>
          <p:nvPr>
            <p:ph type="title"/>
          </p:nvPr>
        </p:nvSpPr>
        <p:spPr/>
        <p:txBody>
          <a:bodyPr/>
          <a:lstStyle/>
          <a:p>
            <a:r>
              <a:rPr lang="en-US"/>
              <a:t>High Speed IO</a:t>
            </a:r>
          </a:p>
        </p:txBody>
      </p:sp>
      <p:sp>
        <p:nvSpPr>
          <p:cNvPr id="3" name="Content Placeholder 2">
            <a:extLst>
              <a:ext uri="{FF2B5EF4-FFF2-40B4-BE49-F238E27FC236}">
                <a16:creationId xmlns:a16="http://schemas.microsoft.com/office/drawing/2014/main" id="{79C56B50-809B-A804-C16F-8D26A37C0982}"/>
              </a:ext>
            </a:extLst>
          </p:cNvPr>
          <p:cNvSpPr>
            <a:spLocks noGrp="1"/>
          </p:cNvSpPr>
          <p:nvPr>
            <p:ph idx="1"/>
          </p:nvPr>
        </p:nvSpPr>
        <p:spPr/>
        <p:txBody>
          <a:bodyPr/>
          <a:lstStyle/>
          <a:p>
            <a:r>
              <a:rPr lang="en-US" sz="2800"/>
              <a:t>Study Plan include</a:t>
            </a:r>
          </a:p>
          <a:p>
            <a:pPr lvl="1"/>
            <a:r>
              <a:rPr lang="en-US" sz="2800"/>
              <a:t>Electrical IO technology roadmap</a:t>
            </a:r>
          </a:p>
          <a:p>
            <a:pPr lvl="1"/>
            <a:r>
              <a:rPr lang="en-US" sz="2800"/>
              <a:t>Optical IO technology roadmap</a:t>
            </a:r>
          </a:p>
          <a:p>
            <a:pPr lvl="1"/>
            <a:r>
              <a:rPr lang="en-US" sz="2800"/>
              <a:t>Electrical-to-Optical &amp; Optical-to-Electrical transition </a:t>
            </a:r>
          </a:p>
          <a:p>
            <a:r>
              <a:rPr lang="en-US" sz="2800"/>
              <a:t>Formfactor / Hierarchy </a:t>
            </a:r>
          </a:p>
          <a:p>
            <a:pPr lvl="1"/>
            <a:r>
              <a:rPr lang="en-US" sz="2800"/>
              <a:t>Formfactor: Module, Package, Board/Chassis, Rack</a:t>
            </a:r>
          </a:p>
          <a:p>
            <a:pPr lvl="1"/>
            <a:r>
              <a:rPr lang="en-US" sz="2800"/>
              <a:t>Hierarchy:  IP, Host-Acc, node, pod</a:t>
            </a:r>
          </a:p>
        </p:txBody>
      </p:sp>
    </p:spTree>
    <p:extLst>
      <p:ext uri="{BB962C8B-B14F-4D97-AF65-F5344CB8AC3E}">
        <p14:creationId xmlns:p14="http://schemas.microsoft.com/office/powerpoint/2010/main" val="2600523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53CA-12A2-8AD1-8672-75182E709896}"/>
              </a:ext>
            </a:extLst>
          </p:cNvPr>
          <p:cNvSpPr>
            <a:spLocks noGrp="1"/>
          </p:cNvSpPr>
          <p:nvPr>
            <p:ph type="title"/>
          </p:nvPr>
        </p:nvSpPr>
        <p:spPr/>
        <p:txBody>
          <a:bodyPr/>
          <a:lstStyle/>
          <a:p>
            <a:r>
              <a:rPr lang="en-US" sz="3600"/>
              <a:t>Power and Thermal Management System</a:t>
            </a:r>
          </a:p>
        </p:txBody>
      </p:sp>
      <p:sp>
        <p:nvSpPr>
          <p:cNvPr id="3" name="Content Placeholder 2">
            <a:extLst>
              <a:ext uri="{FF2B5EF4-FFF2-40B4-BE49-F238E27FC236}">
                <a16:creationId xmlns:a16="http://schemas.microsoft.com/office/drawing/2014/main" id="{01BF2E11-AB55-3A5F-9E58-4544E362E50C}"/>
              </a:ext>
            </a:extLst>
          </p:cNvPr>
          <p:cNvSpPr>
            <a:spLocks noGrp="1"/>
          </p:cNvSpPr>
          <p:nvPr>
            <p:ph idx="1"/>
          </p:nvPr>
        </p:nvSpPr>
        <p:spPr/>
        <p:txBody>
          <a:bodyPr/>
          <a:lstStyle/>
          <a:p>
            <a:r>
              <a:rPr lang="en-US" sz="2400"/>
              <a:t>Voltage Stacking</a:t>
            </a:r>
          </a:p>
          <a:p>
            <a:r>
              <a:rPr lang="en-US" sz="2400"/>
              <a:t>Package Level PDN integration</a:t>
            </a:r>
          </a:p>
          <a:p>
            <a:pPr lvl="1"/>
            <a:r>
              <a:rPr lang="en-US" sz="2400"/>
              <a:t>Scalable High density </a:t>
            </a:r>
            <a:r>
              <a:rPr lang="en-US" sz="2400" err="1"/>
              <a:t>decap</a:t>
            </a:r>
            <a:r>
              <a:rPr lang="en-US" sz="2400"/>
              <a:t> for PI/SI heterogenous 2.x/3D integration</a:t>
            </a:r>
          </a:p>
          <a:p>
            <a:pPr marL="554035" lvl="1" indent="0">
              <a:buNone/>
            </a:pPr>
            <a:r>
              <a:rPr lang="en-US" sz="2400">
                <a:solidFill>
                  <a:schemeClr val="accent2"/>
                </a:solidFill>
              </a:rPr>
              <a:t>(technology selection and Supplier engagement)</a:t>
            </a:r>
          </a:p>
          <a:p>
            <a:pPr lvl="1"/>
            <a:r>
              <a:rPr lang="en-US" sz="2400"/>
              <a:t>Voltage Regulation and efficient Power delivery</a:t>
            </a:r>
          </a:p>
          <a:p>
            <a:pPr marL="554035" lvl="1" indent="0">
              <a:buNone/>
            </a:pPr>
            <a:r>
              <a:rPr lang="en-US" sz="2400">
                <a:solidFill>
                  <a:schemeClr val="accent2"/>
                </a:solidFill>
              </a:rPr>
              <a:t>(</a:t>
            </a:r>
            <a:r>
              <a:rPr lang="en-US" sz="2400" err="1">
                <a:solidFill>
                  <a:schemeClr val="accent2"/>
                </a:solidFill>
              </a:rPr>
              <a:t>SiC</a:t>
            </a:r>
            <a:r>
              <a:rPr lang="en-US" sz="2400">
                <a:solidFill>
                  <a:schemeClr val="accent2"/>
                </a:solidFill>
              </a:rPr>
              <a:t>/</a:t>
            </a:r>
            <a:r>
              <a:rPr lang="en-US" sz="2400" err="1">
                <a:solidFill>
                  <a:schemeClr val="accent2"/>
                </a:solidFill>
              </a:rPr>
              <a:t>GaN</a:t>
            </a:r>
            <a:r>
              <a:rPr lang="en-US" sz="2400">
                <a:solidFill>
                  <a:schemeClr val="accent2"/>
                </a:solidFill>
              </a:rPr>
              <a:t> for high efficiency power conversion and Supplier’s engagement)</a:t>
            </a:r>
            <a:endParaRPr lang="en-US" sz="2400"/>
          </a:p>
          <a:p>
            <a:r>
              <a:rPr lang="en-US" sz="2400"/>
              <a:t>Active junction Cooling </a:t>
            </a:r>
          </a:p>
          <a:p>
            <a:pPr lvl="1"/>
            <a:r>
              <a:rPr lang="en-US" sz="2400"/>
              <a:t>TEC and bonding</a:t>
            </a:r>
          </a:p>
          <a:p>
            <a:r>
              <a:rPr lang="en-US" sz="2400"/>
              <a:t>Ambient cooling – Mass and Flow management</a:t>
            </a:r>
          </a:p>
          <a:p>
            <a:pPr lvl="1"/>
            <a:r>
              <a:rPr lang="en-US" sz="2400"/>
              <a:t>MEMS for high-speed thermal mass displacement</a:t>
            </a:r>
          </a:p>
          <a:p>
            <a:r>
              <a:rPr lang="en-US" sz="2400"/>
              <a:t>Chassis cooling – Air vs. Immersion</a:t>
            </a:r>
          </a:p>
          <a:p>
            <a:endParaRPr lang="en-US" sz="2400"/>
          </a:p>
        </p:txBody>
      </p:sp>
    </p:spTree>
    <p:extLst>
      <p:ext uri="{BB962C8B-B14F-4D97-AF65-F5344CB8AC3E}">
        <p14:creationId xmlns:p14="http://schemas.microsoft.com/office/powerpoint/2010/main" val="49806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0E9-AD8A-7017-EC19-C85EB6824121}"/>
              </a:ext>
            </a:extLst>
          </p:cNvPr>
          <p:cNvSpPr>
            <a:spLocks noGrp="1"/>
          </p:cNvSpPr>
          <p:nvPr>
            <p:ph type="title"/>
          </p:nvPr>
        </p:nvSpPr>
        <p:spPr/>
        <p:txBody>
          <a:bodyPr/>
          <a:lstStyle/>
          <a:p>
            <a:r>
              <a:rPr lang="en-US" sz="3200"/>
              <a:t>Supplier Enablement and Enabling Technology PoC</a:t>
            </a:r>
          </a:p>
        </p:txBody>
      </p:sp>
      <p:sp>
        <p:nvSpPr>
          <p:cNvPr id="3" name="Content Placeholder 2">
            <a:extLst>
              <a:ext uri="{FF2B5EF4-FFF2-40B4-BE49-F238E27FC236}">
                <a16:creationId xmlns:a16="http://schemas.microsoft.com/office/drawing/2014/main" id="{9EC07DA9-1278-CD74-8238-2EDC6BF83302}"/>
              </a:ext>
            </a:extLst>
          </p:cNvPr>
          <p:cNvSpPr>
            <a:spLocks noGrp="1"/>
          </p:cNvSpPr>
          <p:nvPr>
            <p:ph idx="1"/>
          </p:nvPr>
        </p:nvSpPr>
        <p:spPr/>
        <p:txBody>
          <a:bodyPr/>
          <a:lstStyle/>
          <a:p>
            <a:pPr marL="415290" indent="-415290"/>
            <a:r>
              <a:rPr lang="en-US" sz="2400"/>
              <a:t>Building Porting Methodology</a:t>
            </a:r>
            <a:endParaRPr lang="en-US"/>
          </a:p>
          <a:p>
            <a:pPr marL="899795" lvl="1" indent="-346075"/>
            <a:r>
              <a:rPr lang="en-US" sz="2400"/>
              <a:t>Advanced Logic Technology Mapping Matrix (TSMC vs. Samsung vs. Intel) </a:t>
            </a:r>
            <a:endParaRPr lang="en-US" sz="2400">
              <a:ea typeface="Calibri" pitchFamily="34" charset="0"/>
            </a:endParaRPr>
          </a:p>
          <a:p>
            <a:pPr marL="899795" lvl="1" indent="-346075"/>
            <a:r>
              <a:rPr lang="en-US" sz="2400"/>
              <a:t>Content: Core, </a:t>
            </a:r>
            <a:r>
              <a:rPr lang="en-US" sz="2400" err="1"/>
              <a:t>UnCore</a:t>
            </a:r>
            <a:r>
              <a:rPr lang="en-US" sz="2400"/>
              <a:t>, Custom IP</a:t>
            </a:r>
            <a:endParaRPr lang="en-US" sz="2400">
              <a:ea typeface="Calibri" pitchFamily="34" charset="0"/>
            </a:endParaRPr>
          </a:p>
          <a:p>
            <a:pPr marL="415290" indent="-415290"/>
            <a:r>
              <a:rPr lang="en-US" sz="2400">
                <a:latin typeface="Calibri"/>
                <a:ea typeface="Calibri"/>
                <a:cs typeface="Calibri"/>
              </a:rPr>
              <a:t>Roadmap based porting strategy established </a:t>
            </a:r>
            <a:endParaRPr lang="en-US" sz="2400">
              <a:ea typeface="Calibri" pitchFamily="34" charset="0"/>
            </a:endParaRPr>
          </a:p>
          <a:p>
            <a:pPr marL="827405" lvl="1" indent="-342900"/>
            <a:r>
              <a:rPr lang="en-US" sz="2400">
                <a:latin typeface="Calibri"/>
                <a:ea typeface="Calibri"/>
                <a:cs typeface="Calibri"/>
              </a:rPr>
              <a:t>Ex. SF2 for NVL graphics tile- DTCO with a specific product</a:t>
            </a:r>
            <a:endParaRPr lang="en-US" sz="2400">
              <a:ea typeface="Calibri"/>
            </a:endParaRPr>
          </a:p>
          <a:p>
            <a:pPr marL="827681" lvl="1" indent="-342900"/>
            <a:r>
              <a:rPr lang="en-US" sz="2400">
                <a:ea typeface="Calibri"/>
              </a:rPr>
              <a:t>Enable HIPs </a:t>
            </a:r>
          </a:p>
          <a:p>
            <a:pPr marL="827681" lvl="1" indent="-342900"/>
            <a:r>
              <a:rPr lang="en-US" sz="2400">
                <a:ea typeface="Calibri"/>
              </a:rPr>
              <a:t>Enabling assembly combinations</a:t>
            </a:r>
          </a:p>
          <a:p>
            <a:r>
              <a:rPr lang="en-US" sz="2400">
                <a:ea typeface="Calibri"/>
              </a:rPr>
              <a:t>Establish test chip roadmap</a:t>
            </a:r>
          </a:p>
          <a:p>
            <a:pPr lvl="1"/>
            <a:r>
              <a:rPr lang="en-US" sz="2400">
                <a:ea typeface="Calibri"/>
              </a:rPr>
              <a:t>HIPs need silicon data prior to A0</a:t>
            </a:r>
          </a:p>
        </p:txBody>
      </p:sp>
    </p:spTree>
    <p:extLst>
      <p:ext uri="{BB962C8B-B14F-4D97-AF65-F5344CB8AC3E}">
        <p14:creationId xmlns:p14="http://schemas.microsoft.com/office/powerpoint/2010/main" val="2807087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05AAAE-039A-429C-2145-FAC45F1731C8}"/>
              </a:ext>
            </a:extLst>
          </p:cNvPr>
          <p:cNvSpPr>
            <a:spLocks noGrp="1"/>
          </p:cNvSpPr>
          <p:nvPr>
            <p:ph type="title"/>
          </p:nvPr>
        </p:nvSpPr>
        <p:spPr/>
        <p:txBody>
          <a:bodyPr/>
          <a:lstStyle/>
          <a:p>
            <a:r>
              <a:rPr lang="en-US"/>
              <a:t>Product Integration</a:t>
            </a:r>
          </a:p>
        </p:txBody>
      </p:sp>
      <p:sp>
        <p:nvSpPr>
          <p:cNvPr id="5" name="Text Placeholder 4">
            <a:extLst>
              <a:ext uri="{FF2B5EF4-FFF2-40B4-BE49-F238E27FC236}">
                <a16:creationId xmlns:a16="http://schemas.microsoft.com/office/drawing/2014/main" id="{26FC6B86-3BEF-5CFF-AB25-42FF8651F059}"/>
              </a:ext>
            </a:extLst>
          </p:cNvPr>
          <p:cNvSpPr>
            <a:spLocks noGrp="1"/>
          </p:cNvSpPr>
          <p:nvPr>
            <p:ph type="body" idx="1"/>
          </p:nvPr>
        </p:nvSpPr>
        <p:spPr>
          <a:xfrm>
            <a:off x="963084" y="2362200"/>
            <a:ext cx="10363200" cy="1500187"/>
          </a:xfrm>
        </p:spPr>
        <p:txBody>
          <a:bodyPr/>
          <a:lstStyle/>
          <a:p>
            <a:r>
              <a:rPr lang="en-US"/>
              <a:t>Transition from Pathfinding to Development </a:t>
            </a:r>
          </a:p>
        </p:txBody>
      </p:sp>
    </p:spTree>
    <p:extLst>
      <p:ext uri="{BB962C8B-B14F-4D97-AF65-F5344CB8AC3E}">
        <p14:creationId xmlns:p14="http://schemas.microsoft.com/office/powerpoint/2010/main" val="1687138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CB723-E9B4-62B7-F922-E10AC7F90872}"/>
              </a:ext>
            </a:extLst>
          </p:cNvPr>
          <p:cNvSpPr>
            <a:spLocks noGrp="1"/>
          </p:cNvSpPr>
          <p:nvPr>
            <p:ph type="title"/>
          </p:nvPr>
        </p:nvSpPr>
        <p:spPr/>
        <p:txBody>
          <a:bodyPr/>
          <a:lstStyle/>
          <a:p>
            <a:r>
              <a:rPr lang="en-US" sz="2400"/>
              <a:t>Holistic Semiconductor Engineering for Processor Subsystem</a:t>
            </a:r>
          </a:p>
        </p:txBody>
      </p:sp>
      <p:sp>
        <p:nvSpPr>
          <p:cNvPr id="3" name="Content Placeholder 2">
            <a:extLst>
              <a:ext uri="{FF2B5EF4-FFF2-40B4-BE49-F238E27FC236}">
                <a16:creationId xmlns:a16="http://schemas.microsoft.com/office/drawing/2014/main" id="{031ACB9B-33CA-36E9-9C8A-D149911E10F9}"/>
              </a:ext>
            </a:extLst>
          </p:cNvPr>
          <p:cNvSpPr>
            <a:spLocks noGrp="1"/>
          </p:cNvSpPr>
          <p:nvPr>
            <p:ph idx="1"/>
          </p:nvPr>
        </p:nvSpPr>
        <p:spPr/>
        <p:txBody>
          <a:bodyPr/>
          <a:lstStyle/>
          <a:p>
            <a:r>
              <a:rPr lang="en-US" sz="1800"/>
              <a:t>Product Design: </a:t>
            </a:r>
            <a:r>
              <a:rPr lang="en-US" sz="1800" b="0"/>
              <a:t>typically involves a collaborative efforts </a:t>
            </a:r>
          </a:p>
          <a:p>
            <a:pPr lvl="1"/>
            <a:r>
              <a:rPr lang="en-US" sz="1800" b="0"/>
              <a:t>integrating IPs cross various design expertise in software and hardware design teams. </a:t>
            </a:r>
            <a:endParaRPr lang="en-US" sz="1800"/>
          </a:p>
          <a:p>
            <a:r>
              <a:rPr lang="en-US" sz="1800"/>
              <a:t>Collaboration cross domain expertise for NPI:  </a:t>
            </a:r>
          </a:p>
          <a:p>
            <a:pPr lvl="1"/>
            <a:r>
              <a:rPr lang="en-US" sz="1800" b="0"/>
              <a:t>Intel </a:t>
            </a:r>
            <a:r>
              <a:rPr lang="en-US" sz="1800"/>
              <a:t>BU </a:t>
            </a:r>
            <a:r>
              <a:rPr lang="en-US" sz="1800" b="0"/>
              <a:t>BKM – Work with DEG/GEMS for chip design and package for product integration.  </a:t>
            </a:r>
          </a:p>
          <a:p>
            <a:pPr lvl="1"/>
            <a:r>
              <a:rPr lang="en-US" sz="1800" b="0"/>
              <a:t>Apple, Qualcomm and </a:t>
            </a:r>
            <a:r>
              <a:rPr lang="en-US" sz="1800"/>
              <a:t>Nvidia, with internal design execution, </a:t>
            </a:r>
            <a:r>
              <a:rPr lang="en-US" sz="1800" b="0"/>
              <a:t>work with </a:t>
            </a:r>
            <a:r>
              <a:rPr lang="en-US" sz="1800" b="0" err="1"/>
              <a:t>SiFO</a:t>
            </a:r>
            <a:r>
              <a:rPr lang="en-US" sz="1800" b="0"/>
              <a:t> or OSAT directly </a:t>
            </a:r>
          </a:p>
          <a:p>
            <a:pPr lvl="1"/>
            <a:r>
              <a:rPr lang="en-US" sz="1800" b="0"/>
              <a:t>Google</a:t>
            </a:r>
            <a:r>
              <a:rPr lang="en-US" sz="1800"/>
              <a:t> and</a:t>
            </a:r>
            <a:r>
              <a:rPr lang="en-US" sz="1800" b="0"/>
              <a:t> Meta leverage the expertise of semiconductor designers globally, by collaborating with Broadcom for example, to implement the custom or semicustom </a:t>
            </a:r>
            <a:r>
              <a:rPr lang="en-US" sz="1800" b="0" err="1"/>
              <a:t>xPU</a:t>
            </a:r>
            <a:r>
              <a:rPr lang="en-US" sz="1800" b="0"/>
              <a:t> architecture.  </a:t>
            </a:r>
          </a:p>
          <a:p>
            <a:pPr lvl="1"/>
            <a:r>
              <a:rPr lang="en-US" sz="1800" b="0"/>
              <a:t>This collaboration may involve exchanging ideas, refining the design, and ensuring that the final product meets system performance and efficiency goals.</a:t>
            </a:r>
            <a:endParaRPr lang="en-US" sz="1800"/>
          </a:p>
          <a:p>
            <a:r>
              <a:rPr lang="en-US" sz="1800"/>
              <a:t>Manufacturing Partnerships: </a:t>
            </a:r>
          </a:p>
          <a:p>
            <a:pPr lvl="1"/>
            <a:r>
              <a:rPr lang="en-US" sz="1800" b="0"/>
              <a:t>At system integration stage, technology choices are brainstormed among key collaborators.  </a:t>
            </a:r>
          </a:p>
          <a:p>
            <a:pPr lvl="1"/>
            <a:r>
              <a:rPr lang="en-US" sz="1800" b="0"/>
              <a:t>Disaggregation strategy, including 3D vs. 2.xD IC scheme, require strong product architecture understanding and </a:t>
            </a:r>
            <a:r>
              <a:rPr lang="en-US" sz="1800" b="0" err="1"/>
              <a:t>SiFO</a:t>
            </a:r>
            <a:r>
              <a:rPr lang="en-US" sz="1800" b="0"/>
              <a:t>/OSAT knowledge to comprehend capability, availability and roadmap. </a:t>
            </a:r>
          </a:p>
          <a:p>
            <a:pPr lvl="1"/>
            <a:r>
              <a:rPr lang="en-US" sz="1800" b="0"/>
              <a:t>Ultimately, NRE and cost of HVM will drive the decision.   A roadmap-based co-development is a vital component for successful productization.</a:t>
            </a:r>
            <a:endParaRPr lang="en-US" sz="1800"/>
          </a:p>
          <a:p>
            <a:endParaRPr lang="en-US" sz="1800"/>
          </a:p>
        </p:txBody>
      </p:sp>
    </p:spTree>
    <p:extLst>
      <p:ext uri="{BB962C8B-B14F-4D97-AF65-F5344CB8AC3E}">
        <p14:creationId xmlns:p14="http://schemas.microsoft.com/office/powerpoint/2010/main" val="381886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4CE23-AD45-8F2B-A2DF-D90DFED8EEF6}"/>
              </a:ext>
            </a:extLst>
          </p:cNvPr>
          <p:cNvSpPr>
            <a:spLocks noGrp="1"/>
          </p:cNvSpPr>
          <p:nvPr>
            <p:ph type="title"/>
          </p:nvPr>
        </p:nvSpPr>
        <p:spPr>
          <a:xfrm>
            <a:off x="3276600" y="380999"/>
            <a:ext cx="6781800" cy="1295401"/>
          </a:xfrm>
        </p:spPr>
        <p:txBody>
          <a:bodyPr/>
          <a:lstStyle/>
          <a:p>
            <a:pPr algn="l"/>
            <a:r>
              <a:rPr lang="en-US" sz="3200"/>
              <a:t>Google’s TPU v5p </a:t>
            </a:r>
          </a:p>
        </p:txBody>
      </p:sp>
      <p:sp>
        <p:nvSpPr>
          <p:cNvPr id="3" name="Content Placeholder 2">
            <a:extLst>
              <a:ext uri="{FF2B5EF4-FFF2-40B4-BE49-F238E27FC236}">
                <a16:creationId xmlns:a16="http://schemas.microsoft.com/office/drawing/2014/main" id="{295C1BD0-A79F-2E25-F7F2-6EFDE45FC1F6}"/>
              </a:ext>
            </a:extLst>
          </p:cNvPr>
          <p:cNvSpPr>
            <a:spLocks noGrp="1"/>
          </p:cNvSpPr>
          <p:nvPr>
            <p:ph idx="1"/>
          </p:nvPr>
        </p:nvSpPr>
        <p:spPr>
          <a:xfrm>
            <a:off x="762000" y="2397683"/>
            <a:ext cx="10668000" cy="2321861"/>
          </a:xfrm>
        </p:spPr>
        <p:txBody>
          <a:bodyPr/>
          <a:lstStyle/>
          <a:p>
            <a:r>
              <a:rPr lang="en-US" sz="1800"/>
              <a:t>Google Gemini architecture team work with design and technology companies for TPU implementation.</a:t>
            </a:r>
          </a:p>
          <a:p>
            <a:r>
              <a:rPr lang="en-US" sz="1800"/>
              <a:t>Broadcom made those chips a reality for Google, by providing key design, including</a:t>
            </a:r>
          </a:p>
          <a:p>
            <a:pPr lvl="1"/>
            <a:r>
              <a:rPr lang="en-US" sz="1800"/>
              <a:t>Synthesize Core Logic: turn Google engineers' TPU specifications and blueprints @ TSMC</a:t>
            </a:r>
          </a:p>
          <a:p>
            <a:pPr lvl="1"/>
            <a:r>
              <a:rPr lang="en-US" sz="1800"/>
              <a:t>IP Design: Providing essential building blocks, such as SerDes IP for high-speed IO</a:t>
            </a:r>
          </a:p>
          <a:p>
            <a:pPr lvl="1"/>
            <a:r>
              <a:rPr lang="en-US" sz="1800"/>
              <a:t>Integration Expertise: integrating multiple </a:t>
            </a:r>
            <a:r>
              <a:rPr lang="en-US" sz="1800" err="1"/>
              <a:t>chiplets</a:t>
            </a:r>
            <a:r>
              <a:rPr lang="en-US" sz="1800"/>
              <a:t> into a single package</a:t>
            </a:r>
          </a:p>
          <a:p>
            <a:pPr lvl="1"/>
            <a:r>
              <a:rPr lang="en-US" sz="1800"/>
              <a:t>AVGO ramped N5 TPU5 starting Q3’24; 2024 YoY </a:t>
            </a:r>
            <a:r>
              <a:rPr lang="en-US" sz="1800" err="1"/>
              <a:t>CoWoS</a:t>
            </a:r>
            <a:r>
              <a:rPr lang="en-US" sz="1800"/>
              <a:t> capacity will upside around 90%</a:t>
            </a:r>
          </a:p>
          <a:p>
            <a:r>
              <a:rPr lang="en-US" sz="1800"/>
              <a:t>"We are productively engaged with Broadcom and multiple other suppliers for the long term.”</a:t>
            </a:r>
          </a:p>
          <a:p>
            <a:endParaRPr lang="en-US" sz="1800"/>
          </a:p>
        </p:txBody>
      </p:sp>
      <p:pic>
        <p:nvPicPr>
          <p:cNvPr id="1028" name="Picture 4" descr="Google's TPU v5p: A Game-Changer in AI Processing Power">
            <a:extLst>
              <a:ext uri="{FF2B5EF4-FFF2-40B4-BE49-F238E27FC236}">
                <a16:creationId xmlns:a16="http://schemas.microsoft.com/office/drawing/2014/main" id="{69BA08AE-43EC-59B5-8337-846A145BA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81000"/>
            <a:ext cx="3200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5EB64C4-1EC7-1788-6EE1-CF296F7BE1C5}"/>
              </a:ext>
            </a:extLst>
          </p:cNvPr>
          <p:cNvSpPr txBox="1">
            <a:spLocks/>
          </p:cNvSpPr>
          <p:nvPr/>
        </p:nvSpPr>
        <p:spPr bwMode="auto">
          <a:xfrm>
            <a:off x="914400" y="510540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r>
              <a:rPr lang="en-US" sz="3200" kern="0"/>
              <a:t>Can “GEMS to BUs” be “Broadcom to Google”</a:t>
            </a:r>
          </a:p>
        </p:txBody>
      </p:sp>
      <p:sp>
        <p:nvSpPr>
          <p:cNvPr id="6" name="TextBox 5">
            <a:extLst>
              <a:ext uri="{FF2B5EF4-FFF2-40B4-BE49-F238E27FC236}">
                <a16:creationId xmlns:a16="http://schemas.microsoft.com/office/drawing/2014/main" id="{230A2032-44E5-E70D-3614-F176018A5BB4}"/>
              </a:ext>
            </a:extLst>
          </p:cNvPr>
          <p:cNvSpPr txBox="1"/>
          <p:nvPr/>
        </p:nvSpPr>
        <p:spPr>
          <a:xfrm>
            <a:off x="3276600" y="1507447"/>
            <a:ext cx="3049712" cy="584775"/>
          </a:xfrm>
          <a:prstGeom prst="rect">
            <a:avLst/>
          </a:prstGeom>
          <a:noFill/>
        </p:spPr>
        <p:txBody>
          <a:bodyPr wrap="square">
            <a:spAutoFit/>
          </a:bodyPr>
          <a:lstStyle/>
          <a:p>
            <a:r>
              <a:rPr lang="en-US" sz="1600">
                <a:latin typeface="Calibri" panose="020F0502020204030204" pitchFamily="34" charset="0"/>
                <a:cs typeface="Calibri" panose="020F0502020204030204" pitchFamily="34" charset="0"/>
                <a:hlinkClick r:id="rId3"/>
              </a:rPr>
              <a:t>https://www.theregister.com/2023/09/22/google_broadcom_tpus/</a:t>
            </a:r>
            <a:r>
              <a:rPr lang="en-US" sz="16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32661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BEA3EF-7CD1-2775-2983-C6C3C86E6730}"/>
              </a:ext>
            </a:extLst>
          </p:cNvPr>
          <p:cNvSpPr>
            <a:spLocks noGrp="1"/>
          </p:cNvSpPr>
          <p:nvPr>
            <p:ph type="title"/>
          </p:nvPr>
        </p:nvSpPr>
        <p:spPr/>
        <p:txBody>
          <a:bodyPr/>
          <a:lstStyle/>
          <a:p>
            <a:r>
              <a:rPr lang="en-US" sz="2800"/>
              <a:t>Modularity as the framework for Compute Platform Scalability</a:t>
            </a:r>
          </a:p>
        </p:txBody>
      </p:sp>
      <p:sp>
        <p:nvSpPr>
          <p:cNvPr id="5" name="Content Placeholder 4">
            <a:extLst>
              <a:ext uri="{FF2B5EF4-FFF2-40B4-BE49-F238E27FC236}">
                <a16:creationId xmlns:a16="http://schemas.microsoft.com/office/drawing/2014/main" id="{4EC0EC70-AAC4-A737-3825-AF2DF4A72084}"/>
              </a:ext>
            </a:extLst>
          </p:cNvPr>
          <p:cNvSpPr>
            <a:spLocks noGrp="1"/>
          </p:cNvSpPr>
          <p:nvPr>
            <p:ph idx="1"/>
          </p:nvPr>
        </p:nvSpPr>
        <p:spPr>
          <a:xfrm>
            <a:off x="914400" y="990600"/>
            <a:ext cx="10363200" cy="5334000"/>
          </a:xfrm>
        </p:spPr>
        <p:txBody>
          <a:bodyPr/>
          <a:lstStyle/>
          <a:p>
            <a:pPr marL="393700" indent="-393700">
              <a:buNone/>
            </a:pPr>
            <a:r>
              <a:rPr lang="en-US" sz="2000" b="0" i="0">
                <a:solidFill>
                  <a:srgbClr val="374151"/>
                </a:solidFill>
                <a:effectLst/>
              </a:rPr>
              <a:t>These flowing examples illustrate scalable electronic hardware systems across different computing environments. </a:t>
            </a:r>
            <a:endParaRPr lang="en-US" sz="2000" b="1" i="0">
              <a:solidFill>
                <a:schemeClr val="accent2"/>
              </a:solidFill>
              <a:effectLst/>
            </a:endParaRPr>
          </a:p>
          <a:p>
            <a:r>
              <a:rPr lang="en-US" sz="2000" b="1" i="0">
                <a:solidFill>
                  <a:srgbClr val="374151"/>
                </a:solidFill>
                <a:effectLst/>
              </a:rPr>
              <a:t>AWS IoT Greengrass:</a:t>
            </a:r>
            <a:r>
              <a:rPr lang="en-US" sz="2000" b="0">
                <a:solidFill>
                  <a:srgbClr val="374151"/>
                </a:solidFill>
              </a:rPr>
              <a:t> </a:t>
            </a:r>
            <a:r>
              <a:rPr lang="en-US" sz="2000" b="0" i="0">
                <a:solidFill>
                  <a:srgbClr val="374151"/>
                </a:solidFill>
                <a:effectLst/>
              </a:rPr>
              <a:t>a platform that extends cloud capabilities to edge devices.</a:t>
            </a:r>
          </a:p>
          <a:p>
            <a:r>
              <a:rPr lang="en-US" sz="2000" b="1" i="0">
                <a:solidFill>
                  <a:srgbClr val="374151"/>
                </a:solidFill>
                <a:effectLst/>
              </a:rPr>
              <a:t>Azure IoT Edge:</a:t>
            </a:r>
            <a:r>
              <a:rPr lang="en-US" sz="2000" b="0">
                <a:solidFill>
                  <a:srgbClr val="374151"/>
                </a:solidFill>
              </a:rPr>
              <a:t> </a:t>
            </a:r>
            <a:r>
              <a:rPr lang="en-US" sz="2000" b="0" i="0">
                <a:solidFill>
                  <a:srgbClr val="374151"/>
                </a:solidFill>
                <a:effectLst/>
              </a:rPr>
              <a:t>It enables containerized modules to edge devices for proximity processing.</a:t>
            </a:r>
          </a:p>
          <a:p>
            <a:r>
              <a:rPr lang="en-US" sz="2000" b="1" i="0">
                <a:solidFill>
                  <a:srgbClr val="374151"/>
                </a:solidFill>
                <a:effectLst/>
              </a:rPr>
              <a:t>Raspberry Pi and Arduino Ecosystems:</a:t>
            </a:r>
            <a:r>
              <a:rPr lang="en-US" sz="2000" b="0">
                <a:solidFill>
                  <a:srgbClr val="374151"/>
                </a:solidFill>
              </a:rPr>
              <a:t> </a:t>
            </a:r>
            <a:r>
              <a:rPr lang="en-US" sz="2000" b="0" i="0">
                <a:solidFill>
                  <a:srgbClr val="374151"/>
                </a:solidFill>
                <a:effectLst/>
              </a:rPr>
              <a:t>These single-board computers can be used in various client, edge, and cloud applications.</a:t>
            </a:r>
          </a:p>
          <a:p>
            <a:r>
              <a:rPr lang="en-US" sz="2000" b="1" i="0">
                <a:solidFill>
                  <a:srgbClr val="374151"/>
                </a:solidFill>
                <a:effectLst/>
              </a:rPr>
              <a:t>NVIDIA DGX Platform:</a:t>
            </a:r>
            <a:r>
              <a:rPr lang="en-US" sz="2000" b="0">
                <a:solidFill>
                  <a:srgbClr val="374151"/>
                </a:solidFill>
              </a:rPr>
              <a:t> </a:t>
            </a:r>
            <a:r>
              <a:rPr lang="en-US" sz="2000" b="0" i="0">
                <a:solidFill>
                  <a:srgbClr val="374151"/>
                </a:solidFill>
                <a:effectLst/>
              </a:rPr>
              <a:t>designed for AI accelerators; </a:t>
            </a:r>
            <a:r>
              <a:rPr lang="en-US" sz="2000" b="0">
                <a:solidFill>
                  <a:srgbClr val="374151"/>
                </a:solidFill>
              </a:rPr>
              <a:t>a scalable </a:t>
            </a:r>
            <a:r>
              <a:rPr lang="en-US" sz="2000" b="0" i="0">
                <a:solidFill>
                  <a:srgbClr val="374151"/>
                </a:solidFill>
                <a:effectLst/>
              </a:rPr>
              <a:t>hardware framework deployed in client, edge and cloud computers.</a:t>
            </a:r>
          </a:p>
          <a:p>
            <a:pPr marL="403225" indent="-388938">
              <a:buNone/>
            </a:pPr>
            <a:r>
              <a:rPr lang="en-US" sz="2000" b="0"/>
              <a:t>The white paper is to augment the pathfinding direction for external manufacturing technology based on the business landing of Intel products. </a:t>
            </a:r>
          </a:p>
          <a:p>
            <a:pPr marL="403225" indent="-388938">
              <a:buNone/>
            </a:pPr>
            <a:r>
              <a:rPr lang="en-US" sz="2000" b="0"/>
              <a:t>POD is a scalable solutions for Client Compute to Datacenter, covering classic workload to ML/inferencing.   We will first seek to understand the technology context of a modern POD architecture;  then strategize a System-Technology aligned roadmap to bridge the gap with external supply chain technology portfolios.</a:t>
            </a:r>
          </a:p>
        </p:txBody>
      </p:sp>
    </p:spTree>
    <p:extLst>
      <p:ext uri="{BB962C8B-B14F-4D97-AF65-F5344CB8AC3E}">
        <p14:creationId xmlns:p14="http://schemas.microsoft.com/office/powerpoint/2010/main" val="2149894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3AA62-2980-DAA1-9D3E-7CBBA5125663}"/>
              </a:ext>
            </a:extLst>
          </p:cNvPr>
          <p:cNvSpPr>
            <a:spLocks noGrp="1"/>
          </p:cNvSpPr>
          <p:nvPr>
            <p:ph type="title"/>
          </p:nvPr>
        </p:nvSpPr>
        <p:spPr/>
        <p:txBody>
          <a:bodyPr/>
          <a:lstStyle/>
          <a:p>
            <a:r>
              <a:rPr lang="en-US"/>
              <a:t>Supporting Materials</a:t>
            </a:r>
          </a:p>
        </p:txBody>
      </p:sp>
      <p:sp>
        <p:nvSpPr>
          <p:cNvPr id="5" name="Text Placeholder 4">
            <a:extLst>
              <a:ext uri="{FF2B5EF4-FFF2-40B4-BE49-F238E27FC236}">
                <a16:creationId xmlns:a16="http://schemas.microsoft.com/office/drawing/2014/main" id="{3853549D-28D3-E60A-EC61-FEC891D9A3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80727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81A3D-474F-B2AA-E1D1-79E4B8CD9A02}"/>
              </a:ext>
            </a:extLst>
          </p:cNvPr>
          <p:cNvPicPr>
            <a:picLocks noChangeAspect="1"/>
          </p:cNvPicPr>
          <p:nvPr/>
        </p:nvPicPr>
        <p:blipFill>
          <a:blip r:embed="rId2"/>
          <a:stretch>
            <a:fillRect/>
          </a:stretch>
        </p:blipFill>
        <p:spPr>
          <a:xfrm>
            <a:off x="1397724" y="685800"/>
            <a:ext cx="9396551" cy="5486400"/>
          </a:xfrm>
          <a:prstGeom prst="rect">
            <a:avLst/>
          </a:prstGeom>
        </p:spPr>
      </p:pic>
    </p:spTree>
    <p:extLst>
      <p:ext uri="{BB962C8B-B14F-4D97-AF65-F5344CB8AC3E}">
        <p14:creationId xmlns:p14="http://schemas.microsoft.com/office/powerpoint/2010/main" val="2825843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027D-4D88-B816-5822-70FC9B9FFB23}"/>
              </a:ext>
            </a:extLst>
          </p:cNvPr>
          <p:cNvPicPr>
            <a:picLocks noChangeAspect="1"/>
          </p:cNvPicPr>
          <p:nvPr/>
        </p:nvPicPr>
        <p:blipFill>
          <a:blip r:embed="rId2"/>
          <a:stretch>
            <a:fillRect/>
          </a:stretch>
        </p:blipFill>
        <p:spPr>
          <a:xfrm>
            <a:off x="581833" y="685800"/>
            <a:ext cx="11028333" cy="5486400"/>
          </a:xfrm>
          <a:prstGeom prst="rect">
            <a:avLst/>
          </a:prstGeom>
        </p:spPr>
      </p:pic>
    </p:spTree>
    <p:extLst>
      <p:ext uri="{BB962C8B-B14F-4D97-AF65-F5344CB8AC3E}">
        <p14:creationId xmlns:p14="http://schemas.microsoft.com/office/powerpoint/2010/main" val="1294890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140F491-43FD-D762-141A-5B5738B0E6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698"/>
          <a:stretch/>
        </p:blipFill>
        <p:spPr bwMode="auto">
          <a:xfrm>
            <a:off x="2377050" y="685800"/>
            <a:ext cx="743789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56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DD24061-6DF3-A98F-87C3-D7E648236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898" y="685800"/>
            <a:ext cx="7448204"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537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6F77252-AA27-512E-1426-125A08A5F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553" y="685800"/>
            <a:ext cx="6884894"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A39F1E0C-3F99-0271-82AB-FD2F7E0AC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945" y="3200400"/>
            <a:ext cx="7988109"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5937507-3C84-E55C-D748-53C7D9165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17" y="685800"/>
            <a:ext cx="1068616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681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96C8187-85DF-8CE2-85B5-8F84C3988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796" y="685800"/>
            <a:ext cx="10206407"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6CE01-934A-2374-DF02-D5598551BE96}"/>
              </a:ext>
            </a:extLst>
          </p:cNvPr>
          <p:cNvPicPr>
            <a:picLocks noChangeAspect="1"/>
          </p:cNvPicPr>
          <p:nvPr/>
        </p:nvPicPr>
        <p:blipFill>
          <a:blip r:embed="rId3"/>
          <a:stretch>
            <a:fillRect/>
          </a:stretch>
        </p:blipFill>
        <p:spPr>
          <a:xfrm>
            <a:off x="652728" y="685800"/>
            <a:ext cx="10886541" cy="5486400"/>
          </a:xfrm>
          <a:prstGeom prst="rect">
            <a:avLst/>
          </a:prstGeom>
        </p:spPr>
      </p:pic>
    </p:spTree>
    <p:extLst>
      <p:ext uri="{BB962C8B-B14F-4D97-AF65-F5344CB8AC3E}">
        <p14:creationId xmlns:p14="http://schemas.microsoft.com/office/powerpoint/2010/main" val="271689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2" action="ppaction://hlinksldjump"/>
            <a:extLst>
              <a:ext uri="{FF2B5EF4-FFF2-40B4-BE49-F238E27FC236}">
                <a16:creationId xmlns:a16="http://schemas.microsoft.com/office/drawing/2014/main" id="{F8868B72-E16C-E000-1CCC-60ADDACB2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07" y="685800"/>
            <a:ext cx="1089618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334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MD Instinct MI300 Family Architecture Chip Stack">
            <a:extLst>
              <a:ext uri="{FF2B5EF4-FFF2-40B4-BE49-F238E27FC236}">
                <a16:creationId xmlns:a16="http://schemas.microsoft.com/office/drawing/2014/main" id="{AC8BB688-D378-4FFE-87A1-20FD2CB4D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584200"/>
            <a:ext cx="10160000" cy="568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575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C7EB-82EA-2F44-9CE6-85D3359A96E6}"/>
              </a:ext>
            </a:extLst>
          </p:cNvPr>
          <p:cNvSpPr>
            <a:spLocks noGrp="1"/>
          </p:cNvSpPr>
          <p:nvPr>
            <p:ph type="ctrTitle"/>
          </p:nvPr>
        </p:nvSpPr>
        <p:spPr/>
        <p:txBody>
          <a:bodyPr/>
          <a:lstStyle/>
          <a:p>
            <a:r>
              <a:rPr lang="en-US" sz="3200"/>
              <a:t>Roadmap based Technology-System Co-Pathfinding</a:t>
            </a:r>
          </a:p>
        </p:txBody>
      </p:sp>
      <p:sp>
        <p:nvSpPr>
          <p:cNvPr id="3" name="Subtitle 2">
            <a:extLst>
              <a:ext uri="{FF2B5EF4-FFF2-40B4-BE49-F238E27FC236}">
                <a16:creationId xmlns:a16="http://schemas.microsoft.com/office/drawing/2014/main" id="{4DEDCBA4-DD72-584F-A76E-6BB7A0CFAF7D}"/>
              </a:ext>
            </a:extLst>
          </p:cNvPr>
          <p:cNvSpPr>
            <a:spLocks noGrp="1"/>
          </p:cNvSpPr>
          <p:nvPr>
            <p:ph type="subTitle" idx="1"/>
          </p:nvPr>
        </p:nvSpPr>
        <p:spPr/>
        <p:txBody>
          <a:bodyPr/>
          <a:lstStyle/>
          <a:p>
            <a:r>
              <a:rPr lang="en-US"/>
              <a:t>DerChang Kau, Jan/2/2024</a:t>
            </a:r>
          </a:p>
        </p:txBody>
      </p:sp>
      <p:sp>
        <p:nvSpPr>
          <p:cNvPr id="4" name="Content Placeholder 3">
            <a:extLst>
              <a:ext uri="{FF2B5EF4-FFF2-40B4-BE49-F238E27FC236}">
                <a16:creationId xmlns:a16="http://schemas.microsoft.com/office/drawing/2014/main" id="{BD877467-4947-834F-B23F-CD8D4BF05E06}"/>
              </a:ext>
            </a:extLst>
          </p:cNvPr>
          <p:cNvSpPr>
            <a:spLocks noGrp="1"/>
          </p:cNvSpPr>
          <p:nvPr>
            <p:ph idx="10"/>
          </p:nvPr>
        </p:nvSpPr>
        <p:spPr>
          <a:xfrm>
            <a:off x="762000" y="2209800"/>
            <a:ext cx="10668000" cy="3200400"/>
          </a:xfrm>
        </p:spPr>
        <p:txBody>
          <a:bodyPr/>
          <a:lstStyle/>
          <a:p>
            <a:r>
              <a:rPr lang="en-US" sz="2400"/>
              <a:t>POD as the targeted Landing – a modular platform from Client to Edge to Cloud</a:t>
            </a:r>
          </a:p>
          <a:p>
            <a:r>
              <a:rPr lang="en-US" sz="2400"/>
              <a:t>Enabling technologies for advanced computing system &amp;</a:t>
            </a:r>
            <a:br>
              <a:rPr lang="en-US" sz="2400"/>
            </a:br>
            <a:r>
              <a:rPr lang="en-US" sz="2400"/>
              <a:t>Challenges and opportunities to external technology pathfinding </a:t>
            </a:r>
          </a:p>
          <a:p>
            <a:pPr lvl="1"/>
            <a:r>
              <a:rPr lang="en-US" sz="2400" u="sng"/>
              <a:t>ALT</a:t>
            </a:r>
            <a:r>
              <a:rPr lang="en-US" sz="2400"/>
              <a:t> for high bandwidth, energy efficient Processor Subsystem </a:t>
            </a:r>
          </a:p>
          <a:p>
            <a:pPr lvl="1"/>
            <a:r>
              <a:rPr lang="en-US" sz="2400" u="sng"/>
              <a:t>MT</a:t>
            </a:r>
            <a:r>
              <a:rPr lang="en-US" sz="2400"/>
              <a:t> for latency-throughput-capacity-cost balanced Memory Subsystem</a:t>
            </a:r>
          </a:p>
          <a:p>
            <a:pPr lvl="1"/>
            <a:r>
              <a:rPr lang="en-US" sz="2400" u="sng"/>
              <a:t>HSIO</a:t>
            </a:r>
            <a:r>
              <a:rPr lang="en-US" sz="2400"/>
              <a:t> to build Hierarchical Compute Topology enabling protocol continuum</a:t>
            </a:r>
          </a:p>
          <a:p>
            <a:pPr lvl="1"/>
            <a:r>
              <a:rPr lang="en-US" sz="2400" u="sng"/>
              <a:t>Power/Thermal</a:t>
            </a:r>
            <a:r>
              <a:rPr lang="en-US" sz="2400"/>
              <a:t> to manage power delivery and dissipation</a:t>
            </a:r>
          </a:p>
        </p:txBody>
      </p:sp>
    </p:spTree>
    <p:extLst>
      <p:ext uri="{BB962C8B-B14F-4D97-AF65-F5344CB8AC3E}">
        <p14:creationId xmlns:p14="http://schemas.microsoft.com/office/powerpoint/2010/main" val="571199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MD Instinct MI300X Accelerator Large">
            <a:extLst>
              <a:ext uri="{FF2B5EF4-FFF2-40B4-BE49-F238E27FC236}">
                <a16:creationId xmlns:a16="http://schemas.microsoft.com/office/drawing/2014/main" id="{25D4A1F6-03D0-D578-C75E-3AA9D3E3C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584200"/>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D Instinct MI300A Chiplets">
            <a:extLst>
              <a:ext uri="{FF2B5EF4-FFF2-40B4-BE49-F238E27FC236}">
                <a16:creationId xmlns:a16="http://schemas.microsoft.com/office/drawing/2014/main" id="{23196BD7-DEE7-BEB8-4D28-712347F3C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186" y="584200"/>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MD Instinct MI300X Architecture Memory Subsystem">
            <a:extLst>
              <a:ext uri="{FF2B5EF4-FFF2-40B4-BE49-F238E27FC236}">
                <a16:creationId xmlns:a16="http://schemas.microsoft.com/office/drawing/2014/main" id="{CCB8A41E-7D43-AAA7-AF24-2B0DD0FAB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3430016"/>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MD Instinct MI300A Architecture Memory Subsystem">
            <a:extLst>
              <a:ext uri="{FF2B5EF4-FFF2-40B4-BE49-F238E27FC236}">
                <a16:creationId xmlns:a16="http://schemas.microsoft.com/office/drawing/2014/main" id="{6B7D9697-497F-B0B4-7429-BB590ED7AB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186" y="3427984"/>
            <a:ext cx="5078186"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020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MD Instinct MI300X Vs NVIDIA H100">
            <a:extLst>
              <a:ext uri="{FF2B5EF4-FFF2-40B4-BE49-F238E27FC236}">
                <a16:creationId xmlns:a16="http://schemas.microsoft.com/office/drawing/2014/main" id="{8FD86B92-DB76-8750-B0C9-0D9E786B2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584200"/>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MD Instinct MI300A Vs NVIDIA H100">
            <a:extLst>
              <a:ext uri="{FF2B5EF4-FFF2-40B4-BE49-F238E27FC236}">
                <a16:creationId xmlns:a16="http://schemas.microsoft.com/office/drawing/2014/main" id="{529C464C-B6B7-F58F-C21A-4F3E95E45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814" y="584200"/>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MD Instinct MI300 MI300X MI300A Architecture XCD">
            <a:extLst>
              <a:ext uri="{FF2B5EF4-FFF2-40B4-BE49-F238E27FC236}">
                <a16:creationId xmlns:a16="http://schemas.microsoft.com/office/drawing/2014/main" id="{AA34BCE3-287A-964C-2DEC-405673774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3427984"/>
            <a:ext cx="5078186" cy="28437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D Instinct MI300 Family Architecture Partitioning">
            <a:extLst>
              <a:ext uri="{FF2B5EF4-FFF2-40B4-BE49-F238E27FC236}">
                <a16:creationId xmlns:a16="http://schemas.microsoft.com/office/drawing/2014/main" id="{F7A3A5FE-2CAE-0333-3960-BBD257D52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814" y="3427984"/>
            <a:ext cx="5078186"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757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93F40CE-6810-4B18-2CD6-5B2DA449F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9413156"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55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a:extLst>
              <a:ext uri="{FF2B5EF4-FFF2-40B4-BE49-F238E27FC236}">
                <a16:creationId xmlns:a16="http://schemas.microsoft.com/office/drawing/2014/main" id="{606E8A2F-D63B-A6D7-D6A4-E97E26636A27}"/>
              </a:ext>
            </a:extLst>
          </p:cNvPr>
          <p:cNvSpPr/>
          <p:nvPr/>
        </p:nvSpPr>
        <p:spPr>
          <a:xfrm>
            <a:off x="1242060" y="705172"/>
            <a:ext cx="9608820" cy="927395"/>
          </a:xfrm>
          <a:prstGeom prst="rightArrow">
            <a:avLst>
              <a:gd name="adj1" fmla="val 67498"/>
              <a:gd name="adj2" fmla="val 35194"/>
            </a:avLst>
          </a:prstGeom>
          <a:solidFill>
            <a:schemeClr val="bg1">
              <a:lumMod val="85000"/>
            </a:schemeClr>
          </a:solidFill>
          <a:ln w="952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50000"/>
                  </a:srgbClr>
                </a:solidFill>
                <a:effectLst/>
                <a:uLnTx/>
                <a:uFillTx/>
                <a:latin typeface="IntelOne Text Light"/>
              </a:rPr>
              <a:t>On-package                 Host-to-host            Host-to-acc/mem     High BW Acc-to-Acc         High BW Pod-scale             Data Center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50000"/>
                  </a:srgbClr>
                </a:solidFill>
                <a:effectLst/>
                <a:uLnTx/>
                <a:uFillTx/>
                <a:latin typeface="IntelOne Text Light"/>
              </a:rPr>
              <a:t>                                                                                                                                             (</a:t>
            </a:r>
            <a:r>
              <a:rPr kumimoji="0" lang="en-US" sz="1200" b="0" i="0" u="none" strike="noStrike" kern="1200" cap="none" spc="0" normalizeH="0" baseline="0" noProof="0" err="1">
                <a:ln>
                  <a:noFill/>
                </a:ln>
                <a:solidFill>
                  <a:srgbClr val="525252">
                    <a:lumMod val="50000"/>
                  </a:srgbClr>
                </a:solidFill>
                <a:effectLst/>
                <a:uLnTx/>
                <a:uFillTx/>
                <a:latin typeface="IntelOne Text Light"/>
              </a:rPr>
              <a:t>upto</a:t>
            </a:r>
            <a:r>
              <a:rPr kumimoji="0" lang="en-US" sz="1200" b="0" i="0" u="none" strike="noStrike" kern="1200" cap="none" spc="0" normalizeH="0" baseline="0" noProof="0">
                <a:ln>
                  <a:noFill/>
                </a:ln>
                <a:solidFill>
                  <a:srgbClr val="525252">
                    <a:lumMod val="50000"/>
                  </a:srgbClr>
                </a:solidFill>
                <a:effectLst/>
                <a:uLnTx/>
                <a:uFillTx/>
                <a:latin typeface="IntelOne Text Light"/>
              </a:rPr>
              <a:t>  say 8)                              (100s of accel)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50000"/>
                  </a:srgbClr>
                </a:solidFill>
                <a:effectLst/>
                <a:uLnTx/>
                <a:uFillTx/>
                <a:latin typeface="IntelOne Text Light"/>
              </a:rPr>
              <a:t> Coherent                      </a:t>
            </a:r>
            <a:r>
              <a:rPr kumimoji="0" lang="en-US" sz="1200" b="0" i="0" u="none" strike="noStrike" kern="1200" cap="none" spc="0" normalizeH="0" baseline="0" noProof="0" err="1">
                <a:ln>
                  <a:noFill/>
                </a:ln>
                <a:solidFill>
                  <a:srgbClr val="525252">
                    <a:lumMod val="50000"/>
                  </a:srgbClr>
                </a:solidFill>
                <a:effectLst/>
                <a:uLnTx/>
                <a:uFillTx/>
                <a:latin typeface="IntelOne Text Light"/>
              </a:rPr>
              <a:t>Coherent</a:t>
            </a:r>
            <a:r>
              <a:rPr kumimoji="0" lang="en-US" sz="1200" b="0" i="0" u="none" strike="noStrike" kern="1200" cap="none" spc="0" normalizeH="0" baseline="0" noProof="0">
                <a:ln>
                  <a:noFill/>
                </a:ln>
                <a:solidFill>
                  <a:srgbClr val="525252">
                    <a:lumMod val="50000"/>
                  </a:srgbClr>
                </a:solidFill>
                <a:effectLst/>
                <a:uLnTx/>
                <a:uFillTx/>
                <a:latin typeface="IntelOne Text Light"/>
              </a:rPr>
              <a:t>                      </a:t>
            </a:r>
            <a:r>
              <a:rPr kumimoji="0" lang="en-US" sz="1200" b="0" i="0" u="none" strike="noStrike" kern="1200" cap="none" spc="0" normalizeH="0" baseline="0" noProof="0" err="1">
                <a:ln>
                  <a:noFill/>
                </a:ln>
                <a:solidFill>
                  <a:srgbClr val="525252">
                    <a:lumMod val="50000"/>
                  </a:srgbClr>
                </a:solidFill>
                <a:effectLst/>
                <a:uLnTx/>
                <a:uFillTx/>
                <a:latin typeface="IntelOne Text Light"/>
              </a:rPr>
              <a:t>Coherent</a:t>
            </a:r>
            <a:r>
              <a:rPr kumimoji="0" lang="en-US" sz="1200" b="0" i="0" u="none" strike="noStrike" kern="1200" cap="none" spc="0" normalizeH="0" baseline="0" noProof="0">
                <a:ln>
                  <a:noFill/>
                </a:ln>
                <a:solidFill>
                  <a:srgbClr val="525252">
                    <a:lumMod val="50000"/>
                  </a:srgbClr>
                </a:solidFill>
                <a:effectLst/>
                <a:uLnTx/>
                <a:uFillTx/>
                <a:latin typeface="IntelOne Text Light"/>
              </a:rPr>
              <a:t>                          IO-coherent                              IO coherent   </a:t>
            </a:r>
          </a:p>
        </p:txBody>
      </p:sp>
      <p:sp>
        <p:nvSpPr>
          <p:cNvPr id="2" name="Title 1">
            <a:extLst>
              <a:ext uri="{FF2B5EF4-FFF2-40B4-BE49-F238E27FC236}">
                <a16:creationId xmlns:a16="http://schemas.microsoft.com/office/drawing/2014/main" id="{D3DEC127-5463-11F8-F57C-90A0986CD3F4}"/>
              </a:ext>
            </a:extLst>
          </p:cNvPr>
          <p:cNvSpPr>
            <a:spLocks noGrp="1"/>
          </p:cNvSpPr>
          <p:nvPr>
            <p:ph type="title"/>
          </p:nvPr>
        </p:nvSpPr>
        <p:spPr>
          <a:xfrm>
            <a:off x="251622" y="58826"/>
            <a:ext cx="10515600" cy="655955"/>
          </a:xfrm>
        </p:spPr>
        <p:txBody>
          <a:bodyPr>
            <a:noAutofit/>
          </a:bodyPr>
          <a:lstStyle/>
          <a:p>
            <a:pPr algn="l"/>
            <a:r>
              <a:rPr lang="en-US" sz="3600"/>
              <a:t>DCAI-AXG Landscape</a:t>
            </a:r>
          </a:p>
        </p:txBody>
      </p:sp>
      <p:sp>
        <p:nvSpPr>
          <p:cNvPr id="4" name="Rectangle: Rounded Corners 3">
            <a:extLst>
              <a:ext uri="{FF2B5EF4-FFF2-40B4-BE49-F238E27FC236}">
                <a16:creationId xmlns:a16="http://schemas.microsoft.com/office/drawing/2014/main" id="{12E7EA80-220E-701A-E910-47B523C09CA7}"/>
              </a:ext>
            </a:extLst>
          </p:cNvPr>
          <p:cNvSpPr/>
          <p:nvPr/>
        </p:nvSpPr>
        <p:spPr>
          <a:xfrm>
            <a:off x="2578694" y="3100686"/>
            <a:ext cx="1239302" cy="38469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75000"/>
                  </a:srgbClr>
                </a:solidFill>
                <a:effectLst/>
                <a:uLnTx/>
                <a:uFillTx/>
                <a:latin typeface="Calibri" panose="020F0502020204030204" pitchFamily="34" charset="0"/>
                <a:cs typeface="Calibri" panose="020F0502020204030204" pitchFamily="34" charset="0"/>
              </a:rPr>
              <a:t>UPI</a:t>
            </a:r>
          </a:p>
        </p:txBody>
      </p:sp>
      <p:sp>
        <p:nvSpPr>
          <p:cNvPr id="5" name="Rectangle: Rounded Corners 4">
            <a:extLst>
              <a:ext uri="{FF2B5EF4-FFF2-40B4-BE49-F238E27FC236}">
                <a16:creationId xmlns:a16="http://schemas.microsoft.com/office/drawing/2014/main" id="{8BC08736-28A8-4256-4D73-FADE655F2516}"/>
              </a:ext>
            </a:extLst>
          </p:cNvPr>
          <p:cNvSpPr/>
          <p:nvPr/>
        </p:nvSpPr>
        <p:spPr>
          <a:xfrm>
            <a:off x="3862697" y="3100686"/>
            <a:ext cx="1405934" cy="384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PCIe/CXL</a:t>
            </a:r>
          </a:p>
        </p:txBody>
      </p:sp>
      <p:sp>
        <p:nvSpPr>
          <p:cNvPr id="6" name="Rectangle: Rounded Corners 5">
            <a:extLst>
              <a:ext uri="{FF2B5EF4-FFF2-40B4-BE49-F238E27FC236}">
                <a16:creationId xmlns:a16="http://schemas.microsoft.com/office/drawing/2014/main" id="{9C6E8878-22D3-5C5A-FE89-EA117511D3A7}"/>
              </a:ext>
            </a:extLst>
          </p:cNvPr>
          <p:cNvSpPr/>
          <p:nvPr/>
        </p:nvSpPr>
        <p:spPr>
          <a:xfrm>
            <a:off x="5313494" y="3100686"/>
            <a:ext cx="1677768" cy="39216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Calibri" panose="020F0502020204030204" pitchFamily="34" charset="0"/>
                <a:cs typeface="Calibri" panose="020F0502020204030204" pitchFamily="34" charset="0"/>
              </a:rPr>
              <a:t>XeLink</a:t>
            </a: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/Habana</a:t>
            </a:r>
          </a:p>
        </p:txBody>
      </p:sp>
      <p:sp>
        <p:nvSpPr>
          <p:cNvPr id="14" name="Rectangle: Rounded Corners 13">
            <a:extLst>
              <a:ext uri="{FF2B5EF4-FFF2-40B4-BE49-F238E27FC236}">
                <a16:creationId xmlns:a16="http://schemas.microsoft.com/office/drawing/2014/main" id="{C3F2F31B-D188-2CF9-E61F-BC60DC7BC299}"/>
              </a:ext>
            </a:extLst>
          </p:cNvPr>
          <p:cNvSpPr/>
          <p:nvPr/>
        </p:nvSpPr>
        <p:spPr>
          <a:xfrm>
            <a:off x="7066863" y="3096952"/>
            <a:ext cx="1665657" cy="39216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Calibri" panose="020F0502020204030204" pitchFamily="34" charset="0"/>
                <a:cs typeface="Calibri" panose="020F0502020204030204" pitchFamily="34" charset="0"/>
              </a:rPr>
              <a:t>XeLink</a:t>
            </a: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/Habana</a:t>
            </a:r>
          </a:p>
        </p:txBody>
      </p:sp>
      <p:sp>
        <p:nvSpPr>
          <p:cNvPr id="15" name="Rectangle: Rounded Corners 14">
            <a:extLst>
              <a:ext uri="{FF2B5EF4-FFF2-40B4-BE49-F238E27FC236}">
                <a16:creationId xmlns:a16="http://schemas.microsoft.com/office/drawing/2014/main" id="{9BD391C0-FF91-3BCC-48AA-145CD676C5FE}"/>
              </a:ext>
            </a:extLst>
          </p:cNvPr>
          <p:cNvSpPr/>
          <p:nvPr/>
        </p:nvSpPr>
        <p:spPr>
          <a:xfrm>
            <a:off x="8806164" y="3100686"/>
            <a:ext cx="1677768" cy="392160"/>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Gap</a:t>
            </a:r>
          </a:p>
        </p:txBody>
      </p:sp>
      <p:sp>
        <p:nvSpPr>
          <p:cNvPr id="21" name="Rectangle: Rounded Corners 20">
            <a:extLst>
              <a:ext uri="{FF2B5EF4-FFF2-40B4-BE49-F238E27FC236}">
                <a16:creationId xmlns:a16="http://schemas.microsoft.com/office/drawing/2014/main" id="{C82CF9A3-93E8-5F66-827D-00A46D85456D}"/>
              </a:ext>
            </a:extLst>
          </p:cNvPr>
          <p:cNvSpPr/>
          <p:nvPr/>
        </p:nvSpPr>
        <p:spPr>
          <a:xfrm>
            <a:off x="2482893" y="2163837"/>
            <a:ext cx="1327484" cy="38469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525252"/>
                </a:solidFill>
                <a:effectLst/>
                <a:uLnTx/>
                <a:uFillTx/>
                <a:latin typeface="Calibri" panose="020F0502020204030204" pitchFamily="34" charset="0"/>
                <a:cs typeface="Calibri" panose="020F0502020204030204" pitchFamily="34" charset="0"/>
              </a:rPr>
              <a:t>NVLink</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.SMP(?)</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46DA98E5-7DAF-7DC2-1AA9-435A83106595}"/>
              </a:ext>
            </a:extLst>
          </p:cNvPr>
          <p:cNvSpPr/>
          <p:nvPr/>
        </p:nvSpPr>
        <p:spPr>
          <a:xfrm>
            <a:off x="3855304" y="2163835"/>
            <a:ext cx="1413328" cy="38469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525252"/>
                </a:solidFill>
                <a:effectLst/>
                <a:uLnTx/>
                <a:uFillTx/>
                <a:latin typeface="Calibri" panose="020F0502020204030204" pitchFamily="34" charset="0"/>
                <a:cs typeface="Calibri" panose="020F0502020204030204" pitchFamily="34" charset="0"/>
              </a:rPr>
              <a:t>NVLink</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/PCIe</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3D9341D5-E269-D95A-049A-52A6210185C6}"/>
              </a:ext>
            </a:extLst>
          </p:cNvPr>
          <p:cNvSpPr/>
          <p:nvPr/>
        </p:nvSpPr>
        <p:spPr>
          <a:xfrm>
            <a:off x="5313494" y="2163835"/>
            <a:ext cx="1677768" cy="3921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525252"/>
                </a:solidFill>
                <a:effectLst/>
                <a:uLnTx/>
                <a:uFillTx/>
                <a:latin typeface="Calibri" panose="020F0502020204030204" pitchFamily="34" charset="0"/>
                <a:cs typeface="Calibri" panose="020F0502020204030204" pitchFamily="34" charset="0"/>
              </a:rPr>
              <a:t>NVLink</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972B5C85-CE1B-AD19-906E-A4924D6B3F6F}"/>
              </a:ext>
            </a:extLst>
          </p:cNvPr>
          <p:cNvSpPr/>
          <p:nvPr/>
        </p:nvSpPr>
        <p:spPr>
          <a:xfrm>
            <a:off x="7074678" y="2160101"/>
            <a:ext cx="1659053" cy="3921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525252"/>
                </a:solidFill>
                <a:effectLst/>
                <a:uLnTx/>
                <a:uFillTx/>
                <a:latin typeface="Calibri" panose="020F0502020204030204" pitchFamily="34" charset="0"/>
                <a:cs typeface="Calibri" panose="020F0502020204030204" pitchFamily="34" charset="0"/>
              </a:rPr>
              <a:t>NVLink</a:t>
            </a:r>
            <a:endPar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14065593-08C2-B01D-60A3-498F980A36EF}"/>
              </a:ext>
            </a:extLst>
          </p:cNvPr>
          <p:cNvSpPr txBox="1"/>
          <p:nvPr/>
        </p:nvSpPr>
        <p:spPr>
          <a:xfrm>
            <a:off x="120121" y="3088451"/>
            <a:ext cx="8563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5252"/>
                </a:solidFill>
                <a:effectLst/>
                <a:uLnTx/>
                <a:uFillTx/>
                <a:latin typeface="IntelOne Text Light"/>
              </a:rPr>
              <a:t>Intel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5252"/>
                </a:solidFill>
                <a:effectLst/>
                <a:uLnTx/>
                <a:uFillTx/>
                <a:latin typeface="IntelOne Text Light"/>
              </a:rPr>
              <a:t>today</a:t>
            </a:r>
          </a:p>
        </p:txBody>
      </p:sp>
      <p:sp>
        <p:nvSpPr>
          <p:cNvPr id="31" name="TextBox 30">
            <a:extLst>
              <a:ext uri="{FF2B5EF4-FFF2-40B4-BE49-F238E27FC236}">
                <a16:creationId xmlns:a16="http://schemas.microsoft.com/office/drawing/2014/main" id="{BC166A29-0F55-D679-E010-F8041EDF2BFF}"/>
              </a:ext>
            </a:extLst>
          </p:cNvPr>
          <p:cNvSpPr txBox="1"/>
          <p:nvPr/>
        </p:nvSpPr>
        <p:spPr>
          <a:xfrm>
            <a:off x="124882" y="2077564"/>
            <a:ext cx="15485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5252"/>
                </a:solidFill>
                <a:effectLst/>
                <a:uLnTx/>
                <a:uFillTx/>
                <a:latin typeface="IntelOne Text Light"/>
              </a:rPr>
              <a:t>Comp</a:t>
            </a:r>
          </a:p>
        </p:txBody>
      </p:sp>
      <p:sp>
        <p:nvSpPr>
          <p:cNvPr id="41" name="TextBox 40">
            <a:extLst>
              <a:ext uri="{FF2B5EF4-FFF2-40B4-BE49-F238E27FC236}">
                <a16:creationId xmlns:a16="http://schemas.microsoft.com/office/drawing/2014/main" id="{F417C3FB-62D4-092F-9621-A79C0853AAF1}"/>
              </a:ext>
            </a:extLst>
          </p:cNvPr>
          <p:cNvSpPr txBox="1"/>
          <p:nvPr/>
        </p:nvSpPr>
        <p:spPr>
          <a:xfrm>
            <a:off x="10930372" y="1014980"/>
            <a:ext cx="7691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25252"/>
                </a:solidFill>
                <a:effectLst/>
                <a:uLnTx/>
                <a:uFillTx/>
                <a:latin typeface="IntelOne Text Light"/>
              </a:rPr>
              <a:t>Scale</a:t>
            </a:r>
          </a:p>
        </p:txBody>
      </p:sp>
      <p:sp>
        <p:nvSpPr>
          <p:cNvPr id="50" name="Rectangle: Rounded Corners 49">
            <a:extLst>
              <a:ext uri="{FF2B5EF4-FFF2-40B4-BE49-F238E27FC236}">
                <a16:creationId xmlns:a16="http://schemas.microsoft.com/office/drawing/2014/main" id="{5C65B2DD-A6E4-D13E-CAF5-5416E73A2D3E}"/>
              </a:ext>
            </a:extLst>
          </p:cNvPr>
          <p:cNvSpPr/>
          <p:nvPr/>
        </p:nvSpPr>
        <p:spPr>
          <a:xfrm>
            <a:off x="7064977" y="1702959"/>
            <a:ext cx="1677768" cy="3921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Mellanox IB</a:t>
            </a:r>
          </a:p>
        </p:txBody>
      </p:sp>
      <p:sp>
        <p:nvSpPr>
          <p:cNvPr id="51" name="Rectangle: Rounded Corners 50">
            <a:extLst>
              <a:ext uri="{FF2B5EF4-FFF2-40B4-BE49-F238E27FC236}">
                <a16:creationId xmlns:a16="http://schemas.microsoft.com/office/drawing/2014/main" id="{56FA1FCA-2699-0CC0-28B1-2356EDC66498}"/>
              </a:ext>
            </a:extLst>
          </p:cNvPr>
          <p:cNvSpPr/>
          <p:nvPr/>
        </p:nvSpPr>
        <p:spPr>
          <a:xfrm>
            <a:off x="8787608" y="1699226"/>
            <a:ext cx="1677768" cy="3921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Mellanox IB</a:t>
            </a:r>
          </a:p>
        </p:txBody>
      </p:sp>
      <p:sp>
        <p:nvSpPr>
          <p:cNvPr id="33" name="Rectangle: Rounded Corners 32">
            <a:extLst>
              <a:ext uri="{FF2B5EF4-FFF2-40B4-BE49-F238E27FC236}">
                <a16:creationId xmlns:a16="http://schemas.microsoft.com/office/drawing/2014/main" id="{74F5E976-DABE-F19E-2C0E-919DEFF39696}"/>
              </a:ext>
            </a:extLst>
          </p:cNvPr>
          <p:cNvSpPr/>
          <p:nvPr/>
        </p:nvSpPr>
        <p:spPr>
          <a:xfrm>
            <a:off x="2567572" y="4370938"/>
            <a:ext cx="2667218" cy="384693"/>
          </a:xfrm>
          <a:prstGeom prst="roundRect">
            <a:avLst/>
          </a:prstGeom>
          <a:solidFill>
            <a:srgbClr val="0068B5"/>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CXL 1-3 (PCIe for device attach)</a:t>
            </a:r>
          </a:p>
        </p:txBody>
      </p:sp>
      <p:sp>
        <p:nvSpPr>
          <p:cNvPr id="34" name="Rectangle: Rounded Corners 33">
            <a:extLst>
              <a:ext uri="{FF2B5EF4-FFF2-40B4-BE49-F238E27FC236}">
                <a16:creationId xmlns:a16="http://schemas.microsoft.com/office/drawing/2014/main" id="{CCB58A7E-ED47-B410-D030-CC7AF2BBA9F4}"/>
              </a:ext>
            </a:extLst>
          </p:cNvPr>
          <p:cNvSpPr/>
          <p:nvPr/>
        </p:nvSpPr>
        <p:spPr>
          <a:xfrm>
            <a:off x="5313494" y="4370938"/>
            <a:ext cx="1679942" cy="392160"/>
          </a:xfrm>
          <a:prstGeom prst="roundRect">
            <a:avLst/>
          </a:prstGeom>
          <a:solidFill>
            <a:srgbClr val="0068B5"/>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CXL 3</a:t>
            </a:r>
          </a:p>
        </p:txBody>
      </p:sp>
      <p:sp>
        <p:nvSpPr>
          <p:cNvPr id="35" name="Rectangle: Rounded Corners 34">
            <a:extLst>
              <a:ext uri="{FF2B5EF4-FFF2-40B4-BE49-F238E27FC236}">
                <a16:creationId xmlns:a16="http://schemas.microsoft.com/office/drawing/2014/main" id="{E57776C9-4BCC-4570-8FB3-3BE3E0D59031}"/>
              </a:ext>
            </a:extLst>
          </p:cNvPr>
          <p:cNvSpPr/>
          <p:nvPr/>
        </p:nvSpPr>
        <p:spPr>
          <a:xfrm>
            <a:off x="7085138" y="4367204"/>
            <a:ext cx="1584143" cy="392160"/>
          </a:xfrm>
          <a:prstGeom prst="roundRect">
            <a:avLst/>
          </a:prstGeom>
          <a:solidFill>
            <a:srgbClr val="0068B5"/>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CXL 3 </a:t>
            </a:r>
          </a:p>
        </p:txBody>
      </p:sp>
      <p:sp>
        <p:nvSpPr>
          <p:cNvPr id="37" name="TextBox 36">
            <a:extLst>
              <a:ext uri="{FF2B5EF4-FFF2-40B4-BE49-F238E27FC236}">
                <a16:creationId xmlns:a16="http://schemas.microsoft.com/office/drawing/2014/main" id="{8D530F5E-DE1C-D2B1-1CD9-86B290AEA3AC}"/>
              </a:ext>
            </a:extLst>
          </p:cNvPr>
          <p:cNvSpPr txBox="1"/>
          <p:nvPr/>
        </p:nvSpPr>
        <p:spPr>
          <a:xfrm>
            <a:off x="126370" y="4190182"/>
            <a:ext cx="1582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25252"/>
                </a:solidFill>
                <a:effectLst/>
                <a:uLnTx/>
                <a:uFillTx/>
                <a:latin typeface="IntelOne Text Light"/>
              </a:rPr>
              <a:t>Goal (WIP)_</a:t>
            </a:r>
          </a:p>
        </p:txBody>
      </p:sp>
      <p:sp>
        <p:nvSpPr>
          <p:cNvPr id="38" name="Rectangle: Rounded Corners 37">
            <a:extLst>
              <a:ext uri="{FF2B5EF4-FFF2-40B4-BE49-F238E27FC236}">
                <a16:creationId xmlns:a16="http://schemas.microsoft.com/office/drawing/2014/main" id="{2DA9941D-B88C-BE8A-CCED-D75D84423735}"/>
              </a:ext>
            </a:extLst>
          </p:cNvPr>
          <p:cNvSpPr/>
          <p:nvPr/>
        </p:nvSpPr>
        <p:spPr>
          <a:xfrm>
            <a:off x="1440182" y="4671667"/>
            <a:ext cx="2309695" cy="27674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lumMod val="50000"/>
                  </a:srgbClr>
                </a:solidFill>
                <a:effectLst/>
                <a:uLnTx/>
                <a:uFillTx/>
                <a:latin typeface="Calibri" panose="020F0502020204030204" pitchFamily="34" charset="0"/>
                <a:cs typeface="Calibri" panose="020F0502020204030204" pitchFamily="34" charset="0"/>
              </a:rPr>
              <a:t>UXI</a:t>
            </a:r>
          </a:p>
        </p:txBody>
      </p:sp>
      <p:sp>
        <p:nvSpPr>
          <p:cNvPr id="40" name="Rectangle: Rounded Corners 39">
            <a:extLst>
              <a:ext uri="{FF2B5EF4-FFF2-40B4-BE49-F238E27FC236}">
                <a16:creationId xmlns:a16="http://schemas.microsoft.com/office/drawing/2014/main" id="{91B48880-2C92-C6EE-7DE3-1E141F8FE0D5}"/>
              </a:ext>
            </a:extLst>
          </p:cNvPr>
          <p:cNvSpPr/>
          <p:nvPr/>
        </p:nvSpPr>
        <p:spPr>
          <a:xfrm>
            <a:off x="7848601" y="4624082"/>
            <a:ext cx="2684219" cy="296300"/>
          </a:xfrm>
          <a:prstGeom prst="roundRect">
            <a:avLst/>
          </a:prstGeom>
          <a:solidFill>
            <a:srgbClr val="FF9900">
              <a:alpha val="75686"/>
            </a:srgb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         Ultra Ethernet 0.0</a:t>
            </a:r>
          </a:p>
        </p:txBody>
      </p:sp>
      <p:sp>
        <p:nvSpPr>
          <p:cNvPr id="43" name="TextBox 42">
            <a:extLst>
              <a:ext uri="{FF2B5EF4-FFF2-40B4-BE49-F238E27FC236}">
                <a16:creationId xmlns:a16="http://schemas.microsoft.com/office/drawing/2014/main" id="{11D5D089-0EF6-D3FE-90E3-EE40D9E8193F}"/>
              </a:ext>
            </a:extLst>
          </p:cNvPr>
          <p:cNvSpPr txBox="1"/>
          <p:nvPr/>
        </p:nvSpPr>
        <p:spPr>
          <a:xfrm>
            <a:off x="2403663" y="5018784"/>
            <a:ext cx="1529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SMP (e.g. Xeon) – UXI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Non-SMP (e.g. FSX) - CXL</a:t>
            </a:r>
          </a:p>
        </p:txBody>
      </p:sp>
      <p:sp>
        <p:nvSpPr>
          <p:cNvPr id="46" name="TextBox 45">
            <a:extLst>
              <a:ext uri="{FF2B5EF4-FFF2-40B4-BE49-F238E27FC236}">
                <a16:creationId xmlns:a16="http://schemas.microsoft.com/office/drawing/2014/main" id="{7D9DA080-3134-E54F-9C87-4877EE16E806}"/>
              </a:ext>
            </a:extLst>
          </p:cNvPr>
          <p:cNvSpPr txBox="1"/>
          <p:nvPr/>
        </p:nvSpPr>
        <p:spPr>
          <a:xfrm>
            <a:off x="7029899" y="4962902"/>
            <a:ext cx="18750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CXL for appliances;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25252"/>
                </a:solidFill>
                <a:effectLst/>
                <a:uLnTx/>
                <a:uFillTx/>
                <a:latin typeface="Calibri" panose="020F0502020204030204" pitchFamily="34" charset="0"/>
                <a:cs typeface="Calibri" panose="020F0502020204030204" pitchFamily="34" charset="0"/>
              </a:rPr>
              <a:t>Ultra-Ethernet elsewhere</a:t>
            </a:r>
          </a:p>
        </p:txBody>
      </p:sp>
      <p:sp>
        <p:nvSpPr>
          <p:cNvPr id="3" name="TextBox 2">
            <a:extLst>
              <a:ext uri="{FF2B5EF4-FFF2-40B4-BE49-F238E27FC236}">
                <a16:creationId xmlns:a16="http://schemas.microsoft.com/office/drawing/2014/main" id="{363C55C7-E083-FF9D-B5E2-063EA9DADE4E}"/>
              </a:ext>
            </a:extLst>
          </p:cNvPr>
          <p:cNvSpPr txBox="1"/>
          <p:nvPr/>
        </p:nvSpPr>
        <p:spPr>
          <a:xfrm>
            <a:off x="9645048" y="5015914"/>
            <a:ext cx="20470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25252"/>
                </a:solidFill>
                <a:effectLst/>
                <a:uLnTx/>
                <a:uFillTx/>
                <a:latin typeface="IntelOne Text Light"/>
              </a:rPr>
              <a:t>* Ultra-Ethernet is a new industry consortium for evolving Ethernet for HPC and AI</a:t>
            </a:r>
          </a:p>
        </p:txBody>
      </p:sp>
      <p:cxnSp>
        <p:nvCxnSpPr>
          <p:cNvPr id="16" name="Straight Connector 15">
            <a:extLst>
              <a:ext uri="{FF2B5EF4-FFF2-40B4-BE49-F238E27FC236}">
                <a16:creationId xmlns:a16="http://schemas.microsoft.com/office/drawing/2014/main" id="{1D9E9220-1EF5-8D66-F722-2ACF614A5710}"/>
              </a:ext>
            </a:extLst>
          </p:cNvPr>
          <p:cNvCxnSpPr>
            <a:cxnSpLocks/>
          </p:cNvCxnSpPr>
          <p:nvPr/>
        </p:nvCxnSpPr>
        <p:spPr>
          <a:xfrm>
            <a:off x="7028880" y="770915"/>
            <a:ext cx="0" cy="511735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3FC172F-3A60-E73A-5B20-878A43519387}"/>
              </a:ext>
            </a:extLst>
          </p:cNvPr>
          <p:cNvSpPr txBox="1"/>
          <p:nvPr/>
        </p:nvSpPr>
        <p:spPr>
          <a:xfrm>
            <a:off x="6186350" y="174596"/>
            <a:ext cx="168506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25252">
                    <a:lumMod val="75000"/>
                  </a:srgbClr>
                </a:solidFill>
                <a:effectLst/>
                <a:uLnTx/>
                <a:uFillTx/>
              </a:rPr>
              <a:t>Node boundary</a:t>
            </a:r>
          </a:p>
        </p:txBody>
      </p:sp>
      <p:sp>
        <p:nvSpPr>
          <p:cNvPr id="25" name="Rectangle 24">
            <a:extLst>
              <a:ext uri="{FF2B5EF4-FFF2-40B4-BE49-F238E27FC236}">
                <a16:creationId xmlns:a16="http://schemas.microsoft.com/office/drawing/2014/main" id="{CEF94671-CB9D-BFB4-2F25-9F40E9F20CB6}"/>
              </a:ext>
            </a:extLst>
          </p:cNvPr>
          <p:cNvSpPr/>
          <p:nvPr/>
        </p:nvSpPr>
        <p:spPr>
          <a:xfrm>
            <a:off x="2854071" y="2885304"/>
            <a:ext cx="1057170" cy="18573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Text Light"/>
              </a:rPr>
              <a:t>Heterogenous</a:t>
            </a:r>
          </a:p>
        </p:txBody>
      </p:sp>
      <p:cxnSp>
        <p:nvCxnSpPr>
          <p:cNvPr id="28" name="Straight Connector 27">
            <a:extLst>
              <a:ext uri="{FF2B5EF4-FFF2-40B4-BE49-F238E27FC236}">
                <a16:creationId xmlns:a16="http://schemas.microsoft.com/office/drawing/2014/main" id="{2597AA82-32A4-E516-5917-0140A44DCF16}"/>
              </a:ext>
            </a:extLst>
          </p:cNvPr>
          <p:cNvCxnSpPr>
            <a:cxnSpLocks/>
          </p:cNvCxnSpPr>
          <p:nvPr/>
        </p:nvCxnSpPr>
        <p:spPr>
          <a:xfrm>
            <a:off x="5279491" y="750319"/>
            <a:ext cx="0" cy="51173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23666F-6CE8-1A36-FAE9-D34F0CD36549}"/>
              </a:ext>
            </a:extLst>
          </p:cNvPr>
          <p:cNvCxnSpPr>
            <a:cxnSpLocks/>
          </p:cNvCxnSpPr>
          <p:nvPr/>
        </p:nvCxnSpPr>
        <p:spPr>
          <a:xfrm>
            <a:off x="3831809" y="750319"/>
            <a:ext cx="0" cy="51173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3EC739-F24C-BEF2-E2C9-482E64C6F603}"/>
              </a:ext>
            </a:extLst>
          </p:cNvPr>
          <p:cNvCxnSpPr>
            <a:cxnSpLocks/>
          </p:cNvCxnSpPr>
          <p:nvPr/>
        </p:nvCxnSpPr>
        <p:spPr>
          <a:xfrm>
            <a:off x="2424129" y="809205"/>
            <a:ext cx="0" cy="51173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1D49D46-2565-FAAF-868E-42067BB274FB}"/>
              </a:ext>
            </a:extLst>
          </p:cNvPr>
          <p:cNvCxnSpPr>
            <a:cxnSpLocks/>
          </p:cNvCxnSpPr>
          <p:nvPr/>
        </p:nvCxnSpPr>
        <p:spPr>
          <a:xfrm flipH="1">
            <a:off x="8758620" y="750319"/>
            <a:ext cx="6409" cy="51531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4ACFFB6-A6F2-C6FA-5574-6796A0C1E88D}"/>
              </a:ext>
            </a:extLst>
          </p:cNvPr>
          <p:cNvSpPr txBox="1"/>
          <p:nvPr/>
        </p:nvSpPr>
        <p:spPr>
          <a:xfrm>
            <a:off x="5344512" y="4970381"/>
            <a:ext cx="18750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Any-to-any</a:t>
            </a:r>
          </a:p>
        </p:txBody>
      </p:sp>
      <p:sp>
        <p:nvSpPr>
          <p:cNvPr id="9" name="Rectangle: Rounded Corners 8">
            <a:extLst>
              <a:ext uri="{FF2B5EF4-FFF2-40B4-BE49-F238E27FC236}">
                <a16:creationId xmlns:a16="http://schemas.microsoft.com/office/drawing/2014/main" id="{80D1F112-C6C4-9904-7D25-E593C88F9051}"/>
              </a:ext>
            </a:extLst>
          </p:cNvPr>
          <p:cNvSpPr/>
          <p:nvPr/>
        </p:nvSpPr>
        <p:spPr>
          <a:xfrm>
            <a:off x="2449643" y="5772058"/>
            <a:ext cx="6899526" cy="323942"/>
          </a:xfrm>
          <a:prstGeom prst="roundRect">
            <a:avLst>
              <a:gd name="adj" fmla="val 2658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ea typeface="Intel Clear Light" panose="020B0404020203020204" pitchFamily="34" charset="0"/>
                <a:cs typeface="Intel Clear Light" panose="020B0404020203020204" pitchFamily="34" charset="0"/>
              </a:rPr>
              <a:t>Create a protocol continuum from package to pod</a:t>
            </a:r>
            <a:endParaRPr lang="en-US" sz="2400">
              <a:solidFill>
                <a:schemeClr val="bg1"/>
              </a:solidFill>
            </a:endParaRPr>
          </a:p>
        </p:txBody>
      </p:sp>
      <p:sp>
        <p:nvSpPr>
          <p:cNvPr id="10" name="Speech Bubble: Rectangle 9">
            <a:extLst>
              <a:ext uri="{FF2B5EF4-FFF2-40B4-BE49-F238E27FC236}">
                <a16:creationId xmlns:a16="http://schemas.microsoft.com/office/drawing/2014/main" id="{0F53240F-48D2-6629-F052-219C9E1507EA}"/>
              </a:ext>
            </a:extLst>
          </p:cNvPr>
          <p:cNvSpPr/>
          <p:nvPr/>
        </p:nvSpPr>
        <p:spPr>
          <a:xfrm>
            <a:off x="8854368" y="3836012"/>
            <a:ext cx="2565567" cy="580367"/>
          </a:xfrm>
          <a:prstGeom prst="wedgeRectCallout">
            <a:avLst>
              <a:gd name="adj1" fmla="val -58741"/>
              <a:gd name="adj2" fmla="val 90858"/>
            </a:avLst>
          </a:prstGeom>
          <a:solidFill>
            <a:schemeClr val="bg1">
              <a:lumMod val="95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lumMod val="50000"/>
                  </a:schemeClr>
                </a:solidFill>
              </a:rPr>
              <a:t>Different system design points will need more than one solution</a:t>
            </a:r>
          </a:p>
        </p:txBody>
      </p:sp>
      <p:cxnSp>
        <p:nvCxnSpPr>
          <p:cNvPr id="11" name="Straight Arrow Connector 10">
            <a:extLst>
              <a:ext uri="{FF2B5EF4-FFF2-40B4-BE49-F238E27FC236}">
                <a16:creationId xmlns:a16="http://schemas.microsoft.com/office/drawing/2014/main" id="{0AE1439B-3DD0-BC5C-D38D-68AE48DFA099}"/>
              </a:ext>
            </a:extLst>
          </p:cNvPr>
          <p:cNvCxnSpPr>
            <a:cxnSpLocks/>
            <a:stCxn id="7" idx="2"/>
          </p:cNvCxnSpPr>
          <p:nvPr/>
        </p:nvCxnSpPr>
        <p:spPr>
          <a:xfrm>
            <a:off x="7028884" y="513150"/>
            <a:ext cx="1150" cy="30057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4AFB1244-D4B3-75D2-E0B2-7758BEBA84E2}"/>
              </a:ext>
            </a:extLst>
          </p:cNvPr>
          <p:cNvSpPr txBox="1">
            <a:spLocks/>
          </p:cNvSpPr>
          <p:nvPr/>
        </p:nvSpPr>
        <p:spPr bwMode="auto">
          <a:xfrm>
            <a:off x="7391399" y="6248501"/>
            <a:ext cx="4554071" cy="24024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695325" indent="-684213" defTabSz="914400">
              <a:spcBef>
                <a:spcPts val="0"/>
              </a:spcBef>
              <a:buNone/>
            </a:pPr>
            <a:r>
              <a:rPr lang="en-US" sz="1100" b="0" kern="0"/>
              <a:t>Courtesy of “Unified scaling fabric” by </a:t>
            </a:r>
            <a:r>
              <a:rPr lang="en-US" sz="1100" b="0" err="1"/>
              <a:t>Nayan</a:t>
            </a:r>
            <a:r>
              <a:rPr lang="en-US" sz="1100" b="0"/>
              <a:t> Suthar, Brijesh Tripathi of AXG</a:t>
            </a:r>
            <a:r>
              <a:rPr lang="en-US" sz="1100" b="0" kern="0"/>
              <a:t> </a:t>
            </a:r>
            <a:endParaRPr lang="en-US" sz="1100" b="0" kern="0">
              <a:ea typeface="Intel Clear Light" panose="020B0404020203020204" pitchFamily="34" charset="0"/>
            </a:endParaRPr>
          </a:p>
        </p:txBody>
      </p:sp>
    </p:spTree>
    <p:extLst>
      <p:ext uri="{BB962C8B-B14F-4D97-AF65-F5344CB8AC3E}">
        <p14:creationId xmlns:p14="http://schemas.microsoft.com/office/powerpoint/2010/main" val="25585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B21C-0DED-2198-2D83-537B83E555F7}"/>
              </a:ext>
            </a:extLst>
          </p:cNvPr>
          <p:cNvSpPr>
            <a:spLocks noGrp="1"/>
          </p:cNvSpPr>
          <p:nvPr>
            <p:ph type="title"/>
          </p:nvPr>
        </p:nvSpPr>
        <p:spPr/>
        <p:txBody>
          <a:bodyPr/>
          <a:lstStyle/>
          <a:p>
            <a:r>
              <a:rPr lang="en-US"/>
              <a:t>Scratchpad</a:t>
            </a:r>
          </a:p>
        </p:txBody>
      </p:sp>
      <p:sp>
        <p:nvSpPr>
          <p:cNvPr id="3" name="Text Placeholder 2">
            <a:extLst>
              <a:ext uri="{FF2B5EF4-FFF2-40B4-BE49-F238E27FC236}">
                <a16:creationId xmlns:a16="http://schemas.microsoft.com/office/drawing/2014/main" id="{FC56402F-275B-28B9-4C13-334E6ECF36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90205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C51E09-FC19-DB25-73C1-1CDB2584ED91}"/>
              </a:ext>
            </a:extLst>
          </p:cNvPr>
          <p:cNvSpPr>
            <a:spLocks noGrp="1"/>
          </p:cNvSpPr>
          <p:nvPr>
            <p:ph type="title"/>
          </p:nvPr>
        </p:nvSpPr>
        <p:spPr/>
        <p:txBody>
          <a:bodyPr/>
          <a:lstStyle/>
          <a:p>
            <a:r>
              <a:rPr lang="en-US" sz="3200"/>
              <a:t>DL Hardware Direction – </a:t>
            </a:r>
            <a:r>
              <a:rPr lang="en-US" sz="3200" err="1"/>
              <a:t>ChatGPT</a:t>
            </a:r>
            <a:r>
              <a:rPr lang="en-US" sz="3200"/>
              <a:t>: What Bill Dale would say</a:t>
            </a:r>
          </a:p>
        </p:txBody>
      </p:sp>
      <p:sp>
        <p:nvSpPr>
          <p:cNvPr id="5" name="Content Placeholder 4">
            <a:extLst>
              <a:ext uri="{FF2B5EF4-FFF2-40B4-BE49-F238E27FC236}">
                <a16:creationId xmlns:a16="http://schemas.microsoft.com/office/drawing/2014/main" id="{A6A61BBC-24CB-D127-E237-850D1A6A1858}"/>
              </a:ext>
            </a:extLst>
          </p:cNvPr>
          <p:cNvSpPr>
            <a:spLocks noGrp="1"/>
          </p:cNvSpPr>
          <p:nvPr>
            <p:ph sz="half" idx="1"/>
          </p:nvPr>
        </p:nvSpPr>
        <p:spPr>
          <a:xfrm>
            <a:off x="806116" y="1219200"/>
            <a:ext cx="4150895" cy="4876800"/>
          </a:xfrm>
        </p:spPr>
        <p:txBody>
          <a:bodyPr/>
          <a:lstStyle/>
          <a:p>
            <a:pPr marL="466725" indent="-455613" algn="r">
              <a:buNone/>
            </a:pPr>
            <a:r>
              <a:rPr lang="en-US" sz="2285"/>
              <a:t>Tailored to the specific tasks</a:t>
            </a:r>
          </a:p>
          <a:p>
            <a:pPr marL="0" indent="0" algn="r">
              <a:buNone/>
            </a:pPr>
            <a:br>
              <a:rPr lang="en-US" sz="2285"/>
            </a:br>
            <a:br>
              <a:rPr lang="en-US" sz="2285"/>
            </a:br>
            <a:r>
              <a:rPr lang="en-US" sz="2285"/>
              <a:t>Energy-efficient</a:t>
            </a:r>
          </a:p>
          <a:p>
            <a:pPr marL="0" indent="0" algn="r">
              <a:buNone/>
            </a:pPr>
            <a:endParaRPr lang="en-US" sz="2285"/>
          </a:p>
          <a:p>
            <a:pPr marL="0" indent="0" algn="r">
              <a:buNone/>
            </a:pPr>
            <a:r>
              <a:rPr lang="en-US" sz="2285"/>
              <a:t>Co-designed with software</a:t>
            </a:r>
            <a:br>
              <a:rPr lang="en-US" sz="2285"/>
            </a:br>
            <a:endParaRPr lang="en-US" sz="2285"/>
          </a:p>
          <a:p>
            <a:pPr marL="0" indent="0" algn="r">
              <a:buNone/>
            </a:pPr>
            <a:r>
              <a:rPr lang="en-US" sz="2285"/>
              <a:t>Low-precision arithmetic </a:t>
            </a:r>
          </a:p>
          <a:p>
            <a:pPr marL="0" indent="0" algn="r">
              <a:buNone/>
            </a:pPr>
            <a:br>
              <a:rPr lang="en-US" sz="2285"/>
            </a:br>
            <a:r>
              <a:rPr lang="en-US" sz="2285"/>
              <a:t>Optimize the memory hierarchy</a:t>
            </a:r>
          </a:p>
          <a:p>
            <a:endParaRPr lang="en-US" sz="1800"/>
          </a:p>
        </p:txBody>
      </p:sp>
      <p:sp>
        <p:nvSpPr>
          <p:cNvPr id="6" name="Content Placeholder 5">
            <a:extLst>
              <a:ext uri="{FF2B5EF4-FFF2-40B4-BE49-F238E27FC236}">
                <a16:creationId xmlns:a16="http://schemas.microsoft.com/office/drawing/2014/main" id="{6D456CD8-90D1-8464-067D-7FECE864DB2C}"/>
              </a:ext>
            </a:extLst>
          </p:cNvPr>
          <p:cNvSpPr>
            <a:spLocks noGrp="1"/>
          </p:cNvSpPr>
          <p:nvPr>
            <p:ph sz="half" idx="2"/>
          </p:nvPr>
        </p:nvSpPr>
        <p:spPr>
          <a:xfrm>
            <a:off x="5149516" y="1219200"/>
            <a:ext cx="6922168" cy="4876800"/>
          </a:xfrm>
        </p:spPr>
        <p:txBody>
          <a:bodyPr/>
          <a:lstStyle/>
          <a:p>
            <a:pPr marL="0" indent="0">
              <a:buNone/>
            </a:pPr>
            <a:r>
              <a:rPr lang="en-US" sz="1800"/>
              <a:t>Specialized hardware for specific deep learning tasks: </a:t>
            </a:r>
          </a:p>
          <a:p>
            <a:pPr marL="430213" lvl="1" indent="-430213"/>
            <a:r>
              <a:rPr lang="en-US" sz="1800"/>
              <a:t>DL becomes more complex and diverse</a:t>
            </a:r>
          </a:p>
          <a:p>
            <a:pPr marL="430213" lvl="1" indent="-430213"/>
            <a:r>
              <a:rPr lang="en-US" sz="1800"/>
              <a:t>specialized hardware tailored to specific tasks, </a:t>
            </a:r>
            <a:br>
              <a:rPr lang="en-US" sz="1800"/>
            </a:br>
            <a:r>
              <a:rPr lang="en-US" sz="1800"/>
              <a:t>natural language processing ≠ computer vision</a:t>
            </a:r>
          </a:p>
          <a:p>
            <a:pPr marL="0" indent="0">
              <a:buNone/>
            </a:pPr>
            <a:r>
              <a:rPr lang="en-US" sz="1800"/>
              <a:t>Energy requirements becomes prohibitively high. </a:t>
            </a:r>
          </a:p>
          <a:p>
            <a:pPr marL="430213" lvl="1" indent="-430213"/>
            <a:r>
              <a:rPr lang="en-US" sz="1800"/>
              <a:t>Energy efficiency hardware design to handle size and complexity DL workload. </a:t>
            </a:r>
          </a:p>
          <a:p>
            <a:pPr marL="0" indent="0">
              <a:buNone/>
            </a:pPr>
            <a:r>
              <a:rPr lang="en-US" sz="1800"/>
              <a:t>Hardware-software co-design:</a:t>
            </a:r>
          </a:p>
          <a:p>
            <a:pPr marL="430213" lvl="1" indent="-430213"/>
            <a:r>
              <a:rPr lang="en-US" sz="1800"/>
              <a:t>to achieve optimal performance due to unique hardware features for specific DL algo</a:t>
            </a:r>
          </a:p>
          <a:p>
            <a:pPr marL="0" indent="0">
              <a:buNone/>
            </a:pPr>
            <a:r>
              <a:rPr lang="en-US" sz="1800"/>
              <a:t>Low-precision arithmetic: </a:t>
            </a:r>
          </a:p>
          <a:p>
            <a:pPr marL="430213" lvl="1" indent="-430213"/>
            <a:r>
              <a:rPr lang="en-US" sz="1800"/>
              <a:t>using low-precision (8-/4-bit) arithmetic, to reduce energy consumption with losing accuracy.</a:t>
            </a:r>
          </a:p>
          <a:p>
            <a:pPr marL="0" indent="0">
              <a:buNone/>
            </a:pPr>
            <a:r>
              <a:rPr lang="en-US" sz="1800"/>
              <a:t>Memory hierarchy optimization: </a:t>
            </a:r>
          </a:p>
          <a:p>
            <a:pPr marL="430213" lvl="1" indent="-430213"/>
            <a:r>
              <a:rPr lang="en-US" sz="1800"/>
              <a:t>to reduce energy consumption and improve performance.</a:t>
            </a:r>
          </a:p>
          <a:p>
            <a:endParaRPr lang="en-US" sz="1800"/>
          </a:p>
        </p:txBody>
      </p:sp>
    </p:spTree>
    <p:extLst>
      <p:ext uri="{BB962C8B-B14F-4D97-AF65-F5344CB8AC3E}">
        <p14:creationId xmlns:p14="http://schemas.microsoft.com/office/powerpoint/2010/main" val="443753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6222-7C03-3983-4E5D-7AE53C97A01D}"/>
              </a:ext>
            </a:extLst>
          </p:cNvPr>
          <p:cNvSpPr>
            <a:spLocks noGrp="1"/>
          </p:cNvSpPr>
          <p:nvPr>
            <p:ph type="title"/>
          </p:nvPr>
        </p:nvSpPr>
        <p:spPr>
          <a:xfrm>
            <a:off x="409417" y="224589"/>
            <a:ext cx="3670963" cy="838200"/>
          </a:xfrm>
        </p:spPr>
        <p:txBody>
          <a:bodyPr/>
          <a:lstStyle/>
          <a:p>
            <a:pPr algn="l"/>
            <a:r>
              <a:rPr lang="en-US" sz="1800"/>
              <a:t>Performance Gain in 1 decade</a:t>
            </a:r>
          </a:p>
        </p:txBody>
      </p:sp>
      <p:sp>
        <p:nvSpPr>
          <p:cNvPr id="3" name="Content Placeholder 2">
            <a:extLst>
              <a:ext uri="{FF2B5EF4-FFF2-40B4-BE49-F238E27FC236}">
                <a16:creationId xmlns:a16="http://schemas.microsoft.com/office/drawing/2014/main" id="{D62A2762-3170-14AF-A6D4-34CB8511CCC3}"/>
              </a:ext>
            </a:extLst>
          </p:cNvPr>
          <p:cNvSpPr>
            <a:spLocks noGrp="1"/>
          </p:cNvSpPr>
          <p:nvPr>
            <p:ph sz="half" idx="1"/>
          </p:nvPr>
        </p:nvSpPr>
        <p:spPr>
          <a:xfrm>
            <a:off x="300789" y="1435768"/>
            <a:ext cx="4029119" cy="4876800"/>
          </a:xfrm>
        </p:spPr>
        <p:txBody>
          <a:bodyPr/>
          <a:lstStyle/>
          <a:p>
            <a:r>
              <a:rPr lang="en-US" sz="1800"/>
              <a:t>﻿Number Representation ~16x</a:t>
            </a:r>
          </a:p>
          <a:p>
            <a:pPr lvl="1"/>
            <a:r>
              <a:rPr lang="en-US" sz="1800"/>
              <a:t>FP32, FP16, Int8</a:t>
            </a:r>
          </a:p>
          <a:p>
            <a:pPr lvl="1"/>
            <a:r>
              <a:rPr lang="en-US" sz="1800"/>
              <a:t>(TF32, BF16)</a:t>
            </a:r>
          </a:p>
          <a:p>
            <a:r>
              <a:rPr lang="en-US" sz="1800"/>
              <a:t>Complex Instructions  ~12.5x</a:t>
            </a:r>
          </a:p>
          <a:p>
            <a:pPr lvl="1"/>
            <a:r>
              <a:rPr lang="en-US" sz="1800"/>
              <a:t>DP4, HMMA, IMMA</a:t>
            </a:r>
          </a:p>
          <a:p>
            <a:r>
              <a:rPr lang="en-US" sz="1800"/>
              <a:t>Process ~2.5x</a:t>
            </a:r>
          </a:p>
          <a:p>
            <a:pPr lvl="1"/>
            <a:r>
              <a:rPr lang="en-US" sz="1800"/>
              <a:t>28nm, 16nm, 7nm, 5nm</a:t>
            </a:r>
          </a:p>
          <a:p>
            <a:r>
              <a:rPr lang="en-US" sz="1800"/>
              <a:t>Sparsity ~2x</a:t>
            </a:r>
          </a:p>
          <a:p>
            <a:r>
              <a:rPr lang="en-US" sz="1800"/>
              <a:t>Model efficiency has also improved, </a:t>
            </a:r>
          </a:p>
          <a:p>
            <a:r>
              <a:rPr lang="en-US" sz="1800"/>
              <a:t>Overall, &gt; 1000x</a:t>
            </a:r>
          </a:p>
        </p:txBody>
      </p:sp>
      <p:sp>
        <p:nvSpPr>
          <p:cNvPr id="4" name="Content Placeholder 3">
            <a:extLst>
              <a:ext uri="{FF2B5EF4-FFF2-40B4-BE49-F238E27FC236}">
                <a16:creationId xmlns:a16="http://schemas.microsoft.com/office/drawing/2014/main" id="{3F5B206F-353D-45B2-3844-DB16F34DDE48}"/>
              </a:ext>
            </a:extLst>
          </p:cNvPr>
          <p:cNvSpPr>
            <a:spLocks noGrp="1"/>
          </p:cNvSpPr>
          <p:nvPr>
            <p:ph sz="half" idx="2"/>
          </p:nvPr>
        </p:nvSpPr>
        <p:spPr>
          <a:xfrm>
            <a:off x="4189009" y="401044"/>
            <a:ext cx="3922614" cy="4876800"/>
          </a:xfrm>
        </p:spPr>
        <p:txBody>
          <a:bodyPr/>
          <a:lstStyle/>
          <a:p>
            <a:pPr marL="0" indent="0" algn="ctr">
              <a:buNone/>
            </a:pPr>
            <a:r>
              <a:rPr lang="en-US" sz="2000">
                <a:solidFill>
                  <a:schemeClr val="accent2"/>
                </a:solidFill>
              </a:rPr>
              <a:t>Energy Pareto</a:t>
            </a:r>
          </a:p>
        </p:txBody>
      </p:sp>
      <p:pic>
        <p:nvPicPr>
          <p:cNvPr id="6" name="Picture 5">
            <a:extLst>
              <a:ext uri="{FF2B5EF4-FFF2-40B4-BE49-F238E27FC236}">
                <a16:creationId xmlns:a16="http://schemas.microsoft.com/office/drawing/2014/main" id="{1857621D-6D9B-1F25-E93C-AC355BB0CD1F}"/>
              </a:ext>
            </a:extLst>
          </p:cNvPr>
          <p:cNvPicPr>
            <a:picLocks noChangeAspect="1"/>
          </p:cNvPicPr>
          <p:nvPr/>
        </p:nvPicPr>
        <p:blipFill>
          <a:blip r:embed="rId2"/>
          <a:stretch>
            <a:fillRect/>
          </a:stretch>
        </p:blipFill>
        <p:spPr>
          <a:xfrm>
            <a:off x="4332819" y="867702"/>
            <a:ext cx="4029119" cy="4638742"/>
          </a:xfrm>
          <a:prstGeom prst="rect">
            <a:avLst/>
          </a:prstGeom>
        </p:spPr>
      </p:pic>
      <p:sp>
        <p:nvSpPr>
          <p:cNvPr id="7" name="TextBox 6">
            <a:extLst>
              <a:ext uri="{FF2B5EF4-FFF2-40B4-BE49-F238E27FC236}">
                <a16:creationId xmlns:a16="http://schemas.microsoft.com/office/drawing/2014/main" id="{36DA10F6-40AB-5724-0A6B-C0C7EE827143}"/>
              </a:ext>
            </a:extLst>
          </p:cNvPr>
          <p:cNvSpPr txBox="1"/>
          <p:nvPr/>
        </p:nvSpPr>
        <p:spPr>
          <a:xfrm>
            <a:off x="8606579" y="403258"/>
            <a:ext cx="3284632" cy="5847755"/>
          </a:xfrm>
          <a:prstGeom prst="rect">
            <a:avLst/>
          </a:prstGeom>
          <a:noFill/>
        </p:spPr>
        <p:txBody>
          <a:bodyPr wrap="square" rtlCol="0">
            <a:spAutoFit/>
          </a:bodyPr>
          <a:lstStyle/>
          <a:p>
            <a:pPr algn="ctr"/>
            <a:r>
              <a:rPr lang="en-US" sz="1800" b="1">
                <a:solidFill>
                  <a:schemeClr val="accent2"/>
                </a:solidFill>
              </a:rPr>
              <a:t>Future Direction (Dally)</a:t>
            </a:r>
            <a:endParaRPr lang="en-US" sz="1800"/>
          </a:p>
          <a:p>
            <a:pPr>
              <a:spcBef>
                <a:spcPts val="1200"/>
              </a:spcBef>
            </a:pPr>
            <a:r>
              <a:rPr lang="en-US" sz="1800" b="1"/>
              <a:t>Number representation</a:t>
            </a:r>
          </a:p>
          <a:p>
            <a:r>
              <a:rPr lang="en-US" sz="1800"/>
              <a:t>• Log numbers</a:t>
            </a:r>
          </a:p>
          <a:p>
            <a:r>
              <a:rPr lang="en-US" sz="1800"/>
              <a:t>• Vector scaling (VS-Quant)</a:t>
            </a:r>
          </a:p>
          <a:p>
            <a:r>
              <a:rPr lang="en-US" sz="1800"/>
              <a:t>• Optimal Clipping</a:t>
            </a:r>
          </a:p>
          <a:p>
            <a:r>
              <a:rPr lang="en-US" sz="1800"/>
              <a:t>• Much cheaper math</a:t>
            </a:r>
          </a:p>
          <a:p>
            <a:r>
              <a:rPr lang="en-US" sz="1800"/>
              <a:t>• Smaller numbers</a:t>
            </a:r>
          </a:p>
          <a:p>
            <a:pPr>
              <a:spcBef>
                <a:spcPts val="1200"/>
              </a:spcBef>
            </a:pPr>
            <a:r>
              <a:rPr lang="en-US" sz="1800" b="1"/>
              <a:t>Sparsity</a:t>
            </a:r>
          </a:p>
          <a:p>
            <a:r>
              <a:rPr lang="en-US" sz="1800"/>
              <a:t>• Activations</a:t>
            </a:r>
          </a:p>
          <a:p>
            <a:r>
              <a:rPr lang="en-US" sz="1800"/>
              <a:t>• Lower density</a:t>
            </a:r>
          </a:p>
          <a:p>
            <a:pPr>
              <a:spcBef>
                <a:spcPts val="1200"/>
              </a:spcBef>
            </a:pPr>
            <a:r>
              <a:rPr lang="en-US" sz="1800" b="1"/>
              <a:t>Better tiling</a:t>
            </a:r>
          </a:p>
          <a:p>
            <a:r>
              <a:rPr lang="en-US" sz="1800"/>
              <a:t>• Lower memory energy</a:t>
            </a:r>
          </a:p>
          <a:p>
            <a:pPr>
              <a:spcBef>
                <a:spcPts val="1200"/>
              </a:spcBef>
            </a:pPr>
            <a:r>
              <a:rPr lang="en-US" sz="1800" b="1"/>
              <a:t>Circuits</a:t>
            </a:r>
          </a:p>
          <a:p>
            <a:r>
              <a:rPr lang="en-US" sz="1800"/>
              <a:t>• Memory</a:t>
            </a:r>
          </a:p>
          <a:p>
            <a:r>
              <a:rPr lang="en-US" sz="1800"/>
              <a:t>• Communication</a:t>
            </a:r>
          </a:p>
          <a:p>
            <a:r>
              <a:rPr lang="en-US" sz="1800"/>
              <a:t>• 3D memory</a:t>
            </a:r>
          </a:p>
          <a:p>
            <a:pPr>
              <a:spcBef>
                <a:spcPts val="1200"/>
              </a:spcBef>
            </a:pPr>
            <a:r>
              <a:rPr lang="en-US" sz="1800" b="1"/>
              <a:t>Process</a:t>
            </a:r>
          </a:p>
          <a:p>
            <a:r>
              <a:rPr lang="en-US" sz="1800"/>
              <a:t>• Capacitance scaling</a:t>
            </a:r>
          </a:p>
        </p:txBody>
      </p:sp>
    </p:spTree>
    <p:extLst>
      <p:ext uri="{BB962C8B-B14F-4D97-AF65-F5344CB8AC3E}">
        <p14:creationId xmlns:p14="http://schemas.microsoft.com/office/powerpoint/2010/main" val="1539623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3FA5-59C2-8256-C3B0-B4A3A954117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E86794B-FE99-11B6-41E2-1008E71F3C76}"/>
              </a:ext>
            </a:extLst>
          </p:cNvPr>
          <p:cNvPicPr>
            <a:picLocks noGrp="1" noChangeAspect="1"/>
          </p:cNvPicPr>
          <p:nvPr>
            <p:ph sz="half" idx="2"/>
          </p:nvPr>
        </p:nvPicPr>
        <p:blipFill>
          <a:blip r:embed="rId2"/>
          <a:stretch>
            <a:fillRect/>
          </a:stretch>
        </p:blipFill>
        <p:spPr>
          <a:xfrm>
            <a:off x="6915150" y="1555750"/>
            <a:ext cx="3644900" cy="4203700"/>
          </a:xfrm>
          <a:prstGeom prst="rect">
            <a:avLst/>
          </a:prstGeom>
        </p:spPr>
      </p:pic>
      <p:sp>
        <p:nvSpPr>
          <p:cNvPr id="7" name="TextBox 6">
            <a:extLst>
              <a:ext uri="{FF2B5EF4-FFF2-40B4-BE49-F238E27FC236}">
                <a16:creationId xmlns:a16="http://schemas.microsoft.com/office/drawing/2014/main" id="{33B493B4-8DC7-928C-73A4-62A0DF1910AE}"/>
              </a:ext>
            </a:extLst>
          </p:cNvPr>
          <p:cNvSpPr txBox="1"/>
          <p:nvPr/>
        </p:nvSpPr>
        <p:spPr>
          <a:xfrm>
            <a:off x="564777" y="5282396"/>
            <a:ext cx="6098240" cy="954107"/>
          </a:xfrm>
          <a:prstGeom prst="rect">
            <a:avLst/>
          </a:prstGeom>
          <a:noFill/>
        </p:spPr>
        <p:txBody>
          <a:bodyPr wrap="square">
            <a:spAutoFit/>
          </a:bodyPr>
          <a:lstStyle/>
          <a:p>
            <a:pPr algn="l"/>
            <a:r>
              <a:rPr lang="en-US" sz="1400" b="1" i="0" dirty="0" err="1">
                <a:solidFill>
                  <a:srgbClr val="131314"/>
                </a:solidFill>
                <a:effectLst/>
                <a:latin typeface="var(--nova-font-family-display)"/>
              </a:rPr>
              <a:t>GreenCloud</a:t>
            </a:r>
            <a:r>
              <a:rPr lang="en-US" sz="1400" b="1" i="0" dirty="0">
                <a:solidFill>
                  <a:srgbClr val="131314"/>
                </a:solidFill>
                <a:effectLst/>
                <a:latin typeface="var(--nova-font-family-display)"/>
              </a:rPr>
              <a:t>: A Packet-Level Simulator of Energy-Aware Cloud Computing Data Centers, </a:t>
            </a:r>
            <a:r>
              <a:rPr lang="en-US" sz="1400" b="0" i="0" dirty="0">
                <a:solidFill>
                  <a:srgbClr val="131314"/>
                </a:solidFill>
                <a:effectLst/>
                <a:latin typeface="var(--nova-font-family-sans-serif)"/>
              </a:rPr>
              <a:t>DOI: </a:t>
            </a:r>
            <a:r>
              <a:rPr lang="en-US" sz="1400" b="0" i="0" u="sng" dirty="0">
                <a:solidFill>
                  <a:srgbClr val="131314"/>
                </a:solidFill>
                <a:effectLst/>
                <a:latin typeface="inherit"/>
                <a:hlinkClick r:id="rId3"/>
              </a:rPr>
              <a:t>10.1109/GLOCOM.2010.5683561</a:t>
            </a:r>
            <a:r>
              <a:rPr lang="en-US" sz="1400" b="0" i="0" dirty="0">
                <a:solidFill>
                  <a:srgbClr val="131314"/>
                </a:solidFill>
                <a:effectLst/>
                <a:latin typeface="var(--nova-font-family-sans-serif)"/>
              </a:rPr>
              <a:t> Proceedings of the Global Communications Conference, 2010. GLOBECOM 2010, 6-10 December 2010, Miami, Florida, USA, </a:t>
            </a:r>
            <a:r>
              <a:rPr lang="en-US" sz="1400" b="0" i="0" u="sng" dirty="0">
                <a:solidFill>
                  <a:srgbClr val="131314"/>
                </a:solidFill>
                <a:effectLst/>
                <a:latin typeface="inherit"/>
                <a:hlinkClick r:id="rId4"/>
              </a:rPr>
              <a:t>The Journal of Supercomputing</a:t>
            </a:r>
            <a:r>
              <a:rPr lang="en-US" sz="1400" b="0" i="0" dirty="0">
                <a:solidFill>
                  <a:srgbClr val="131314"/>
                </a:solidFill>
                <a:effectLst/>
                <a:latin typeface="var(--nova-font-family-sans-serif)"/>
              </a:rPr>
              <a:t> 62(3):1-5</a:t>
            </a:r>
          </a:p>
        </p:txBody>
      </p:sp>
      <p:pic>
        <p:nvPicPr>
          <p:cNvPr id="9" name="Content Placeholder 8">
            <a:extLst>
              <a:ext uri="{FF2B5EF4-FFF2-40B4-BE49-F238E27FC236}">
                <a16:creationId xmlns:a16="http://schemas.microsoft.com/office/drawing/2014/main" id="{562E4360-4F6B-7178-9E10-599B314B061D}"/>
              </a:ext>
            </a:extLst>
          </p:cNvPr>
          <p:cNvPicPr>
            <a:picLocks noGrp="1" noChangeAspect="1"/>
          </p:cNvPicPr>
          <p:nvPr>
            <p:ph sz="half" idx="1"/>
          </p:nvPr>
        </p:nvPicPr>
        <p:blipFill>
          <a:blip r:embed="rId5"/>
          <a:stretch>
            <a:fillRect/>
          </a:stretch>
        </p:blipFill>
        <p:spPr>
          <a:xfrm>
            <a:off x="640926" y="493796"/>
            <a:ext cx="5585062" cy="4616086"/>
          </a:xfrm>
          <a:prstGeom prst="rect">
            <a:avLst/>
          </a:prstGeom>
        </p:spPr>
      </p:pic>
    </p:spTree>
    <p:extLst>
      <p:ext uri="{BB962C8B-B14F-4D97-AF65-F5344CB8AC3E}">
        <p14:creationId xmlns:p14="http://schemas.microsoft.com/office/powerpoint/2010/main" val="1650486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2EBFFE-3F5C-03FD-E4AB-6877CB0E7FB4}"/>
              </a:ext>
            </a:extLst>
          </p:cNvPr>
          <p:cNvSpPr>
            <a:spLocks noGrp="1"/>
          </p:cNvSpPr>
          <p:nvPr>
            <p:ph type="title"/>
          </p:nvPr>
        </p:nvSpPr>
        <p:spPr/>
        <p:txBody>
          <a:bodyPr/>
          <a:lstStyle/>
          <a:p>
            <a:r>
              <a:rPr lang="en-US" sz="3600" b="0" i="0" u="sng">
                <a:solidFill>
                  <a:srgbClr val="1A0DAB"/>
                </a:solidFill>
                <a:effectLst/>
                <a:latin typeface="Roboto" panose="02000000000000000000" pitchFamily="2" charset="0"/>
                <a:hlinkClick r:id="rId2"/>
              </a:rPr>
              <a:t>Accelerator Clusters: the New Supercomputer</a:t>
            </a:r>
            <a:endParaRPr lang="en-US" sz="3600"/>
          </a:p>
        </p:txBody>
      </p:sp>
      <p:pic>
        <p:nvPicPr>
          <p:cNvPr id="6" name="Picture 5">
            <a:extLst>
              <a:ext uri="{FF2B5EF4-FFF2-40B4-BE49-F238E27FC236}">
                <a16:creationId xmlns:a16="http://schemas.microsoft.com/office/drawing/2014/main" id="{C098503E-C9AC-A08A-B256-3FD713488575}"/>
              </a:ext>
            </a:extLst>
          </p:cNvPr>
          <p:cNvPicPr>
            <a:picLocks noChangeAspect="1"/>
          </p:cNvPicPr>
          <p:nvPr/>
        </p:nvPicPr>
        <p:blipFill>
          <a:blip r:embed="rId3"/>
          <a:stretch>
            <a:fillRect/>
          </a:stretch>
        </p:blipFill>
        <p:spPr>
          <a:xfrm>
            <a:off x="2209800" y="1480246"/>
            <a:ext cx="7772400" cy="3897507"/>
          </a:xfrm>
          <a:prstGeom prst="rect">
            <a:avLst/>
          </a:prstGeom>
        </p:spPr>
      </p:pic>
    </p:spTree>
    <p:extLst>
      <p:ext uri="{BB962C8B-B14F-4D97-AF65-F5344CB8AC3E}">
        <p14:creationId xmlns:p14="http://schemas.microsoft.com/office/powerpoint/2010/main" val="2883455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1E5E-027A-F1DA-D45A-37FCBDD15A8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A575352-4B88-6F6D-B55E-E9977BF6ED48}"/>
              </a:ext>
            </a:extLst>
          </p:cNvPr>
          <p:cNvPicPr>
            <a:picLocks noChangeAspect="1"/>
          </p:cNvPicPr>
          <p:nvPr/>
        </p:nvPicPr>
        <p:blipFill>
          <a:blip r:embed="rId2"/>
          <a:stretch>
            <a:fillRect/>
          </a:stretch>
        </p:blipFill>
        <p:spPr>
          <a:xfrm>
            <a:off x="2209800" y="1239486"/>
            <a:ext cx="7772400" cy="4379028"/>
          </a:xfrm>
          <a:prstGeom prst="rect">
            <a:avLst/>
          </a:prstGeom>
        </p:spPr>
      </p:pic>
    </p:spTree>
    <p:extLst>
      <p:ext uri="{BB962C8B-B14F-4D97-AF65-F5344CB8AC3E}">
        <p14:creationId xmlns:p14="http://schemas.microsoft.com/office/powerpoint/2010/main" val="454535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1A3BD2-4576-7DAD-8F49-CAACCD01DA84}"/>
              </a:ext>
            </a:extLst>
          </p:cNvPr>
          <p:cNvSpPr>
            <a:spLocks noGrp="1"/>
          </p:cNvSpPr>
          <p:nvPr>
            <p:ph type="title"/>
          </p:nvPr>
        </p:nvSpPr>
        <p:spPr>
          <a:xfrm>
            <a:off x="963084" y="4114800"/>
            <a:ext cx="10363200" cy="1654178"/>
          </a:xfrm>
        </p:spPr>
        <p:txBody>
          <a:bodyPr/>
          <a:lstStyle/>
          <a:p>
            <a:pPr marL="1606550" indent="-1595438"/>
            <a:r>
              <a:rPr lang="en-US" sz="4400"/>
              <a:t>POD – Performance Optimized Datacenter</a:t>
            </a:r>
            <a:br>
              <a:rPr lang="en-US" sz="4400"/>
            </a:br>
            <a:r>
              <a:rPr lang="en-US" sz="4400"/>
              <a:t>Intel vs. Nvidia vs. </a:t>
            </a:r>
            <a:r>
              <a:rPr lang="en-US" sz="4400" err="1"/>
              <a:t>Amd</a:t>
            </a:r>
            <a:br>
              <a:rPr lang="en-US" sz="4400"/>
            </a:br>
            <a:endParaRPr lang="en-US" sz="4400"/>
          </a:p>
        </p:txBody>
      </p:sp>
      <p:sp>
        <p:nvSpPr>
          <p:cNvPr id="5" name="Text Placeholder 4">
            <a:extLst>
              <a:ext uri="{FF2B5EF4-FFF2-40B4-BE49-F238E27FC236}">
                <a16:creationId xmlns:a16="http://schemas.microsoft.com/office/drawing/2014/main" id="{340F266B-3874-C8A5-C467-829F9F7E59B5}"/>
              </a:ext>
            </a:extLst>
          </p:cNvPr>
          <p:cNvSpPr>
            <a:spLocks noGrp="1"/>
          </p:cNvSpPr>
          <p:nvPr>
            <p:ph type="body" idx="1"/>
          </p:nvPr>
        </p:nvSpPr>
        <p:spPr>
          <a:xfrm>
            <a:off x="963084" y="914401"/>
            <a:ext cx="10363200" cy="2514599"/>
          </a:xfrm>
        </p:spPr>
        <p:txBody>
          <a:bodyPr/>
          <a:lstStyle/>
          <a:p>
            <a:endParaRPr lang="en-US" sz="2800"/>
          </a:p>
          <a:p>
            <a:r>
              <a:rPr lang="en-US" sz="2800"/>
              <a:t>Technology Content:</a:t>
            </a:r>
          </a:p>
          <a:p>
            <a:pPr lvl="1"/>
            <a:r>
              <a:rPr lang="en-US" sz="2800" u="sng"/>
              <a:t>Compute Infrastructure</a:t>
            </a:r>
            <a:endParaRPr lang="en-US" sz="2800"/>
          </a:p>
          <a:p>
            <a:pPr lvl="1"/>
            <a:r>
              <a:rPr lang="en-US" sz="2800" u="sng"/>
              <a:t>Memory and Storage Solutions</a:t>
            </a:r>
            <a:endParaRPr lang="en-US" sz="2800"/>
          </a:p>
          <a:p>
            <a:pPr lvl="1"/>
            <a:r>
              <a:rPr lang="en-US" sz="2800" u="sng"/>
              <a:t>Networking</a:t>
            </a:r>
            <a:endParaRPr lang="en-US" sz="2800"/>
          </a:p>
          <a:p>
            <a:pPr lvl="1"/>
            <a:r>
              <a:rPr lang="en-US" sz="2800" u="sng"/>
              <a:t>Power and Thermal management</a:t>
            </a:r>
            <a:endParaRPr lang="en-US" sz="2800"/>
          </a:p>
        </p:txBody>
      </p:sp>
    </p:spTree>
    <p:extLst>
      <p:ext uri="{BB962C8B-B14F-4D97-AF65-F5344CB8AC3E}">
        <p14:creationId xmlns:p14="http://schemas.microsoft.com/office/powerpoint/2010/main" val="709427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0C730-8546-FCD6-15E7-EAB1766465C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CEFE3B97-4C50-6EB1-B426-9668372AE43D}"/>
              </a:ext>
            </a:extLst>
          </p:cNvPr>
          <p:cNvSpPr>
            <a:spLocks noGrp="1"/>
          </p:cNvSpPr>
          <p:nvPr>
            <p:ph idx="1"/>
          </p:nvPr>
        </p:nvSpPr>
        <p:spPr/>
        <p:txBody>
          <a:bodyPr/>
          <a:lstStyle/>
          <a:p>
            <a:r>
              <a:rPr lang="en-US" sz="1600"/>
              <a:t>Pillars of Modern POD Architecture:</a:t>
            </a:r>
          </a:p>
          <a:p>
            <a:pPr lvl="1"/>
            <a:r>
              <a:rPr lang="en-US" sz="1600"/>
              <a:t>Scalability, Modularity, Efficiency, Sustainability, Density, Performance, Manageability, Automation and Security:</a:t>
            </a:r>
          </a:p>
          <a:p>
            <a:r>
              <a:rPr lang="en-US" sz="1600"/>
              <a:t>Technology Content:</a:t>
            </a:r>
          </a:p>
          <a:p>
            <a:pPr lvl="1"/>
            <a:r>
              <a:rPr lang="en-US" sz="1600" u="sng"/>
              <a:t>Compute Infrastructure</a:t>
            </a:r>
            <a:r>
              <a:rPr lang="en-US" sz="1600"/>
              <a:t>: including high-performance processors and memory configurations to explore hardware accelerators, GPUs, and TPUs for specialized workloads.</a:t>
            </a:r>
          </a:p>
          <a:p>
            <a:pPr lvl="1"/>
            <a:r>
              <a:rPr lang="en-US" sz="1600" u="sng"/>
              <a:t>Memory and Storage Solutions</a:t>
            </a:r>
            <a:r>
              <a:rPr lang="en-US" sz="1600"/>
              <a:t>: Scalable solutions, such as DRAM, SSDs and </a:t>
            </a:r>
            <a:r>
              <a:rPr lang="en-US" sz="1600" err="1"/>
              <a:t>NVMe</a:t>
            </a:r>
            <a:r>
              <a:rPr lang="en-US" sz="1600"/>
              <a:t> for data-intensive applications as well as software-defined memory and storage such as CXL for dynamic provisioning.</a:t>
            </a:r>
          </a:p>
          <a:p>
            <a:pPr lvl="1"/>
            <a:r>
              <a:rPr lang="en-US" sz="1600" u="sng"/>
              <a:t>Networking</a:t>
            </a:r>
            <a:r>
              <a:rPr lang="en-US" sz="1600"/>
              <a:t>: Implement high-speed, low-latency networking solutions to facilitate seamless communication between components.</a:t>
            </a:r>
          </a:p>
          <a:p>
            <a:pPr lvl="1"/>
            <a:r>
              <a:rPr lang="en-US" sz="1600" u="sng"/>
              <a:t>Power and Thermal management</a:t>
            </a:r>
            <a:r>
              <a:rPr lang="en-US" sz="1600"/>
              <a:t>: Optimize PDN and cooling for energy efficiency.</a:t>
            </a:r>
          </a:p>
          <a:p>
            <a:r>
              <a:rPr lang="en-US" sz="1600"/>
              <a:t>Roadmap for System-Technology Co-Development:</a:t>
            </a:r>
          </a:p>
          <a:p>
            <a:pPr lvl="1"/>
            <a:r>
              <a:rPr lang="en-US" sz="1600"/>
              <a:t>Research and Assessment: thorough assessment of current technologies, market trends, and business requirements to identify potential areas for improvement and innovation.</a:t>
            </a:r>
          </a:p>
          <a:p>
            <a:pPr lvl="1"/>
            <a:r>
              <a:rPr lang="en-US" sz="1600"/>
              <a:t>Technology Selection: Choose technologies that align with the scalability, efficiency, and security requirements of a modern POD architecture. Partnerships or collaborations with technology vendors for specialized components.</a:t>
            </a:r>
          </a:p>
          <a:p>
            <a:pPr lvl="1"/>
            <a:r>
              <a:rPr lang="en-US" sz="1600"/>
              <a:t>Prototyping and Testing: Use test vehicle for prototyping of modular units and conduct rigorous testing for performance, scalability, and reliability.</a:t>
            </a:r>
          </a:p>
          <a:p>
            <a:pPr lvl="1"/>
            <a:r>
              <a:rPr lang="en-US" sz="1600"/>
              <a:t>Integration and compatibility ensuring seamless integration between different modules and compatibility with existing datacenter infrastructure.</a:t>
            </a:r>
          </a:p>
          <a:p>
            <a:endParaRPr lang="en-US" sz="1600"/>
          </a:p>
          <a:p>
            <a:endParaRPr lang="en-US" sz="1600"/>
          </a:p>
          <a:p>
            <a:endParaRPr lang="en-US" sz="1600"/>
          </a:p>
          <a:p>
            <a:endParaRPr lang="en-US" sz="1600"/>
          </a:p>
        </p:txBody>
      </p:sp>
    </p:spTree>
    <p:extLst>
      <p:ext uri="{BB962C8B-B14F-4D97-AF65-F5344CB8AC3E}">
        <p14:creationId xmlns:p14="http://schemas.microsoft.com/office/powerpoint/2010/main" val="2107587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2F3C-7A66-2EB3-6C72-41159FF7943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E3E034-E588-F7D4-BD67-53EF244EE54F}"/>
              </a:ext>
            </a:extLst>
          </p:cNvPr>
          <p:cNvPicPr>
            <a:picLocks noGrp="1" noChangeAspect="1"/>
          </p:cNvPicPr>
          <p:nvPr>
            <p:ph idx="1"/>
          </p:nvPr>
        </p:nvPicPr>
        <p:blipFill>
          <a:blip r:embed="rId2"/>
          <a:stretch>
            <a:fillRect/>
          </a:stretch>
        </p:blipFill>
        <p:spPr>
          <a:xfrm>
            <a:off x="646695" y="2615093"/>
            <a:ext cx="3772905" cy="1627814"/>
          </a:xfrm>
          <a:prstGeom prst="rect">
            <a:avLst/>
          </a:prstGeom>
        </p:spPr>
      </p:pic>
      <p:pic>
        <p:nvPicPr>
          <p:cNvPr id="4" name="Picture 3">
            <a:extLst>
              <a:ext uri="{FF2B5EF4-FFF2-40B4-BE49-F238E27FC236}">
                <a16:creationId xmlns:a16="http://schemas.microsoft.com/office/drawing/2014/main" id="{A46EA7FF-5459-5D63-C9B8-6DCC31E35555}"/>
              </a:ext>
            </a:extLst>
          </p:cNvPr>
          <p:cNvPicPr>
            <a:picLocks noChangeAspect="1"/>
          </p:cNvPicPr>
          <p:nvPr/>
        </p:nvPicPr>
        <p:blipFill>
          <a:blip r:embed="rId3"/>
          <a:stretch>
            <a:fillRect/>
          </a:stretch>
        </p:blipFill>
        <p:spPr>
          <a:xfrm>
            <a:off x="5943600" y="4114800"/>
            <a:ext cx="5184982" cy="2202717"/>
          </a:xfrm>
          <a:prstGeom prst="rect">
            <a:avLst/>
          </a:prstGeom>
        </p:spPr>
      </p:pic>
      <p:pic>
        <p:nvPicPr>
          <p:cNvPr id="6" name="Picture 5">
            <a:extLst>
              <a:ext uri="{FF2B5EF4-FFF2-40B4-BE49-F238E27FC236}">
                <a16:creationId xmlns:a16="http://schemas.microsoft.com/office/drawing/2014/main" id="{BE6ED492-B36F-9D3B-7CFC-66C38338CF24}"/>
              </a:ext>
            </a:extLst>
          </p:cNvPr>
          <p:cNvPicPr>
            <a:picLocks noChangeAspect="1"/>
          </p:cNvPicPr>
          <p:nvPr/>
        </p:nvPicPr>
        <p:blipFill>
          <a:blip r:embed="rId4"/>
          <a:stretch>
            <a:fillRect/>
          </a:stretch>
        </p:blipFill>
        <p:spPr>
          <a:xfrm>
            <a:off x="95063" y="571500"/>
            <a:ext cx="6000938" cy="2854597"/>
          </a:xfrm>
          <a:prstGeom prst="rect">
            <a:avLst/>
          </a:prstGeom>
        </p:spPr>
      </p:pic>
      <p:pic>
        <p:nvPicPr>
          <p:cNvPr id="7" name="Picture 6">
            <a:extLst>
              <a:ext uri="{FF2B5EF4-FFF2-40B4-BE49-F238E27FC236}">
                <a16:creationId xmlns:a16="http://schemas.microsoft.com/office/drawing/2014/main" id="{61F75E7D-5C8E-2113-3D74-4650E9C366DF}"/>
              </a:ext>
            </a:extLst>
          </p:cNvPr>
          <p:cNvPicPr>
            <a:picLocks noChangeAspect="1"/>
          </p:cNvPicPr>
          <p:nvPr/>
        </p:nvPicPr>
        <p:blipFill>
          <a:blip r:embed="rId5"/>
          <a:stretch>
            <a:fillRect/>
          </a:stretch>
        </p:blipFill>
        <p:spPr>
          <a:xfrm>
            <a:off x="4797217" y="2554941"/>
            <a:ext cx="3127583" cy="1837816"/>
          </a:xfrm>
          <a:prstGeom prst="rect">
            <a:avLst/>
          </a:prstGeom>
        </p:spPr>
      </p:pic>
      <p:pic>
        <p:nvPicPr>
          <p:cNvPr id="8" name="Picture 7">
            <a:extLst>
              <a:ext uri="{FF2B5EF4-FFF2-40B4-BE49-F238E27FC236}">
                <a16:creationId xmlns:a16="http://schemas.microsoft.com/office/drawing/2014/main" id="{00E77593-37DD-5009-6F27-70C7C106846E}"/>
              </a:ext>
            </a:extLst>
          </p:cNvPr>
          <p:cNvPicPr>
            <a:picLocks noChangeAspect="1"/>
          </p:cNvPicPr>
          <p:nvPr/>
        </p:nvPicPr>
        <p:blipFill>
          <a:blip r:embed="rId6"/>
          <a:stretch>
            <a:fillRect/>
          </a:stretch>
        </p:blipFill>
        <p:spPr>
          <a:xfrm>
            <a:off x="7836892" y="2688743"/>
            <a:ext cx="3735307" cy="1704014"/>
          </a:xfrm>
          <a:prstGeom prst="rect">
            <a:avLst/>
          </a:prstGeom>
        </p:spPr>
      </p:pic>
    </p:spTree>
    <p:extLst>
      <p:ext uri="{BB962C8B-B14F-4D97-AF65-F5344CB8AC3E}">
        <p14:creationId xmlns:p14="http://schemas.microsoft.com/office/powerpoint/2010/main" val="4044161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a:t>Summarize the pre-work key message(s)</a:t>
            </a:r>
          </a:p>
        </p:txBody>
      </p:sp>
      <p:sp>
        <p:nvSpPr>
          <p:cNvPr id="4" name="Content Placeholder 3"/>
          <p:cNvSpPr>
            <a:spLocks noGrp="1"/>
          </p:cNvSpPr>
          <p:nvPr>
            <p:ph idx="1"/>
          </p:nvPr>
        </p:nvSpPr>
        <p:spPr/>
        <p:txBody>
          <a:bodyPr>
            <a:normAutofit/>
          </a:bodyPr>
          <a:lstStyle/>
          <a:p>
            <a:r>
              <a:rPr lang="en-US" sz="2000"/>
              <a:t>Traditionally IO BW scaling has lagged Compute performance scaling.</a:t>
            </a:r>
          </a:p>
          <a:p>
            <a:r>
              <a:rPr lang="en-US" sz="2000"/>
              <a:t>Industry has addressed this problem by innovating around PCIe with custom links such as </a:t>
            </a:r>
            <a:r>
              <a:rPr lang="en-US" sz="2000" err="1"/>
              <a:t>NVLink</a:t>
            </a:r>
            <a:r>
              <a:rPr lang="en-US" sz="2000"/>
              <a:t> and Intel’s upcoming </a:t>
            </a:r>
            <a:r>
              <a:rPr lang="en-US" sz="2000" err="1"/>
              <a:t>Xelink</a:t>
            </a:r>
            <a:r>
              <a:rPr lang="en-US" sz="2000"/>
              <a:t> (Exponential Link as part of Pointe Vecchio - PVC GPU)</a:t>
            </a:r>
          </a:p>
          <a:p>
            <a:r>
              <a:rPr lang="en-US" sz="2000"/>
              <a:t>Silicon Photonics offers significant promise due to increased IO BW thru multidimensional scaling beyond traditional Electrical cadence.</a:t>
            </a:r>
          </a:p>
          <a:p>
            <a:r>
              <a:rPr lang="en-US" sz="2000"/>
              <a:t>Light Express is a combination of Technologies </a:t>
            </a:r>
          </a:p>
          <a:p>
            <a:pPr lvl="1"/>
            <a:r>
              <a:rPr lang="en-US" sz="2000" b="1"/>
              <a:t>Light </a:t>
            </a:r>
            <a:r>
              <a:rPr lang="en-US" sz="2000"/>
              <a:t>Bender, Memory Bender, Compute </a:t>
            </a:r>
            <a:r>
              <a:rPr lang="en-US" sz="2000" b="1"/>
              <a:t>Express</a:t>
            </a:r>
            <a:r>
              <a:rPr lang="en-US" sz="2000"/>
              <a:t> Link, Chiplet Express Interconnect - being defined with definitional customer</a:t>
            </a:r>
          </a:p>
        </p:txBody>
      </p:sp>
      <p:sp>
        <p:nvSpPr>
          <p:cNvPr id="6" name="Rectangle: Rounded Corners 5">
            <a:extLst>
              <a:ext uri="{FF2B5EF4-FFF2-40B4-BE49-F238E27FC236}">
                <a16:creationId xmlns:a16="http://schemas.microsoft.com/office/drawing/2014/main" id="{27B42740-6611-4EE0-8B14-792A5041304C}"/>
              </a:ext>
            </a:extLst>
          </p:cNvPr>
          <p:cNvSpPr/>
          <p:nvPr/>
        </p:nvSpPr>
        <p:spPr>
          <a:xfrm>
            <a:off x="1100894" y="4863604"/>
            <a:ext cx="9990212" cy="98202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Photonics with Standardized Protocol enables leadership for Intel </a:t>
            </a:r>
          </a:p>
        </p:txBody>
      </p:sp>
    </p:spTree>
    <p:extLst>
      <p:ext uri="{BB962C8B-B14F-4D97-AF65-F5344CB8AC3E}">
        <p14:creationId xmlns:p14="http://schemas.microsoft.com/office/powerpoint/2010/main" val="522800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9E75-C334-4E5E-B53D-E1044002261E}"/>
              </a:ext>
            </a:extLst>
          </p:cNvPr>
          <p:cNvSpPr>
            <a:spLocks noGrp="1"/>
          </p:cNvSpPr>
          <p:nvPr>
            <p:ph type="title"/>
          </p:nvPr>
        </p:nvSpPr>
        <p:spPr/>
        <p:txBody>
          <a:bodyPr/>
          <a:lstStyle/>
          <a:p>
            <a:r>
              <a:rPr lang="en-US"/>
              <a:t>Proposed Extensions</a:t>
            </a:r>
          </a:p>
        </p:txBody>
      </p:sp>
      <p:sp>
        <p:nvSpPr>
          <p:cNvPr id="3" name="Content Placeholder 2">
            <a:extLst>
              <a:ext uri="{FF2B5EF4-FFF2-40B4-BE49-F238E27FC236}">
                <a16:creationId xmlns:a16="http://schemas.microsoft.com/office/drawing/2014/main" id="{6E5BB2E1-A291-4F22-B38F-CC4F3CDE2C07}"/>
              </a:ext>
            </a:extLst>
          </p:cNvPr>
          <p:cNvSpPr>
            <a:spLocks noGrp="1"/>
          </p:cNvSpPr>
          <p:nvPr>
            <p:ph idx="1"/>
          </p:nvPr>
        </p:nvSpPr>
        <p:spPr/>
        <p:txBody>
          <a:bodyPr>
            <a:normAutofit fontScale="55000" lnSpcReduction="20000"/>
          </a:bodyPr>
          <a:lstStyle/>
          <a:p>
            <a:r>
              <a:rPr lang="en-US"/>
              <a:t>1)	Currently CXL.UIO (Unordered IO) type is under consideration as part of CXL 3.0 specification. UIO can meet the requirements of ‘B’ (scale-up) in Figure 2  in terms of peer-to-peer access of HDM (Host managed Device Memory). </a:t>
            </a:r>
          </a:p>
          <a:p>
            <a:r>
              <a:rPr lang="en-US"/>
              <a:t>2)	Allow device specific opcode extensions (potentially through TLP – Transaction Layer Prefix)</a:t>
            </a:r>
          </a:p>
          <a:p>
            <a:r>
              <a:rPr lang="en-US"/>
              <a:t>3)	For source ordered, IO-coherent transactions only:</a:t>
            </a:r>
          </a:p>
          <a:p>
            <a:r>
              <a:rPr lang="en-US"/>
              <a:t>a.	provide a configuration mechanism to create non-tree topologies. </a:t>
            </a:r>
          </a:p>
          <a:p>
            <a:r>
              <a:rPr lang="en-US"/>
              <a:t>b.	allow any shared memory location to be accessible over multiple ports </a:t>
            </a:r>
          </a:p>
          <a:p>
            <a:r>
              <a:rPr lang="en-US"/>
              <a:t>4)	For transactions that go across address domains (‘C’ or scale-out in Figure 2) allow ID based routing. A given path in the network may carry a mix of address-routed (scale-up) and/or ID-routed (scale-out) transactions. Allowing mix will help devices to use scale-up network paths to tunnel scale-out traffic. This flexibility of ID-based routing is also required for initiators to accomplish dynamic or adaptive routing. </a:t>
            </a:r>
          </a:p>
        </p:txBody>
      </p:sp>
    </p:spTree>
    <p:extLst>
      <p:ext uri="{BB962C8B-B14F-4D97-AF65-F5344CB8AC3E}">
        <p14:creationId xmlns:p14="http://schemas.microsoft.com/office/powerpoint/2010/main" val="544344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D1A4-BC44-4FC5-9230-B3FB7BEB93BA}"/>
              </a:ext>
            </a:extLst>
          </p:cNvPr>
          <p:cNvSpPr>
            <a:spLocks noGrp="1"/>
          </p:cNvSpPr>
          <p:nvPr>
            <p:ph type="title"/>
          </p:nvPr>
        </p:nvSpPr>
        <p:spPr/>
        <p:txBody>
          <a:bodyPr/>
          <a:lstStyle/>
          <a:p>
            <a:r>
              <a:rPr lang="en-US" sz="3600"/>
              <a:t>Optical Link Long Term Vision</a:t>
            </a:r>
          </a:p>
        </p:txBody>
      </p:sp>
      <p:pic>
        <p:nvPicPr>
          <p:cNvPr id="4" name="Picture 3">
            <a:extLst>
              <a:ext uri="{FF2B5EF4-FFF2-40B4-BE49-F238E27FC236}">
                <a16:creationId xmlns:a16="http://schemas.microsoft.com/office/drawing/2014/main" id="{CA77E341-BE3B-44F2-BF05-2845D6300E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794442" y="990600"/>
            <a:ext cx="4603115" cy="1499870"/>
          </a:xfrm>
          <a:prstGeom prst="rect">
            <a:avLst/>
          </a:prstGeom>
          <a:noFill/>
        </p:spPr>
      </p:pic>
      <p:sp>
        <p:nvSpPr>
          <p:cNvPr id="6" name="Title 1">
            <a:extLst>
              <a:ext uri="{FF2B5EF4-FFF2-40B4-BE49-F238E27FC236}">
                <a16:creationId xmlns:a16="http://schemas.microsoft.com/office/drawing/2014/main" id="{B19AECC0-909C-8461-AECA-A98BA6992E09}"/>
              </a:ext>
            </a:extLst>
          </p:cNvPr>
          <p:cNvSpPr txBox="1">
            <a:spLocks/>
          </p:cNvSpPr>
          <p:nvPr/>
        </p:nvSpPr>
        <p:spPr bwMode="auto">
          <a:xfrm>
            <a:off x="1858616" y="2406602"/>
            <a:ext cx="8853217"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400"/>
            <a:r>
              <a:rPr lang="en-US" sz="2800" kern="0"/>
              <a:t>Next Intercept</a:t>
            </a:r>
          </a:p>
          <a:p>
            <a:pPr algn="just" defTabSz="914400"/>
            <a:r>
              <a:rPr lang="en-US" sz="2000" kern="0"/>
              <a:t>Host-Host/Host-Acc/Acc-Acc                                                      Host/Acc-Mem/Storage</a:t>
            </a:r>
          </a:p>
        </p:txBody>
      </p:sp>
      <p:pic>
        <p:nvPicPr>
          <p:cNvPr id="7" name="Picture 6">
            <a:extLst>
              <a:ext uri="{FF2B5EF4-FFF2-40B4-BE49-F238E27FC236}">
                <a16:creationId xmlns:a16="http://schemas.microsoft.com/office/drawing/2014/main" id="{3D23CD12-9391-8CB5-567A-911A80532E4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62" y="3244802"/>
            <a:ext cx="6624320" cy="2890520"/>
          </a:xfrm>
          <a:prstGeom prst="rect">
            <a:avLst/>
          </a:prstGeom>
          <a:noFill/>
        </p:spPr>
      </p:pic>
      <p:pic>
        <p:nvPicPr>
          <p:cNvPr id="9" name="Picture 8">
            <a:extLst>
              <a:ext uri="{FF2B5EF4-FFF2-40B4-BE49-F238E27FC236}">
                <a16:creationId xmlns:a16="http://schemas.microsoft.com/office/drawing/2014/main" id="{EC871750-1A42-BE3C-6D36-E707985CD80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69948" y="3429000"/>
            <a:ext cx="4415155" cy="2418715"/>
          </a:xfrm>
          <a:prstGeom prst="rect">
            <a:avLst/>
          </a:prstGeom>
          <a:noFill/>
        </p:spPr>
      </p:pic>
    </p:spTree>
    <p:extLst>
      <p:ext uri="{BB962C8B-B14F-4D97-AF65-F5344CB8AC3E}">
        <p14:creationId xmlns:p14="http://schemas.microsoft.com/office/powerpoint/2010/main" val="3118888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5F34-38AB-4FB9-AA6D-8DB8E0DF6EB2}"/>
              </a:ext>
            </a:extLst>
          </p:cNvPr>
          <p:cNvSpPr>
            <a:spLocks noGrp="1"/>
          </p:cNvSpPr>
          <p:nvPr>
            <p:ph type="title"/>
          </p:nvPr>
        </p:nvSpPr>
        <p:spPr>
          <a:xfrm>
            <a:off x="590591" y="230942"/>
            <a:ext cx="11010816" cy="857967"/>
          </a:xfrm>
        </p:spPr>
        <p:txBody>
          <a:bodyPr anchor="ctr"/>
          <a:lstStyle/>
          <a:p>
            <a:r>
              <a:rPr lang="en-US" sz="3600">
                <a:solidFill>
                  <a:schemeClr val="bg2"/>
                </a:solidFill>
              </a:rPr>
              <a:t>Package Ingredients for High-Speed SerDes</a:t>
            </a:r>
            <a:endParaRPr lang="en-US" sz="3600"/>
          </a:p>
        </p:txBody>
      </p:sp>
      <p:grpSp>
        <p:nvGrpSpPr>
          <p:cNvPr id="3" name="Group 2">
            <a:extLst>
              <a:ext uri="{FF2B5EF4-FFF2-40B4-BE49-F238E27FC236}">
                <a16:creationId xmlns:a16="http://schemas.microsoft.com/office/drawing/2014/main" id="{B81FDAED-BD9D-4F1C-B664-E6E1ECA81549}"/>
              </a:ext>
            </a:extLst>
          </p:cNvPr>
          <p:cNvGrpSpPr/>
          <p:nvPr/>
        </p:nvGrpSpPr>
        <p:grpSpPr>
          <a:xfrm>
            <a:off x="6249167" y="1636469"/>
            <a:ext cx="4796369" cy="2171903"/>
            <a:chOff x="6605469" y="1379155"/>
            <a:chExt cx="4488505" cy="1981692"/>
          </a:xfrm>
        </p:grpSpPr>
        <p:grpSp>
          <p:nvGrpSpPr>
            <p:cNvPr id="4" name="Group 3">
              <a:extLst>
                <a:ext uri="{FF2B5EF4-FFF2-40B4-BE49-F238E27FC236}">
                  <a16:creationId xmlns:a16="http://schemas.microsoft.com/office/drawing/2014/main" id="{0387682B-2709-4722-B69D-3481A09DC4EE}"/>
                </a:ext>
              </a:extLst>
            </p:cNvPr>
            <p:cNvGrpSpPr/>
            <p:nvPr/>
          </p:nvGrpSpPr>
          <p:grpSpPr>
            <a:xfrm>
              <a:off x="6605469" y="1379155"/>
              <a:ext cx="4488505" cy="1981692"/>
              <a:chOff x="6995804" y="1375860"/>
              <a:chExt cx="4488505" cy="1981692"/>
            </a:xfrm>
          </p:grpSpPr>
          <p:grpSp>
            <p:nvGrpSpPr>
              <p:cNvPr id="8" name="Group 7">
                <a:extLst>
                  <a:ext uri="{FF2B5EF4-FFF2-40B4-BE49-F238E27FC236}">
                    <a16:creationId xmlns:a16="http://schemas.microsoft.com/office/drawing/2014/main" id="{6E363525-437C-46AB-89AD-B8DA493D62EF}"/>
                  </a:ext>
                </a:extLst>
              </p:cNvPr>
              <p:cNvGrpSpPr/>
              <p:nvPr/>
            </p:nvGrpSpPr>
            <p:grpSpPr>
              <a:xfrm>
                <a:off x="6995804" y="1375860"/>
                <a:ext cx="4488505" cy="1981692"/>
                <a:chOff x="6591833" y="1775219"/>
                <a:chExt cx="4013221" cy="1654401"/>
              </a:xfrm>
            </p:grpSpPr>
            <p:sp>
              <p:nvSpPr>
                <p:cNvPr id="28" name="Rectangle 27">
                  <a:extLst>
                    <a:ext uri="{FF2B5EF4-FFF2-40B4-BE49-F238E27FC236}">
                      <a16:creationId xmlns:a16="http://schemas.microsoft.com/office/drawing/2014/main" id="{23940255-8CEC-40D0-BF85-D1AB62A0ACF2}"/>
                    </a:ext>
                  </a:extLst>
                </p:cNvPr>
                <p:cNvSpPr/>
                <p:nvPr/>
              </p:nvSpPr>
              <p:spPr>
                <a:xfrm>
                  <a:off x="9378922" y="1775219"/>
                  <a:ext cx="937198" cy="548207"/>
                </a:xfrm>
                <a:prstGeom prst="rect">
                  <a:avLst/>
                </a:prstGeom>
                <a:solidFill>
                  <a:schemeClr val="accent2">
                    <a:lumMod val="40000"/>
                    <a:lumOff val="6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Die/Conn</a:t>
                  </a:r>
                </a:p>
              </p:txBody>
            </p:sp>
            <p:sp>
              <p:nvSpPr>
                <p:cNvPr id="29" name="Oval 28">
                  <a:extLst>
                    <a:ext uri="{FF2B5EF4-FFF2-40B4-BE49-F238E27FC236}">
                      <a16:creationId xmlns:a16="http://schemas.microsoft.com/office/drawing/2014/main" id="{ADEF96A5-CDE7-4822-84AA-CF7D4CD0526C}"/>
                    </a:ext>
                  </a:extLst>
                </p:cNvPr>
                <p:cNvSpPr/>
                <p:nvPr/>
              </p:nvSpPr>
              <p:spPr>
                <a:xfrm>
                  <a:off x="7800846" y="2140330"/>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0" name="Oval 29">
                  <a:extLst>
                    <a:ext uri="{FF2B5EF4-FFF2-40B4-BE49-F238E27FC236}">
                      <a16:creationId xmlns:a16="http://schemas.microsoft.com/office/drawing/2014/main" id="{756FA0FF-8FC6-4886-AD68-F6AECB421C09}"/>
                    </a:ext>
                  </a:extLst>
                </p:cNvPr>
                <p:cNvSpPr/>
                <p:nvPr/>
              </p:nvSpPr>
              <p:spPr>
                <a:xfrm>
                  <a:off x="7870548" y="2170726"/>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1" name="Oval 30">
                  <a:extLst>
                    <a:ext uri="{FF2B5EF4-FFF2-40B4-BE49-F238E27FC236}">
                      <a16:creationId xmlns:a16="http://schemas.microsoft.com/office/drawing/2014/main" id="{CE6A42C4-19E1-408D-A72D-F89532085223}"/>
                    </a:ext>
                  </a:extLst>
                </p:cNvPr>
                <p:cNvSpPr/>
                <p:nvPr/>
              </p:nvSpPr>
              <p:spPr>
                <a:xfrm>
                  <a:off x="8043801" y="2132678"/>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2" name="Oval 31">
                  <a:extLst>
                    <a:ext uri="{FF2B5EF4-FFF2-40B4-BE49-F238E27FC236}">
                      <a16:creationId xmlns:a16="http://schemas.microsoft.com/office/drawing/2014/main" id="{E3ADCE69-9D65-48BB-8FE3-1E0915AAB5C4}"/>
                    </a:ext>
                  </a:extLst>
                </p:cNvPr>
                <p:cNvSpPr/>
                <p:nvPr/>
              </p:nvSpPr>
              <p:spPr>
                <a:xfrm>
                  <a:off x="6940023"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3" name="Oval 32">
                  <a:extLst>
                    <a:ext uri="{FF2B5EF4-FFF2-40B4-BE49-F238E27FC236}">
                      <a16:creationId xmlns:a16="http://schemas.microsoft.com/office/drawing/2014/main" id="{0A7F4C7C-585B-430E-912F-D760B870D68F}"/>
                    </a:ext>
                  </a:extLst>
                </p:cNvPr>
                <p:cNvSpPr/>
                <p:nvPr/>
              </p:nvSpPr>
              <p:spPr>
                <a:xfrm>
                  <a:off x="7058428"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4" name="Oval 33">
                  <a:extLst>
                    <a:ext uri="{FF2B5EF4-FFF2-40B4-BE49-F238E27FC236}">
                      <a16:creationId xmlns:a16="http://schemas.microsoft.com/office/drawing/2014/main" id="{AA3D3A09-1E95-41BA-A8D5-3660F0E8FE0E}"/>
                    </a:ext>
                  </a:extLst>
                </p:cNvPr>
                <p:cNvSpPr/>
                <p:nvPr/>
              </p:nvSpPr>
              <p:spPr>
                <a:xfrm>
                  <a:off x="7199912"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5" name="Oval 34">
                  <a:extLst>
                    <a:ext uri="{FF2B5EF4-FFF2-40B4-BE49-F238E27FC236}">
                      <a16:creationId xmlns:a16="http://schemas.microsoft.com/office/drawing/2014/main" id="{65893079-08B2-4C3A-BA46-E716922018BC}"/>
                    </a:ext>
                  </a:extLst>
                </p:cNvPr>
                <p:cNvSpPr/>
                <p:nvPr/>
              </p:nvSpPr>
              <p:spPr>
                <a:xfrm>
                  <a:off x="7329169"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6" name="Oval 35">
                  <a:extLst>
                    <a:ext uri="{FF2B5EF4-FFF2-40B4-BE49-F238E27FC236}">
                      <a16:creationId xmlns:a16="http://schemas.microsoft.com/office/drawing/2014/main" id="{EA865972-0035-4A56-9F5A-CCC81D466DD2}"/>
                    </a:ext>
                  </a:extLst>
                </p:cNvPr>
                <p:cNvSpPr/>
                <p:nvPr/>
              </p:nvSpPr>
              <p:spPr>
                <a:xfrm>
                  <a:off x="7463569" y="214960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7" name="Oval 36">
                  <a:extLst>
                    <a:ext uri="{FF2B5EF4-FFF2-40B4-BE49-F238E27FC236}">
                      <a16:creationId xmlns:a16="http://schemas.microsoft.com/office/drawing/2014/main" id="{4AA72A28-063B-4160-8DD9-E7A1155D91D1}"/>
                    </a:ext>
                  </a:extLst>
                </p:cNvPr>
                <p:cNvSpPr/>
                <p:nvPr/>
              </p:nvSpPr>
              <p:spPr>
                <a:xfrm>
                  <a:off x="7589059" y="214960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8" name="Oval 37">
                  <a:extLst>
                    <a:ext uri="{FF2B5EF4-FFF2-40B4-BE49-F238E27FC236}">
                      <a16:creationId xmlns:a16="http://schemas.microsoft.com/office/drawing/2014/main" id="{4988FEBF-4133-41B2-BE3B-014190D7F760}"/>
                    </a:ext>
                  </a:extLst>
                </p:cNvPr>
                <p:cNvSpPr/>
                <p:nvPr/>
              </p:nvSpPr>
              <p:spPr>
                <a:xfrm>
                  <a:off x="7736248" y="214021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39" name="Oval 38">
                  <a:extLst>
                    <a:ext uri="{FF2B5EF4-FFF2-40B4-BE49-F238E27FC236}">
                      <a16:creationId xmlns:a16="http://schemas.microsoft.com/office/drawing/2014/main" id="{AFE99742-06B5-4141-8AD5-EE895AEB6200}"/>
                    </a:ext>
                  </a:extLst>
                </p:cNvPr>
                <p:cNvSpPr/>
                <p:nvPr/>
              </p:nvSpPr>
              <p:spPr>
                <a:xfrm>
                  <a:off x="8105883"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0" name="Oval 39">
                  <a:extLst>
                    <a:ext uri="{FF2B5EF4-FFF2-40B4-BE49-F238E27FC236}">
                      <a16:creationId xmlns:a16="http://schemas.microsoft.com/office/drawing/2014/main" id="{6B4A329A-67E6-4AC7-A6C1-BAAD121A53FF}"/>
                    </a:ext>
                  </a:extLst>
                </p:cNvPr>
                <p:cNvSpPr/>
                <p:nvPr/>
              </p:nvSpPr>
              <p:spPr>
                <a:xfrm>
                  <a:off x="8171397"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1" name="Oval 40">
                  <a:extLst>
                    <a:ext uri="{FF2B5EF4-FFF2-40B4-BE49-F238E27FC236}">
                      <a16:creationId xmlns:a16="http://schemas.microsoft.com/office/drawing/2014/main" id="{03E979FD-D639-4D9C-8B0E-6BBBAEAA589C}"/>
                    </a:ext>
                  </a:extLst>
                </p:cNvPr>
                <p:cNvSpPr/>
                <p:nvPr/>
              </p:nvSpPr>
              <p:spPr>
                <a:xfrm>
                  <a:off x="8327672"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2" name="Oval 41">
                  <a:extLst>
                    <a:ext uri="{FF2B5EF4-FFF2-40B4-BE49-F238E27FC236}">
                      <a16:creationId xmlns:a16="http://schemas.microsoft.com/office/drawing/2014/main" id="{0B449D2F-90B9-43B9-844E-ED8A4FD46E7A}"/>
                    </a:ext>
                  </a:extLst>
                </p:cNvPr>
                <p:cNvSpPr/>
                <p:nvPr/>
              </p:nvSpPr>
              <p:spPr>
                <a:xfrm>
                  <a:off x="8456929"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3" name="Oval 42">
                  <a:extLst>
                    <a:ext uri="{FF2B5EF4-FFF2-40B4-BE49-F238E27FC236}">
                      <a16:creationId xmlns:a16="http://schemas.microsoft.com/office/drawing/2014/main" id="{59DC1D2C-AF81-4E5D-93B5-39718F7B707B}"/>
                    </a:ext>
                  </a:extLst>
                </p:cNvPr>
                <p:cNvSpPr/>
                <p:nvPr/>
              </p:nvSpPr>
              <p:spPr>
                <a:xfrm>
                  <a:off x="8591329" y="220294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4" name="Oval 43">
                  <a:extLst>
                    <a:ext uri="{FF2B5EF4-FFF2-40B4-BE49-F238E27FC236}">
                      <a16:creationId xmlns:a16="http://schemas.microsoft.com/office/drawing/2014/main" id="{DFD042F7-EDCA-4F8A-A2B2-F86A748F1E7C}"/>
                    </a:ext>
                  </a:extLst>
                </p:cNvPr>
                <p:cNvSpPr/>
                <p:nvPr/>
              </p:nvSpPr>
              <p:spPr>
                <a:xfrm>
                  <a:off x="8716819" y="220294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5" name="Oval 44">
                  <a:extLst>
                    <a:ext uri="{FF2B5EF4-FFF2-40B4-BE49-F238E27FC236}">
                      <a16:creationId xmlns:a16="http://schemas.microsoft.com/office/drawing/2014/main" id="{2721F1A7-FC53-42A1-819E-20E7A31D61EF}"/>
                    </a:ext>
                  </a:extLst>
                </p:cNvPr>
                <p:cNvSpPr/>
                <p:nvPr/>
              </p:nvSpPr>
              <p:spPr>
                <a:xfrm>
                  <a:off x="8848768" y="2193554"/>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6" name="Oval 45">
                  <a:extLst>
                    <a:ext uri="{FF2B5EF4-FFF2-40B4-BE49-F238E27FC236}">
                      <a16:creationId xmlns:a16="http://schemas.microsoft.com/office/drawing/2014/main" id="{E122FF12-80A5-4AE7-9932-62B6C84C6CA6}"/>
                    </a:ext>
                  </a:extLst>
                </p:cNvPr>
                <p:cNvSpPr/>
                <p:nvPr/>
              </p:nvSpPr>
              <p:spPr>
                <a:xfrm>
                  <a:off x="8962176" y="220294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7" name="Oval 46">
                  <a:extLst>
                    <a:ext uri="{FF2B5EF4-FFF2-40B4-BE49-F238E27FC236}">
                      <a16:creationId xmlns:a16="http://schemas.microsoft.com/office/drawing/2014/main" id="{437ECD63-1609-4C73-B6A9-0A63E52B2976}"/>
                    </a:ext>
                  </a:extLst>
                </p:cNvPr>
                <p:cNvSpPr/>
                <p:nvPr/>
              </p:nvSpPr>
              <p:spPr>
                <a:xfrm>
                  <a:off x="9064678" y="2202941"/>
                  <a:ext cx="47980" cy="2771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8" name="Oval 47">
                  <a:extLst>
                    <a:ext uri="{FF2B5EF4-FFF2-40B4-BE49-F238E27FC236}">
                      <a16:creationId xmlns:a16="http://schemas.microsoft.com/office/drawing/2014/main" id="{76F79B5A-ECA0-4F34-9A6C-0013D7E03CEF}"/>
                    </a:ext>
                  </a:extLst>
                </p:cNvPr>
                <p:cNvSpPr/>
                <p:nvPr/>
              </p:nvSpPr>
              <p:spPr>
                <a:xfrm>
                  <a:off x="9956412" y="2766656"/>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9" name="Oval 48">
                  <a:extLst>
                    <a:ext uri="{FF2B5EF4-FFF2-40B4-BE49-F238E27FC236}">
                      <a16:creationId xmlns:a16="http://schemas.microsoft.com/office/drawing/2014/main" id="{B83E046A-AD6C-4D72-8983-316A40D16D57}"/>
                    </a:ext>
                  </a:extLst>
                </p:cNvPr>
                <p:cNvSpPr/>
                <p:nvPr/>
              </p:nvSpPr>
              <p:spPr>
                <a:xfrm>
                  <a:off x="9549405" y="2766656"/>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0" name="Oval 49">
                  <a:extLst>
                    <a:ext uri="{FF2B5EF4-FFF2-40B4-BE49-F238E27FC236}">
                      <a16:creationId xmlns:a16="http://schemas.microsoft.com/office/drawing/2014/main" id="{A66E6FA0-62DE-4E06-BA04-EB8210991A3F}"/>
                    </a:ext>
                  </a:extLst>
                </p:cNvPr>
                <p:cNvSpPr/>
                <p:nvPr/>
              </p:nvSpPr>
              <p:spPr>
                <a:xfrm>
                  <a:off x="9142399" y="2764183"/>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1" name="Oval 50">
                  <a:extLst>
                    <a:ext uri="{FF2B5EF4-FFF2-40B4-BE49-F238E27FC236}">
                      <a16:creationId xmlns:a16="http://schemas.microsoft.com/office/drawing/2014/main" id="{73FA3CD0-80A9-4CB5-B9E1-AA2E0078E991}"/>
                    </a:ext>
                  </a:extLst>
                </p:cNvPr>
                <p:cNvSpPr/>
                <p:nvPr/>
              </p:nvSpPr>
              <p:spPr>
                <a:xfrm>
                  <a:off x="8735393" y="2764183"/>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2" name="Oval 51">
                  <a:extLst>
                    <a:ext uri="{FF2B5EF4-FFF2-40B4-BE49-F238E27FC236}">
                      <a16:creationId xmlns:a16="http://schemas.microsoft.com/office/drawing/2014/main" id="{2669D53B-C255-42D3-8C03-18D10B3D86EB}"/>
                    </a:ext>
                  </a:extLst>
                </p:cNvPr>
                <p:cNvSpPr/>
                <p:nvPr/>
              </p:nvSpPr>
              <p:spPr>
                <a:xfrm>
                  <a:off x="8328386" y="2762946"/>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3" name="Oval 52">
                  <a:extLst>
                    <a:ext uri="{FF2B5EF4-FFF2-40B4-BE49-F238E27FC236}">
                      <a16:creationId xmlns:a16="http://schemas.microsoft.com/office/drawing/2014/main" id="{6E0D95E5-E424-48BC-A507-E86144FD8BAB}"/>
                    </a:ext>
                  </a:extLst>
                </p:cNvPr>
                <p:cNvSpPr/>
                <p:nvPr/>
              </p:nvSpPr>
              <p:spPr>
                <a:xfrm>
                  <a:off x="7921380" y="2762946"/>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4" name="Oval 53">
                  <a:extLst>
                    <a:ext uri="{FF2B5EF4-FFF2-40B4-BE49-F238E27FC236}">
                      <a16:creationId xmlns:a16="http://schemas.microsoft.com/office/drawing/2014/main" id="{6B7E1B06-AD47-41C7-B723-DE14F47453F3}"/>
                    </a:ext>
                  </a:extLst>
                </p:cNvPr>
                <p:cNvSpPr/>
                <p:nvPr/>
              </p:nvSpPr>
              <p:spPr>
                <a:xfrm>
                  <a:off x="7514373" y="2760472"/>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5" name="Oval 54">
                  <a:extLst>
                    <a:ext uri="{FF2B5EF4-FFF2-40B4-BE49-F238E27FC236}">
                      <a16:creationId xmlns:a16="http://schemas.microsoft.com/office/drawing/2014/main" id="{8023A332-21DC-46A2-89B8-F07E00CD039A}"/>
                    </a:ext>
                  </a:extLst>
                </p:cNvPr>
                <p:cNvSpPr/>
                <p:nvPr/>
              </p:nvSpPr>
              <p:spPr>
                <a:xfrm>
                  <a:off x="7107367" y="2760472"/>
                  <a:ext cx="255899" cy="26726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6" name="Rectangle 55">
                  <a:extLst>
                    <a:ext uri="{FF2B5EF4-FFF2-40B4-BE49-F238E27FC236}">
                      <a16:creationId xmlns:a16="http://schemas.microsoft.com/office/drawing/2014/main" id="{424C35DF-6126-457E-AF90-CB87E3956D11}"/>
                    </a:ext>
                  </a:extLst>
                </p:cNvPr>
                <p:cNvSpPr/>
                <p:nvPr/>
              </p:nvSpPr>
              <p:spPr>
                <a:xfrm>
                  <a:off x="8006525" y="1784723"/>
                  <a:ext cx="1154711" cy="490070"/>
                </a:xfrm>
                <a:prstGeom prst="rect">
                  <a:avLst/>
                </a:prstGeom>
                <a:solidFill>
                  <a:schemeClr val="bg1">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Die</a:t>
                  </a:r>
                </a:p>
              </p:txBody>
            </p:sp>
            <p:sp>
              <p:nvSpPr>
                <p:cNvPr id="57" name="Rectangle 56">
                  <a:extLst>
                    <a:ext uri="{FF2B5EF4-FFF2-40B4-BE49-F238E27FC236}">
                      <a16:creationId xmlns:a16="http://schemas.microsoft.com/office/drawing/2014/main" id="{66E00E83-D461-4BE0-A0CB-0B4EA50783F8}"/>
                    </a:ext>
                  </a:extLst>
                </p:cNvPr>
                <p:cNvSpPr/>
                <p:nvPr/>
              </p:nvSpPr>
              <p:spPr>
                <a:xfrm>
                  <a:off x="6873998" y="2480105"/>
                  <a:ext cx="3448892" cy="190694"/>
                </a:xfrm>
                <a:prstGeom prst="rect">
                  <a:avLst/>
                </a:prstGeom>
                <a:solidFill>
                  <a:srgbClr val="92D05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8" name="Rectangle 57">
                  <a:extLst>
                    <a:ext uri="{FF2B5EF4-FFF2-40B4-BE49-F238E27FC236}">
                      <a16:creationId xmlns:a16="http://schemas.microsoft.com/office/drawing/2014/main" id="{7B50B43B-5B94-4308-A08E-40BE7E8D9D19}"/>
                    </a:ext>
                  </a:extLst>
                </p:cNvPr>
                <p:cNvSpPr/>
                <p:nvPr/>
              </p:nvSpPr>
              <p:spPr>
                <a:xfrm>
                  <a:off x="6873998" y="2332876"/>
                  <a:ext cx="3448892" cy="147229"/>
                </a:xfrm>
                <a:prstGeom prst="rect">
                  <a:avLst/>
                </a:prstGeom>
                <a:solidFill>
                  <a:srgbClr val="00642D"/>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9" name="Rectangle 58">
                  <a:extLst>
                    <a:ext uri="{FF2B5EF4-FFF2-40B4-BE49-F238E27FC236}">
                      <a16:creationId xmlns:a16="http://schemas.microsoft.com/office/drawing/2014/main" id="{55A8A7F8-C89C-466D-8DE3-21084B0B9EF1}"/>
                    </a:ext>
                  </a:extLst>
                </p:cNvPr>
                <p:cNvSpPr/>
                <p:nvPr/>
              </p:nvSpPr>
              <p:spPr>
                <a:xfrm>
                  <a:off x="6873998" y="2670799"/>
                  <a:ext cx="3448892" cy="147229"/>
                </a:xfrm>
                <a:prstGeom prst="rect">
                  <a:avLst/>
                </a:prstGeom>
                <a:solidFill>
                  <a:srgbClr val="00642D"/>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rPr>
                    <a:t>Package substrate</a:t>
                  </a:r>
                </a:p>
              </p:txBody>
            </p:sp>
            <p:sp>
              <p:nvSpPr>
                <p:cNvPr id="60" name="Rectangle 59">
                  <a:extLst>
                    <a:ext uri="{FF2B5EF4-FFF2-40B4-BE49-F238E27FC236}">
                      <a16:creationId xmlns:a16="http://schemas.microsoft.com/office/drawing/2014/main" id="{B35DC373-9AE9-4495-9E82-0A9CA2F8B970}"/>
                    </a:ext>
                  </a:extLst>
                </p:cNvPr>
                <p:cNvSpPr/>
                <p:nvPr/>
              </p:nvSpPr>
              <p:spPr>
                <a:xfrm>
                  <a:off x="6591833" y="2978223"/>
                  <a:ext cx="4013221" cy="451397"/>
                </a:xfrm>
                <a:prstGeom prst="rect">
                  <a:avLst/>
                </a:prstGeom>
                <a:solidFill>
                  <a:srgbClr val="00B05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Light" panose="020F0302020204030204"/>
                      <a:ea typeface="+mn-ea"/>
                      <a:cs typeface="+mn-cs"/>
                    </a:rPr>
                    <a:t>Board</a:t>
                  </a:r>
                </a:p>
              </p:txBody>
            </p:sp>
            <p:cxnSp>
              <p:nvCxnSpPr>
                <p:cNvPr id="61" name="Straight Connector 60">
                  <a:extLst>
                    <a:ext uri="{FF2B5EF4-FFF2-40B4-BE49-F238E27FC236}">
                      <a16:creationId xmlns:a16="http://schemas.microsoft.com/office/drawing/2014/main" id="{689C0C68-FBD7-4010-9271-28F889C0A335}"/>
                    </a:ext>
                  </a:extLst>
                </p:cNvPr>
                <p:cNvCxnSpPr>
                  <a:cxnSpLocks/>
                </p:cNvCxnSpPr>
                <p:nvPr/>
              </p:nvCxnSpPr>
              <p:spPr>
                <a:xfrm>
                  <a:off x="9084668" y="2402052"/>
                  <a:ext cx="63046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82B5D4-E6D5-435E-8CB4-A18AC150FD9E}"/>
                    </a:ext>
                  </a:extLst>
                </p:cNvPr>
                <p:cNvCxnSpPr>
                  <a:cxnSpLocks/>
                </p:cNvCxnSpPr>
                <p:nvPr/>
              </p:nvCxnSpPr>
              <p:spPr>
                <a:xfrm flipV="1">
                  <a:off x="8441820" y="3134860"/>
                  <a:ext cx="1977924" cy="198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F44CDF-9A24-4A18-97A7-BBE73CCF6C13}"/>
                    </a:ext>
                  </a:extLst>
                </p:cNvPr>
                <p:cNvCxnSpPr>
                  <a:cxnSpLocks/>
                </p:cNvCxnSpPr>
                <p:nvPr/>
              </p:nvCxnSpPr>
              <p:spPr>
                <a:xfrm flipH="1">
                  <a:off x="9704135" y="2341523"/>
                  <a:ext cx="1344" cy="6053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CA91F2D-A246-4BC3-A905-02917A53DB2E}"/>
                    </a:ext>
                  </a:extLst>
                </p:cNvPr>
                <p:cNvCxnSpPr>
                  <a:cxnSpLocks/>
                </p:cNvCxnSpPr>
                <p:nvPr/>
              </p:nvCxnSpPr>
              <p:spPr>
                <a:xfrm>
                  <a:off x="8981084" y="2353679"/>
                  <a:ext cx="604" cy="5281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24F8257-ECFA-4121-AA11-13C08CCED56D}"/>
                    </a:ext>
                  </a:extLst>
                </p:cNvPr>
                <p:cNvCxnSpPr>
                  <a:cxnSpLocks/>
                </p:cNvCxnSpPr>
                <p:nvPr/>
              </p:nvCxnSpPr>
              <p:spPr>
                <a:xfrm>
                  <a:off x="8456335" y="2399119"/>
                  <a:ext cx="53495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5F36068-3AE6-4153-9992-5BC029CF6FA2}"/>
                    </a:ext>
                  </a:extLst>
                </p:cNvPr>
                <p:cNvCxnSpPr>
                  <a:cxnSpLocks/>
                </p:cNvCxnSpPr>
                <p:nvPr/>
              </p:nvCxnSpPr>
              <p:spPr>
                <a:xfrm>
                  <a:off x="8456335" y="2685452"/>
                  <a:ext cx="1" cy="1214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5202-0C3E-4AB0-93CA-8EB05D936617}"/>
                    </a:ext>
                  </a:extLst>
                </p:cNvPr>
                <p:cNvCxnSpPr>
                  <a:cxnSpLocks/>
                </p:cNvCxnSpPr>
                <p:nvPr/>
              </p:nvCxnSpPr>
              <p:spPr>
                <a:xfrm>
                  <a:off x="9639546" y="2341523"/>
                  <a:ext cx="13195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03BA7F2-3D21-4EAE-BD43-FD91570F152A}"/>
                    </a:ext>
                  </a:extLst>
                </p:cNvPr>
                <p:cNvCxnSpPr>
                  <a:cxnSpLocks/>
                </p:cNvCxnSpPr>
                <p:nvPr/>
              </p:nvCxnSpPr>
              <p:spPr>
                <a:xfrm>
                  <a:off x="8359158" y="2977603"/>
                  <a:ext cx="1903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99129F0-25CC-41E9-AF53-986F91969221}"/>
                    </a:ext>
                  </a:extLst>
                </p:cNvPr>
                <p:cNvCxnSpPr>
                  <a:cxnSpLocks/>
                </p:cNvCxnSpPr>
                <p:nvPr/>
              </p:nvCxnSpPr>
              <p:spPr>
                <a:xfrm>
                  <a:off x="8359158" y="2818028"/>
                  <a:ext cx="19033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B28171C-5A0D-4CDC-82F5-B0AF231AB297}"/>
                    </a:ext>
                  </a:extLst>
                </p:cNvPr>
                <p:cNvCxnSpPr>
                  <a:cxnSpLocks/>
                </p:cNvCxnSpPr>
                <p:nvPr/>
              </p:nvCxnSpPr>
              <p:spPr>
                <a:xfrm>
                  <a:off x="8420634" y="2677870"/>
                  <a:ext cx="75954" cy="64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B93BB2F-BF40-4C42-886E-93721EAFA495}"/>
                    </a:ext>
                  </a:extLst>
                </p:cNvPr>
                <p:cNvCxnSpPr>
                  <a:cxnSpLocks/>
                </p:cNvCxnSpPr>
                <p:nvPr/>
              </p:nvCxnSpPr>
              <p:spPr>
                <a:xfrm>
                  <a:off x="8418451" y="2469749"/>
                  <a:ext cx="75954" cy="64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81EB419-8192-4778-96D2-27A84CA33A26}"/>
                    </a:ext>
                  </a:extLst>
                </p:cNvPr>
                <p:cNvCxnSpPr>
                  <a:cxnSpLocks/>
                </p:cNvCxnSpPr>
                <p:nvPr/>
              </p:nvCxnSpPr>
              <p:spPr>
                <a:xfrm>
                  <a:off x="8449329" y="2977602"/>
                  <a:ext cx="0" cy="15725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792D480-569C-4E28-9215-2E1099593775}"/>
                    </a:ext>
                  </a:extLst>
                </p:cNvPr>
                <p:cNvCxnSpPr>
                  <a:cxnSpLocks/>
                </p:cNvCxnSpPr>
                <p:nvPr/>
              </p:nvCxnSpPr>
              <p:spPr>
                <a:xfrm>
                  <a:off x="8949197" y="2340391"/>
                  <a:ext cx="68815" cy="11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EE31E03-6310-4A28-B08B-769DB17A500B}"/>
                    </a:ext>
                  </a:extLst>
                </p:cNvPr>
                <p:cNvCxnSpPr>
                  <a:cxnSpLocks/>
                </p:cNvCxnSpPr>
                <p:nvPr/>
              </p:nvCxnSpPr>
              <p:spPr>
                <a:xfrm>
                  <a:off x="8953208" y="2276447"/>
                  <a:ext cx="68815" cy="11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508C35E-F094-492A-A1CE-BE8C06F649AD}"/>
                    </a:ext>
                  </a:extLst>
                </p:cNvPr>
                <p:cNvCxnSpPr>
                  <a:cxnSpLocks/>
                </p:cNvCxnSpPr>
                <p:nvPr/>
              </p:nvCxnSpPr>
              <p:spPr>
                <a:xfrm>
                  <a:off x="8456335" y="2483626"/>
                  <a:ext cx="1" cy="18551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D57124A-E4F4-413A-B2C1-F989131288E4}"/>
                    </a:ext>
                  </a:extLst>
                </p:cNvPr>
                <p:cNvCxnSpPr>
                  <a:cxnSpLocks/>
                </p:cNvCxnSpPr>
                <p:nvPr/>
              </p:nvCxnSpPr>
              <p:spPr>
                <a:xfrm>
                  <a:off x="8454748" y="2388507"/>
                  <a:ext cx="1" cy="1214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DB72C40-2EB2-4FBC-BEB8-7C7A96B35F32}"/>
                    </a:ext>
                  </a:extLst>
                </p:cNvPr>
                <p:cNvCxnSpPr>
                  <a:cxnSpLocks/>
                </p:cNvCxnSpPr>
                <p:nvPr/>
              </p:nvCxnSpPr>
              <p:spPr>
                <a:xfrm>
                  <a:off x="9055707" y="2341887"/>
                  <a:ext cx="68815" cy="11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3A2DCBA-6A91-49D6-B8A6-614E4AE9D45A}"/>
                    </a:ext>
                  </a:extLst>
                </p:cNvPr>
                <p:cNvCxnSpPr>
                  <a:cxnSpLocks/>
                </p:cNvCxnSpPr>
                <p:nvPr/>
              </p:nvCxnSpPr>
              <p:spPr>
                <a:xfrm>
                  <a:off x="9054720" y="2277944"/>
                  <a:ext cx="68815" cy="11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F2B9EAC-F6D5-485E-B51A-0DCDE8399ED3}"/>
                    </a:ext>
                  </a:extLst>
                </p:cNvPr>
                <p:cNvCxnSpPr>
                  <a:cxnSpLocks/>
                </p:cNvCxnSpPr>
                <p:nvPr/>
              </p:nvCxnSpPr>
              <p:spPr>
                <a:xfrm>
                  <a:off x="9091063" y="2353404"/>
                  <a:ext cx="604" cy="5281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9F744535-758E-4172-A35B-B994D07A438C}"/>
                    </a:ext>
                  </a:extLst>
                </p:cNvPr>
                <p:cNvSpPr/>
                <p:nvPr/>
              </p:nvSpPr>
              <p:spPr>
                <a:xfrm>
                  <a:off x="6873998" y="2135754"/>
                  <a:ext cx="1096654" cy="140694"/>
                </a:xfrm>
                <a:prstGeom prst="rect">
                  <a:avLst/>
                </a:prstGeom>
                <a:solidFill>
                  <a:schemeClr val="bg1">
                    <a:lumMod val="8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81" name="Rectangle 80">
                  <a:extLst>
                    <a:ext uri="{FF2B5EF4-FFF2-40B4-BE49-F238E27FC236}">
                      <a16:creationId xmlns:a16="http://schemas.microsoft.com/office/drawing/2014/main" id="{1DE9D0DD-52B7-450C-B418-3DDFE9E35B5A}"/>
                    </a:ext>
                  </a:extLst>
                </p:cNvPr>
                <p:cNvSpPr/>
                <p:nvPr/>
              </p:nvSpPr>
              <p:spPr>
                <a:xfrm>
                  <a:off x="6943228" y="1786922"/>
                  <a:ext cx="975300" cy="339883"/>
                </a:xfrm>
                <a:prstGeom prst="rect">
                  <a:avLst/>
                </a:prstGeom>
                <a:solidFill>
                  <a:schemeClr val="bg1">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mn-cs"/>
                    </a:rPr>
                    <a:t>Die</a:t>
                  </a:r>
                </a:p>
              </p:txBody>
            </p:sp>
            <p:sp>
              <p:nvSpPr>
                <p:cNvPr id="82" name="Rectangle 81">
                  <a:extLst>
                    <a:ext uri="{FF2B5EF4-FFF2-40B4-BE49-F238E27FC236}">
                      <a16:creationId xmlns:a16="http://schemas.microsoft.com/office/drawing/2014/main" id="{09DEC82F-CC68-49B6-B6B8-621DA19CEC1F}"/>
                    </a:ext>
                  </a:extLst>
                </p:cNvPr>
                <p:cNvSpPr/>
                <p:nvPr/>
              </p:nvSpPr>
              <p:spPr>
                <a:xfrm>
                  <a:off x="7708927" y="2350484"/>
                  <a:ext cx="564223" cy="486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83" name="Oval 82">
                  <a:extLst>
                    <a:ext uri="{FF2B5EF4-FFF2-40B4-BE49-F238E27FC236}">
                      <a16:creationId xmlns:a16="http://schemas.microsoft.com/office/drawing/2014/main" id="{97F50E7D-77B6-495D-8793-9133C40C155F}"/>
                    </a:ext>
                  </a:extLst>
                </p:cNvPr>
                <p:cNvSpPr/>
                <p:nvPr/>
              </p:nvSpPr>
              <p:spPr>
                <a:xfrm>
                  <a:off x="8969275" y="2076745"/>
                  <a:ext cx="214243" cy="190126"/>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Light" panose="020F0302020204030204"/>
                      <a:ea typeface="+mn-ea"/>
                      <a:cs typeface="+mn-cs"/>
                    </a:rPr>
                    <a:t>3</a:t>
                  </a:r>
                </a:p>
              </p:txBody>
            </p:sp>
          </p:grpSp>
          <p:cxnSp>
            <p:nvCxnSpPr>
              <p:cNvPr id="9" name="Straight Connector 8">
                <a:extLst>
                  <a:ext uri="{FF2B5EF4-FFF2-40B4-BE49-F238E27FC236}">
                    <a16:creationId xmlns:a16="http://schemas.microsoft.com/office/drawing/2014/main" id="{6CE9305D-F9A7-4049-8087-80D4FAD04703}"/>
                  </a:ext>
                </a:extLst>
              </p:cNvPr>
              <p:cNvCxnSpPr>
                <a:cxnSpLocks/>
              </p:cNvCxnSpPr>
              <p:nvPr/>
            </p:nvCxnSpPr>
            <p:spPr>
              <a:xfrm>
                <a:off x="8344133" y="2081167"/>
                <a:ext cx="41028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02C77E-F6B3-4E1A-9C6D-471CE1D3AC5F}"/>
                  </a:ext>
                </a:extLst>
              </p:cNvPr>
              <p:cNvCxnSpPr>
                <a:cxnSpLocks/>
              </p:cNvCxnSpPr>
              <p:nvPr/>
            </p:nvCxnSpPr>
            <p:spPr>
              <a:xfrm flipV="1">
                <a:off x="8374831" y="1888198"/>
                <a:ext cx="0" cy="17673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651326-EEB0-4818-8EEA-156E489C4A73}"/>
                  </a:ext>
                </a:extLst>
              </p:cNvPr>
              <p:cNvCxnSpPr>
                <a:cxnSpLocks/>
              </p:cNvCxnSpPr>
              <p:nvPr/>
            </p:nvCxnSpPr>
            <p:spPr>
              <a:xfrm flipV="1">
                <a:off x="7550670" y="1783508"/>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87D411-8197-4A6E-A962-7BB7897AC8DE}"/>
                  </a:ext>
                </a:extLst>
              </p:cNvPr>
              <p:cNvCxnSpPr>
                <a:cxnSpLocks/>
              </p:cNvCxnSpPr>
              <p:nvPr/>
            </p:nvCxnSpPr>
            <p:spPr>
              <a:xfrm flipV="1">
                <a:off x="7622860" y="1783509"/>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7F341-3007-4019-8C71-2BA686030B72}"/>
                  </a:ext>
                </a:extLst>
              </p:cNvPr>
              <p:cNvCxnSpPr>
                <a:cxnSpLocks/>
              </p:cNvCxnSpPr>
              <p:nvPr/>
            </p:nvCxnSpPr>
            <p:spPr>
              <a:xfrm flipV="1">
                <a:off x="7703070" y="1783509"/>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693B15-2F3E-4683-A1EB-EED0C4C2240E}"/>
                  </a:ext>
                </a:extLst>
              </p:cNvPr>
              <p:cNvCxnSpPr>
                <a:cxnSpLocks/>
              </p:cNvCxnSpPr>
              <p:nvPr/>
            </p:nvCxnSpPr>
            <p:spPr>
              <a:xfrm flipV="1">
                <a:off x="7775260"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963999-92B9-40E5-B04D-64C4AB094B7A}"/>
                  </a:ext>
                </a:extLst>
              </p:cNvPr>
              <p:cNvCxnSpPr>
                <a:cxnSpLocks/>
              </p:cNvCxnSpPr>
              <p:nvPr/>
            </p:nvCxnSpPr>
            <p:spPr>
              <a:xfrm flipV="1">
                <a:off x="7847448" y="1783509"/>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23FC91-F69E-4F34-8CEE-C5EE87549A41}"/>
                  </a:ext>
                </a:extLst>
              </p:cNvPr>
              <p:cNvCxnSpPr>
                <a:cxnSpLocks/>
              </p:cNvCxnSpPr>
              <p:nvPr/>
            </p:nvCxnSpPr>
            <p:spPr>
              <a:xfrm flipV="1">
                <a:off x="7919638"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32EDB4-7599-4DBB-8396-2F8317CA7E3E}"/>
                  </a:ext>
                </a:extLst>
              </p:cNvPr>
              <p:cNvCxnSpPr>
                <a:cxnSpLocks/>
              </p:cNvCxnSpPr>
              <p:nvPr/>
            </p:nvCxnSpPr>
            <p:spPr>
              <a:xfrm flipV="1">
                <a:off x="7999848"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42D912-B107-4E3E-A7F2-8A83B90D375B}"/>
                  </a:ext>
                </a:extLst>
              </p:cNvPr>
              <p:cNvCxnSpPr>
                <a:cxnSpLocks/>
              </p:cNvCxnSpPr>
              <p:nvPr/>
            </p:nvCxnSpPr>
            <p:spPr>
              <a:xfrm flipV="1">
                <a:off x="8072038" y="1783511"/>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3EE89BE-E49F-4CA6-9DA3-65EE622D2611}"/>
                  </a:ext>
                </a:extLst>
              </p:cNvPr>
              <p:cNvCxnSpPr>
                <a:cxnSpLocks/>
              </p:cNvCxnSpPr>
              <p:nvPr/>
            </p:nvCxnSpPr>
            <p:spPr>
              <a:xfrm flipV="1">
                <a:off x="7590776" y="1783509"/>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D02013-6A4F-4F7D-BA0E-37498D46D3C2}"/>
                  </a:ext>
                </a:extLst>
              </p:cNvPr>
              <p:cNvCxnSpPr>
                <a:cxnSpLocks/>
              </p:cNvCxnSpPr>
              <p:nvPr/>
            </p:nvCxnSpPr>
            <p:spPr>
              <a:xfrm flipV="1">
                <a:off x="7662966"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42A443-77EC-46C3-BFF9-80733D4B173F}"/>
                  </a:ext>
                </a:extLst>
              </p:cNvPr>
              <p:cNvCxnSpPr>
                <a:cxnSpLocks/>
              </p:cNvCxnSpPr>
              <p:nvPr/>
            </p:nvCxnSpPr>
            <p:spPr>
              <a:xfrm flipV="1">
                <a:off x="7743176"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A2F529-022E-4F5A-ADD0-9B6407A0C2AA}"/>
                  </a:ext>
                </a:extLst>
              </p:cNvPr>
              <p:cNvCxnSpPr>
                <a:cxnSpLocks/>
              </p:cNvCxnSpPr>
              <p:nvPr/>
            </p:nvCxnSpPr>
            <p:spPr>
              <a:xfrm flipV="1">
                <a:off x="7815366" y="1783511"/>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2E781B6-0CD3-4867-8322-7C742CB154A0}"/>
                  </a:ext>
                </a:extLst>
              </p:cNvPr>
              <p:cNvCxnSpPr>
                <a:cxnSpLocks/>
              </p:cNvCxnSpPr>
              <p:nvPr/>
            </p:nvCxnSpPr>
            <p:spPr>
              <a:xfrm flipV="1">
                <a:off x="7887554" y="1783510"/>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1FD397-118B-4814-926D-0F5136F33062}"/>
                  </a:ext>
                </a:extLst>
              </p:cNvPr>
              <p:cNvCxnSpPr>
                <a:cxnSpLocks/>
              </p:cNvCxnSpPr>
              <p:nvPr/>
            </p:nvCxnSpPr>
            <p:spPr>
              <a:xfrm flipV="1">
                <a:off x="7959744" y="1783511"/>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A07EB5-E1E1-4BBC-A729-C33A5A6A5AB6}"/>
                  </a:ext>
                </a:extLst>
              </p:cNvPr>
              <p:cNvCxnSpPr>
                <a:cxnSpLocks/>
              </p:cNvCxnSpPr>
              <p:nvPr/>
            </p:nvCxnSpPr>
            <p:spPr>
              <a:xfrm flipV="1">
                <a:off x="8039954" y="1783511"/>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5E5EC19-E744-49C8-8B4C-980700D495B7}"/>
                  </a:ext>
                </a:extLst>
              </p:cNvPr>
              <p:cNvCxnSpPr>
                <a:cxnSpLocks/>
              </p:cNvCxnSpPr>
              <p:nvPr/>
            </p:nvCxnSpPr>
            <p:spPr>
              <a:xfrm flipV="1">
                <a:off x="8112144" y="1783512"/>
                <a:ext cx="0" cy="479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78264A-E237-4CD3-BCE9-A38AEE1EF700}"/>
                  </a:ext>
                </a:extLst>
              </p:cNvPr>
              <p:cNvCxnSpPr>
                <a:cxnSpLocks/>
              </p:cNvCxnSpPr>
              <p:nvPr/>
            </p:nvCxnSpPr>
            <p:spPr>
              <a:xfrm flipV="1">
                <a:off x="8716846" y="1901936"/>
                <a:ext cx="0" cy="17673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928D5492-9503-43CC-9998-23839E00DAB1}"/>
                </a:ext>
              </a:extLst>
            </p:cNvPr>
            <p:cNvSpPr/>
            <p:nvPr/>
          </p:nvSpPr>
          <p:spPr>
            <a:xfrm>
              <a:off x="8985372" y="2048272"/>
              <a:ext cx="239616" cy="227739"/>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Light" panose="020F0302020204030204"/>
                </a:rPr>
                <a:t>1</a:t>
              </a:r>
            </a:p>
          </p:txBody>
        </p:sp>
        <p:sp>
          <p:nvSpPr>
            <p:cNvPr id="6" name="Oval 5">
              <a:extLst>
                <a:ext uri="{FF2B5EF4-FFF2-40B4-BE49-F238E27FC236}">
                  <a16:creationId xmlns:a16="http://schemas.microsoft.com/office/drawing/2014/main" id="{91C0DD3D-B455-4483-8267-354BA98C6B47}"/>
                </a:ext>
              </a:extLst>
            </p:cNvPr>
            <p:cNvSpPr/>
            <p:nvPr/>
          </p:nvSpPr>
          <p:spPr>
            <a:xfrm>
              <a:off x="8750322" y="2302835"/>
              <a:ext cx="239616" cy="227739"/>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Light" panose="020F0302020204030204"/>
                </a:rPr>
                <a:t>2</a:t>
              </a:r>
            </a:p>
          </p:txBody>
        </p:sp>
        <p:sp>
          <p:nvSpPr>
            <p:cNvPr id="7" name="Oval 6">
              <a:extLst>
                <a:ext uri="{FF2B5EF4-FFF2-40B4-BE49-F238E27FC236}">
                  <a16:creationId xmlns:a16="http://schemas.microsoft.com/office/drawing/2014/main" id="{5E9DAC1F-EBA8-441B-B9C0-B031F1C96A39}"/>
                </a:ext>
              </a:extLst>
            </p:cNvPr>
            <p:cNvSpPr/>
            <p:nvPr/>
          </p:nvSpPr>
          <p:spPr>
            <a:xfrm>
              <a:off x="9860698" y="1903647"/>
              <a:ext cx="239616" cy="227739"/>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Calibri Light" panose="020F0302020204030204"/>
                  <a:ea typeface="+mn-ea"/>
                  <a:cs typeface="+mn-cs"/>
                </a:rPr>
                <a:t>4</a:t>
              </a:r>
            </a:p>
          </p:txBody>
        </p:sp>
      </p:grpSp>
      <p:sp>
        <p:nvSpPr>
          <p:cNvPr id="85" name="TextBox 84">
            <a:extLst>
              <a:ext uri="{FF2B5EF4-FFF2-40B4-BE49-F238E27FC236}">
                <a16:creationId xmlns:a16="http://schemas.microsoft.com/office/drawing/2014/main" id="{02E622A2-FE3A-4B8F-ABDC-8888802E88C3}"/>
              </a:ext>
            </a:extLst>
          </p:cNvPr>
          <p:cNvSpPr txBox="1"/>
          <p:nvPr/>
        </p:nvSpPr>
        <p:spPr>
          <a:xfrm>
            <a:off x="590592" y="4764683"/>
            <a:ext cx="10649937" cy="13775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0" tIns="0" rIns="0" bIns="0" rtlCol="0" anchor="ctr">
            <a:noAutofit/>
          </a:bodyPr>
          <a:lstStyle/>
          <a:p>
            <a:pPr marL="454025"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2000">
                <a:solidFill>
                  <a:schemeClr val="bg1">
                    <a:lumMod val="95000"/>
                  </a:schemeClr>
                </a:solidFill>
                <a:latin typeface="Intel Clear Light"/>
                <a:cs typeface="Arial"/>
              </a:rPr>
              <a:t>224G SerDes requires significant interconnect </a:t>
            </a:r>
            <a:r>
              <a:rPr lang="en-US" sz="2000" kern="1200">
                <a:solidFill>
                  <a:schemeClr val="bg1">
                    <a:lumMod val="95000"/>
                  </a:schemeClr>
                </a:solidFill>
                <a:latin typeface="Intel Clear Light"/>
                <a:cs typeface="Arial"/>
              </a:rPr>
              <a:t>i</a:t>
            </a:r>
            <a:r>
              <a:rPr kumimoji="0" lang="en-US" sz="2000" b="0" i="0" u="none" strike="noStrike" kern="1200" cap="none" spc="0" normalizeH="0" baseline="0" noProof="0" err="1">
                <a:ln>
                  <a:noFill/>
                </a:ln>
                <a:solidFill>
                  <a:schemeClr val="bg1">
                    <a:lumMod val="95000"/>
                  </a:schemeClr>
                </a:solidFill>
                <a:effectLst/>
                <a:uLnTx/>
                <a:uFillTx/>
                <a:latin typeface="Intel Clear Light"/>
                <a:cs typeface="Arial"/>
              </a:rPr>
              <a:t>mprovements</a:t>
            </a:r>
            <a:endParaRPr lang="en-US" sz="2000">
              <a:latin typeface="+mj-lt"/>
            </a:endParaRPr>
          </a:p>
          <a:p>
            <a:pPr marL="454025" marR="0" lvl="0" indent="-342900" algn="l" defTabSz="914400" rtl="0" eaLnBrk="1" fontAlgn="base" latinLnBrk="0" hangingPunct="1">
              <a:lnSpc>
                <a:spcPct val="100000"/>
              </a:lnSpc>
              <a:spcBef>
                <a:spcPts val="600"/>
              </a:spcBef>
              <a:spcAft>
                <a:spcPct val="0"/>
              </a:spcAft>
              <a:buClrTx/>
              <a:buSzTx/>
              <a:buFont typeface="Wingdings" panose="05000000000000000000" pitchFamily="2" charset="2"/>
              <a:buChar char="§"/>
              <a:tabLst/>
              <a:defRPr/>
            </a:pPr>
            <a:r>
              <a:rPr lang="en-US" sz="2000">
                <a:latin typeface="+mj-lt"/>
              </a:rPr>
              <a:t>ATTD pushing on all aspects of the next gen SerDes package</a:t>
            </a:r>
            <a:endParaRPr kumimoji="0" lang="en-US" sz="2000" b="0" i="0" u="none" strike="noStrike" kern="1200" cap="none" spc="0" normalizeH="0" baseline="0" noProof="0">
              <a:ln>
                <a:noFill/>
              </a:ln>
              <a:solidFill>
                <a:schemeClr val="bg1">
                  <a:lumMod val="95000"/>
                </a:schemeClr>
              </a:solidFill>
              <a:effectLst/>
              <a:uLnTx/>
              <a:uFillTx/>
              <a:latin typeface="Intel Clear Light"/>
              <a:ea typeface="+mn-ea"/>
              <a:cs typeface="Arial"/>
            </a:endParaRPr>
          </a:p>
        </p:txBody>
      </p:sp>
      <p:sp>
        <p:nvSpPr>
          <p:cNvPr id="86" name="Content Placeholder 4">
            <a:extLst>
              <a:ext uri="{FF2B5EF4-FFF2-40B4-BE49-F238E27FC236}">
                <a16:creationId xmlns:a16="http://schemas.microsoft.com/office/drawing/2014/main" id="{3B2792A3-CB56-4020-B427-61E4F22EDF59}"/>
              </a:ext>
            </a:extLst>
          </p:cNvPr>
          <p:cNvSpPr txBox="1">
            <a:spLocks/>
          </p:cNvSpPr>
          <p:nvPr/>
        </p:nvSpPr>
        <p:spPr>
          <a:xfrm>
            <a:off x="590592" y="1225476"/>
            <a:ext cx="5738726" cy="3207100"/>
          </a:xfrm>
          <a:prstGeom prst="rect">
            <a:avLst/>
          </a:prstGeom>
        </p:spPr>
        <p:txBody>
          <a:bodyPr>
            <a:noAutofit/>
          </a:bodyP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marL="342900" indent="-342900" hangingPunct="1">
              <a:spcBef>
                <a:spcPts val="600"/>
              </a:spcBef>
              <a:buFont typeface="+mj-lt"/>
              <a:buAutoNum type="arabicParenR"/>
            </a:pPr>
            <a:r>
              <a:rPr lang="en-US" sz="1800">
                <a:solidFill>
                  <a:schemeClr val="tx1"/>
                </a:solidFill>
                <a:latin typeface="+mj-lt"/>
              </a:rPr>
              <a:t>Low loss package routing</a:t>
            </a:r>
          </a:p>
          <a:p>
            <a:pPr marL="519113" lvl="1" hangingPunct="1">
              <a:spcBef>
                <a:spcPts val="600"/>
              </a:spcBef>
            </a:pPr>
            <a:r>
              <a:rPr lang="en-US" sz="1600">
                <a:solidFill>
                  <a:schemeClr val="tx1"/>
                </a:solidFill>
                <a:latin typeface="+mj-lt"/>
              </a:rPr>
              <a:t>Low loss dielectric material and metal roughness</a:t>
            </a:r>
          </a:p>
          <a:p>
            <a:pPr marL="519113" lvl="1" hangingPunct="1">
              <a:spcBef>
                <a:spcPts val="600"/>
              </a:spcBef>
            </a:pPr>
            <a:r>
              <a:rPr lang="en-US" sz="1600">
                <a:solidFill>
                  <a:schemeClr val="tx1"/>
                </a:solidFill>
                <a:latin typeface="+mj-lt"/>
              </a:rPr>
              <a:t>Skip-layer design</a:t>
            </a:r>
          </a:p>
          <a:p>
            <a:pPr marL="342900" indent="-342900" hangingPunct="1">
              <a:spcBef>
                <a:spcPts val="600"/>
              </a:spcBef>
              <a:buFont typeface="+mj-lt"/>
              <a:buAutoNum type="arabicParenR"/>
            </a:pPr>
            <a:r>
              <a:rPr lang="en-US" sz="1800">
                <a:solidFill>
                  <a:schemeClr val="tx1"/>
                </a:solidFill>
                <a:latin typeface="+mj-lt"/>
              </a:rPr>
              <a:t>Transition to board through PTH/BGA/Socket</a:t>
            </a:r>
          </a:p>
          <a:p>
            <a:pPr marL="519113" lvl="1" hangingPunct="1">
              <a:spcBef>
                <a:spcPts val="600"/>
              </a:spcBef>
            </a:pPr>
            <a:r>
              <a:rPr lang="en-US" sz="1600">
                <a:solidFill>
                  <a:schemeClr val="tx1"/>
                </a:solidFill>
                <a:latin typeface="+mj-lt"/>
              </a:rPr>
              <a:t>PTH-BGA</a:t>
            </a:r>
          </a:p>
          <a:p>
            <a:pPr marL="342900" indent="-342900" hangingPunct="1">
              <a:spcBef>
                <a:spcPts val="600"/>
              </a:spcBef>
              <a:buFont typeface="+mj-lt"/>
              <a:buAutoNum type="arabicParenR"/>
            </a:pPr>
            <a:r>
              <a:rPr lang="en-US" sz="1800">
                <a:solidFill>
                  <a:schemeClr val="tx1"/>
                </a:solidFill>
                <a:latin typeface="+mj-lt"/>
              </a:rPr>
              <a:t>Transition from silicon backend/bump</a:t>
            </a:r>
          </a:p>
          <a:p>
            <a:pPr marL="519113" lvl="1" hangingPunct="1">
              <a:spcBef>
                <a:spcPts val="600"/>
              </a:spcBef>
            </a:pPr>
            <a:r>
              <a:rPr lang="en-US" sz="1600">
                <a:solidFill>
                  <a:schemeClr val="tx1"/>
                </a:solidFill>
                <a:latin typeface="+mj-lt"/>
              </a:rPr>
              <a:t>TSV-PSB</a:t>
            </a:r>
          </a:p>
          <a:p>
            <a:pPr marL="342900" indent="-342900" hangingPunct="1">
              <a:spcBef>
                <a:spcPts val="600"/>
              </a:spcBef>
              <a:buFont typeface="+mj-lt"/>
              <a:buAutoNum type="arabicParenR"/>
            </a:pPr>
            <a:r>
              <a:rPr lang="en-US" sz="1800">
                <a:solidFill>
                  <a:schemeClr val="tx1"/>
                </a:solidFill>
                <a:latin typeface="+mj-lt"/>
              </a:rPr>
              <a:t>Transition on top side through connector/optical </a:t>
            </a:r>
          </a:p>
          <a:p>
            <a:pPr marL="519113" lvl="1" hangingPunct="1">
              <a:spcBef>
                <a:spcPts val="600"/>
              </a:spcBef>
            </a:pPr>
            <a:r>
              <a:rPr lang="en-US" sz="1600">
                <a:solidFill>
                  <a:schemeClr val="tx1"/>
                </a:solidFill>
                <a:latin typeface="+mj-lt"/>
              </a:rPr>
              <a:t>Optical integration</a:t>
            </a:r>
          </a:p>
        </p:txBody>
      </p:sp>
    </p:spTree>
    <p:extLst>
      <p:ext uri="{BB962C8B-B14F-4D97-AF65-F5344CB8AC3E}">
        <p14:creationId xmlns:p14="http://schemas.microsoft.com/office/powerpoint/2010/main" val="56620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5F34-38AB-4FB9-AA6D-8DB8E0DF6EB2}"/>
              </a:ext>
            </a:extLst>
          </p:cNvPr>
          <p:cNvSpPr>
            <a:spLocks noGrp="1"/>
          </p:cNvSpPr>
          <p:nvPr>
            <p:ph type="title"/>
          </p:nvPr>
        </p:nvSpPr>
        <p:spPr>
          <a:xfrm>
            <a:off x="590591" y="230942"/>
            <a:ext cx="11010816" cy="857967"/>
          </a:xfrm>
        </p:spPr>
        <p:txBody>
          <a:bodyPr anchor="ctr"/>
          <a:lstStyle/>
          <a:p>
            <a:r>
              <a:rPr lang="en-US" sz="3600">
                <a:solidFill>
                  <a:schemeClr val="bg2"/>
                </a:solidFill>
              </a:rPr>
              <a:t>Package Routing Improvements</a:t>
            </a:r>
            <a:endParaRPr lang="en-US" sz="3600"/>
          </a:p>
        </p:txBody>
      </p:sp>
      <p:sp>
        <p:nvSpPr>
          <p:cNvPr id="85" name="TextBox 84">
            <a:extLst>
              <a:ext uri="{FF2B5EF4-FFF2-40B4-BE49-F238E27FC236}">
                <a16:creationId xmlns:a16="http://schemas.microsoft.com/office/drawing/2014/main" id="{02E622A2-FE3A-4B8F-ABDC-8888802E88C3}"/>
              </a:ext>
            </a:extLst>
          </p:cNvPr>
          <p:cNvSpPr txBox="1"/>
          <p:nvPr/>
        </p:nvSpPr>
        <p:spPr>
          <a:xfrm>
            <a:off x="590591" y="4756895"/>
            <a:ext cx="10649937" cy="13775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0" tIns="0" rIns="0" bIns="0" rtlCol="0" anchor="ctr">
            <a:noAutofit/>
          </a:bodyPr>
          <a:lstStyle/>
          <a:p>
            <a:pPr marL="454025"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bg1">
                    <a:lumMod val="95000"/>
                  </a:schemeClr>
                </a:solidFill>
                <a:effectLst/>
                <a:uLnTx/>
                <a:uFillTx/>
                <a:latin typeface="Intel Clear Light"/>
                <a:ea typeface="+mn-ea"/>
                <a:cs typeface="Arial"/>
              </a:rPr>
              <a:t>New design </a:t>
            </a:r>
            <a:r>
              <a:rPr kumimoji="0" lang="en-US" sz="2000" b="0" i="0" u="none" strike="noStrike" kern="1200" cap="none" spc="0" normalizeH="0" baseline="0" noProof="0" err="1">
                <a:ln>
                  <a:noFill/>
                </a:ln>
                <a:solidFill>
                  <a:schemeClr val="bg1">
                    <a:lumMod val="95000"/>
                  </a:schemeClr>
                </a:solidFill>
                <a:effectLst/>
                <a:uLnTx/>
                <a:uFillTx/>
                <a:latin typeface="Intel Clear Light"/>
                <a:ea typeface="+mn-ea"/>
                <a:cs typeface="Arial"/>
              </a:rPr>
              <a:t>archite</a:t>
            </a:r>
            <a:r>
              <a:rPr lang="en-US" sz="2000" kern="1200" err="1">
                <a:solidFill>
                  <a:schemeClr val="bg1">
                    <a:lumMod val="95000"/>
                  </a:schemeClr>
                </a:solidFill>
                <a:latin typeface="Intel Clear Light"/>
                <a:cs typeface="Arial"/>
              </a:rPr>
              <a:t>ctures</a:t>
            </a:r>
            <a:r>
              <a:rPr lang="en-US" sz="2000" kern="1200">
                <a:solidFill>
                  <a:schemeClr val="bg1">
                    <a:lumMod val="95000"/>
                  </a:schemeClr>
                </a:solidFill>
                <a:latin typeface="Intel Clear Light"/>
                <a:cs typeface="Arial"/>
              </a:rPr>
              <a:t> equally important as new material and processes</a:t>
            </a:r>
            <a:endParaRPr kumimoji="0" lang="en-US" sz="2000" b="0" i="0" u="none" strike="noStrike" kern="1200" cap="none" spc="0" normalizeH="0" baseline="0" noProof="0">
              <a:ln>
                <a:noFill/>
              </a:ln>
              <a:solidFill>
                <a:schemeClr val="bg1">
                  <a:lumMod val="95000"/>
                </a:schemeClr>
              </a:solidFill>
              <a:effectLst/>
              <a:uLnTx/>
              <a:uFillTx/>
              <a:latin typeface="Intel Clear Light"/>
              <a:ea typeface="+mn-ea"/>
              <a:cs typeface="Arial"/>
            </a:endParaRPr>
          </a:p>
          <a:p>
            <a:pPr marL="454025" marR="0" lvl="0" indent="-342900" algn="l" defTabSz="914400" rtl="0" eaLnBrk="1" fontAlgn="base" latinLnBrk="0" hangingPunct="1">
              <a:lnSpc>
                <a:spcPct val="100000"/>
              </a:lnSpc>
              <a:spcBef>
                <a:spcPts val="600"/>
              </a:spcBef>
              <a:spcAft>
                <a:spcPct val="0"/>
              </a:spcAft>
              <a:buClrTx/>
              <a:buSzTx/>
              <a:buFont typeface="Wingdings" panose="05000000000000000000" pitchFamily="2" charset="2"/>
              <a:buChar char="§"/>
              <a:tabLst/>
              <a:defRPr/>
            </a:pPr>
            <a:r>
              <a:rPr lang="en-US" sz="2000">
                <a:latin typeface="+mj-lt"/>
              </a:rPr>
              <a:t>Yet u</a:t>
            </a:r>
            <a:r>
              <a:rPr kumimoji="0" lang="en-US" sz="2000" b="0" i="0" u="none" strike="noStrike" kern="1200" cap="none" spc="0" normalizeH="0" baseline="0" noProof="0" err="1">
                <a:ln>
                  <a:noFill/>
                </a:ln>
                <a:solidFill>
                  <a:schemeClr val="bg1">
                    <a:lumMod val="95000"/>
                  </a:schemeClr>
                </a:solidFill>
                <a:effectLst/>
                <a:uLnTx/>
                <a:uFillTx/>
                <a:latin typeface="Intel Clear Light"/>
                <a:cs typeface="Arial"/>
              </a:rPr>
              <a:t>tilization</a:t>
            </a:r>
            <a:r>
              <a:rPr kumimoji="0" lang="en-US" sz="2000" b="0" i="0" u="none" strike="noStrike" kern="1200" cap="none" spc="0" normalizeH="0" baseline="0" noProof="0">
                <a:ln>
                  <a:noFill/>
                </a:ln>
                <a:solidFill>
                  <a:schemeClr val="bg1">
                    <a:lumMod val="95000"/>
                  </a:schemeClr>
                </a:solidFill>
                <a:effectLst/>
                <a:uLnTx/>
                <a:uFillTx/>
                <a:latin typeface="Intel Clear Light"/>
                <a:cs typeface="Arial"/>
              </a:rPr>
              <a:t> of these architectures have many design dependencies</a:t>
            </a:r>
            <a:endParaRPr kumimoji="0" lang="en-US" sz="2000" b="0" i="0" u="none" strike="noStrike" kern="1200" cap="none" spc="0" normalizeH="0" baseline="0" noProof="0">
              <a:ln>
                <a:noFill/>
              </a:ln>
              <a:solidFill>
                <a:schemeClr val="bg1">
                  <a:lumMod val="95000"/>
                </a:schemeClr>
              </a:solidFill>
              <a:effectLst/>
              <a:uLnTx/>
              <a:uFillTx/>
              <a:latin typeface="Intel Clear Light"/>
              <a:ea typeface="+mn-ea"/>
              <a:cs typeface="Arial"/>
            </a:endParaRPr>
          </a:p>
        </p:txBody>
      </p:sp>
      <p:pic>
        <p:nvPicPr>
          <p:cNvPr id="86" name="Picture 85">
            <a:extLst>
              <a:ext uri="{FF2B5EF4-FFF2-40B4-BE49-F238E27FC236}">
                <a16:creationId xmlns:a16="http://schemas.microsoft.com/office/drawing/2014/main" id="{EA9E254F-0EC7-41C2-977E-D21EC47EB8CC}"/>
              </a:ext>
            </a:extLst>
          </p:cNvPr>
          <p:cNvPicPr>
            <a:picLocks noChangeAspect="1"/>
          </p:cNvPicPr>
          <p:nvPr/>
        </p:nvPicPr>
        <p:blipFill>
          <a:blip r:embed="rId2"/>
          <a:stretch>
            <a:fillRect/>
          </a:stretch>
        </p:blipFill>
        <p:spPr>
          <a:xfrm>
            <a:off x="0" y="1325723"/>
            <a:ext cx="6565367" cy="3194321"/>
          </a:xfrm>
          <a:prstGeom prst="rect">
            <a:avLst/>
          </a:prstGeom>
        </p:spPr>
      </p:pic>
      <p:pic>
        <p:nvPicPr>
          <p:cNvPr id="88" name="Picture 87">
            <a:extLst>
              <a:ext uri="{FF2B5EF4-FFF2-40B4-BE49-F238E27FC236}">
                <a16:creationId xmlns:a16="http://schemas.microsoft.com/office/drawing/2014/main" id="{2B189B5D-1F37-4850-A596-7F2E3EC24015}"/>
              </a:ext>
            </a:extLst>
          </p:cNvPr>
          <p:cNvPicPr>
            <a:picLocks noChangeAspect="1"/>
          </p:cNvPicPr>
          <p:nvPr/>
        </p:nvPicPr>
        <p:blipFill>
          <a:blip r:embed="rId3"/>
          <a:stretch>
            <a:fillRect/>
          </a:stretch>
        </p:blipFill>
        <p:spPr>
          <a:xfrm rot="10800000">
            <a:off x="9004281" y="1819439"/>
            <a:ext cx="1898073" cy="2162197"/>
          </a:xfrm>
          <a:prstGeom prst="rect">
            <a:avLst/>
          </a:prstGeom>
          <a:effectLst>
            <a:outerShdw blurRad="50800" dist="38100" dir="2700000" algn="tl" rotWithShape="0">
              <a:prstClr val="black">
                <a:alpha val="40000"/>
              </a:prstClr>
            </a:outerShdw>
          </a:effectLst>
        </p:spPr>
      </p:pic>
      <p:sp>
        <p:nvSpPr>
          <p:cNvPr id="89" name="TextBox 88">
            <a:extLst>
              <a:ext uri="{FF2B5EF4-FFF2-40B4-BE49-F238E27FC236}">
                <a16:creationId xmlns:a16="http://schemas.microsoft.com/office/drawing/2014/main" id="{F91305C5-7169-4072-A15A-1544079492B2}"/>
              </a:ext>
            </a:extLst>
          </p:cNvPr>
          <p:cNvSpPr txBox="1"/>
          <p:nvPr/>
        </p:nvSpPr>
        <p:spPr>
          <a:xfrm>
            <a:off x="6805451" y="1214045"/>
            <a:ext cx="1410643"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2"/>
                </a:solidFill>
                <a:effectLst/>
                <a:uFillTx/>
                <a:latin typeface="+mn-lt"/>
                <a:ea typeface="+mn-ea"/>
                <a:cs typeface="+mn-cs"/>
                <a:sym typeface="Helvetica Neue"/>
              </a:rPr>
              <a:t>4-lane package</a:t>
            </a:r>
          </a:p>
        </p:txBody>
      </p:sp>
      <p:sp>
        <p:nvSpPr>
          <p:cNvPr id="90" name="TextBox 89">
            <a:extLst>
              <a:ext uri="{FF2B5EF4-FFF2-40B4-BE49-F238E27FC236}">
                <a16:creationId xmlns:a16="http://schemas.microsoft.com/office/drawing/2014/main" id="{E8A6FBC5-EEA8-4A41-B89F-76B7DE1209C9}"/>
              </a:ext>
            </a:extLst>
          </p:cNvPr>
          <p:cNvSpPr txBox="1"/>
          <p:nvPr/>
        </p:nvSpPr>
        <p:spPr>
          <a:xfrm>
            <a:off x="9004281" y="1325724"/>
            <a:ext cx="170399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1600">
                <a:solidFill>
                  <a:schemeClr val="bg2"/>
                </a:solidFill>
                <a:sym typeface="Helvetica Neue"/>
              </a:rPr>
              <a:t>512</a:t>
            </a:r>
            <a:r>
              <a:rPr kumimoji="0" lang="en-US" sz="1600" b="0" i="0" u="none" strike="noStrike" cap="none" spc="0" normalizeH="0" baseline="0">
                <a:ln>
                  <a:noFill/>
                </a:ln>
                <a:solidFill>
                  <a:schemeClr val="bg2"/>
                </a:solidFill>
                <a:effectLst/>
                <a:uFillTx/>
                <a:latin typeface="+mn-lt"/>
                <a:ea typeface="+mn-ea"/>
                <a:cs typeface="+mn-cs"/>
                <a:sym typeface="Helvetica Neue"/>
              </a:rPr>
              <a:t>-lane package</a:t>
            </a:r>
            <a:r>
              <a:rPr lang="en-US" sz="1600">
                <a:solidFill>
                  <a:schemeClr val="bg2"/>
                </a:solidFill>
                <a:sym typeface="Helvetica Neue"/>
              </a:rPr>
              <a:t> </a:t>
            </a:r>
          </a:p>
          <a:p>
            <a:pPr marL="0" marR="0" indent="0" algn="ctr" defTabSz="2438338" rtl="0" fontAlgn="auto" latinLnBrk="0" hangingPunct="0">
              <a:lnSpc>
                <a:spcPct val="100000"/>
              </a:lnSpc>
              <a:spcBef>
                <a:spcPts val="0"/>
              </a:spcBef>
              <a:spcAft>
                <a:spcPts val="0"/>
              </a:spcAft>
              <a:buClrTx/>
              <a:buSzTx/>
              <a:buFontTx/>
              <a:buNone/>
              <a:tabLst/>
            </a:pPr>
            <a:r>
              <a:rPr lang="en-US" sz="1600">
                <a:solidFill>
                  <a:schemeClr val="bg2"/>
                </a:solidFill>
                <a:sym typeface="Helvetica Neue"/>
              </a:rPr>
              <a:t>small portion</a:t>
            </a:r>
            <a:endParaRPr kumimoji="0" lang="en-US" sz="1600" b="0" i="0" u="none" strike="noStrike" cap="none" spc="0" normalizeH="0" baseline="0">
              <a:ln>
                <a:noFill/>
              </a:ln>
              <a:solidFill>
                <a:schemeClr val="bg2"/>
              </a:solidFill>
              <a:effectLst/>
              <a:uFillTx/>
              <a:latin typeface="+mn-lt"/>
              <a:ea typeface="+mn-ea"/>
              <a:cs typeface="+mn-cs"/>
              <a:sym typeface="Helvetica Neue"/>
            </a:endParaRPr>
          </a:p>
        </p:txBody>
      </p:sp>
      <p:pic>
        <p:nvPicPr>
          <p:cNvPr id="92" name="Picture 91">
            <a:extLst>
              <a:ext uri="{FF2B5EF4-FFF2-40B4-BE49-F238E27FC236}">
                <a16:creationId xmlns:a16="http://schemas.microsoft.com/office/drawing/2014/main" id="{958F4055-68AB-4CE9-BF8F-5F545C806007}"/>
              </a:ext>
            </a:extLst>
          </p:cNvPr>
          <p:cNvPicPr>
            <a:picLocks noChangeAspect="1"/>
          </p:cNvPicPr>
          <p:nvPr/>
        </p:nvPicPr>
        <p:blipFill>
          <a:blip r:embed="rId4"/>
          <a:stretch>
            <a:fillRect/>
          </a:stretch>
        </p:blipFill>
        <p:spPr>
          <a:xfrm rot="16200000">
            <a:off x="6225164" y="2113816"/>
            <a:ext cx="2778745" cy="16181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52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931AF-F8CD-40B6-B355-A74B3374D9CB}"/>
              </a:ext>
            </a:extLst>
          </p:cNvPr>
          <p:cNvSpPr>
            <a:spLocks noGrp="1"/>
          </p:cNvSpPr>
          <p:nvPr>
            <p:ph type="title"/>
          </p:nvPr>
        </p:nvSpPr>
        <p:spPr>
          <a:xfrm>
            <a:off x="500241" y="226719"/>
            <a:ext cx="11010816" cy="952499"/>
          </a:xfrm>
        </p:spPr>
        <p:txBody>
          <a:bodyPr/>
          <a:lstStyle/>
          <a:p>
            <a:r>
              <a:rPr lang="en-US" sz="3600">
                <a:solidFill>
                  <a:schemeClr val="bg2"/>
                </a:solidFill>
              </a:rPr>
              <a:t>Example Product Package Routing Loss Capability</a:t>
            </a:r>
          </a:p>
        </p:txBody>
      </p:sp>
      <p:grpSp>
        <p:nvGrpSpPr>
          <p:cNvPr id="19" name="Group 18">
            <a:extLst>
              <a:ext uri="{FF2B5EF4-FFF2-40B4-BE49-F238E27FC236}">
                <a16:creationId xmlns:a16="http://schemas.microsoft.com/office/drawing/2014/main" id="{0DC5E139-245D-407D-A5E2-C3BA5F3D366C}"/>
              </a:ext>
            </a:extLst>
          </p:cNvPr>
          <p:cNvGrpSpPr/>
          <p:nvPr/>
        </p:nvGrpSpPr>
        <p:grpSpPr>
          <a:xfrm>
            <a:off x="3123326" y="1127818"/>
            <a:ext cx="5503667" cy="4154579"/>
            <a:chOff x="627231" y="1260625"/>
            <a:chExt cx="5503667" cy="4154579"/>
          </a:xfrm>
        </p:grpSpPr>
        <p:grpSp>
          <p:nvGrpSpPr>
            <p:cNvPr id="6" name="Group 5">
              <a:extLst>
                <a:ext uri="{FF2B5EF4-FFF2-40B4-BE49-F238E27FC236}">
                  <a16:creationId xmlns:a16="http://schemas.microsoft.com/office/drawing/2014/main" id="{E54B4AED-7DAA-46EB-AB62-459906EAC241}"/>
                </a:ext>
              </a:extLst>
            </p:cNvPr>
            <p:cNvGrpSpPr/>
            <p:nvPr/>
          </p:nvGrpSpPr>
          <p:grpSpPr>
            <a:xfrm>
              <a:off x="627231" y="1260625"/>
              <a:ext cx="5503667" cy="4154579"/>
              <a:chOff x="627231" y="1260625"/>
              <a:chExt cx="5503667" cy="4154579"/>
            </a:xfrm>
          </p:grpSpPr>
          <p:pic>
            <p:nvPicPr>
              <p:cNvPr id="3" name="Picture 2">
                <a:extLst>
                  <a:ext uri="{FF2B5EF4-FFF2-40B4-BE49-F238E27FC236}">
                    <a16:creationId xmlns:a16="http://schemas.microsoft.com/office/drawing/2014/main" id="{66F2F463-B312-4F8E-9E6B-492015657CBC}"/>
                  </a:ext>
                </a:extLst>
              </p:cNvPr>
              <p:cNvPicPr>
                <a:picLocks noChangeAspect="1"/>
              </p:cNvPicPr>
              <p:nvPr/>
            </p:nvPicPr>
            <p:blipFill>
              <a:blip r:embed="rId2"/>
              <a:stretch>
                <a:fillRect/>
              </a:stretch>
            </p:blipFill>
            <p:spPr>
              <a:xfrm>
                <a:off x="627231" y="1260625"/>
                <a:ext cx="5503667" cy="4154579"/>
              </a:xfrm>
              <a:prstGeom prst="rect">
                <a:avLst/>
              </a:prstGeom>
            </p:spPr>
          </p:pic>
          <p:sp>
            <p:nvSpPr>
              <p:cNvPr id="5" name="Rectangle 4">
                <a:extLst>
                  <a:ext uri="{FF2B5EF4-FFF2-40B4-BE49-F238E27FC236}">
                    <a16:creationId xmlns:a16="http://schemas.microsoft.com/office/drawing/2014/main" id="{361953CE-0087-4377-AA10-1B0765D473B0}"/>
                  </a:ext>
                </a:extLst>
              </p:cNvPr>
              <p:cNvSpPr/>
              <p:nvPr/>
            </p:nvSpPr>
            <p:spPr>
              <a:xfrm>
                <a:off x="1123406" y="4920343"/>
                <a:ext cx="4772297" cy="20900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7" name="TextBox 6">
              <a:extLst>
                <a:ext uri="{FF2B5EF4-FFF2-40B4-BE49-F238E27FC236}">
                  <a16:creationId xmlns:a16="http://schemas.microsoft.com/office/drawing/2014/main" id="{6A00C3D3-997A-4873-9129-BB03963C4CDF}"/>
                </a:ext>
              </a:extLst>
            </p:cNvPr>
            <p:cNvSpPr txBox="1"/>
            <p:nvPr/>
          </p:nvSpPr>
          <p:spPr>
            <a:xfrm>
              <a:off x="2240930" y="5211188"/>
              <a:ext cx="508152"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tx2"/>
                  </a:solidFill>
                  <a:effectLst/>
                  <a:uFillTx/>
                  <a:latin typeface="+mn-lt"/>
                  <a:ea typeface="+mn-ea"/>
                  <a:cs typeface="+mn-cs"/>
                  <a:sym typeface="Helvetica Neue"/>
                </a:rPr>
                <a:t>28 GHz</a:t>
              </a:r>
              <a:endParaRPr kumimoji="0" lang="en-US" sz="1200" b="0" i="0" u="none" strike="noStrike" cap="none" spc="0" normalizeH="0" baseline="0" err="1">
                <a:ln>
                  <a:noFill/>
                </a:ln>
                <a:solidFill>
                  <a:schemeClr val="tx2"/>
                </a:solidFill>
                <a:effectLst/>
                <a:uFillTx/>
                <a:latin typeface="+mn-lt"/>
                <a:ea typeface="+mn-ea"/>
                <a:cs typeface="+mn-cs"/>
                <a:sym typeface="Helvetica Neue"/>
              </a:endParaRPr>
            </a:p>
          </p:txBody>
        </p:sp>
        <p:sp>
          <p:nvSpPr>
            <p:cNvPr id="8" name="TextBox 7">
              <a:extLst>
                <a:ext uri="{FF2B5EF4-FFF2-40B4-BE49-F238E27FC236}">
                  <a16:creationId xmlns:a16="http://schemas.microsoft.com/office/drawing/2014/main" id="{547AF307-9C44-4FDC-BA68-8CDCEFE1A295}"/>
                </a:ext>
              </a:extLst>
            </p:cNvPr>
            <p:cNvSpPr txBox="1"/>
            <p:nvPr/>
          </p:nvSpPr>
          <p:spPr>
            <a:xfrm>
              <a:off x="4767180" y="5193770"/>
              <a:ext cx="508152"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200">
                  <a:solidFill>
                    <a:schemeClr val="tx2"/>
                  </a:solidFill>
                  <a:sym typeface="Helvetica Neue"/>
                </a:rPr>
                <a:t>56</a:t>
              </a:r>
              <a:r>
                <a:rPr kumimoji="0" lang="en-US" sz="1200" b="0" i="0" u="none" strike="noStrike" cap="none" spc="0" normalizeH="0" baseline="0">
                  <a:ln>
                    <a:noFill/>
                  </a:ln>
                  <a:solidFill>
                    <a:schemeClr val="tx2"/>
                  </a:solidFill>
                  <a:effectLst/>
                  <a:uFillTx/>
                  <a:latin typeface="+mn-lt"/>
                  <a:ea typeface="+mn-ea"/>
                  <a:cs typeface="+mn-cs"/>
                  <a:sym typeface="Helvetica Neue"/>
                </a:rPr>
                <a:t> GHz</a:t>
              </a:r>
              <a:endParaRPr kumimoji="0" lang="en-US" sz="1200" b="0" i="0" u="none" strike="noStrike" cap="none" spc="0" normalizeH="0" baseline="0" err="1">
                <a:ln>
                  <a:noFill/>
                </a:ln>
                <a:solidFill>
                  <a:schemeClr val="tx2"/>
                </a:solidFill>
                <a:effectLst/>
                <a:uFillTx/>
                <a:latin typeface="+mn-lt"/>
                <a:ea typeface="+mn-ea"/>
                <a:cs typeface="+mn-cs"/>
                <a:sym typeface="Helvetica Neue"/>
              </a:endParaRPr>
            </a:p>
          </p:txBody>
        </p:sp>
        <p:cxnSp>
          <p:nvCxnSpPr>
            <p:cNvPr id="10" name="Straight Connector 9">
              <a:extLst>
                <a:ext uri="{FF2B5EF4-FFF2-40B4-BE49-F238E27FC236}">
                  <a16:creationId xmlns:a16="http://schemas.microsoft.com/office/drawing/2014/main" id="{B1DBE91B-56DD-402B-B659-72006180E9A6}"/>
                </a:ext>
              </a:extLst>
            </p:cNvPr>
            <p:cNvCxnSpPr/>
            <p:nvPr/>
          </p:nvCxnSpPr>
          <p:spPr>
            <a:xfrm>
              <a:off x="1349829" y="5181600"/>
              <a:ext cx="2290354"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A09895-6190-4277-86BE-89487B6F4CE3}"/>
                </a:ext>
              </a:extLst>
            </p:cNvPr>
            <p:cNvCxnSpPr>
              <a:cxnSpLocks/>
            </p:cNvCxnSpPr>
            <p:nvPr/>
          </p:nvCxnSpPr>
          <p:spPr>
            <a:xfrm>
              <a:off x="4376058" y="5172892"/>
              <a:ext cx="1284513"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758D57-5DEE-411A-B056-703201994EB3}"/>
                </a:ext>
              </a:extLst>
            </p:cNvPr>
            <p:cNvSpPr txBox="1"/>
            <p:nvPr/>
          </p:nvSpPr>
          <p:spPr>
            <a:xfrm>
              <a:off x="1319349" y="4904601"/>
              <a:ext cx="30777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2021</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sp>
          <p:nvSpPr>
            <p:cNvPr id="14" name="TextBox 13">
              <a:extLst>
                <a:ext uri="{FF2B5EF4-FFF2-40B4-BE49-F238E27FC236}">
                  <a16:creationId xmlns:a16="http://schemas.microsoft.com/office/drawing/2014/main" id="{B51A19C6-0B7C-463F-BD12-2F2AA36DA53B}"/>
                </a:ext>
              </a:extLst>
            </p:cNvPr>
            <p:cNvSpPr txBox="1"/>
            <p:nvPr/>
          </p:nvSpPr>
          <p:spPr>
            <a:xfrm>
              <a:off x="2321529" y="4904600"/>
              <a:ext cx="30777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2024</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sp>
          <p:nvSpPr>
            <p:cNvPr id="15" name="TextBox 14">
              <a:extLst>
                <a:ext uri="{FF2B5EF4-FFF2-40B4-BE49-F238E27FC236}">
                  <a16:creationId xmlns:a16="http://schemas.microsoft.com/office/drawing/2014/main" id="{995BA81E-C92F-4B86-BBE0-9314AF54362B}"/>
                </a:ext>
              </a:extLst>
            </p:cNvPr>
            <p:cNvSpPr txBox="1"/>
            <p:nvPr/>
          </p:nvSpPr>
          <p:spPr>
            <a:xfrm>
              <a:off x="3252380" y="4901559"/>
              <a:ext cx="456856"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2026PF</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sp>
          <p:nvSpPr>
            <p:cNvPr id="17" name="TextBox 16">
              <a:extLst>
                <a:ext uri="{FF2B5EF4-FFF2-40B4-BE49-F238E27FC236}">
                  <a16:creationId xmlns:a16="http://schemas.microsoft.com/office/drawing/2014/main" id="{B39FB50D-18CB-4B93-91A5-AEB25B90B7C6}"/>
                </a:ext>
              </a:extLst>
            </p:cNvPr>
            <p:cNvSpPr txBox="1"/>
            <p:nvPr/>
          </p:nvSpPr>
          <p:spPr>
            <a:xfrm>
              <a:off x="4344481" y="4910322"/>
              <a:ext cx="30777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2024</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sp>
          <p:nvSpPr>
            <p:cNvPr id="18" name="TextBox 17">
              <a:extLst>
                <a:ext uri="{FF2B5EF4-FFF2-40B4-BE49-F238E27FC236}">
                  <a16:creationId xmlns:a16="http://schemas.microsoft.com/office/drawing/2014/main" id="{C5490D2C-0AE9-4F0C-BAAF-54E9BB5AE593}"/>
                </a:ext>
              </a:extLst>
            </p:cNvPr>
            <p:cNvSpPr txBox="1"/>
            <p:nvPr/>
          </p:nvSpPr>
          <p:spPr>
            <a:xfrm>
              <a:off x="5275332" y="4920343"/>
              <a:ext cx="456856"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1">
                      <a:lumMod val="65000"/>
                      <a:lumOff val="35000"/>
                    </a:schemeClr>
                  </a:solidFill>
                  <a:sym typeface="Helvetica Neue"/>
                </a:rPr>
                <a:t>2026PF</a:t>
              </a:r>
              <a:endParaRPr kumimoji="0" lang="en-US" sz="1000" b="0" i="0" u="none" strike="noStrike" cap="none" spc="0" normalizeH="0" baseline="0" err="1">
                <a:ln>
                  <a:noFill/>
                </a:ln>
                <a:solidFill>
                  <a:schemeClr val="tx1">
                    <a:lumMod val="65000"/>
                    <a:lumOff val="35000"/>
                  </a:schemeClr>
                </a:solidFill>
                <a:effectLst/>
                <a:uFillTx/>
                <a:latin typeface="+mn-lt"/>
                <a:ea typeface="+mn-ea"/>
                <a:cs typeface="+mn-cs"/>
                <a:sym typeface="Helvetica Neue"/>
              </a:endParaRPr>
            </a:p>
          </p:txBody>
        </p:sp>
      </p:grpSp>
      <p:sp>
        <p:nvSpPr>
          <p:cNvPr id="20" name="TextBox 19">
            <a:extLst>
              <a:ext uri="{FF2B5EF4-FFF2-40B4-BE49-F238E27FC236}">
                <a16:creationId xmlns:a16="http://schemas.microsoft.com/office/drawing/2014/main" id="{2F74F476-2CB7-4B91-8E6F-7F6D29013425}"/>
              </a:ext>
            </a:extLst>
          </p:cNvPr>
          <p:cNvSpPr txBox="1"/>
          <p:nvPr/>
        </p:nvSpPr>
        <p:spPr>
          <a:xfrm>
            <a:off x="576399" y="5484405"/>
            <a:ext cx="10649937" cy="84196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0" tIns="0" rIns="0" bIns="0" rtlCol="0" anchor="ctr">
            <a:noAutofit/>
          </a:bodyPr>
          <a:lstStyle/>
          <a:p>
            <a:pPr marL="454025"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chemeClr val="bg1">
                    <a:lumMod val="95000"/>
                  </a:schemeClr>
                </a:solidFill>
                <a:effectLst/>
                <a:uLnTx/>
                <a:uFillTx/>
                <a:latin typeface="Intel Clear Light"/>
                <a:cs typeface="Arial"/>
              </a:rPr>
              <a:t>30mm routing loss at 56 GHz is trending to ~6 dB in 2024 and ~4 dB in 2026</a:t>
            </a:r>
          </a:p>
        </p:txBody>
      </p:sp>
    </p:spTree>
    <p:extLst>
      <p:ext uri="{BB962C8B-B14F-4D97-AF65-F5344CB8AC3E}">
        <p14:creationId xmlns:p14="http://schemas.microsoft.com/office/powerpoint/2010/main" val="41699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42F4-A5F0-4FFC-8CFE-E8BFB0B42A4A}"/>
              </a:ext>
            </a:extLst>
          </p:cNvPr>
          <p:cNvSpPr>
            <a:spLocks noGrp="1"/>
          </p:cNvSpPr>
          <p:nvPr>
            <p:ph type="title"/>
          </p:nvPr>
        </p:nvSpPr>
        <p:spPr>
          <a:xfrm>
            <a:off x="380186" y="273837"/>
            <a:ext cx="11010816" cy="583167"/>
          </a:xfrm>
        </p:spPr>
        <p:txBody>
          <a:bodyPr/>
          <a:lstStyle/>
          <a:p>
            <a:r>
              <a:rPr lang="en-US" sz="3600">
                <a:solidFill>
                  <a:schemeClr val="bg2"/>
                </a:solidFill>
              </a:rPr>
              <a:t>Package-PCB/Silicon Interface Improvements</a:t>
            </a:r>
          </a:p>
        </p:txBody>
      </p:sp>
      <p:grpSp>
        <p:nvGrpSpPr>
          <p:cNvPr id="5" name="Group 4">
            <a:extLst>
              <a:ext uri="{FF2B5EF4-FFF2-40B4-BE49-F238E27FC236}">
                <a16:creationId xmlns:a16="http://schemas.microsoft.com/office/drawing/2014/main" id="{58F96C42-6D05-405F-85C9-B8E4E37F722E}"/>
              </a:ext>
            </a:extLst>
          </p:cNvPr>
          <p:cNvGrpSpPr/>
          <p:nvPr/>
        </p:nvGrpSpPr>
        <p:grpSpPr>
          <a:xfrm>
            <a:off x="142612" y="1406356"/>
            <a:ext cx="5843015" cy="2489832"/>
            <a:chOff x="3892236" y="1158961"/>
            <a:chExt cx="5843015" cy="2489832"/>
          </a:xfrm>
        </p:grpSpPr>
        <p:pic>
          <p:nvPicPr>
            <p:cNvPr id="19" name="Picture 18">
              <a:extLst>
                <a:ext uri="{FF2B5EF4-FFF2-40B4-BE49-F238E27FC236}">
                  <a16:creationId xmlns:a16="http://schemas.microsoft.com/office/drawing/2014/main" id="{14704D00-C238-4BBD-9C30-E19C5F482CF6}"/>
                </a:ext>
              </a:extLst>
            </p:cNvPr>
            <p:cNvPicPr>
              <a:picLocks noChangeAspect="1"/>
            </p:cNvPicPr>
            <p:nvPr/>
          </p:nvPicPr>
          <p:blipFill>
            <a:blip r:embed="rId2"/>
            <a:stretch>
              <a:fillRect/>
            </a:stretch>
          </p:blipFill>
          <p:spPr>
            <a:xfrm>
              <a:off x="3892236" y="1549588"/>
              <a:ext cx="3327846" cy="2069700"/>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D261177B-A708-4994-B843-6DB42F770EA5}"/>
                </a:ext>
              </a:extLst>
            </p:cNvPr>
            <p:cNvSpPr txBox="1"/>
            <p:nvPr/>
          </p:nvSpPr>
          <p:spPr>
            <a:xfrm>
              <a:off x="3929846" y="1158961"/>
              <a:ext cx="33313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strike="noStrike" kern="1200" cap="none" spc="0" normalizeH="0" baseline="0" noProof="0">
                  <a:ln>
                    <a:noFill/>
                  </a:ln>
                  <a:solidFill>
                    <a:schemeClr val="bg2"/>
                  </a:solidFill>
                  <a:effectLst/>
                  <a:uLnTx/>
                  <a:uFillTx/>
                  <a:latin typeface="+mj-lt"/>
                  <a:sym typeface="Helvetica Neue"/>
                </a:rPr>
                <a:t>Signal Solder Joint Width Measurement</a:t>
              </a:r>
            </a:p>
          </p:txBody>
        </p:sp>
        <p:pic>
          <p:nvPicPr>
            <p:cNvPr id="27" name="Picture 26">
              <a:extLst>
                <a:ext uri="{FF2B5EF4-FFF2-40B4-BE49-F238E27FC236}">
                  <a16:creationId xmlns:a16="http://schemas.microsoft.com/office/drawing/2014/main" id="{9FE85744-75F0-4404-A03D-66B6539864B4}"/>
                </a:ext>
              </a:extLst>
            </p:cNvPr>
            <p:cNvPicPr>
              <a:picLocks noChangeAspect="1"/>
            </p:cNvPicPr>
            <p:nvPr/>
          </p:nvPicPr>
          <p:blipFill rotWithShape="1">
            <a:blip r:embed="rId3"/>
            <a:srcRect r="44447"/>
            <a:stretch/>
          </p:blipFill>
          <p:spPr>
            <a:xfrm>
              <a:off x="7568039" y="1520083"/>
              <a:ext cx="2167212" cy="2128710"/>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295E1BA1-DAA3-4F24-A5F5-EF5FD82624A9}"/>
                </a:ext>
              </a:extLst>
            </p:cNvPr>
            <p:cNvSpPr txBox="1"/>
            <p:nvPr/>
          </p:nvSpPr>
          <p:spPr>
            <a:xfrm>
              <a:off x="7938268" y="1158961"/>
              <a:ext cx="16097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strike="noStrike" kern="1200" cap="none" spc="0" normalizeH="0" baseline="0" noProof="0">
                  <a:ln>
                    <a:noFill/>
                  </a:ln>
                  <a:solidFill>
                    <a:schemeClr val="bg2"/>
                  </a:solidFill>
                  <a:effectLst/>
                  <a:uLnTx/>
                  <a:uFillTx/>
                  <a:latin typeface="+mj-lt"/>
                  <a:sym typeface="Helvetica Neue"/>
                </a:rPr>
                <a:t>IL Delta at 56 GHz</a:t>
              </a:r>
            </a:p>
          </p:txBody>
        </p:sp>
        <p:sp>
          <p:nvSpPr>
            <p:cNvPr id="3" name="TextBox 2">
              <a:extLst>
                <a:ext uri="{FF2B5EF4-FFF2-40B4-BE49-F238E27FC236}">
                  <a16:creationId xmlns:a16="http://schemas.microsoft.com/office/drawing/2014/main" id="{FF8E8FA2-CA24-410E-B53A-85156BEBF770}"/>
                </a:ext>
              </a:extLst>
            </p:cNvPr>
            <p:cNvSpPr txBox="1"/>
            <p:nvPr/>
          </p:nvSpPr>
          <p:spPr>
            <a:xfrm>
              <a:off x="8380209" y="3477905"/>
              <a:ext cx="900888" cy="169277"/>
            </a:xfrm>
            <a:prstGeom prst="rect">
              <a:avLst/>
            </a:prstGeom>
            <a:solidFill>
              <a:srgbClr val="F8F8F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100" b="1" i="0" u="none" strike="noStrike" cap="none" spc="0" normalizeH="0" baseline="0">
                  <a:ln>
                    <a:noFill/>
                  </a:ln>
                  <a:solidFill>
                    <a:schemeClr val="tx1">
                      <a:lumMod val="75000"/>
                      <a:lumOff val="25000"/>
                    </a:schemeClr>
                  </a:solidFill>
                  <a:effectLst/>
                  <a:uFillTx/>
                  <a:latin typeface="+mn-lt"/>
                  <a:ea typeface="+mn-ea"/>
                  <a:cs typeface="+mn-cs"/>
                  <a:sym typeface="Helvetica Neue"/>
                </a:rPr>
                <a:t>Measurement</a:t>
              </a:r>
              <a:endParaRPr kumimoji="0" lang="en-US" sz="1100" b="1" i="0" u="none" strike="noStrike" cap="none" spc="0" normalizeH="0" baseline="0" err="1">
                <a:ln>
                  <a:noFill/>
                </a:ln>
                <a:solidFill>
                  <a:schemeClr val="tx1">
                    <a:lumMod val="75000"/>
                    <a:lumOff val="25000"/>
                  </a:schemeClr>
                </a:solidFill>
                <a:effectLst/>
                <a:uFillTx/>
                <a:latin typeface="+mn-lt"/>
                <a:ea typeface="+mn-ea"/>
                <a:cs typeface="+mn-cs"/>
                <a:sym typeface="Helvetica Neue"/>
              </a:endParaRPr>
            </a:p>
          </p:txBody>
        </p:sp>
      </p:grpSp>
      <p:sp>
        <p:nvSpPr>
          <p:cNvPr id="16" name="TextBox 15">
            <a:extLst>
              <a:ext uri="{FF2B5EF4-FFF2-40B4-BE49-F238E27FC236}">
                <a16:creationId xmlns:a16="http://schemas.microsoft.com/office/drawing/2014/main" id="{9AAB9B66-4E65-46BA-817C-63478158B7C3}"/>
              </a:ext>
            </a:extLst>
          </p:cNvPr>
          <p:cNvSpPr txBox="1"/>
          <p:nvPr/>
        </p:nvSpPr>
        <p:spPr>
          <a:xfrm>
            <a:off x="471772" y="4738978"/>
            <a:ext cx="11248456" cy="146020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vert="horz" wrap="square" lIns="0" tIns="0" rIns="0" bIns="0" rtlCol="0" anchor="ctr">
            <a:noAutofit/>
          </a:bodyPr>
          <a:lstStyle/>
          <a:p>
            <a:pPr marL="454025" lvl="0" indent="-342900" defTabSz="914400" fontAlgn="base" hangingPunct="1">
              <a:lnSpc>
                <a:spcPct val="100000"/>
              </a:lnSpc>
              <a:spcBef>
                <a:spcPts val="600"/>
              </a:spcBef>
              <a:spcAft>
                <a:spcPct val="0"/>
              </a:spcAft>
              <a:buFont typeface="Wingdings" panose="05000000000000000000" pitchFamily="2" charset="2"/>
              <a:buChar char="§"/>
              <a:defRPr/>
            </a:pPr>
            <a:r>
              <a:rPr lang="en-US" sz="2000" kern="1200">
                <a:solidFill>
                  <a:schemeClr val="bg1">
                    <a:lumMod val="95000"/>
                  </a:schemeClr>
                </a:solidFill>
                <a:latin typeface="Intel Clear Light"/>
                <a:cs typeface="Arial"/>
              </a:rPr>
              <a:t>Targeting:</a:t>
            </a:r>
          </a:p>
          <a:p>
            <a:pPr marL="800100" lvl="7" indent="-342900" defTabSz="914400" fontAlgn="base" hangingPunct="1">
              <a:lnSpc>
                <a:spcPct val="100000"/>
              </a:lnSpc>
              <a:spcBef>
                <a:spcPts val="600"/>
              </a:spcBef>
              <a:spcAft>
                <a:spcPct val="0"/>
              </a:spcAft>
              <a:buFont typeface="Wingdings" panose="05000000000000000000" pitchFamily="2" charset="2"/>
              <a:buChar char="à"/>
              <a:defRPr/>
            </a:pPr>
            <a:r>
              <a:rPr lang="en-US" sz="2000">
                <a:solidFill>
                  <a:schemeClr val="bg1">
                    <a:lumMod val="95000"/>
                  </a:schemeClr>
                </a:solidFill>
                <a:latin typeface="Intel Clear Light"/>
                <a:cs typeface="Arial"/>
              </a:rPr>
              <a:t>Reduced </a:t>
            </a:r>
            <a:r>
              <a:rPr kumimoji="0" lang="en-US" sz="2000" b="0" i="0" u="none" strike="noStrike" kern="1200" cap="none" spc="0" normalizeH="0" baseline="0" noProof="0">
                <a:ln>
                  <a:noFill/>
                </a:ln>
                <a:solidFill>
                  <a:schemeClr val="bg1">
                    <a:lumMod val="95000"/>
                  </a:schemeClr>
                </a:solidFill>
                <a:effectLst/>
                <a:uLnTx/>
                <a:uFillTx/>
                <a:latin typeface="Intel Clear Light"/>
                <a:cs typeface="Arial"/>
              </a:rPr>
              <a:t>solder </a:t>
            </a:r>
            <a:r>
              <a:rPr lang="en-US" sz="2000" kern="1200">
                <a:solidFill>
                  <a:schemeClr val="bg1">
                    <a:lumMod val="95000"/>
                  </a:schemeClr>
                </a:solidFill>
                <a:latin typeface="Intel Clear Light"/>
                <a:cs typeface="Arial"/>
              </a:rPr>
              <a:t>volume &amp; </a:t>
            </a:r>
            <a:r>
              <a:rPr kumimoji="0" lang="en-US" sz="2000" b="0" i="0" u="none" strike="noStrike" kern="1200" cap="none" spc="0" normalizeH="0" baseline="0" noProof="0">
                <a:ln>
                  <a:noFill/>
                </a:ln>
                <a:solidFill>
                  <a:schemeClr val="bg1">
                    <a:lumMod val="95000"/>
                  </a:schemeClr>
                </a:solidFill>
                <a:effectLst/>
                <a:uLnTx/>
                <a:uFillTx/>
                <a:latin typeface="Intel Clear Light"/>
                <a:cs typeface="Arial"/>
              </a:rPr>
              <a:t>controlling joint shape variation for package-PCB interface</a:t>
            </a:r>
          </a:p>
          <a:p>
            <a:pPr marL="800100" lvl="7" indent="-342900" defTabSz="914400" fontAlgn="base" hangingPunct="1">
              <a:lnSpc>
                <a:spcPct val="100000"/>
              </a:lnSpc>
              <a:spcBef>
                <a:spcPts val="600"/>
              </a:spcBef>
              <a:spcAft>
                <a:spcPct val="0"/>
              </a:spcAft>
              <a:buFont typeface="Wingdings" panose="05000000000000000000" pitchFamily="2" charset="2"/>
              <a:buChar char="à"/>
              <a:defRPr/>
            </a:pPr>
            <a:r>
              <a:rPr lang="en-US" sz="2000">
                <a:solidFill>
                  <a:schemeClr val="bg1">
                    <a:lumMod val="95000"/>
                  </a:schemeClr>
                </a:solidFill>
                <a:latin typeface="Intel Clear Light"/>
                <a:cs typeface="Arial"/>
              </a:rPr>
              <a:t>Significant TSV-PSB performance improvements for package-silicon interface</a:t>
            </a:r>
          </a:p>
        </p:txBody>
      </p:sp>
      <p:sp>
        <p:nvSpPr>
          <p:cNvPr id="23" name="TextBox 22">
            <a:extLst>
              <a:ext uri="{FF2B5EF4-FFF2-40B4-BE49-F238E27FC236}">
                <a16:creationId xmlns:a16="http://schemas.microsoft.com/office/drawing/2014/main" id="{EA7E6B57-FE5E-4A73-A4C3-00EC20DBF996}"/>
              </a:ext>
            </a:extLst>
          </p:cNvPr>
          <p:cNvSpPr txBox="1"/>
          <p:nvPr/>
        </p:nvSpPr>
        <p:spPr>
          <a:xfrm>
            <a:off x="6987248" y="1452522"/>
            <a:ext cx="139621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b="0" i="0" u="none" strike="noStrike" cap="none" spc="0" normalizeH="0" baseline="0">
                <a:ln>
                  <a:noFill/>
                </a:ln>
                <a:solidFill>
                  <a:schemeClr val="tx1">
                    <a:lumMod val="65000"/>
                    <a:lumOff val="35000"/>
                  </a:schemeClr>
                </a:solidFill>
                <a:effectLst/>
                <a:uFillTx/>
              </a:defRPr>
            </a:lvl1pPr>
          </a:lstStyle>
          <a:p>
            <a:r>
              <a:rPr lang="en-US" sz="1400" err="1">
                <a:solidFill>
                  <a:schemeClr val="bg2"/>
                </a:solidFill>
                <a:latin typeface="+mj-lt"/>
                <a:sym typeface="Helvetica Neue"/>
              </a:rPr>
              <a:t>Foveros</a:t>
            </a:r>
            <a:r>
              <a:rPr lang="en-US" sz="1400">
                <a:solidFill>
                  <a:schemeClr val="bg2"/>
                </a:solidFill>
                <a:latin typeface="+mj-lt"/>
                <a:sym typeface="Helvetica Neue"/>
              </a:rPr>
              <a:t> TSV-PSB</a:t>
            </a:r>
          </a:p>
        </p:txBody>
      </p:sp>
      <p:pic>
        <p:nvPicPr>
          <p:cNvPr id="24" name="Picture 23">
            <a:extLst>
              <a:ext uri="{FF2B5EF4-FFF2-40B4-BE49-F238E27FC236}">
                <a16:creationId xmlns:a16="http://schemas.microsoft.com/office/drawing/2014/main" id="{A0A85265-907B-4B2D-8CC7-BA2DB2A7DE94}"/>
              </a:ext>
            </a:extLst>
          </p:cNvPr>
          <p:cNvPicPr>
            <a:picLocks noChangeAspect="1"/>
          </p:cNvPicPr>
          <p:nvPr/>
        </p:nvPicPr>
        <p:blipFill>
          <a:blip r:embed="rId4"/>
          <a:stretch>
            <a:fillRect/>
          </a:stretch>
        </p:blipFill>
        <p:spPr>
          <a:xfrm>
            <a:off x="8798237" y="1767477"/>
            <a:ext cx="3318957" cy="2128711"/>
          </a:xfrm>
          <a:prstGeom prst="rect">
            <a:avLst/>
          </a:prstGeom>
        </p:spPr>
      </p:pic>
      <p:sp>
        <p:nvSpPr>
          <p:cNvPr id="25" name="TextBox 24">
            <a:extLst>
              <a:ext uri="{FF2B5EF4-FFF2-40B4-BE49-F238E27FC236}">
                <a16:creationId xmlns:a16="http://schemas.microsoft.com/office/drawing/2014/main" id="{09A47F67-FB16-493E-9485-1FAFF3B57292}"/>
              </a:ext>
            </a:extLst>
          </p:cNvPr>
          <p:cNvSpPr txBox="1"/>
          <p:nvPr/>
        </p:nvSpPr>
        <p:spPr>
          <a:xfrm>
            <a:off x="9729150" y="1452055"/>
            <a:ext cx="145713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b="0" i="0" u="none" strike="noStrike" cap="none" spc="0" normalizeH="0" baseline="0">
                <a:ln>
                  <a:noFill/>
                </a:ln>
                <a:solidFill>
                  <a:schemeClr val="tx1">
                    <a:lumMod val="65000"/>
                    <a:lumOff val="35000"/>
                  </a:schemeClr>
                </a:solidFill>
                <a:effectLst/>
                <a:uFillTx/>
              </a:defRPr>
            </a:lvl1pPr>
          </a:lstStyle>
          <a:p>
            <a:r>
              <a:rPr lang="en-US" sz="1400">
                <a:latin typeface="+mj-lt"/>
                <a:sym typeface="Helvetica Neue"/>
              </a:rPr>
              <a:t>Insertion Loss (dB)</a:t>
            </a:r>
          </a:p>
        </p:txBody>
      </p:sp>
      <p:pic>
        <p:nvPicPr>
          <p:cNvPr id="4" name="Picture 3">
            <a:extLst>
              <a:ext uri="{FF2B5EF4-FFF2-40B4-BE49-F238E27FC236}">
                <a16:creationId xmlns:a16="http://schemas.microsoft.com/office/drawing/2014/main" id="{48683E41-BB5A-4B85-BD20-644107BA64B5}"/>
              </a:ext>
            </a:extLst>
          </p:cNvPr>
          <p:cNvPicPr>
            <a:picLocks noChangeAspect="1"/>
          </p:cNvPicPr>
          <p:nvPr/>
        </p:nvPicPr>
        <p:blipFill>
          <a:blip r:embed="rId5"/>
          <a:stretch>
            <a:fillRect/>
          </a:stretch>
        </p:blipFill>
        <p:spPr>
          <a:xfrm>
            <a:off x="6759723" y="1831554"/>
            <a:ext cx="1851267" cy="1923663"/>
          </a:xfrm>
          <a:prstGeom prst="rect">
            <a:avLst/>
          </a:prstGeom>
        </p:spPr>
      </p:pic>
      <p:cxnSp>
        <p:nvCxnSpPr>
          <p:cNvPr id="7" name="Straight Connector 6">
            <a:extLst>
              <a:ext uri="{FF2B5EF4-FFF2-40B4-BE49-F238E27FC236}">
                <a16:creationId xmlns:a16="http://schemas.microsoft.com/office/drawing/2014/main" id="{3DD72E24-A26A-44BF-9B49-7A4284E3EF2E}"/>
              </a:ext>
            </a:extLst>
          </p:cNvPr>
          <p:cNvCxnSpPr/>
          <p:nvPr/>
        </p:nvCxnSpPr>
        <p:spPr>
          <a:xfrm>
            <a:off x="6390409" y="1406356"/>
            <a:ext cx="0" cy="2874699"/>
          </a:xfrm>
          <a:prstGeom prst="line">
            <a:avLst/>
          </a:prstGeom>
          <a:noFill/>
          <a:ln w="25400" cap="flat">
            <a:solidFill>
              <a:schemeClr val="bg2"/>
            </a:solidFill>
            <a:prstDash val="solid"/>
            <a:miter lim="400000"/>
          </a:ln>
          <a:effectLst>
            <a:outerShdw blurRad="50800" dist="38100" dir="5400000" algn="t" rotWithShape="0">
              <a:prstClr val="black">
                <a:alpha val="40000"/>
              </a:prstClr>
            </a:outerShdw>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F7FF2FAD-26A6-4D4C-A250-81A6627EB7AB}"/>
              </a:ext>
            </a:extLst>
          </p:cNvPr>
          <p:cNvSpPr txBox="1"/>
          <p:nvPr/>
        </p:nvSpPr>
        <p:spPr>
          <a:xfrm>
            <a:off x="2101068" y="4090182"/>
            <a:ext cx="2497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strike="noStrike" kern="1200" cap="none" spc="0" normalizeH="0" baseline="0" noProof="0">
                <a:ln>
                  <a:noFill/>
                </a:ln>
                <a:solidFill>
                  <a:schemeClr val="tx1"/>
                </a:solidFill>
                <a:effectLst/>
                <a:uLnTx/>
                <a:uFillTx/>
                <a:latin typeface="+mj-lt"/>
                <a:sym typeface="Helvetica Neue"/>
              </a:rPr>
              <a:t>Package-PCB Interface</a:t>
            </a:r>
          </a:p>
        </p:txBody>
      </p:sp>
      <p:sp>
        <p:nvSpPr>
          <p:cNvPr id="30" name="TextBox 29">
            <a:extLst>
              <a:ext uri="{FF2B5EF4-FFF2-40B4-BE49-F238E27FC236}">
                <a16:creationId xmlns:a16="http://schemas.microsoft.com/office/drawing/2014/main" id="{8D5DB897-0804-4D5C-BC5B-C3531A15DD66}"/>
              </a:ext>
            </a:extLst>
          </p:cNvPr>
          <p:cNvSpPr txBox="1"/>
          <p:nvPr/>
        </p:nvSpPr>
        <p:spPr>
          <a:xfrm>
            <a:off x="7593134" y="4057916"/>
            <a:ext cx="27462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strike="noStrike" kern="1200" cap="none" spc="0" normalizeH="0" baseline="0" noProof="0">
                <a:ln>
                  <a:noFill/>
                </a:ln>
                <a:solidFill>
                  <a:schemeClr val="tx1"/>
                </a:solidFill>
                <a:effectLst/>
                <a:uLnTx/>
                <a:uFillTx/>
                <a:latin typeface="+mj-lt"/>
                <a:sym typeface="Helvetica Neue"/>
              </a:rPr>
              <a:t>Package-Silicon Interface</a:t>
            </a:r>
          </a:p>
        </p:txBody>
      </p:sp>
    </p:spTree>
    <p:extLst>
      <p:ext uri="{BB962C8B-B14F-4D97-AF65-F5344CB8AC3E}">
        <p14:creationId xmlns:p14="http://schemas.microsoft.com/office/powerpoint/2010/main" val="27979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4B1C-088A-49C7-A0B1-9CC025C36B5C}"/>
              </a:ext>
            </a:extLst>
          </p:cNvPr>
          <p:cNvSpPr>
            <a:spLocks noGrp="1"/>
          </p:cNvSpPr>
          <p:nvPr>
            <p:ph type="title"/>
          </p:nvPr>
        </p:nvSpPr>
        <p:spPr>
          <a:xfrm>
            <a:off x="571202" y="184485"/>
            <a:ext cx="11010816" cy="609598"/>
          </a:xfrm>
        </p:spPr>
        <p:txBody>
          <a:bodyPr/>
          <a:lstStyle/>
          <a:p>
            <a:r>
              <a:rPr lang="en-US" sz="3600">
                <a:solidFill>
                  <a:schemeClr val="bg2"/>
                </a:solidFill>
              </a:rPr>
              <a:t>Call to Action</a:t>
            </a:r>
          </a:p>
        </p:txBody>
      </p:sp>
      <p:sp>
        <p:nvSpPr>
          <p:cNvPr id="3" name="Content Placeholder 2">
            <a:extLst>
              <a:ext uri="{FF2B5EF4-FFF2-40B4-BE49-F238E27FC236}">
                <a16:creationId xmlns:a16="http://schemas.microsoft.com/office/drawing/2014/main" id="{445E4850-419B-4ACA-882B-5133BCB2C9EF}"/>
              </a:ext>
            </a:extLst>
          </p:cNvPr>
          <p:cNvSpPr>
            <a:spLocks noGrp="1"/>
          </p:cNvSpPr>
          <p:nvPr>
            <p:ph sz="quarter" idx="28"/>
          </p:nvPr>
        </p:nvSpPr>
        <p:spPr>
          <a:xfrm>
            <a:off x="571118" y="1002257"/>
            <a:ext cx="11010900" cy="5309939"/>
          </a:xfrm>
        </p:spPr>
        <p:txBody>
          <a:bodyPr>
            <a:normAutofit/>
          </a:bodyPr>
          <a:lstStyle/>
          <a:p>
            <a:r>
              <a:rPr lang="en-US" sz="2400">
                <a:latin typeface="+mj-lt"/>
              </a:rPr>
              <a:t>224G high-speed SerDes applications require significant performance improvements in all channel interconnects including the package</a:t>
            </a:r>
          </a:p>
          <a:p>
            <a:r>
              <a:rPr lang="en-US" sz="2400">
                <a:latin typeface="+mj-lt"/>
              </a:rPr>
              <a:t>ATTD driving technology improvements for all package ingredients</a:t>
            </a:r>
          </a:p>
          <a:p>
            <a:pPr marL="0" indent="0">
              <a:buNone/>
            </a:pPr>
            <a:endParaRPr lang="en-US" sz="2400">
              <a:latin typeface="+mj-lt"/>
            </a:endParaRPr>
          </a:p>
          <a:p>
            <a:pPr marL="457200" lvl="1" indent="-457200">
              <a:buFont typeface="Wingdings" panose="05000000000000000000" pitchFamily="2" charset="2"/>
              <a:buChar char="à"/>
            </a:pPr>
            <a:r>
              <a:rPr lang="en-US" b="1">
                <a:latin typeface="+mj-lt"/>
              </a:rPr>
              <a:t>We need very strong collaboration between IP, technology, and design teams for silicon/package/board to strategically co-develop most cost/performance optimal 224G SerDes products and technologies for Intel</a:t>
            </a:r>
          </a:p>
        </p:txBody>
      </p:sp>
    </p:spTree>
    <p:extLst>
      <p:ext uri="{BB962C8B-B14F-4D97-AF65-F5344CB8AC3E}">
        <p14:creationId xmlns:p14="http://schemas.microsoft.com/office/powerpoint/2010/main" val="261237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0017-3756-9834-4C5D-375D8F1C5924}"/>
              </a:ext>
            </a:extLst>
          </p:cNvPr>
          <p:cNvSpPr>
            <a:spLocks noGrp="1"/>
          </p:cNvSpPr>
          <p:nvPr>
            <p:ph type="title"/>
          </p:nvPr>
        </p:nvSpPr>
        <p:spPr>
          <a:xfrm>
            <a:off x="516196" y="76200"/>
            <a:ext cx="7820523" cy="1066800"/>
          </a:xfrm>
        </p:spPr>
        <p:txBody>
          <a:bodyPr/>
          <a:lstStyle/>
          <a:p>
            <a:r>
              <a:rPr lang="en-US" sz="2400"/>
              <a:t>Modular, Scalable Datacenter – </a:t>
            </a:r>
            <a:br>
              <a:rPr lang="en-US" sz="2400"/>
            </a:br>
            <a:r>
              <a:rPr lang="en-US" sz="2400" u="sng"/>
              <a:t>P</a:t>
            </a:r>
            <a:r>
              <a:rPr lang="en-US" sz="2400"/>
              <a:t>erformance </a:t>
            </a:r>
            <a:r>
              <a:rPr lang="en-US" sz="2400" u="sng"/>
              <a:t>O</a:t>
            </a:r>
            <a:r>
              <a:rPr lang="en-US" sz="2400"/>
              <a:t>ptimized </a:t>
            </a:r>
            <a:r>
              <a:rPr lang="en-US" sz="2400" u="sng"/>
              <a:t>D</a:t>
            </a:r>
            <a:r>
              <a:rPr lang="en-US" sz="2400"/>
              <a:t>atacenter (POD)</a:t>
            </a:r>
          </a:p>
        </p:txBody>
      </p:sp>
      <p:sp>
        <p:nvSpPr>
          <p:cNvPr id="3" name="Content Placeholder 2">
            <a:extLst>
              <a:ext uri="{FF2B5EF4-FFF2-40B4-BE49-F238E27FC236}">
                <a16:creationId xmlns:a16="http://schemas.microsoft.com/office/drawing/2014/main" id="{10FFCAAA-364B-A8A9-9EF9-A65EB4A28FDD}"/>
              </a:ext>
            </a:extLst>
          </p:cNvPr>
          <p:cNvSpPr>
            <a:spLocks noGrp="1"/>
          </p:cNvSpPr>
          <p:nvPr>
            <p:ph idx="1"/>
          </p:nvPr>
        </p:nvSpPr>
        <p:spPr>
          <a:xfrm>
            <a:off x="259520" y="1066800"/>
            <a:ext cx="8610600" cy="5334000"/>
          </a:xfrm>
        </p:spPr>
        <p:txBody>
          <a:bodyPr/>
          <a:lstStyle/>
          <a:p>
            <a:r>
              <a:rPr lang="en-US" sz="1600"/>
              <a:t>What is a Data Center?</a:t>
            </a:r>
          </a:p>
          <a:p>
            <a:pPr lvl="1"/>
            <a:r>
              <a:rPr lang="en-US" sz="1600"/>
              <a:t>To store, process, and distribute data and applications.</a:t>
            </a:r>
          </a:p>
          <a:p>
            <a:pPr lvl="1"/>
            <a:r>
              <a:rPr lang="en-US" sz="1600"/>
              <a:t>Components include computing, storage, and network.</a:t>
            </a:r>
          </a:p>
          <a:p>
            <a:r>
              <a:rPr lang="en-US" sz="1600"/>
              <a:t>POD is evolving fast</a:t>
            </a:r>
          </a:p>
          <a:p>
            <a:pPr lvl="1"/>
            <a:r>
              <a:rPr lang="en-US" sz="1600"/>
              <a:t>AI – Workload optimized data analytics and ML/Inferencing</a:t>
            </a:r>
          </a:p>
          <a:p>
            <a:pPr lvl="1"/>
            <a:r>
              <a:rPr lang="en-US" sz="1600"/>
              <a:t>Colocation – security and cost advantage</a:t>
            </a:r>
          </a:p>
          <a:p>
            <a:pPr lvl="1"/>
            <a:r>
              <a:rPr lang="en-US" sz="1600"/>
              <a:t>PUE – Cooling efficiency</a:t>
            </a:r>
          </a:p>
          <a:p>
            <a:pPr lvl="1"/>
            <a:r>
              <a:rPr lang="en-US" sz="1600"/>
              <a:t>Modularity – Agility in customization and Time to deployment</a:t>
            </a:r>
          </a:p>
          <a:p>
            <a:pPr lvl="1"/>
            <a:r>
              <a:rPr lang="en-US" sz="1600"/>
              <a:t>Modular – Scale up enablement from Client to Edge to Cloud</a:t>
            </a:r>
          </a:p>
          <a:p>
            <a:r>
              <a:rPr lang="en-US" sz="1600"/>
              <a:t>Let’s design a high tier data center @ 1GW capacity (1 nuclear reactor)</a:t>
            </a:r>
          </a:p>
          <a:p>
            <a:pPr lvl="1"/>
            <a:r>
              <a:rPr lang="en-US" sz="1600"/>
              <a:t>One 7’6”-rack@25KW can house 50 500W-1U blades (or servers in this exercise)</a:t>
            </a:r>
          </a:p>
          <a:p>
            <a:pPr lvl="1"/>
            <a:r>
              <a:rPr lang="en-US" sz="1600"/>
              <a:t>1GW power capacity can support 40K racks </a:t>
            </a:r>
            <a:r>
              <a:rPr lang="en-US" sz="1600">
                <a:sym typeface="Wingdings" pitchFamily="2" charset="2"/>
              </a:rPr>
              <a:t></a:t>
            </a:r>
            <a:r>
              <a:rPr lang="en-US" sz="1600"/>
              <a:t> 2M servers per DC</a:t>
            </a:r>
          </a:p>
          <a:p>
            <a:pPr lvl="1"/>
            <a:r>
              <a:rPr lang="en-US" sz="1600"/>
              <a:t>50U-rack footprint: 8’X2’ </a:t>
            </a:r>
            <a:r>
              <a:rPr lang="en-US" sz="1600">
                <a:sym typeface="Wingdings" pitchFamily="2" charset="2"/>
              </a:rPr>
              <a:t> 40K racks take up </a:t>
            </a:r>
            <a:r>
              <a:rPr lang="en-US" sz="1600"/>
              <a:t>~640K ft</a:t>
            </a:r>
            <a:r>
              <a:rPr lang="en-US" sz="1600" baseline="30000"/>
              <a:t>2</a:t>
            </a:r>
            <a:r>
              <a:rPr lang="en-US" sz="1600"/>
              <a:t>, 11 football fields </a:t>
            </a:r>
          </a:p>
          <a:p>
            <a:r>
              <a:rPr lang="en-US" sz="1600"/>
              <a:t>Trivia – </a:t>
            </a:r>
          </a:p>
          <a:p>
            <a:pPr lvl="1"/>
            <a:r>
              <a:rPr lang="en-US" sz="1600"/>
              <a:t>A typical large pressurized water reactor has a capacity 1~1.6 gigawatts at full load</a:t>
            </a:r>
          </a:p>
          <a:p>
            <a:pPr lvl="1"/>
            <a:r>
              <a:rPr lang="en-US" sz="1600"/>
              <a:t>Google’s Pryor Creek datacenter at Mayes County, Oklahoma ~1M ft</a:t>
            </a:r>
            <a:r>
              <a:rPr lang="en-US" sz="1600" baseline="30000"/>
              <a:t>2</a:t>
            </a:r>
            <a:r>
              <a:rPr lang="en-US" sz="1600"/>
              <a:t> (17 football fields)</a:t>
            </a:r>
            <a:endParaRPr lang="en-US" sz="1600" baseline="30000"/>
          </a:p>
          <a:p>
            <a:pPr lvl="1"/>
            <a:r>
              <a:rPr lang="en-US" sz="1600"/>
              <a:t>4 of DGX H100 (8U/20KW) fit in a 50U-rack (64% vertical occupancy)</a:t>
            </a:r>
          </a:p>
          <a:p>
            <a:pPr marL="917575" lvl="1" indent="-403225">
              <a:buFont typeface="Wingdings" pitchFamily="2" charset="2"/>
              <a:buChar char="è"/>
            </a:pPr>
            <a:r>
              <a:rPr lang="en-US" sz="1600">
                <a:sym typeface="Wingdings" pitchFamily="2" charset="2"/>
              </a:rPr>
              <a:t>32 GPU/rack * 40K racks in 1M ft</a:t>
            </a:r>
            <a:r>
              <a:rPr lang="en-US" sz="1600" baseline="30000">
                <a:sym typeface="Wingdings" pitchFamily="2" charset="2"/>
              </a:rPr>
              <a:t>2</a:t>
            </a:r>
            <a:r>
              <a:rPr lang="en-US" sz="1600">
                <a:sym typeface="Wingdings" pitchFamily="2" charset="2"/>
              </a:rPr>
              <a:t> (64% floorspace utilization), 3.2GW for 1.28M GPUs</a:t>
            </a:r>
          </a:p>
          <a:p>
            <a:pPr marL="917575" lvl="1" indent="-403225">
              <a:buFont typeface="Wingdings" pitchFamily="2" charset="2"/>
              <a:buChar char="è"/>
            </a:pPr>
            <a:r>
              <a:rPr lang="en-US" sz="1600">
                <a:sym typeface="Wingdings" pitchFamily="2" charset="2"/>
              </a:rPr>
              <a:t>2 nuclear reactors needed for Pryor Creek-like datacenter</a:t>
            </a:r>
            <a:endParaRPr lang="en-US" sz="1600"/>
          </a:p>
          <a:p>
            <a:pPr marL="407988" indent="0">
              <a:spcBef>
                <a:spcPts val="0"/>
              </a:spcBef>
              <a:buNone/>
            </a:pPr>
            <a:endParaRPr lang="en-US" sz="1600"/>
          </a:p>
        </p:txBody>
      </p:sp>
      <p:pic>
        <p:nvPicPr>
          <p:cNvPr id="1026" name="Picture 2" descr="Figure illustrating four rows of cabinets laid out front to front and back to back with cold air entering the front of the systems and hot air exiting from the back of the systems.">
            <a:extLst>
              <a:ext uri="{FF2B5EF4-FFF2-40B4-BE49-F238E27FC236}">
                <a16:creationId xmlns:a16="http://schemas.microsoft.com/office/drawing/2014/main" id="{2088EAB3-F5F5-8F47-19A1-F52E8206B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530" y="2750523"/>
            <a:ext cx="3248523" cy="15266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many servers in a data center?">
            <a:extLst>
              <a:ext uri="{FF2B5EF4-FFF2-40B4-BE49-F238E27FC236}">
                <a16:creationId xmlns:a16="http://schemas.microsoft.com/office/drawing/2014/main" id="{0A09B1B2-6F03-F0AA-401F-74DAF2AA9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139" y="381000"/>
            <a:ext cx="3145914" cy="1771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163-S35 (rev. AAC1) - Rack Servers">
            <a:extLst>
              <a:ext uri="{FF2B5EF4-FFF2-40B4-BE49-F238E27FC236}">
                <a16:creationId xmlns:a16="http://schemas.microsoft.com/office/drawing/2014/main" id="{C622F6CB-6F26-9279-4E76-9C6311CBA7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303" b="27819"/>
          <a:stretch/>
        </p:blipFill>
        <p:spPr bwMode="auto">
          <a:xfrm>
            <a:off x="8470592" y="4705810"/>
            <a:ext cx="3569008" cy="160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422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C367-1622-4B8E-9B0A-970CAD54F591}"/>
              </a:ext>
            </a:extLst>
          </p:cNvPr>
          <p:cNvSpPr>
            <a:spLocks noGrp="1"/>
          </p:cNvSpPr>
          <p:nvPr>
            <p:ph type="title"/>
          </p:nvPr>
        </p:nvSpPr>
        <p:spPr>
          <a:xfrm>
            <a:off x="447225" y="195852"/>
            <a:ext cx="11010816" cy="952499"/>
          </a:xfrm>
        </p:spPr>
        <p:txBody>
          <a:bodyPr/>
          <a:lstStyle/>
          <a:p>
            <a:r>
              <a:rPr lang="en-US" b="1">
                <a:solidFill>
                  <a:schemeClr val="tx2"/>
                </a:solidFill>
              </a:rPr>
              <a:t>Next-Gen Die-to-Die I/O KPI targets</a:t>
            </a:r>
          </a:p>
        </p:txBody>
      </p:sp>
      <p:graphicFrame>
        <p:nvGraphicFramePr>
          <p:cNvPr id="5" name="Table 4">
            <a:extLst>
              <a:ext uri="{FF2B5EF4-FFF2-40B4-BE49-F238E27FC236}">
                <a16:creationId xmlns:a16="http://schemas.microsoft.com/office/drawing/2014/main" id="{5A5D2D46-4CF6-4867-AE98-3D8964DEEE13}"/>
              </a:ext>
            </a:extLst>
          </p:cNvPr>
          <p:cNvGraphicFramePr>
            <a:graphicFrameLocks noGrp="1"/>
          </p:cNvGraphicFramePr>
          <p:nvPr/>
        </p:nvGraphicFramePr>
        <p:xfrm>
          <a:off x="1661020" y="1022845"/>
          <a:ext cx="8212822" cy="5066952"/>
        </p:xfrm>
        <a:graphic>
          <a:graphicData uri="http://schemas.openxmlformats.org/drawingml/2006/table">
            <a:tbl>
              <a:tblPr/>
              <a:tblGrid>
                <a:gridCol w="3063262">
                  <a:extLst>
                    <a:ext uri="{9D8B030D-6E8A-4147-A177-3AD203B41FA5}">
                      <a16:colId xmlns:a16="http://schemas.microsoft.com/office/drawing/2014/main" val="542688070"/>
                    </a:ext>
                  </a:extLst>
                </a:gridCol>
                <a:gridCol w="2574780">
                  <a:extLst>
                    <a:ext uri="{9D8B030D-6E8A-4147-A177-3AD203B41FA5}">
                      <a16:colId xmlns:a16="http://schemas.microsoft.com/office/drawing/2014/main" val="62361255"/>
                    </a:ext>
                  </a:extLst>
                </a:gridCol>
                <a:gridCol w="2574780">
                  <a:extLst>
                    <a:ext uri="{9D8B030D-6E8A-4147-A177-3AD203B41FA5}">
                      <a16:colId xmlns:a16="http://schemas.microsoft.com/office/drawing/2014/main" val="1102372075"/>
                    </a:ext>
                  </a:extLst>
                </a:gridCol>
              </a:tblGrid>
              <a:tr h="854237">
                <a:tc>
                  <a:txBody>
                    <a:bodyPr/>
                    <a:lstStyle/>
                    <a:p>
                      <a:pPr algn="l" fontAlgn="b"/>
                      <a:r>
                        <a:rPr lang="en-US" sz="1200" b="1" i="0" u="none" strike="noStrike">
                          <a:solidFill>
                            <a:srgbClr val="FFFFFF"/>
                          </a:solidFill>
                          <a:effectLst/>
                          <a:latin typeface="Calibri" panose="020F0502020204030204" pitchFamily="34" charset="0"/>
                        </a:rPr>
                        <a:t>Column1</a:t>
                      </a:r>
                    </a:p>
                  </a:txBody>
                  <a:tcPr marL="9525" marR="9525" marT="9525" marB="0" anchor="b">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en-US" sz="2000" b="1" i="0" u="none" strike="noStrike">
                          <a:solidFill>
                            <a:srgbClr val="FFFFFF"/>
                          </a:solidFill>
                          <a:effectLst/>
                          <a:latin typeface="Calibri" panose="020F0502020204030204" pitchFamily="34" charset="0"/>
                        </a:rPr>
                        <a:t>Lowest Cost</a:t>
                      </a:r>
                      <a:br>
                        <a:rPr lang="en-US" sz="1200" b="1" i="0" u="none" strike="noStrike">
                          <a:solidFill>
                            <a:srgbClr val="FFFFFF"/>
                          </a:solidFill>
                          <a:effectLst/>
                          <a:latin typeface="Calibri" panose="020F0502020204030204" pitchFamily="34" charset="0"/>
                        </a:rPr>
                      </a:br>
                      <a:r>
                        <a:rPr lang="en-US" sz="1200" b="1" i="0" u="none" strike="noStrike">
                          <a:solidFill>
                            <a:srgbClr val="FFFFFF"/>
                          </a:solidFill>
                          <a:effectLst/>
                          <a:latin typeface="Calibri" panose="020F0502020204030204" pitchFamily="34" charset="0"/>
                        </a:rPr>
                        <a:t>(Organic)</a:t>
                      </a:r>
                      <a:br>
                        <a:rPr lang="en-US" sz="1200" b="1" i="0" u="none" strike="noStrike">
                          <a:solidFill>
                            <a:srgbClr val="FFFFFF"/>
                          </a:solidFill>
                          <a:effectLst/>
                          <a:latin typeface="Calibri" panose="020F0502020204030204" pitchFamily="34" charset="0"/>
                        </a:rPr>
                      </a:br>
                      <a:r>
                        <a:rPr lang="en-US" sz="1200" b="1" i="0" u="none" strike="noStrike">
                          <a:solidFill>
                            <a:srgbClr val="FFFFFF"/>
                          </a:solidFill>
                          <a:effectLst/>
                          <a:latin typeface="Calibri" panose="020F0502020204030204" pitchFamily="34" charset="0"/>
                        </a:rPr>
                        <a:t>D2D I/O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75B5"/>
                    </a:solidFill>
                  </a:tcPr>
                </a:tc>
                <a:tc>
                  <a:txBody>
                    <a:bodyPr/>
                    <a:lstStyle/>
                    <a:p>
                      <a:pPr algn="ctr" fontAlgn="b"/>
                      <a:r>
                        <a:rPr lang="en-US" sz="2000" b="1" i="0" u="none" strike="noStrike">
                          <a:solidFill>
                            <a:srgbClr val="FFFFFF"/>
                          </a:solidFill>
                          <a:effectLst/>
                          <a:latin typeface="Calibri" panose="020F0502020204030204" pitchFamily="34" charset="0"/>
                        </a:rPr>
                        <a:t>Best KPIs </a:t>
                      </a:r>
                      <a:br>
                        <a:rPr lang="en-US" sz="1200" b="1" i="0" u="none" strike="noStrike">
                          <a:solidFill>
                            <a:srgbClr val="FFFFFF"/>
                          </a:solidFill>
                          <a:effectLst/>
                          <a:latin typeface="Calibri" panose="020F0502020204030204" pitchFamily="34" charset="0"/>
                        </a:rPr>
                      </a:br>
                      <a:r>
                        <a:rPr lang="en-US" sz="1200" b="1" i="0" u="none" strike="noStrike">
                          <a:solidFill>
                            <a:srgbClr val="FFFFFF"/>
                          </a:solidFill>
                          <a:effectLst/>
                          <a:latin typeface="Calibri" panose="020F0502020204030204" pitchFamily="34" charset="0"/>
                        </a:rPr>
                        <a:t>(Advanced Packaging)</a:t>
                      </a:r>
                      <a:br>
                        <a:rPr lang="en-US" sz="1200" b="1" i="0" u="none" strike="noStrike">
                          <a:solidFill>
                            <a:srgbClr val="FFFFFF"/>
                          </a:solidFill>
                          <a:effectLst/>
                          <a:latin typeface="Calibri" panose="020F0502020204030204" pitchFamily="34" charset="0"/>
                        </a:rPr>
                      </a:br>
                      <a:r>
                        <a:rPr lang="en-US" sz="1200" b="1" i="0" u="none" strike="noStrike">
                          <a:solidFill>
                            <a:srgbClr val="FFFFFF"/>
                          </a:solidFill>
                          <a:effectLst/>
                          <a:latin typeface="Calibri" panose="020F0502020204030204" pitchFamily="34" charset="0"/>
                        </a:rPr>
                        <a:t>D2D I/O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75B5"/>
                    </a:solidFill>
                  </a:tcPr>
                </a:tc>
                <a:extLst>
                  <a:ext uri="{0D108BD9-81ED-4DB2-BD59-A6C34878D82A}">
                    <a16:rowId xmlns:a16="http://schemas.microsoft.com/office/drawing/2014/main" val="1252371897"/>
                  </a:ext>
                </a:extLst>
              </a:tr>
              <a:tr h="274033">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Bump Pitch</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100um to 130um</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25um to 55um</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154455248"/>
                  </a:ext>
                </a:extLst>
              </a:tr>
              <a:tr h="274033">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Data Rate (Gbps)</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4/8/12/16/24/32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i="0" u="none" strike="noStrike">
                          <a:solidFill>
                            <a:srgbClr val="000000"/>
                          </a:solidFill>
                          <a:effectLst/>
                          <a:latin typeface="Calibri" panose="020F0502020204030204" pitchFamily="34" charset="0"/>
                        </a:rPr>
                        <a:t>4/8/12/16/24/32</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9915577"/>
                  </a:ext>
                </a:extLst>
              </a:tr>
              <a:tr h="274033">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BW/shoreline TX + RX (GB/s/mm)</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28-224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165-1317</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2949284904"/>
                  </a:ext>
                </a:extLst>
              </a:tr>
              <a:tr h="274033">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BW bump are TX + RX (GB/s/mm^2)</a:t>
                      </a:r>
                      <a:r>
                        <a:rPr lang="en-US" sz="1400" b="0" i="0" u="none" strike="noStrike" baseline="30000">
                          <a:solidFill>
                            <a:schemeClr val="bg1"/>
                          </a:solidFill>
                          <a:effectLst/>
                          <a:latin typeface="Calibri" panose="020F0502020204030204" pitchFamily="34" charset="0"/>
                        </a:rPr>
                        <a:t>*</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22-125</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i="0" u="none" strike="noStrike">
                          <a:solidFill>
                            <a:srgbClr val="000000"/>
                          </a:solidFill>
                          <a:effectLst/>
                          <a:latin typeface="Calibri" panose="020F0502020204030204" pitchFamily="34" charset="0"/>
                        </a:rPr>
                        <a:t>188-940</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2972447"/>
                  </a:ext>
                </a:extLst>
              </a:tr>
              <a:tr h="782394">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Energy Efficiency (pJ/b)</a:t>
                      </a:r>
                      <a:r>
                        <a:rPr lang="en-US" sz="1400" b="0" i="0" u="none" strike="noStrike" baseline="30000">
                          <a:solidFill>
                            <a:schemeClr val="bg1"/>
                          </a:solidFill>
                          <a:effectLst/>
                          <a:latin typeface="Calibri" panose="020F0502020204030204" pitchFamily="34" charset="0"/>
                        </a:rPr>
                        <a:t> *</a:t>
                      </a:r>
                      <a:endParaRPr lang="en-US" sz="1400" b="0" i="0" u="none" strike="noStrike">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0.5 (4 GT/s, short reach)</a:t>
                      </a:r>
                      <a:br>
                        <a:rPr lang="en-US" sz="1400" b="0" i="0" u="none" strike="noStrike">
                          <a:solidFill>
                            <a:srgbClr val="000000"/>
                          </a:solidFill>
                          <a:effectLst/>
                          <a:latin typeface="Calibri" panose="020F0502020204030204" pitchFamily="34" charset="0"/>
                        </a:rPr>
                      </a:br>
                      <a:r>
                        <a:rPr lang="en-US" sz="1400" b="0" i="0" u="none" strike="noStrike">
                          <a:solidFill>
                            <a:srgbClr val="000000"/>
                          </a:solidFill>
                          <a:effectLst/>
                          <a:latin typeface="Calibri" panose="020F0502020204030204" pitchFamily="34" charset="0"/>
                        </a:rPr>
                        <a:t>1.0 (</a:t>
                      </a:r>
                      <a:r>
                        <a:rPr lang="nl-NL" sz="1400" b="0" i="0" u="none" strike="noStrike">
                          <a:solidFill>
                            <a:srgbClr val="000000"/>
                          </a:solidFill>
                          <a:effectLst/>
                          <a:latin typeface="Symbol" panose="05050102010706020507" pitchFamily="18" charset="2"/>
                        </a:rPr>
                        <a:t>£</a:t>
                      </a:r>
                      <a:r>
                        <a:rPr lang="nl-NL" sz="1400" b="0" i="0" u="none" strike="noStrike">
                          <a:solidFill>
                            <a:srgbClr val="000000"/>
                          </a:solidFill>
                          <a:effectLst/>
                          <a:latin typeface="Calibri" panose="020F0502020204030204" pitchFamily="34" charset="0"/>
                        </a:rPr>
                        <a:t> </a:t>
                      </a:r>
                      <a:r>
                        <a:rPr lang="en-US" sz="1400" b="0" i="0" u="none" strike="noStrike">
                          <a:solidFill>
                            <a:srgbClr val="000000"/>
                          </a:solidFill>
                          <a:effectLst/>
                          <a:latin typeface="Calibri" panose="020F0502020204030204" pitchFamily="34" charset="0"/>
                        </a:rPr>
                        <a:t>16 GT/s, long reach)</a:t>
                      </a:r>
                      <a:br>
                        <a:rPr lang="en-US" sz="1400" b="0" i="0" u="none" strike="noStrike">
                          <a:solidFill>
                            <a:srgbClr val="000000"/>
                          </a:solidFill>
                          <a:effectLst/>
                          <a:latin typeface="Calibri" panose="020F0502020204030204" pitchFamily="34" charset="0"/>
                        </a:rPr>
                      </a:br>
                      <a:r>
                        <a:rPr lang="en-US" sz="1400" b="0" i="0" u="none" strike="noStrike">
                          <a:solidFill>
                            <a:srgbClr val="000000"/>
                          </a:solidFill>
                          <a:effectLst/>
                          <a:latin typeface="Calibri" panose="020F0502020204030204" pitchFamily="34" charset="0"/>
                        </a:rPr>
                        <a:t>1.25 (32 GT/s, long reach)</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p>
                      <a:pPr algn="ctr" fontAlgn="ctr"/>
                      <a:r>
                        <a:rPr lang="nl-NL" sz="1400" b="0" i="0" u="none" strike="noStrike">
                          <a:solidFill>
                            <a:srgbClr val="000000"/>
                          </a:solidFill>
                          <a:effectLst/>
                          <a:latin typeface="Calibri" panose="020F0502020204030204" pitchFamily="34" charset="0"/>
                        </a:rPr>
                        <a:t>0.5 (</a:t>
                      </a:r>
                      <a:r>
                        <a:rPr lang="nl-NL" sz="1400" b="0" i="0" u="none" strike="noStrike">
                          <a:solidFill>
                            <a:srgbClr val="000000"/>
                          </a:solidFill>
                          <a:effectLst/>
                          <a:latin typeface="Symbol" panose="05050102010706020507" pitchFamily="18" charset="2"/>
                        </a:rPr>
                        <a:t>£</a:t>
                      </a:r>
                      <a:r>
                        <a:rPr lang="nl-NL" sz="1400" b="0" i="0" u="none" strike="noStrike">
                          <a:solidFill>
                            <a:srgbClr val="000000"/>
                          </a:solidFill>
                          <a:effectLst/>
                          <a:latin typeface="Calibri" panose="020F0502020204030204" pitchFamily="34" charset="0"/>
                        </a:rPr>
                        <a:t> 12 GT/s)</a:t>
                      </a:r>
                      <a:br>
                        <a:rPr lang="nl-NL" sz="1400" b="0" i="0" u="none" strike="noStrike">
                          <a:solidFill>
                            <a:srgbClr val="000000"/>
                          </a:solidFill>
                          <a:effectLst/>
                          <a:latin typeface="Calibri" panose="020F0502020204030204" pitchFamily="34" charset="0"/>
                        </a:rPr>
                      </a:br>
                      <a:r>
                        <a:rPr lang="nl-NL" sz="1400" b="0" i="0" u="none" strike="noStrike">
                          <a:solidFill>
                            <a:srgbClr val="000000"/>
                          </a:solidFill>
                          <a:effectLst/>
                          <a:latin typeface="Calibri" panose="020F0502020204030204" pitchFamily="34" charset="0"/>
                        </a:rPr>
                        <a:t>0.6 (</a:t>
                      </a:r>
                      <a:r>
                        <a:rPr lang="nl-NL" sz="1400" b="0" i="0" u="none" strike="noStrike">
                          <a:solidFill>
                            <a:srgbClr val="000000"/>
                          </a:solidFill>
                          <a:effectLst/>
                          <a:latin typeface="Symbol" panose="05050102010706020507" pitchFamily="18" charset="2"/>
                        </a:rPr>
                        <a:t>³ </a:t>
                      </a:r>
                      <a:r>
                        <a:rPr lang="nl-NL" sz="1400" b="0" i="0" u="none" strike="noStrike">
                          <a:solidFill>
                            <a:srgbClr val="000000"/>
                          </a:solidFill>
                          <a:effectLst/>
                          <a:latin typeface="Calibri" panose="020F0502020204030204" pitchFamily="34" charset="0"/>
                        </a:rPr>
                        <a:t>16 GT/s)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1153222433"/>
                  </a:ext>
                </a:extLst>
              </a:tr>
              <a:tr h="749556">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Raw BER</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1e-27 (</a:t>
                      </a:r>
                      <a:r>
                        <a:rPr lang="en-US" sz="1400" b="0" i="0" u="none" strike="noStrike">
                          <a:solidFill>
                            <a:srgbClr val="000000"/>
                          </a:solidFill>
                          <a:effectLst/>
                          <a:latin typeface="Symbol" panose="05050102010706020507" pitchFamily="18" charset="2"/>
                        </a:rPr>
                        <a:t>£ 8</a:t>
                      </a:r>
                      <a:r>
                        <a:rPr lang="en-US" sz="1400" b="0" i="0" u="none" strike="noStrike">
                          <a:solidFill>
                            <a:srgbClr val="000000"/>
                          </a:solidFill>
                          <a:effectLst/>
                          <a:latin typeface="Calibri" panose="020F0502020204030204" pitchFamily="34" charset="0"/>
                        </a:rPr>
                        <a:t> GT/s)</a:t>
                      </a:r>
                      <a:br>
                        <a:rPr lang="en-US" sz="1400" b="0" i="0" u="none" strike="noStrike">
                          <a:solidFill>
                            <a:srgbClr val="000000"/>
                          </a:solidFill>
                          <a:effectLst/>
                          <a:latin typeface="Calibri" panose="020F0502020204030204" pitchFamily="34" charset="0"/>
                        </a:rPr>
                      </a:br>
                      <a:r>
                        <a:rPr lang="en-US" sz="1400" b="0" i="0" u="none" strike="noStrike">
                          <a:solidFill>
                            <a:srgbClr val="000000"/>
                          </a:solidFill>
                          <a:effectLst/>
                          <a:latin typeface="Calibri" panose="020F0502020204030204" pitchFamily="34" charset="0"/>
                        </a:rPr>
                        <a:t>1e-15  (</a:t>
                      </a:r>
                      <a:r>
                        <a:rPr lang="en-US" sz="1400" b="0" i="0" u="none" strike="noStrike">
                          <a:solidFill>
                            <a:srgbClr val="000000"/>
                          </a:solidFill>
                          <a:effectLst/>
                          <a:latin typeface="Symbol" panose="05050102010706020507" pitchFamily="18" charset="2"/>
                        </a:rPr>
                        <a:t>&gt; </a:t>
                      </a:r>
                      <a:r>
                        <a:rPr lang="en-US" sz="1400" b="0" i="0" u="none" strike="noStrike">
                          <a:solidFill>
                            <a:srgbClr val="000000"/>
                          </a:solidFill>
                          <a:effectLst/>
                          <a:latin typeface="Calibri" panose="020F0502020204030204" pitchFamily="34" charset="0"/>
                        </a:rPr>
                        <a:t>12 GT/s)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pt-BR" sz="1400" b="0" i="0" u="none" strike="noStrike">
                          <a:solidFill>
                            <a:srgbClr val="000000"/>
                          </a:solidFill>
                          <a:effectLst/>
                          <a:latin typeface="Calibri" panose="020F0502020204030204" pitchFamily="34" charset="0"/>
                        </a:rPr>
                        <a:t>1e-27 (</a:t>
                      </a:r>
                      <a:r>
                        <a:rPr lang="pt-BR" sz="1400" b="0" i="0" u="none" strike="noStrike">
                          <a:solidFill>
                            <a:srgbClr val="000000"/>
                          </a:solidFill>
                          <a:effectLst/>
                          <a:latin typeface="Symbol" panose="05050102010706020507" pitchFamily="18" charset="2"/>
                        </a:rPr>
                        <a:t>£</a:t>
                      </a:r>
                      <a:r>
                        <a:rPr lang="pt-BR" sz="1400" b="0" i="0" u="none" strike="noStrike">
                          <a:solidFill>
                            <a:srgbClr val="000000"/>
                          </a:solidFill>
                          <a:effectLst/>
                          <a:latin typeface="Calibri" panose="020F0502020204030204" pitchFamily="34" charset="0"/>
                        </a:rPr>
                        <a:t> 12 GT/s)</a:t>
                      </a:r>
                      <a:br>
                        <a:rPr lang="pt-BR" sz="1400" b="0" i="0" u="none" strike="noStrike">
                          <a:solidFill>
                            <a:srgbClr val="000000"/>
                          </a:solidFill>
                          <a:effectLst/>
                          <a:latin typeface="Calibri" panose="020F0502020204030204" pitchFamily="34" charset="0"/>
                        </a:rPr>
                      </a:br>
                      <a:r>
                        <a:rPr lang="pt-BR" sz="1400" b="0" i="0" u="none" strike="noStrike">
                          <a:solidFill>
                            <a:srgbClr val="000000"/>
                          </a:solidFill>
                          <a:effectLst/>
                          <a:latin typeface="Calibri" panose="020F0502020204030204" pitchFamily="34" charset="0"/>
                        </a:rPr>
                        <a:t>1e-15  (</a:t>
                      </a:r>
                      <a:r>
                        <a:rPr lang="pt-BR" sz="1400" b="0" i="0" u="none" strike="noStrike">
                          <a:solidFill>
                            <a:srgbClr val="000000"/>
                          </a:solidFill>
                          <a:effectLst/>
                          <a:latin typeface="Symbol" panose="05050102010706020507" pitchFamily="18" charset="2"/>
                        </a:rPr>
                        <a:t>³ 16</a:t>
                      </a:r>
                      <a:r>
                        <a:rPr lang="pt-BR" sz="1400" b="0" i="0" u="none" strike="noStrike">
                          <a:solidFill>
                            <a:srgbClr val="000000"/>
                          </a:solidFill>
                          <a:effectLst/>
                          <a:latin typeface="Calibri" panose="020F0502020204030204" pitchFamily="34" charset="0"/>
                        </a:rPr>
                        <a:t> GT/s)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6128278"/>
                  </a:ext>
                </a:extLst>
              </a:tr>
              <a:tr h="528211">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Latency end-to-end TX + RX + adapter</a:t>
                      </a:r>
                      <a:r>
                        <a:rPr lang="en-US" sz="1400" b="0" i="0" u="none" strike="noStrike" baseline="30000">
                          <a:solidFill>
                            <a:schemeClr val="bg1"/>
                          </a:solidFill>
                          <a:effectLst/>
                          <a:latin typeface="Calibri" panose="020F0502020204030204" pitchFamily="34" charset="0"/>
                        </a:rPr>
                        <a:t> *</a:t>
                      </a:r>
                      <a:endParaRPr lang="en-US" sz="1400" b="0" i="0" u="none" strike="noStrike">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gridSpan="2">
                  <a:txBody>
                    <a:bodyPr/>
                    <a:lstStyle/>
                    <a:p>
                      <a:pPr algn="ctr" fontAlgn="ctr"/>
                      <a:r>
                        <a:rPr lang="en-US" sz="1400" b="0" i="0" u="none" strike="noStrike">
                          <a:solidFill>
                            <a:srgbClr val="000000"/>
                          </a:solidFill>
                          <a:effectLst/>
                          <a:latin typeface="Calibri" panose="020F0502020204030204" pitchFamily="34" charset="0"/>
                        </a:rPr>
                        <a:t>&lt;2ns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hMerge="1">
                  <a:txBody>
                    <a:bodyPr/>
                    <a:lstStyle/>
                    <a:p>
                      <a:endParaRPr lang="en-US"/>
                    </a:p>
                  </a:txBody>
                  <a:tcPr/>
                </a:tc>
                <a:extLst>
                  <a:ext uri="{0D108BD9-81ED-4DB2-BD59-A6C34878D82A}">
                    <a16:rowId xmlns:a16="http://schemas.microsoft.com/office/drawing/2014/main" val="1370526470"/>
                  </a:ext>
                </a:extLst>
              </a:tr>
              <a:tr h="528211">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Idle entry/exit latency</a:t>
                      </a:r>
                      <a:r>
                        <a:rPr lang="en-US" sz="1400" b="0" i="0" u="none" strike="noStrike" baseline="30000">
                          <a:solidFill>
                            <a:schemeClr val="bg1"/>
                          </a:solidFill>
                          <a:effectLst/>
                          <a:latin typeface="Calibri" panose="020F0502020204030204" pitchFamily="34" charset="0"/>
                        </a:rPr>
                        <a:t>*</a:t>
                      </a:r>
                      <a:endParaRPr lang="en-US" sz="1400" b="0" i="0" u="none" strike="noStrike">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gridSpan="2">
                  <a:txBody>
                    <a:bodyPr/>
                    <a:lstStyle/>
                    <a:p>
                      <a:pPr algn="ctr" fontAlgn="ctr"/>
                      <a:r>
                        <a:rPr lang="en-US" sz="1400" b="0" i="0" u="none" strike="noStrike">
                          <a:solidFill>
                            <a:srgbClr val="000000"/>
                          </a:solidFill>
                          <a:effectLst/>
                          <a:latin typeface="Calibri" panose="020F0502020204030204" pitchFamily="34" charset="0"/>
                        </a:rPr>
                        <a:t>&lt;1ns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671223173"/>
                  </a:ext>
                </a:extLst>
              </a:tr>
              <a:tr h="528211">
                <a:tc>
                  <a:txBody>
                    <a:bodyPr/>
                    <a:lstStyle/>
                    <a:p>
                      <a:pPr marL="91440" algn="l" fontAlgn="ctr">
                        <a:spcBef>
                          <a:spcPts val="600"/>
                        </a:spcBef>
                      </a:pPr>
                      <a:r>
                        <a:rPr lang="en-US" sz="1400" b="0" i="0" u="none" strike="noStrike">
                          <a:solidFill>
                            <a:srgbClr val="FFFFFF"/>
                          </a:solidFill>
                          <a:effectLst/>
                          <a:latin typeface="Calibri" panose="020F0502020204030204" pitchFamily="34" charset="0"/>
                        </a:rPr>
                        <a:t>Channel reach</a:t>
                      </a:r>
                    </a:p>
                  </a:txBody>
                  <a:tcPr marL="9525" marR="9525" marT="9525" marB="0" anchor="ctr">
                    <a:lnL w="6350" cap="flat" cmpd="sng" algn="ctr">
                      <a:solidFill>
                        <a:srgbClr val="FFFFFF"/>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F75B5"/>
                    </a:solidFill>
                  </a:tcPr>
                </a:tc>
                <a:tc>
                  <a:txBody>
                    <a:bodyPr/>
                    <a:lstStyle/>
                    <a:p>
                      <a:pPr algn="ctr" fontAlgn="ctr"/>
                      <a:r>
                        <a:rPr lang="en-US" sz="1400" b="0" i="0" u="none" strike="noStrike">
                          <a:solidFill>
                            <a:srgbClr val="000000"/>
                          </a:solidFill>
                          <a:effectLst/>
                          <a:latin typeface="Calibri" panose="020F0502020204030204" pitchFamily="34" charset="0"/>
                        </a:rPr>
                        <a:t>10mm (short reach)</a:t>
                      </a:r>
                      <a:br>
                        <a:rPr lang="en-US" sz="1400" b="0" i="0" u="none" strike="noStrike">
                          <a:solidFill>
                            <a:srgbClr val="000000"/>
                          </a:solidFill>
                          <a:effectLst/>
                          <a:latin typeface="Calibri" panose="020F0502020204030204" pitchFamily="34" charset="0"/>
                        </a:rPr>
                      </a:br>
                      <a:r>
                        <a:rPr lang="en-US" sz="1400" b="0" i="0" u="none" strike="noStrike">
                          <a:solidFill>
                            <a:srgbClr val="000000"/>
                          </a:solidFill>
                          <a:effectLst/>
                          <a:latin typeface="Calibri" panose="020F0502020204030204" pitchFamily="34" charset="0"/>
                        </a:rPr>
                        <a:t>25mm (long reach)</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2mm</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4134265822"/>
                  </a:ext>
                </a:extLst>
              </a:tr>
            </a:tbl>
          </a:graphicData>
        </a:graphic>
      </p:graphicFrame>
      <p:sp>
        <p:nvSpPr>
          <p:cNvPr id="3" name="TextBox 2">
            <a:extLst>
              <a:ext uri="{FF2B5EF4-FFF2-40B4-BE49-F238E27FC236}">
                <a16:creationId xmlns:a16="http://schemas.microsoft.com/office/drawing/2014/main" id="{ABE6E274-D1CA-460E-BFB6-EA1D5E8FB468}"/>
              </a:ext>
            </a:extLst>
          </p:cNvPr>
          <p:cNvSpPr txBox="1"/>
          <p:nvPr/>
        </p:nvSpPr>
        <p:spPr>
          <a:xfrm>
            <a:off x="801158" y="6190465"/>
            <a:ext cx="5151475" cy="3934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noAutofit/>
          </a:bodyPr>
          <a:lstStyle/>
          <a:p>
            <a:pPr marR="0" defTabSz="2438338" rtl="0" fontAlgn="auto" latinLnBrk="0" hangingPunct="0">
              <a:lnSpc>
                <a:spcPct val="100000"/>
              </a:lnSpc>
              <a:spcBef>
                <a:spcPts val="600"/>
              </a:spcBef>
              <a:spcAft>
                <a:spcPts val="0"/>
              </a:spcAft>
              <a:buClrTx/>
              <a:buSzTx/>
              <a:tabLst/>
            </a:pPr>
            <a:r>
              <a:rPr kumimoji="0" lang="en-US" sz="1000" i="0" u="none" strike="noStrike" cap="none" spc="0" normalizeH="0" baseline="0">
                <a:ln>
                  <a:noFill/>
                </a:ln>
                <a:solidFill>
                  <a:schemeClr val="tx1"/>
                </a:solidFill>
                <a:effectLst/>
                <a:uFillTx/>
                <a:latin typeface="+mj-lt"/>
                <a:cs typeface="Arial" panose="020B0604020202020204" pitchFamily="34" charset="0"/>
                <a:sym typeface="Helvetica Neue"/>
              </a:rPr>
              <a:t>* Representative parameters based on “good” implementation and not specification</a:t>
            </a:r>
          </a:p>
        </p:txBody>
      </p:sp>
    </p:spTree>
    <p:extLst>
      <p:ext uri="{BB962C8B-B14F-4D97-AF65-F5344CB8AC3E}">
        <p14:creationId xmlns:p14="http://schemas.microsoft.com/office/powerpoint/2010/main" val="115328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E40467-D0BB-4162-BDB8-B6EDE5C826B5}"/>
              </a:ext>
            </a:extLst>
          </p:cNvPr>
          <p:cNvPicPr>
            <a:picLocks noGrp="1" noChangeAspect="1"/>
          </p:cNvPicPr>
          <p:nvPr>
            <p:ph sz="quarter" idx="28"/>
          </p:nvPr>
        </p:nvPicPr>
        <p:blipFill>
          <a:blip r:embed="rId3"/>
          <a:stretch>
            <a:fillRect/>
          </a:stretch>
        </p:blipFill>
        <p:spPr>
          <a:xfrm>
            <a:off x="6577492" y="1673402"/>
            <a:ext cx="5372293" cy="3730013"/>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EA956BF-6412-43AE-9775-D5544167FBE6}"/>
              </a:ext>
            </a:extLst>
          </p:cNvPr>
          <p:cNvSpPr>
            <a:spLocks noGrp="1"/>
          </p:cNvSpPr>
          <p:nvPr>
            <p:ph type="title"/>
          </p:nvPr>
        </p:nvSpPr>
        <p:spPr/>
        <p:txBody>
          <a:bodyPr/>
          <a:lstStyle/>
          <a:p>
            <a:r>
              <a:rPr lang="en-US"/>
              <a:t>3D Hybrid Bonding Channel</a:t>
            </a:r>
          </a:p>
        </p:txBody>
      </p:sp>
      <p:sp>
        <p:nvSpPr>
          <p:cNvPr id="3" name="Content Placeholder 2">
            <a:extLst>
              <a:ext uri="{FF2B5EF4-FFF2-40B4-BE49-F238E27FC236}">
                <a16:creationId xmlns:a16="http://schemas.microsoft.com/office/drawing/2014/main" id="{15D2A938-F5AB-49A0-87B1-C8D8A3698ADB}"/>
              </a:ext>
            </a:extLst>
          </p:cNvPr>
          <p:cNvSpPr>
            <a:spLocks noGrp="1"/>
          </p:cNvSpPr>
          <p:nvPr>
            <p:ph sz="quarter" idx="27"/>
          </p:nvPr>
        </p:nvSpPr>
        <p:spPr>
          <a:xfrm>
            <a:off x="571500" y="1673402"/>
            <a:ext cx="5937048" cy="4584830"/>
          </a:xfrm>
        </p:spPr>
        <p:txBody>
          <a:bodyPr>
            <a:normAutofit/>
          </a:bodyPr>
          <a:lstStyle/>
          <a:p>
            <a:r>
              <a:rPr lang="en-US" sz="2000">
                <a:latin typeface="+mj-lt"/>
              </a:rPr>
              <a:t>Hybrid bonding pad &lt;10fF @ 9µm pitch</a:t>
            </a:r>
          </a:p>
          <a:p>
            <a:r>
              <a:rPr lang="en-US" sz="2000">
                <a:latin typeface="+mj-lt"/>
              </a:rPr>
              <a:t>Enable “Zero” ESD</a:t>
            </a:r>
          </a:p>
          <a:p>
            <a:r>
              <a:rPr lang="en-US" sz="2000">
                <a:latin typeface="+mj-lt"/>
              </a:rPr>
              <a:t>2 TB/s/mm</a:t>
            </a:r>
            <a:r>
              <a:rPr lang="en-US" sz="2000">
                <a:latin typeface="+mj-lt"/>
                <a:cs typeface="Calibri" panose="020F0502020204030204" pitchFamily="34" charset="0"/>
              </a:rPr>
              <a:t>²</a:t>
            </a:r>
            <a:r>
              <a:rPr lang="en-US" sz="2000">
                <a:latin typeface="+mj-lt"/>
              </a:rPr>
              <a:t> are feasible</a:t>
            </a:r>
          </a:p>
          <a:p>
            <a:r>
              <a:rPr lang="en-US" sz="2000">
                <a:latin typeface="+mj-lt"/>
              </a:rPr>
              <a:t>Channel energy consumption &lt;1 fJ/b @ 0.6V</a:t>
            </a:r>
          </a:p>
          <a:p>
            <a:r>
              <a:rPr lang="en-US" sz="2000">
                <a:latin typeface="+mj-lt"/>
              </a:rPr>
              <a:t>Further scaling could be limited by circuit at 6µm pitch and below</a:t>
            </a:r>
          </a:p>
          <a:p>
            <a:pPr lvl="1"/>
            <a:endParaRPr lang="en-US" sz="1800">
              <a:latin typeface="+mj-lt"/>
            </a:endParaRPr>
          </a:p>
        </p:txBody>
      </p:sp>
      <p:cxnSp>
        <p:nvCxnSpPr>
          <p:cNvPr id="8" name="Straight Connector 7">
            <a:extLst>
              <a:ext uri="{FF2B5EF4-FFF2-40B4-BE49-F238E27FC236}">
                <a16:creationId xmlns:a16="http://schemas.microsoft.com/office/drawing/2014/main" id="{1BBFC9DC-3F63-4900-8F10-49BBB12DBE31}"/>
              </a:ext>
            </a:extLst>
          </p:cNvPr>
          <p:cNvCxnSpPr>
            <a:cxnSpLocks/>
          </p:cNvCxnSpPr>
          <p:nvPr/>
        </p:nvCxnSpPr>
        <p:spPr>
          <a:xfrm flipV="1">
            <a:off x="11188193" y="3260992"/>
            <a:ext cx="605245" cy="222966"/>
          </a:xfrm>
          <a:prstGeom prst="line">
            <a:avLst/>
          </a:prstGeom>
          <a:ln w="19050">
            <a:solidFill>
              <a:schemeClr val="accent2"/>
            </a:solidFill>
            <a:prstDash val="sysDash"/>
          </a:ln>
        </p:spPr>
        <p:style>
          <a:lnRef idx="1">
            <a:schemeClr val="accent6"/>
          </a:lnRef>
          <a:fillRef idx="0">
            <a:schemeClr val="accent6"/>
          </a:fillRef>
          <a:effectRef idx="0">
            <a:schemeClr val="accent6"/>
          </a:effectRef>
          <a:fontRef idx="minor">
            <a:schemeClr val="tx1"/>
          </a:fontRef>
        </p:style>
      </p:cxnSp>
      <p:sp>
        <p:nvSpPr>
          <p:cNvPr id="6" name="Rectangle 5">
            <a:extLst>
              <a:ext uri="{FF2B5EF4-FFF2-40B4-BE49-F238E27FC236}">
                <a16:creationId xmlns:a16="http://schemas.microsoft.com/office/drawing/2014/main" id="{5F9B6014-614A-47B0-9BD0-36751CD9465F}"/>
              </a:ext>
            </a:extLst>
          </p:cNvPr>
          <p:cNvSpPr/>
          <p:nvPr/>
        </p:nvSpPr>
        <p:spPr>
          <a:xfrm>
            <a:off x="11183899" y="2159664"/>
            <a:ext cx="605245" cy="2547257"/>
          </a:xfrm>
          <a:prstGeom prst="rect">
            <a:avLst/>
          </a:prstGeom>
          <a:solidFill>
            <a:schemeClr val="tx1">
              <a:lumMod val="50000"/>
              <a:lumOff val="50000"/>
              <a:alpha val="31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452AA745-371E-4C82-80AB-1A59B2102A2E}"/>
              </a:ext>
            </a:extLst>
          </p:cNvPr>
          <p:cNvSpPr txBox="1"/>
          <p:nvPr/>
        </p:nvSpPr>
        <p:spPr>
          <a:xfrm>
            <a:off x="7617676" y="2443638"/>
            <a:ext cx="153086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8BAE46"/>
                </a:solidFill>
                <a:effectLst/>
                <a:uLnTx/>
                <a:uFillTx/>
                <a:latin typeface="Intel Clear"/>
                <a:ea typeface="+mn-ea"/>
                <a:cs typeface="+mn-cs"/>
                <a:sym typeface="Helvetica Neue"/>
              </a:rPr>
              <a:t>bump limited scaling</a:t>
            </a: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C7FD"/>
                </a:solidFill>
                <a:effectLst/>
                <a:uLnTx/>
                <a:uFillTx/>
                <a:latin typeface="Intel Clear"/>
                <a:sym typeface="Helvetica Neue"/>
              </a:rPr>
              <a:t>circuit limited scaling</a:t>
            </a:r>
            <a:endParaRPr kumimoji="0" lang="en-US" sz="1200" b="1" i="0" u="none" strike="noStrike" kern="0" cap="none" spc="0" normalizeH="0" baseline="0" noProof="0" err="1">
              <a:ln>
                <a:noFill/>
              </a:ln>
              <a:solidFill>
                <a:srgbClr val="8BAE46"/>
              </a:solidFill>
              <a:effectLst/>
              <a:uLnTx/>
              <a:uFillTx/>
              <a:latin typeface="Intel Clear"/>
              <a:ea typeface="+mn-ea"/>
              <a:cs typeface="+mn-cs"/>
              <a:sym typeface="Helvetica Neue"/>
            </a:endParaRPr>
          </a:p>
        </p:txBody>
      </p:sp>
    </p:spTree>
    <p:extLst>
      <p:ext uri="{BB962C8B-B14F-4D97-AF65-F5344CB8AC3E}">
        <p14:creationId xmlns:p14="http://schemas.microsoft.com/office/powerpoint/2010/main" val="23828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DFB4-24E4-49B3-9C40-BE2C12836C3E}"/>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CDA3241A-8A74-46DA-8EA7-1C583172117B}"/>
              </a:ext>
            </a:extLst>
          </p:cNvPr>
          <p:cNvSpPr>
            <a:spLocks noGrp="1"/>
          </p:cNvSpPr>
          <p:nvPr>
            <p:ph sz="quarter" idx="28"/>
          </p:nvPr>
        </p:nvSpPr>
        <p:spPr/>
        <p:txBody>
          <a:bodyPr>
            <a:normAutofit/>
          </a:bodyPr>
          <a:lstStyle/>
          <a:p>
            <a:r>
              <a:rPr lang="en-US" sz="2400"/>
              <a:t>Tremendous bandwidth density scaling of all three categories of D2D channels</a:t>
            </a:r>
          </a:p>
          <a:p>
            <a:pPr lvl="1"/>
            <a:r>
              <a:rPr lang="en-US" sz="2000"/>
              <a:t>2.5D EMIB channel is feasible to support 650 GB/s/mm</a:t>
            </a:r>
          </a:p>
          <a:p>
            <a:pPr lvl="1"/>
            <a:r>
              <a:rPr lang="en-US" sz="2000"/>
              <a:t>2D standard channel is feasible to support 220 GB/s/mm with 4 routing layers</a:t>
            </a:r>
          </a:p>
          <a:p>
            <a:pPr lvl="1"/>
            <a:r>
              <a:rPr lang="en-US" sz="2000"/>
              <a:t>3D hybrid bonding channel is feasible to support 2 TB/s/mm² </a:t>
            </a:r>
          </a:p>
          <a:p>
            <a:endParaRPr lang="en-US" sz="2400"/>
          </a:p>
          <a:p>
            <a:pPr marL="228600" marR="0" lvl="0" indent="-228600" algn="l" defTabSz="609600" eaLnBrk="1" fontAlgn="auto" latinLnBrk="0" hangingPunct="1">
              <a:lnSpc>
                <a:spcPct val="100000"/>
              </a:lnSpc>
              <a:spcBef>
                <a:spcPts val="1200"/>
              </a:spcBef>
              <a:spcAft>
                <a:spcPts val="0"/>
              </a:spcAft>
              <a:buClrTx/>
              <a:buSzTx/>
              <a:buFont typeface="Wingdings" pitchFamily="2" charset="2"/>
              <a:buChar char="§"/>
              <a:tabLst/>
              <a:defRPr/>
            </a:pPr>
            <a:r>
              <a:rPr lang="en-US" sz="2400"/>
              <a:t>Call to action: Deep collaboration between product architecture, IP and packaging teams to optimize the D2D solution for maximum performance/$</a:t>
            </a:r>
          </a:p>
          <a:p>
            <a:endParaRPr lang="en-US" sz="2400"/>
          </a:p>
        </p:txBody>
      </p:sp>
    </p:spTree>
    <p:extLst>
      <p:ext uri="{BB962C8B-B14F-4D97-AF65-F5344CB8AC3E}">
        <p14:creationId xmlns:p14="http://schemas.microsoft.com/office/powerpoint/2010/main" val="160101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139A39-08BC-4F2F-94A3-F43AAEEFAEB4}"/>
              </a:ext>
            </a:extLst>
          </p:cNvPr>
          <p:cNvSpPr>
            <a:spLocks noGrp="1"/>
          </p:cNvSpPr>
          <p:nvPr>
            <p:ph type="body" sz="quarter" idx="25"/>
          </p:nvPr>
        </p:nvSpPr>
        <p:spPr>
          <a:xfrm>
            <a:off x="1491714" y="1176213"/>
            <a:ext cx="10296524" cy="304800"/>
          </a:xfrm>
        </p:spPr>
        <p:txBody>
          <a:bodyPr>
            <a:normAutofit fontScale="92500" lnSpcReduction="10000"/>
          </a:bodyPr>
          <a:lstStyle/>
          <a:p>
            <a:r>
              <a:rPr lang="en-US"/>
              <a:t>Intel Interconnect &amp; Connectivity Summit – Prework Recap</a:t>
            </a:r>
          </a:p>
        </p:txBody>
      </p:sp>
      <p:sp>
        <p:nvSpPr>
          <p:cNvPr id="5" name="Title 4">
            <a:extLst>
              <a:ext uri="{FF2B5EF4-FFF2-40B4-BE49-F238E27FC236}">
                <a16:creationId xmlns:a16="http://schemas.microsoft.com/office/drawing/2014/main" id="{679F4BE2-8E4A-4003-B816-9E34781F7E88}"/>
              </a:ext>
            </a:extLst>
          </p:cNvPr>
          <p:cNvSpPr>
            <a:spLocks noGrp="1"/>
          </p:cNvSpPr>
          <p:nvPr>
            <p:ph type="title"/>
          </p:nvPr>
        </p:nvSpPr>
        <p:spPr>
          <a:xfrm>
            <a:off x="1500248" y="1689666"/>
            <a:ext cx="10410698" cy="2561700"/>
          </a:xfrm>
        </p:spPr>
        <p:txBody>
          <a:bodyPr/>
          <a:lstStyle/>
          <a:p>
            <a:r>
              <a:rPr lang="en-US" sz="3600" b="1"/>
              <a:t>Outlook for PCIe 7 and UPI beyond 64Gb/s, Backwards Compatibility</a:t>
            </a:r>
          </a:p>
        </p:txBody>
      </p:sp>
      <p:sp>
        <p:nvSpPr>
          <p:cNvPr id="9" name="Text Placeholder 8">
            <a:extLst>
              <a:ext uri="{FF2B5EF4-FFF2-40B4-BE49-F238E27FC236}">
                <a16:creationId xmlns:a16="http://schemas.microsoft.com/office/drawing/2014/main" id="{ABEAF9F9-E88D-44A4-A1B6-BAA2E532B65E}"/>
              </a:ext>
            </a:extLst>
          </p:cNvPr>
          <p:cNvSpPr>
            <a:spLocks noGrp="1"/>
          </p:cNvSpPr>
          <p:nvPr>
            <p:ph type="body" sz="quarter" idx="27"/>
          </p:nvPr>
        </p:nvSpPr>
        <p:spPr>
          <a:xfrm>
            <a:off x="1563772" y="4460020"/>
            <a:ext cx="5591111" cy="1389216"/>
          </a:xfrm>
        </p:spPr>
        <p:txBody>
          <a:bodyPr>
            <a:normAutofit/>
          </a:bodyPr>
          <a:lstStyle/>
          <a:p>
            <a:r>
              <a:rPr lang="en-US"/>
              <a:t>Zuoguo (Joe) Wu, Sr Principal Engineer</a:t>
            </a:r>
          </a:p>
          <a:p>
            <a:r>
              <a:rPr lang="en-US"/>
              <a:t>Mohiuddin </a:t>
            </a:r>
            <a:r>
              <a:rPr lang="en-US" err="1"/>
              <a:t>Mazumder</a:t>
            </a:r>
            <a:r>
              <a:rPr lang="en-US"/>
              <a:t>, Sr Principal Engineer</a:t>
            </a:r>
          </a:p>
          <a:p>
            <a:r>
              <a:rPr lang="en-US"/>
              <a:t> I/O Technologies and Standards, DCAI</a:t>
            </a:r>
          </a:p>
          <a:p>
            <a:endParaRPr lang="en-US"/>
          </a:p>
        </p:txBody>
      </p:sp>
      <p:pic>
        <p:nvPicPr>
          <p:cNvPr id="7" name="Picture 6" descr="Graphical user interface, application&#10;&#10;Description automatically generated">
            <a:extLst>
              <a:ext uri="{FF2B5EF4-FFF2-40B4-BE49-F238E27FC236}">
                <a16:creationId xmlns:a16="http://schemas.microsoft.com/office/drawing/2014/main" id="{C6D17037-EF43-4233-986E-8F76E306C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313" y="4180760"/>
            <a:ext cx="2356631" cy="2368906"/>
          </a:xfrm>
          <a:prstGeom prst="rect">
            <a:avLst/>
          </a:prstGeom>
        </p:spPr>
      </p:pic>
    </p:spTree>
    <p:extLst>
      <p:ext uri="{BB962C8B-B14F-4D97-AF65-F5344CB8AC3E}">
        <p14:creationId xmlns:p14="http://schemas.microsoft.com/office/powerpoint/2010/main" val="201169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B81E401-826D-4C71-AAFA-6195E6B04CDD}"/>
              </a:ext>
            </a:extLst>
          </p:cNvPr>
          <p:cNvGraphicFramePr>
            <a:graphicFrameLocks noGrp="1"/>
          </p:cNvGraphicFramePr>
          <p:nvPr>
            <p:ph idx="1"/>
          </p:nvPr>
        </p:nvGraphicFramePr>
        <p:xfrm>
          <a:off x="341296" y="1180584"/>
          <a:ext cx="11008597" cy="4283786"/>
        </p:xfrm>
        <a:graphic>
          <a:graphicData uri="http://schemas.openxmlformats.org/drawingml/2006/table">
            <a:tbl>
              <a:tblPr firstRow="1" firstCol="1" bandRow="1">
                <a:tableStyleId>{5C22544A-7EE6-4342-B048-85BDC9FD1C3A}</a:tableStyleId>
              </a:tblPr>
              <a:tblGrid>
                <a:gridCol w="2853645">
                  <a:extLst>
                    <a:ext uri="{9D8B030D-6E8A-4147-A177-3AD203B41FA5}">
                      <a16:colId xmlns:a16="http://schemas.microsoft.com/office/drawing/2014/main" val="3570704756"/>
                    </a:ext>
                  </a:extLst>
                </a:gridCol>
                <a:gridCol w="8154952">
                  <a:extLst>
                    <a:ext uri="{9D8B030D-6E8A-4147-A177-3AD203B41FA5}">
                      <a16:colId xmlns:a16="http://schemas.microsoft.com/office/drawing/2014/main" val="1469681752"/>
                    </a:ext>
                  </a:extLst>
                </a:gridCol>
              </a:tblGrid>
              <a:tr h="385905">
                <a:tc>
                  <a:txBody>
                    <a:bodyPr/>
                    <a:lstStyle/>
                    <a:p>
                      <a:pPr marL="0" marR="0" algn="ctr">
                        <a:lnSpc>
                          <a:spcPct val="107000"/>
                        </a:lnSpc>
                        <a:spcBef>
                          <a:spcPts val="0"/>
                        </a:spcBef>
                        <a:spcAft>
                          <a:spcPts val="0"/>
                        </a:spcAft>
                      </a:pPr>
                      <a:r>
                        <a:rPr lang="en-US" sz="2000">
                          <a:effectLst/>
                        </a:rPr>
                        <a:t>Metrics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Expectations</a:t>
                      </a:r>
                    </a:p>
                  </a:txBody>
                  <a:tcPr marL="68580" marR="68580" marT="0" marB="0"/>
                </a:tc>
                <a:extLst>
                  <a:ext uri="{0D108BD9-81ED-4DB2-BD59-A6C34878D82A}">
                    <a16:rowId xmlns:a16="http://schemas.microsoft.com/office/drawing/2014/main" val="3162846427"/>
                  </a:ext>
                </a:extLst>
              </a:tr>
              <a:tr h="385905">
                <a:tc>
                  <a:txBody>
                    <a:bodyPr/>
                    <a:lstStyle/>
                    <a:p>
                      <a:pPr marL="0" marR="0" algn="l">
                        <a:lnSpc>
                          <a:spcPct val="107000"/>
                        </a:lnSpc>
                        <a:spcBef>
                          <a:spcPts val="0"/>
                        </a:spcBef>
                        <a:spcAft>
                          <a:spcPts val="0"/>
                        </a:spcAft>
                      </a:pPr>
                      <a:r>
                        <a:rPr lang="en-US" sz="1800">
                          <a:effectLst/>
                        </a:rPr>
                        <a:t>Data Rate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128 GT/s, PAM4 (double the bandwidth per pin every generation)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8060594"/>
                  </a:ext>
                </a:extLst>
              </a:tr>
              <a:tr h="385905">
                <a:tc>
                  <a:txBody>
                    <a:bodyPr/>
                    <a:lstStyle/>
                    <a:p>
                      <a:pPr marL="0" marR="0" algn="l">
                        <a:lnSpc>
                          <a:spcPct val="107000"/>
                        </a:lnSpc>
                        <a:spcBef>
                          <a:spcPts val="0"/>
                        </a:spcBef>
                        <a:spcAft>
                          <a:spcPts val="0"/>
                        </a:spcAft>
                      </a:pPr>
                      <a:r>
                        <a:rPr lang="en-US" sz="1800">
                          <a:effectLst/>
                        </a:rPr>
                        <a:t>Latency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&lt; 1ns adder for Transmitter + Receiver over 64 GT/s  </a:t>
                      </a:r>
                    </a:p>
                  </a:txBody>
                  <a:tcPr marL="68580" marR="68580" marT="0" marB="0"/>
                </a:tc>
                <a:extLst>
                  <a:ext uri="{0D108BD9-81ED-4DB2-BD59-A6C34878D82A}">
                    <a16:rowId xmlns:a16="http://schemas.microsoft.com/office/drawing/2014/main" val="2082162479"/>
                  </a:ext>
                </a:extLst>
              </a:tr>
              <a:tr h="385905">
                <a:tc>
                  <a:txBody>
                    <a:bodyPr/>
                    <a:lstStyle/>
                    <a:p>
                      <a:pPr marL="0" marR="0" algn="l">
                        <a:lnSpc>
                          <a:spcPct val="107000"/>
                        </a:lnSpc>
                        <a:spcBef>
                          <a:spcPts val="0"/>
                        </a:spcBef>
                        <a:spcAft>
                          <a:spcPts val="0"/>
                        </a:spcAft>
                      </a:pPr>
                      <a:r>
                        <a:rPr lang="en-US" sz="1800">
                          <a:effectLst/>
                        </a:rPr>
                        <a:t>Bandwidth Inefficiency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&lt; 1% adder over 64 GT/s </a:t>
                      </a:r>
                    </a:p>
                  </a:txBody>
                  <a:tcPr marL="68580" marR="68580" marT="0" marB="0"/>
                </a:tc>
                <a:extLst>
                  <a:ext uri="{0D108BD9-81ED-4DB2-BD59-A6C34878D82A}">
                    <a16:rowId xmlns:a16="http://schemas.microsoft.com/office/drawing/2014/main" val="484276136"/>
                  </a:ext>
                </a:extLst>
              </a:tr>
              <a:tr h="385905">
                <a:tc>
                  <a:txBody>
                    <a:bodyPr/>
                    <a:lstStyle/>
                    <a:p>
                      <a:pPr marL="0" marR="0" algn="l">
                        <a:lnSpc>
                          <a:spcPct val="107000"/>
                        </a:lnSpc>
                        <a:spcBef>
                          <a:spcPts val="0"/>
                        </a:spcBef>
                        <a:spcAft>
                          <a:spcPts val="0"/>
                        </a:spcAft>
                      </a:pPr>
                      <a:r>
                        <a:rPr lang="en-US" sz="1800">
                          <a:effectLst/>
                        </a:rPr>
                        <a:t>Reliability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0 &lt; FIT &lt;&lt; 1 for a x16 (FIT – Failure in Time, number of failures in 10</a:t>
                      </a:r>
                      <a:r>
                        <a:rPr lang="en-US" sz="1800" baseline="30000">
                          <a:effectLst/>
                        </a:rPr>
                        <a:t>9</a:t>
                      </a:r>
                      <a:r>
                        <a:rPr lang="en-US" sz="1800">
                          <a:effectLst/>
                        </a:rPr>
                        <a:t> hours)</a:t>
                      </a:r>
                    </a:p>
                    <a:p>
                      <a:pPr marL="0" marR="0" lvl="0" algn="l">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Almost identical to 64 GT/s </a:t>
                      </a:r>
                    </a:p>
                  </a:txBody>
                  <a:tcPr marL="68580" marR="68580" marT="0" marB="0"/>
                </a:tc>
                <a:extLst>
                  <a:ext uri="{0D108BD9-81ED-4DB2-BD59-A6C34878D82A}">
                    <a16:rowId xmlns:a16="http://schemas.microsoft.com/office/drawing/2014/main" val="1938285413"/>
                  </a:ext>
                </a:extLst>
              </a:tr>
              <a:tr h="385905">
                <a:tc>
                  <a:txBody>
                    <a:bodyPr/>
                    <a:lstStyle/>
                    <a:p>
                      <a:pPr marL="0" marR="0" algn="l">
                        <a:lnSpc>
                          <a:spcPct val="107000"/>
                        </a:lnSpc>
                        <a:spcBef>
                          <a:spcPts val="0"/>
                        </a:spcBef>
                        <a:spcAft>
                          <a:spcPts val="0"/>
                        </a:spcAft>
                      </a:pPr>
                      <a:r>
                        <a:rPr lang="en-US" sz="1800">
                          <a:effectLst/>
                        </a:rPr>
                        <a:t>Channel Reach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Similar to PCIe 6.0 under similar set up for Retimer(s) (maximum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4272320"/>
                  </a:ext>
                </a:extLst>
              </a:tr>
              <a:tr h="385905">
                <a:tc>
                  <a:txBody>
                    <a:bodyPr/>
                    <a:lstStyle/>
                    <a:p>
                      <a:pPr marL="0" marR="0" algn="l">
                        <a:lnSpc>
                          <a:spcPct val="107000"/>
                        </a:lnSpc>
                        <a:spcBef>
                          <a:spcPts val="0"/>
                        </a:spcBef>
                        <a:spcAft>
                          <a:spcPts val="0"/>
                        </a:spcAft>
                      </a:pPr>
                      <a:r>
                        <a:rPr lang="en-US" sz="1800">
                          <a:effectLst/>
                        </a:rPr>
                        <a:t>Power Efficiency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Better than PCIe 6.0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0687402"/>
                  </a:ext>
                </a:extLst>
              </a:tr>
              <a:tr h="436275">
                <a:tc>
                  <a:txBody>
                    <a:bodyPr/>
                    <a:lstStyle/>
                    <a:p>
                      <a:pPr marL="0" marR="0" algn="l">
                        <a:lnSpc>
                          <a:spcPct val="107000"/>
                        </a:lnSpc>
                        <a:spcBef>
                          <a:spcPts val="0"/>
                        </a:spcBef>
                        <a:spcAft>
                          <a:spcPts val="0"/>
                        </a:spcAft>
                      </a:pPr>
                      <a:r>
                        <a:rPr lang="en-US" sz="1800">
                          <a:effectLst/>
                        </a:rPr>
                        <a:t>Low Power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Similar entry/ exit latency for L1 and L0p low-power states</a:t>
                      </a:r>
                    </a:p>
                  </a:txBody>
                  <a:tcPr marL="68580" marR="68580" marT="0" marB="0"/>
                </a:tc>
                <a:extLst>
                  <a:ext uri="{0D108BD9-81ED-4DB2-BD59-A6C34878D82A}">
                    <a16:rowId xmlns:a16="http://schemas.microsoft.com/office/drawing/2014/main" val="4122648999"/>
                  </a:ext>
                </a:extLst>
              </a:tr>
              <a:tr h="385905">
                <a:tc>
                  <a:txBody>
                    <a:bodyPr/>
                    <a:lstStyle/>
                    <a:p>
                      <a:pPr marL="0" marR="0" algn="l">
                        <a:lnSpc>
                          <a:spcPct val="107000"/>
                        </a:lnSpc>
                        <a:spcBef>
                          <a:spcPts val="0"/>
                        </a:spcBef>
                        <a:spcAft>
                          <a:spcPts val="0"/>
                        </a:spcAft>
                      </a:pPr>
                      <a:r>
                        <a:rPr lang="en-US" sz="1800">
                          <a:effectLst/>
                        </a:rPr>
                        <a:t>Plug and Play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Fully backwards compatible with PCIe 1.x through PCIe 6.0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9538793"/>
                  </a:ext>
                </a:extLst>
              </a:tr>
              <a:tr h="385905">
                <a:tc>
                  <a:txBody>
                    <a:bodyPr/>
                    <a:lstStyle/>
                    <a:p>
                      <a:pPr marL="0" marR="0" algn="l">
                        <a:lnSpc>
                          <a:spcPct val="107000"/>
                        </a:lnSpc>
                        <a:spcBef>
                          <a:spcPts val="0"/>
                        </a:spcBef>
                        <a:spcAft>
                          <a:spcPts val="0"/>
                        </a:spcAft>
                      </a:pPr>
                      <a:r>
                        <a:rPr lang="en-US" sz="1800">
                          <a:effectLst/>
                        </a:rPr>
                        <a:t>Others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algn="l">
                        <a:lnSpc>
                          <a:spcPct val="107000"/>
                        </a:lnSpc>
                        <a:spcBef>
                          <a:spcPts val="0"/>
                        </a:spcBef>
                        <a:spcAft>
                          <a:spcPts val="0"/>
                        </a:spcAft>
                      </a:pPr>
                      <a:r>
                        <a:rPr lang="en-US" sz="1800">
                          <a:effectLst/>
                        </a:rPr>
                        <a:t>HVM-ready, cost-effective, scalable to hundreds of Lanes in a platform – electrical cable and optical cable friendly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3729388"/>
                  </a:ext>
                </a:extLst>
              </a:tr>
            </a:tbl>
          </a:graphicData>
        </a:graphic>
      </p:graphicFrame>
      <p:sp>
        <p:nvSpPr>
          <p:cNvPr id="3" name="Title 2">
            <a:extLst>
              <a:ext uri="{FF2B5EF4-FFF2-40B4-BE49-F238E27FC236}">
                <a16:creationId xmlns:a16="http://schemas.microsoft.com/office/drawing/2014/main" id="{BAF783FB-A443-430F-92CF-EF9DBF5B8B4F}"/>
              </a:ext>
            </a:extLst>
          </p:cNvPr>
          <p:cNvSpPr>
            <a:spLocks noGrp="1"/>
          </p:cNvSpPr>
          <p:nvPr>
            <p:ph type="title"/>
          </p:nvPr>
        </p:nvSpPr>
        <p:spPr>
          <a:xfrm>
            <a:off x="722585" y="372185"/>
            <a:ext cx="10184227" cy="723928"/>
          </a:xfrm>
        </p:spPr>
        <p:txBody>
          <a:bodyPr/>
          <a:lstStyle/>
          <a:p>
            <a:r>
              <a:rPr lang="en-US"/>
              <a:t>Key Metrics for PCIe 7.0: Requirements</a:t>
            </a:r>
          </a:p>
        </p:txBody>
      </p:sp>
      <p:sp>
        <p:nvSpPr>
          <p:cNvPr id="4" name="Date Placeholder 3">
            <a:extLst>
              <a:ext uri="{FF2B5EF4-FFF2-40B4-BE49-F238E27FC236}">
                <a16:creationId xmlns:a16="http://schemas.microsoft.com/office/drawing/2014/main" id="{56893A4E-09F0-4A05-8174-735E059ADB37}"/>
              </a:ext>
            </a:extLst>
          </p:cNvPr>
          <p:cNvSpPr>
            <a:spLocks noGrp="1"/>
          </p:cNvSpPr>
          <p:nvPr>
            <p:ph type="dt" sz="half" idx="10"/>
          </p:nvPr>
        </p:nvSpPr>
        <p:spPr>
          <a:xfrm>
            <a:off x="918373" y="6532676"/>
            <a:ext cx="724030" cy="140501"/>
          </a:xfrm>
          <a:prstGeom prst="rect">
            <a:avLst/>
          </a:prstGeom>
        </p:spPr>
        <p:txBody>
          <a:bodyPr vert="horz" lIns="0" tIns="0" rIns="0" bIns="0" rtlCol="0" anchor="b"/>
          <a:lstStyle>
            <a:defPPr>
              <a:defRPr lang="en-US"/>
            </a:defPPr>
            <a:lvl1pPr marL="0" algn="l" defTabSz="914400" rtl="0" eaLnBrk="1" latinLnBrk="0" hangingPunct="1">
              <a:defRPr sz="900" b="1" kern="1200" spc="120" baseline="0">
                <a:solidFill>
                  <a:schemeClr val="bg1">
                    <a:alpha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EE05F8-C251-744C-8C21-064E7506603D}" type="datetime1">
              <a:rPr lang="en-US" smtClean="0"/>
              <a:pPr/>
              <a:t>2/21/24</a:t>
            </a:fld>
            <a:endParaRPr lang="en-US"/>
          </a:p>
        </p:txBody>
      </p:sp>
      <p:sp>
        <p:nvSpPr>
          <p:cNvPr id="5" name="Footer Placeholder 4">
            <a:extLst>
              <a:ext uri="{FF2B5EF4-FFF2-40B4-BE49-F238E27FC236}">
                <a16:creationId xmlns:a16="http://schemas.microsoft.com/office/drawing/2014/main" id="{E2ED3EDD-EC51-4FB1-8AA7-0FF88CFF7542}"/>
              </a:ext>
            </a:extLst>
          </p:cNvPr>
          <p:cNvSpPr>
            <a:spLocks noGrp="1"/>
          </p:cNvSpPr>
          <p:nvPr>
            <p:ph type="ftr" sz="quarter" idx="11"/>
          </p:nvPr>
        </p:nvSpPr>
        <p:spPr>
          <a:xfrm>
            <a:off x="1730795" y="6575481"/>
            <a:ext cx="4114800" cy="97696"/>
          </a:xfrm>
          <a:prstGeom prst="rect">
            <a:avLst/>
          </a:prstGeom>
        </p:spPr>
        <p:txBody>
          <a:bodyPr vert="horz" lIns="0" tIns="0" rIns="0" bIns="0" rtlCol="0" anchor="b"/>
          <a:lstStyle>
            <a:defPPr>
              <a:defRPr lang="en-US"/>
            </a:defPPr>
            <a:lvl1pPr marL="0" algn="ctr" defTabSz="914400" rtl="0" eaLnBrk="1" latinLnBrk="0" hangingPunct="1">
              <a:defRPr sz="900" kern="1200">
                <a:solidFill>
                  <a:schemeClr val="bg1">
                    <a:alpha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Copyright © 2020 PCI-SIG. All Rights Reserved.</a:t>
            </a:r>
          </a:p>
        </p:txBody>
      </p:sp>
      <p:sp>
        <p:nvSpPr>
          <p:cNvPr id="6" name="Slide Number Placeholder 5">
            <a:extLst>
              <a:ext uri="{FF2B5EF4-FFF2-40B4-BE49-F238E27FC236}">
                <a16:creationId xmlns:a16="http://schemas.microsoft.com/office/drawing/2014/main" id="{B8F145F3-B135-48BE-BA7E-18E8437A879B}"/>
              </a:ext>
            </a:extLst>
          </p:cNvPr>
          <p:cNvSpPr>
            <a:spLocks noGrp="1"/>
          </p:cNvSpPr>
          <p:nvPr>
            <p:ph type="sldNum" sz="quarter" idx="12"/>
          </p:nvPr>
        </p:nvSpPr>
        <p:spPr>
          <a:xfrm>
            <a:off x="11270724" y="6471556"/>
            <a:ext cx="576072" cy="201621"/>
          </a:xfrm>
          <a:prstGeom prst="rect">
            <a:avLst/>
          </a:prstGeom>
        </p:spPr>
        <p:txBody>
          <a:bodyPr vert="horz" lIns="0" tIns="0" rIns="0" bIns="0" rtlCol="0" anchor="b"/>
          <a:lstStyle>
            <a:defPPr>
              <a:defRPr lang="en-US"/>
            </a:defPPr>
            <a:lvl1pPr marL="0" algn="r"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B59593-93DA-294E-9873-E808AAA75155}" type="slidenum">
              <a:rPr lang="en-US" smtClean="0"/>
              <a:pPr/>
              <a:t>54</a:t>
            </a:fld>
            <a:endParaRPr lang="en-US"/>
          </a:p>
        </p:txBody>
      </p:sp>
      <p:sp>
        <p:nvSpPr>
          <p:cNvPr id="9" name="AutoShape 7">
            <a:extLst>
              <a:ext uri="{FF2B5EF4-FFF2-40B4-BE49-F238E27FC236}">
                <a16:creationId xmlns:a16="http://schemas.microsoft.com/office/drawing/2014/main" id="{08B755D7-442D-465D-B950-4D607CAB0AF4}"/>
              </a:ext>
            </a:extLst>
          </p:cNvPr>
          <p:cNvSpPr>
            <a:spLocks noChangeArrowheads="1"/>
          </p:cNvSpPr>
          <p:nvPr/>
        </p:nvSpPr>
        <p:spPr bwMode="auto">
          <a:xfrm>
            <a:off x="160469" y="5680018"/>
            <a:ext cx="11394958" cy="471406"/>
          </a:xfrm>
          <a:prstGeom prst="roundRect">
            <a:avLst>
              <a:gd name="adj" fmla="val 16667"/>
            </a:avLst>
          </a:prstGeom>
          <a:gradFill rotWithShape="1">
            <a:gsLst>
              <a:gs pos="0">
                <a:srgbClr val="005998"/>
              </a:gs>
              <a:gs pos="100000">
                <a:srgbClr val="003A5D"/>
              </a:gs>
            </a:gsLst>
            <a:lin ang="2700000" scaled="1"/>
          </a:gradFill>
          <a:ln w="19050" algn="ctr">
            <a:solidFill>
              <a:srgbClr val="292929">
                <a:alpha val="70000"/>
              </a:srgbClr>
            </a:solidFill>
            <a:round/>
            <a:headEnd/>
            <a:tailEnd/>
          </a:ln>
          <a:effectLst/>
        </p:spPr>
        <p:txBody>
          <a:bodyPr wrap="square" anchor="ctr">
            <a:spAutoFit/>
          </a:bodyPr>
          <a:lstStyle/>
          <a:p>
            <a:pPr algn="ctr"/>
            <a:r>
              <a:rPr lang="en-US">
                <a:solidFill>
                  <a:schemeClr val="bg1"/>
                </a:solidFill>
              </a:rPr>
              <a:t>Need to make the right trade-offs to meet each of these metrics! </a:t>
            </a:r>
          </a:p>
        </p:txBody>
      </p:sp>
    </p:spTree>
    <p:extLst>
      <p:ext uri="{BB962C8B-B14F-4D97-AF65-F5344CB8AC3E}">
        <p14:creationId xmlns:p14="http://schemas.microsoft.com/office/powerpoint/2010/main" val="974159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F623-B57D-4B85-9C7F-8421F85C30A0}"/>
              </a:ext>
            </a:extLst>
          </p:cNvPr>
          <p:cNvSpPr>
            <a:spLocks noGrp="1"/>
          </p:cNvSpPr>
          <p:nvPr>
            <p:ph type="title"/>
          </p:nvPr>
        </p:nvSpPr>
        <p:spPr/>
        <p:txBody>
          <a:bodyPr/>
          <a:lstStyle/>
          <a:p>
            <a:r>
              <a:rPr lang="en-US"/>
              <a:t>PCIe 7 PHY Outlook</a:t>
            </a:r>
          </a:p>
        </p:txBody>
      </p:sp>
      <p:sp>
        <p:nvSpPr>
          <p:cNvPr id="3" name="Content Placeholder 2">
            <a:extLst>
              <a:ext uri="{FF2B5EF4-FFF2-40B4-BE49-F238E27FC236}">
                <a16:creationId xmlns:a16="http://schemas.microsoft.com/office/drawing/2014/main" id="{688EDE9A-F28E-4765-A86C-DF9F61469C85}"/>
              </a:ext>
            </a:extLst>
          </p:cNvPr>
          <p:cNvSpPr>
            <a:spLocks noGrp="1"/>
          </p:cNvSpPr>
          <p:nvPr>
            <p:ph idx="1"/>
          </p:nvPr>
        </p:nvSpPr>
        <p:spPr>
          <a:xfrm>
            <a:off x="914400" y="1219200"/>
            <a:ext cx="10363200" cy="2408583"/>
          </a:xfrm>
        </p:spPr>
        <p:txBody>
          <a:bodyPr>
            <a:normAutofit/>
          </a:bodyPr>
          <a:lstStyle/>
          <a:p>
            <a:r>
              <a:rPr lang="en-US" sz="2000"/>
              <a:t>128 GT/s is within the capability of advanced SerDes</a:t>
            </a:r>
          </a:p>
          <a:p>
            <a:r>
              <a:rPr lang="en-US" sz="2000"/>
              <a:t>PAM4 signaling is optimal for backwards compatibility</a:t>
            </a:r>
          </a:p>
          <a:p>
            <a:r>
              <a:rPr lang="en-US" sz="2000"/>
              <a:t>ADC based I/O scales well with data rate and process technology</a:t>
            </a:r>
          </a:p>
          <a:p>
            <a:r>
              <a:rPr lang="en-US" sz="2000"/>
              <a:t>Must target BER &lt; 1E-6 to enable light-weight FEC and low latency </a:t>
            </a:r>
          </a:p>
          <a:p>
            <a:r>
              <a:rPr lang="en-US" sz="2000"/>
              <a:t>Influence the industry standard to align with PHY architecture</a:t>
            </a:r>
          </a:p>
        </p:txBody>
      </p:sp>
      <p:pic>
        <p:nvPicPr>
          <p:cNvPr id="5" name="Picture 4">
            <a:extLst>
              <a:ext uri="{FF2B5EF4-FFF2-40B4-BE49-F238E27FC236}">
                <a16:creationId xmlns:a16="http://schemas.microsoft.com/office/drawing/2014/main" id="{934672EB-3B08-4122-B708-6930AB2A5DED}"/>
              </a:ext>
            </a:extLst>
          </p:cNvPr>
          <p:cNvPicPr>
            <a:picLocks noChangeAspect="1"/>
          </p:cNvPicPr>
          <p:nvPr/>
        </p:nvPicPr>
        <p:blipFill>
          <a:blip r:embed="rId3"/>
          <a:stretch>
            <a:fillRect/>
          </a:stretch>
        </p:blipFill>
        <p:spPr>
          <a:xfrm>
            <a:off x="2577137" y="3917576"/>
            <a:ext cx="6107964" cy="1823181"/>
          </a:xfrm>
          <a:prstGeom prst="rect">
            <a:avLst/>
          </a:prstGeom>
        </p:spPr>
      </p:pic>
      <p:sp>
        <p:nvSpPr>
          <p:cNvPr id="6" name="TextBox 5">
            <a:extLst>
              <a:ext uri="{FF2B5EF4-FFF2-40B4-BE49-F238E27FC236}">
                <a16:creationId xmlns:a16="http://schemas.microsoft.com/office/drawing/2014/main" id="{35D8EF9B-02DA-452B-BB69-ACFCD5A40DE1}"/>
              </a:ext>
            </a:extLst>
          </p:cNvPr>
          <p:cNvSpPr txBox="1"/>
          <p:nvPr/>
        </p:nvSpPr>
        <p:spPr>
          <a:xfrm>
            <a:off x="497122" y="4748127"/>
            <a:ext cx="1697581"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tx2"/>
                </a:solidFill>
                <a:effectLst/>
                <a:uFillTx/>
                <a:latin typeface="+mn-lt"/>
                <a:ea typeface="+mn-ea"/>
                <a:cs typeface="+mn-cs"/>
                <a:sym typeface="Helvetica Neue"/>
              </a:rPr>
              <a:t>ADC based I/O</a:t>
            </a:r>
          </a:p>
        </p:txBody>
      </p:sp>
      <p:sp>
        <p:nvSpPr>
          <p:cNvPr id="9" name="AutoShape 7">
            <a:extLst>
              <a:ext uri="{FF2B5EF4-FFF2-40B4-BE49-F238E27FC236}">
                <a16:creationId xmlns:a16="http://schemas.microsoft.com/office/drawing/2014/main" id="{630E3319-1630-44F9-9421-FCFE521E6061}"/>
              </a:ext>
            </a:extLst>
          </p:cNvPr>
          <p:cNvSpPr>
            <a:spLocks noChangeArrowheads="1"/>
          </p:cNvSpPr>
          <p:nvPr/>
        </p:nvSpPr>
        <p:spPr bwMode="auto">
          <a:xfrm>
            <a:off x="160469" y="5805528"/>
            <a:ext cx="11394958" cy="471406"/>
          </a:xfrm>
          <a:prstGeom prst="roundRect">
            <a:avLst>
              <a:gd name="adj" fmla="val 16667"/>
            </a:avLst>
          </a:prstGeom>
          <a:gradFill rotWithShape="1">
            <a:gsLst>
              <a:gs pos="0">
                <a:srgbClr val="005998"/>
              </a:gs>
              <a:gs pos="100000">
                <a:srgbClr val="003A5D"/>
              </a:gs>
            </a:gsLst>
            <a:lin ang="2700000" scaled="1"/>
          </a:gradFill>
          <a:ln w="19050" algn="ctr">
            <a:solidFill>
              <a:srgbClr val="292929">
                <a:alpha val="70000"/>
              </a:srgbClr>
            </a:solidFill>
            <a:round/>
            <a:headEnd/>
            <a:tailEnd/>
          </a:ln>
          <a:effectLst/>
        </p:spPr>
        <p:txBody>
          <a:bodyPr wrap="square" anchor="ctr">
            <a:spAutoFit/>
          </a:bodyPr>
          <a:lstStyle/>
          <a:p>
            <a:pPr algn="ctr"/>
            <a:r>
              <a:rPr lang="en-US">
                <a:solidFill>
                  <a:schemeClr val="bg1"/>
                </a:solidFill>
              </a:rPr>
              <a:t>128 GT/s PAM4 PHY is feasible to meet PCIe 7.0 requirements</a:t>
            </a:r>
          </a:p>
        </p:txBody>
      </p:sp>
    </p:spTree>
    <p:extLst>
      <p:ext uri="{BB962C8B-B14F-4D97-AF65-F5344CB8AC3E}">
        <p14:creationId xmlns:p14="http://schemas.microsoft.com/office/powerpoint/2010/main" val="158009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9AE3-E5F4-4BB9-B9AF-0489F68DAF5F}"/>
              </a:ext>
            </a:extLst>
          </p:cNvPr>
          <p:cNvSpPr>
            <a:spLocks noGrp="1"/>
          </p:cNvSpPr>
          <p:nvPr>
            <p:ph type="title"/>
          </p:nvPr>
        </p:nvSpPr>
        <p:spPr/>
        <p:txBody>
          <a:bodyPr/>
          <a:lstStyle/>
          <a:p>
            <a:r>
              <a:rPr lang="en-US" sz="3200"/>
              <a:t>PCIe Channels: Backwards Compatibility Challenge</a:t>
            </a:r>
          </a:p>
        </p:txBody>
      </p:sp>
      <p:pic>
        <p:nvPicPr>
          <p:cNvPr id="3" name="Picture 2">
            <a:extLst>
              <a:ext uri="{FF2B5EF4-FFF2-40B4-BE49-F238E27FC236}">
                <a16:creationId xmlns:a16="http://schemas.microsoft.com/office/drawing/2014/main" id="{57C3ED8D-9C8E-44E6-8480-4569CB5A4A09}"/>
              </a:ext>
            </a:extLst>
          </p:cNvPr>
          <p:cNvPicPr>
            <a:picLocks noChangeAspect="1"/>
          </p:cNvPicPr>
          <p:nvPr/>
        </p:nvPicPr>
        <p:blipFill rotWithShape="1">
          <a:blip r:embed="rId2"/>
          <a:srcRect r="66481" b="47728"/>
          <a:stretch/>
        </p:blipFill>
        <p:spPr>
          <a:xfrm>
            <a:off x="87315" y="1177319"/>
            <a:ext cx="3476845" cy="2925335"/>
          </a:xfrm>
          <a:prstGeom prst="rect">
            <a:avLst/>
          </a:prstGeom>
        </p:spPr>
      </p:pic>
      <p:pic>
        <p:nvPicPr>
          <p:cNvPr id="4" name="Picture 3">
            <a:extLst>
              <a:ext uri="{FF2B5EF4-FFF2-40B4-BE49-F238E27FC236}">
                <a16:creationId xmlns:a16="http://schemas.microsoft.com/office/drawing/2014/main" id="{D999C731-9393-4163-A3BA-F1F216AB8384}"/>
              </a:ext>
            </a:extLst>
          </p:cNvPr>
          <p:cNvPicPr>
            <a:picLocks noChangeAspect="1"/>
          </p:cNvPicPr>
          <p:nvPr/>
        </p:nvPicPr>
        <p:blipFill rotWithShape="1">
          <a:blip r:embed="rId3"/>
          <a:srcRect r="66240" b="48076"/>
          <a:stretch/>
        </p:blipFill>
        <p:spPr>
          <a:xfrm>
            <a:off x="3882603" y="1177319"/>
            <a:ext cx="3577699" cy="2925334"/>
          </a:xfrm>
          <a:prstGeom prst="rect">
            <a:avLst/>
          </a:prstGeom>
        </p:spPr>
      </p:pic>
      <p:pic>
        <p:nvPicPr>
          <p:cNvPr id="5" name="Picture 4">
            <a:extLst>
              <a:ext uri="{FF2B5EF4-FFF2-40B4-BE49-F238E27FC236}">
                <a16:creationId xmlns:a16="http://schemas.microsoft.com/office/drawing/2014/main" id="{9B70C28B-1CD1-49DE-B3D7-81C710146100}"/>
              </a:ext>
            </a:extLst>
          </p:cNvPr>
          <p:cNvPicPr>
            <a:picLocks noChangeAspect="1"/>
          </p:cNvPicPr>
          <p:nvPr/>
        </p:nvPicPr>
        <p:blipFill rotWithShape="1">
          <a:blip r:embed="rId4"/>
          <a:srcRect r="66130" b="47842"/>
          <a:stretch/>
        </p:blipFill>
        <p:spPr>
          <a:xfrm>
            <a:off x="7577388" y="1235725"/>
            <a:ext cx="3541570" cy="2925333"/>
          </a:xfrm>
          <a:prstGeom prst="rect">
            <a:avLst/>
          </a:prstGeom>
        </p:spPr>
      </p:pic>
      <p:sp>
        <p:nvSpPr>
          <p:cNvPr id="6" name="TextBox 5">
            <a:extLst>
              <a:ext uri="{FF2B5EF4-FFF2-40B4-BE49-F238E27FC236}">
                <a16:creationId xmlns:a16="http://schemas.microsoft.com/office/drawing/2014/main" id="{CA67C3B0-ABC5-4196-AEA6-220FC58A166C}"/>
              </a:ext>
            </a:extLst>
          </p:cNvPr>
          <p:cNvSpPr txBox="1"/>
          <p:nvPr/>
        </p:nvSpPr>
        <p:spPr>
          <a:xfrm>
            <a:off x="278701" y="4192612"/>
            <a:ext cx="3385542"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tx2"/>
                </a:solidFill>
                <a:effectLst/>
                <a:uFillTx/>
                <a:latin typeface="+mn-lt"/>
                <a:ea typeface="+mn-ea"/>
                <a:cs typeface="+mn-cs"/>
                <a:sym typeface="Helvetica Neue"/>
              </a:rPr>
              <a:t>Card Electro-Mechanical (CEM) Connector</a:t>
            </a:r>
          </a:p>
        </p:txBody>
      </p:sp>
      <p:sp>
        <p:nvSpPr>
          <p:cNvPr id="7" name="TextBox 6">
            <a:extLst>
              <a:ext uri="{FF2B5EF4-FFF2-40B4-BE49-F238E27FC236}">
                <a16:creationId xmlns:a16="http://schemas.microsoft.com/office/drawing/2014/main" id="{17EFCA4D-031D-4EB3-9A57-DDFEE6B83982}"/>
              </a:ext>
            </a:extLst>
          </p:cNvPr>
          <p:cNvSpPr txBox="1"/>
          <p:nvPr/>
        </p:nvSpPr>
        <p:spPr>
          <a:xfrm>
            <a:off x="4671478" y="4192612"/>
            <a:ext cx="2617704"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400">
                <a:solidFill>
                  <a:schemeClr val="tx2"/>
                </a:solidFill>
              </a:rPr>
              <a:t>SFF-TA-1002 (Gen-Z) connector</a:t>
            </a:r>
            <a:endParaRPr kumimoji="0" lang="en-US" sz="1400" b="0" i="0" u="none" strike="noStrike" cap="none" spc="0" normalizeH="0" baseline="0">
              <a:ln>
                <a:noFill/>
              </a:ln>
              <a:solidFill>
                <a:schemeClr val="tx2"/>
              </a:solidFill>
              <a:effectLst/>
              <a:uFillTx/>
              <a:latin typeface="+mn-lt"/>
              <a:ea typeface="+mn-ea"/>
              <a:cs typeface="+mn-cs"/>
              <a:sym typeface="Helvetica Neue"/>
            </a:endParaRPr>
          </a:p>
        </p:txBody>
      </p:sp>
      <p:sp>
        <p:nvSpPr>
          <p:cNvPr id="8" name="TextBox 7">
            <a:extLst>
              <a:ext uri="{FF2B5EF4-FFF2-40B4-BE49-F238E27FC236}">
                <a16:creationId xmlns:a16="http://schemas.microsoft.com/office/drawing/2014/main" id="{CABDF750-310D-4408-B325-82A6DC0B3CE0}"/>
              </a:ext>
            </a:extLst>
          </p:cNvPr>
          <p:cNvSpPr txBox="1"/>
          <p:nvPr/>
        </p:nvSpPr>
        <p:spPr>
          <a:xfrm>
            <a:off x="8296417" y="4186816"/>
            <a:ext cx="319157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400">
                <a:solidFill>
                  <a:schemeClr val="tx2"/>
                </a:solidFill>
              </a:rPr>
              <a:t>SFF-TA-1016 (MCIO) connector + cable</a:t>
            </a:r>
            <a:endParaRPr kumimoji="0" lang="en-US" sz="1400" b="0" i="0" u="none" strike="noStrike" cap="none" spc="0" normalizeH="0" baseline="0">
              <a:ln>
                <a:noFill/>
              </a:ln>
              <a:solidFill>
                <a:schemeClr val="tx2"/>
              </a:solidFill>
              <a:effectLst/>
              <a:uFillTx/>
              <a:latin typeface="+mn-lt"/>
              <a:ea typeface="+mn-ea"/>
              <a:cs typeface="+mn-cs"/>
              <a:sym typeface="Helvetica Neue"/>
            </a:endParaRPr>
          </a:p>
        </p:txBody>
      </p:sp>
      <p:cxnSp>
        <p:nvCxnSpPr>
          <p:cNvPr id="10" name="Straight Connector 9">
            <a:extLst>
              <a:ext uri="{FF2B5EF4-FFF2-40B4-BE49-F238E27FC236}">
                <a16:creationId xmlns:a16="http://schemas.microsoft.com/office/drawing/2014/main" id="{E456E532-755E-4087-ABD3-C76A24FE89C7}"/>
              </a:ext>
            </a:extLst>
          </p:cNvPr>
          <p:cNvCxnSpPr>
            <a:cxnSpLocks/>
          </p:cNvCxnSpPr>
          <p:nvPr/>
        </p:nvCxnSpPr>
        <p:spPr>
          <a:xfrm>
            <a:off x="1446785" y="1487855"/>
            <a:ext cx="1542919" cy="20217"/>
          </a:xfrm>
          <a:prstGeom prst="line">
            <a:avLst/>
          </a:prstGeom>
          <a:noFill/>
          <a:ln w="25400" cap="flat">
            <a:solidFill>
              <a:srgbClr val="00B050"/>
            </a:solidFill>
            <a:prstDash val="dash"/>
            <a:miter lim="400000"/>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63E4E337-4A63-4D0E-A7C5-8EB4355B77F8}"/>
              </a:ext>
            </a:extLst>
          </p:cNvPr>
          <p:cNvCxnSpPr>
            <a:cxnSpLocks/>
          </p:cNvCxnSpPr>
          <p:nvPr/>
        </p:nvCxnSpPr>
        <p:spPr>
          <a:xfrm>
            <a:off x="5409890" y="1708318"/>
            <a:ext cx="1879292" cy="366424"/>
          </a:xfrm>
          <a:prstGeom prst="line">
            <a:avLst/>
          </a:prstGeom>
          <a:noFill/>
          <a:ln w="25400" cap="flat">
            <a:solidFill>
              <a:srgbClr val="00B050"/>
            </a:solidFill>
            <a:prstDash val="dash"/>
            <a:miter lim="4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CF24BD44-3ADE-4E5F-8CAF-766DFC401A2C}"/>
              </a:ext>
            </a:extLst>
          </p:cNvPr>
          <p:cNvCxnSpPr>
            <a:cxnSpLocks/>
          </p:cNvCxnSpPr>
          <p:nvPr/>
        </p:nvCxnSpPr>
        <p:spPr>
          <a:xfrm>
            <a:off x="9798017" y="2299495"/>
            <a:ext cx="1150033" cy="398896"/>
          </a:xfrm>
          <a:prstGeom prst="line">
            <a:avLst/>
          </a:prstGeom>
          <a:noFill/>
          <a:ln w="25400" cap="flat">
            <a:solidFill>
              <a:srgbClr val="00B050"/>
            </a:solidFill>
            <a:prstDash val="dash"/>
            <a:miter lim="400000"/>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895C1879-66B4-4812-A79B-FFB4B1159404}"/>
              </a:ext>
            </a:extLst>
          </p:cNvPr>
          <p:cNvSpPr txBox="1"/>
          <p:nvPr/>
        </p:nvSpPr>
        <p:spPr>
          <a:xfrm>
            <a:off x="6173749" y="1595849"/>
            <a:ext cx="99065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009900"/>
                </a:solidFill>
                <a:effectLst/>
                <a:uFillTx/>
                <a:latin typeface="+mn-lt"/>
                <a:ea typeface="+mn-ea"/>
                <a:cs typeface="+mn-cs"/>
                <a:sym typeface="Helvetica Neue"/>
              </a:rPr>
              <a:t>Desired Trend</a:t>
            </a:r>
          </a:p>
        </p:txBody>
      </p:sp>
      <p:cxnSp>
        <p:nvCxnSpPr>
          <p:cNvPr id="21" name="Straight Arrow Connector 20">
            <a:extLst>
              <a:ext uri="{FF2B5EF4-FFF2-40B4-BE49-F238E27FC236}">
                <a16:creationId xmlns:a16="http://schemas.microsoft.com/office/drawing/2014/main" id="{B3F48F8C-E9BC-4BAA-A33B-B9452D095FF6}"/>
              </a:ext>
            </a:extLst>
          </p:cNvPr>
          <p:cNvCxnSpPr>
            <a:stCxn id="19" idx="2"/>
          </p:cNvCxnSpPr>
          <p:nvPr/>
        </p:nvCxnSpPr>
        <p:spPr>
          <a:xfrm flipH="1">
            <a:off x="6513614" y="1780515"/>
            <a:ext cx="155463" cy="169997"/>
          </a:xfrm>
          <a:prstGeom prst="straightConnector1">
            <a:avLst/>
          </a:prstGeom>
          <a:noFill/>
          <a:ln w="25400" cap="flat">
            <a:solidFill>
              <a:srgbClr val="00B05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38B9938D-FB39-4CF8-B4AD-EC4B69FB8ACC}"/>
              </a:ext>
            </a:extLst>
          </p:cNvPr>
          <p:cNvSpPr txBox="1"/>
          <p:nvPr/>
        </p:nvSpPr>
        <p:spPr>
          <a:xfrm>
            <a:off x="2244683" y="4679502"/>
            <a:ext cx="662040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chemeClr val="tx2"/>
                </a:solidFill>
                <a:effectLst/>
                <a:uFillTx/>
                <a:latin typeface="+mn-lt"/>
                <a:ea typeface="+mn-ea"/>
                <a:cs typeface="+mn-cs"/>
                <a:sym typeface="Helvetica Neue"/>
              </a:rPr>
              <a:t>Nyquist frequency for 128 GT/s PAM4 = 32 GHz</a:t>
            </a:r>
          </a:p>
        </p:txBody>
      </p:sp>
      <p:sp>
        <p:nvSpPr>
          <p:cNvPr id="23" name="Rectangle: Rounded Corners 22">
            <a:extLst>
              <a:ext uri="{FF2B5EF4-FFF2-40B4-BE49-F238E27FC236}">
                <a16:creationId xmlns:a16="http://schemas.microsoft.com/office/drawing/2014/main" id="{4C839B1B-5870-45CD-BD6E-2F11E7A4AE52}"/>
              </a:ext>
            </a:extLst>
          </p:cNvPr>
          <p:cNvSpPr/>
          <p:nvPr/>
        </p:nvSpPr>
        <p:spPr>
          <a:xfrm>
            <a:off x="161368" y="5320149"/>
            <a:ext cx="11400681" cy="705356"/>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t>Mitigating resonances between 30 to 50 GHz is key to backwards compatibility</a:t>
            </a:r>
          </a:p>
        </p:txBody>
      </p:sp>
    </p:spTree>
    <p:extLst>
      <p:ext uri="{BB962C8B-B14F-4D97-AF65-F5344CB8AC3E}">
        <p14:creationId xmlns:p14="http://schemas.microsoft.com/office/powerpoint/2010/main" val="20644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449A-6837-4681-8630-396408C70681}"/>
              </a:ext>
            </a:extLst>
          </p:cNvPr>
          <p:cNvSpPr>
            <a:spLocks noGrp="1"/>
          </p:cNvSpPr>
          <p:nvPr>
            <p:ph type="title"/>
          </p:nvPr>
        </p:nvSpPr>
        <p:spPr/>
        <p:txBody>
          <a:bodyPr/>
          <a:lstStyle/>
          <a:p>
            <a:r>
              <a:rPr lang="en-US"/>
              <a:t>Optical I/O</a:t>
            </a:r>
          </a:p>
        </p:txBody>
      </p:sp>
      <p:sp>
        <p:nvSpPr>
          <p:cNvPr id="3" name="Content Placeholder 2">
            <a:extLst>
              <a:ext uri="{FF2B5EF4-FFF2-40B4-BE49-F238E27FC236}">
                <a16:creationId xmlns:a16="http://schemas.microsoft.com/office/drawing/2014/main" id="{1174F07D-3806-439D-9116-CC47838F8287}"/>
              </a:ext>
            </a:extLst>
          </p:cNvPr>
          <p:cNvSpPr>
            <a:spLocks noGrp="1"/>
          </p:cNvSpPr>
          <p:nvPr>
            <p:ph idx="1"/>
          </p:nvPr>
        </p:nvSpPr>
        <p:spPr>
          <a:xfrm>
            <a:off x="914400" y="1219200"/>
            <a:ext cx="10363200" cy="1446244"/>
          </a:xfrm>
        </p:spPr>
        <p:txBody>
          <a:bodyPr>
            <a:normAutofit/>
          </a:bodyPr>
          <a:lstStyle/>
          <a:p>
            <a:r>
              <a:rPr lang="en-US" sz="2000"/>
              <a:t>Optical I/O enables longer reach and higher density with wavelength as a new dimension</a:t>
            </a:r>
          </a:p>
          <a:p>
            <a:r>
              <a:rPr lang="en-US" sz="2000"/>
              <a:t>Optical and electrical I/O will co-exist for right usages</a:t>
            </a:r>
          </a:p>
          <a:p>
            <a:r>
              <a:rPr lang="en-US" sz="2000"/>
              <a:t> Both parallel and serial E/O interface should be considered</a:t>
            </a:r>
          </a:p>
        </p:txBody>
      </p:sp>
      <p:pic>
        <p:nvPicPr>
          <p:cNvPr id="25" name="Picture 24">
            <a:extLst>
              <a:ext uri="{FF2B5EF4-FFF2-40B4-BE49-F238E27FC236}">
                <a16:creationId xmlns:a16="http://schemas.microsoft.com/office/drawing/2014/main" id="{06521D25-3A3A-4D1B-B2DA-3F22E6F9F59D}"/>
              </a:ext>
            </a:extLst>
          </p:cNvPr>
          <p:cNvPicPr>
            <a:picLocks noChangeAspect="1"/>
          </p:cNvPicPr>
          <p:nvPr/>
        </p:nvPicPr>
        <p:blipFill>
          <a:blip r:embed="rId2"/>
          <a:stretch>
            <a:fillRect/>
          </a:stretch>
        </p:blipFill>
        <p:spPr>
          <a:xfrm>
            <a:off x="2415386" y="3085573"/>
            <a:ext cx="6518706" cy="1115908"/>
          </a:xfrm>
          <a:prstGeom prst="rect">
            <a:avLst/>
          </a:prstGeom>
        </p:spPr>
      </p:pic>
      <p:pic>
        <p:nvPicPr>
          <p:cNvPr id="27" name="Picture 26">
            <a:extLst>
              <a:ext uri="{FF2B5EF4-FFF2-40B4-BE49-F238E27FC236}">
                <a16:creationId xmlns:a16="http://schemas.microsoft.com/office/drawing/2014/main" id="{837CFE5B-C133-4EE8-839D-28C9D52BA4E9}"/>
              </a:ext>
            </a:extLst>
          </p:cNvPr>
          <p:cNvPicPr>
            <a:picLocks noChangeAspect="1"/>
          </p:cNvPicPr>
          <p:nvPr/>
        </p:nvPicPr>
        <p:blipFill>
          <a:blip r:embed="rId3"/>
          <a:stretch>
            <a:fillRect/>
          </a:stretch>
        </p:blipFill>
        <p:spPr>
          <a:xfrm>
            <a:off x="2415386" y="4192556"/>
            <a:ext cx="5951456" cy="1649565"/>
          </a:xfrm>
          <a:prstGeom prst="rect">
            <a:avLst/>
          </a:prstGeom>
        </p:spPr>
      </p:pic>
      <p:sp>
        <p:nvSpPr>
          <p:cNvPr id="7" name="AutoShape 7">
            <a:extLst>
              <a:ext uri="{FF2B5EF4-FFF2-40B4-BE49-F238E27FC236}">
                <a16:creationId xmlns:a16="http://schemas.microsoft.com/office/drawing/2014/main" id="{01EACD76-7722-4A3C-A528-3A80A8C1BFAD}"/>
              </a:ext>
            </a:extLst>
          </p:cNvPr>
          <p:cNvSpPr>
            <a:spLocks noChangeArrowheads="1"/>
          </p:cNvSpPr>
          <p:nvPr/>
        </p:nvSpPr>
        <p:spPr bwMode="auto">
          <a:xfrm>
            <a:off x="160469" y="5877248"/>
            <a:ext cx="11394958" cy="471406"/>
          </a:xfrm>
          <a:prstGeom prst="roundRect">
            <a:avLst>
              <a:gd name="adj" fmla="val 16667"/>
            </a:avLst>
          </a:prstGeom>
          <a:gradFill rotWithShape="1">
            <a:gsLst>
              <a:gs pos="0">
                <a:srgbClr val="005998"/>
              </a:gs>
              <a:gs pos="100000">
                <a:srgbClr val="003A5D"/>
              </a:gs>
            </a:gsLst>
            <a:lin ang="2700000" scaled="1"/>
          </a:gradFill>
          <a:ln w="19050" algn="ctr">
            <a:solidFill>
              <a:srgbClr val="292929">
                <a:alpha val="70000"/>
              </a:srgbClr>
            </a:solidFill>
            <a:round/>
            <a:headEnd/>
            <a:tailEnd/>
          </a:ln>
          <a:effectLst/>
        </p:spPr>
        <p:txBody>
          <a:bodyPr wrap="square" anchor="ctr">
            <a:spAutoFit/>
          </a:bodyPr>
          <a:lstStyle/>
          <a:p>
            <a:pPr algn="ctr"/>
            <a:r>
              <a:rPr lang="en-US">
                <a:solidFill>
                  <a:schemeClr val="bg1"/>
                </a:solidFill>
              </a:rPr>
              <a:t>Make PCIe 7.0 ready for optical transition</a:t>
            </a:r>
          </a:p>
        </p:txBody>
      </p:sp>
    </p:spTree>
    <p:extLst>
      <p:ext uri="{BB962C8B-B14F-4D97-AF65-F5344CB8AC3E}">
        <p14:creationId xmlns:p14="http://schemas.microsoft.com/office/powerpoint/2010/main" val="3528687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139A39-08BC-4F2F-94A3-F43AAEEFAEB4}"/>
              </a:ext>
            </a:extLst>
          </p:cNvPr>
          <p:cNvSpPr>
            <a:spLocks noGrp="1"/>
          </p:cNvSpPr>
          <p:nvPr>
            <p:ph type="body" sz="quarter" idx="25"/>
          </p:nvPr>
        </p:nvSpPr>
        <p:spPr/>
        <p:txBody>
          <a:bodyPr lIns="0" tIns="0" rIns="0" bIns="0" anchor="t">
            <a:normAutofit/>
          </a:bodyPr>
          <a:lstStyle/>
          <a:p>
            <a:r>
              <a:rPr lang="en-US">
                <a:latin typeface="Intel Clear"/>
              </a:rPr>
              <a:t>Intel Interconnect &amp; Connectivity Summit (IICS)  – Pre-work Recap</a:t>
            </a:r>
          </a:p>
        </p:txBody>
      </p:sp>
      <p:sp>
        <p:nvSpPr>
          <p:cNvPr id="5" name="Title 4">
            <a:extLst>
              <a:ext uri="{FF2B5EF4-FFF2-40B4-BE49-F238E27FC236}">
                <a16:creationId xmlns:a16="http://schemas.microsoft.com/office/drawing/2014/main" id="{679F4BE2-8E4A-4003-B816-9E34781F7E88}"/>
              </a:ext>
            </a:extLst>
          </p:cNvPr>
          <p:cNvSpPr>
            <a:spLocks noGrp="1"/>
          </p:cNvSpPr>
          <p:nvPr>
            <p:ph type="title"/>
          </p:nvPr>
        </p:nvSpPr>
        <p:spPr/>
        <p:txBody>
          <a:bodyPr/>
          <a:lstStyle/>
          <a:p>
            <a:r>
              <a:rPr lang="en-US" sz="2800">
                <a:solidFill>
                  <a:schemeClr val="bg1">
                    <a:alpha val="90000"/>
                  </a:schemeClr>
                </a:solidFill>
              </a:rPr>
              <a:t>Key Trends in High-speed Ethernet, OIF and Consortia, and Their Wide-spread Impacts to Intel and the Interconnect Industry</a:t>
            </a:r>
            <a:endParaRPr lang="en-US" sz="2800"/>
          </a:p>
        </p:txBody>
      </p:sp>
      <p:sp>
        <p:nvSpPr>
          <p:cNvPr id="9" name="Text Placeholder 8">
            <a:extLst>
              <a:ext uri="{FF2B5EF4-FFF2-40B4-BE49-F238E27FC236}">
                <a16:creationId xmlns:a16="http://schemas.microsoft.com/office/drawing/2014/main" id="{ABEAF9F9-E88D-44A4-A1B6-BAA2E532B65E}"/>
              </a:ext>
            </a:extLst>
          </p:cNvPr>
          <p:cNvSpPr>
            <a:spLocks noGrp="1"/>
          </p:cNvSpPr>
          <p:nvPr>
            <p:ph type="body" sz="quarter" idx="27"/>
          </p:nvPr>
        </p:nvSpPr>
        <p:spPr>
          <a:xfrm>
            <a:off x="1908348" y="4778608"/>
            <a:ext cx="10283651" cy="586605"/>
          </a:xfrm>
        </p:spPr>
        <p:txBody>
          <a:bodyPr>
            <a:normAutofit/>
          </a:bodyPr>
          <a:lstStyle/>
          <a:p>
            <a:r>
              <a:rPr lang="en-US"/>
              <a:t>Kent Lusted, NCNG Ethernet PHY Standards Advisor</a:t>
            </a:r>
          </a:p>
        </p:txBody>
      </p:sp>
      <p:pic>
        <p:nvPicPr>
          <p:cNvPr id="3" name="Picture 2" descr="Graphical user interface, application&#10;&#10;Description automatically generated">
            <a:extLst>
              <a:ext uri="{FF2B5EF4-FFF2-40B4-BE49-F238E27FC236}">
                <a16:creationId xmlns:a16="http://schemas.microsoft.com/office/drawing/2014/main" id="{9483715A-8E4F-4F9A-B95D-73FEB45BC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313" y="4180760"/>
            <a:ext cx="2356631" cy="2368906"/>
          </a:xfrm>
          <a:prstGeom prst="rect">
            <a:avLst/>
          </a:prstGeom>
        </p:spPr>
      </p:pic>
    </p:spTree>
    <p:extLst>
      <p:ext uri="{BB962C8B-B14F-4D97-AF65-F5344CB8AC3E}">
        <p14:creationId xmlns:p14="http://schemas.microsoft.com/office/powerpoint/2010/main" val="310293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39E064-0063-423B-AA8C-3DD9A69013AF}"/>
              </a:ext>
            </a:extLst>
          </p:cNvPr>
          <p:cNvSpPr>
            <a:spLocks noGrp="1"/>
          </p:cNvSpPr>
          <p:nvPr>
            <p:ph type="title"/>
          </p:nvPr>
        </p:nvSpPr>
        <p:spPr/>
        <p:txBody>
          <a:bodyPr/>
          <a:lstStyle/>
          <a:p>
            <a:r>
              <a:rPr lang="en-US" sz="3200"/>
              <a:t>Ethernet PHY/Media Key Trends – 1 of 3  </a:t>
            </a:r>
          </a:p>
        </p:txBody>
      </p:sp>
      <p:graphicFrame>
        <p:nvGraphicFramePr>
          <p:cNvPr id="7" name="Table 7">
            <a:extLst>
              <a:ext uri="{FF2B5EF4-FFF2-40B4-BE49-F238E27FC236}">
                <a16:creationId xmlns:a16="http://schemas.microsoft.com/office/drawing/2014/main" id="{A1136AC0-FDB5-4EDA-A85C-81F8DD5E90A2}"/>
              </a:ext>
            </a:extLst>
          </p:cNvPr>
          <p:cNvGraphicFramePr>
            <a:graphicFrameLocks noGrp="1"/>
          </p:cNvGraphicFramePr>
          <p:nvPr>
            <p:ph idx="1"/>
            <p:extLst>
              <p:ext uri="{D42A27DB-BD31-4B8C-83A1-F6EECF244321}">
                <p14:modId xmlns:p14="http://schemas.microsoft.com/office/powerpoint/2010/main" val="3327279609"/>
              </p:ext>
            </p:extLst>
          </p:nvPr>
        </p:nvGraphicFramePr>
        <p:xfrm>
          <a:off x="914400" y="1219200"/>
          <a:ext cx="10363199" cy="2072640"/>
        </p:xfrm>
        <a:graphic>
          <a:graphicData uri="http://schemas.openxmlformats.org/drawingml/2006/table">
            <a:tbl>
              <a:tblPr firstRow="1" bandRow="1">
                <a:tableStyleId>{21E4AEA4-8DFA-4A89-87EB-49C32662AFE0}</a:tableStyleId>
              </a:tblPr>
              <a:tblGrid>
                <a:gridCol w="2855336">
                  <a:extLst>
                    <a:ext uri="{9D8B030D-6E8A-4147-A177-3AD203B41FA5}">
                      <a16:colId xmlns:a16="http://schemas.microsoft.com/office/drawing/2014/main" val="2599614899"/>
                    </a:ext>
                  </a:extLst>
                </a:gridCol>
                <a:gridCol w="3134753">
                  <a:extLst>
                    <a:ext uri="{9D8B030D-6E8A-4147-A177-3AD203B41FA5}">
                      <a16:colId xmlns:a16="http://schemas.microsoft.com/office/drawing/2014/main" val="4206536240"/>
                    </a:ext>
                  </a:extLst>
                </a:gridCol>
                <a:gridCol w="4373110">
                  <a:extLst>
                    <a:ext uri="{9D8B030D-6E8A-4147-A177-3AD203B41FA5}">
                      <a16:colId xmlns:a16="http://schemas.microsoft.com/office/drawing/2014/main" val="4114531046"/>
                    </a:ext>
                  </a:extLst>
                </a:gridCol>
              </a:tblGrid>
              <a:tr h="528320">
                <a:tc>
                  <a:txBody>
                    <a:bodyPr/>
                    <a:lstStyle/>
                    <a:p>
                      <a:pPr algn="l"/>
                      <a:r>
                        <a:rPr lang="en-US" sz="1800"/>
                        <a:t>Trend</a:t>
                      </a:r>
                    </a:p>
                  </a:txBody>
                  <a:tcPr marL="121920" marR="121920" marT="60960" marB="60960"/>
                </a:tc>
                <a:tc>
                  <a:txBody>
                    <a:bodyPr/>
                    <a:lstStyle/>
                    <a:p>
                      <a:pPr algn="l"/>
                      <a:r>
                        <a:rPr lang="en-US" sz="1800"/>
                        <a:t>Impact</a:t>
                      </a:r>
                    </a:p>
                  </a:txBody>
                  <a:tcPr marL="121920" marR="121920" marT="60960" marB="60960"/>
                </a:tc>
                <a:tc>
                  <a:txBody>
                    <a:bodyPr/>
                    <a:lstStyle/>
                    <a:p>
                      <a:pPr algn="l"/>
                      <a:r>
                        <a:rPr lang="en-US" sz="1800"/>
                        <a:t>Actions Needed</a:t>
                      </a:r>
                    </a:p>
                  </a:txBody>
                  <a:tcPr marL="121920" marR="121920" marT="60960" marB="60960"/>
                </a:tc>
                <a:extLst>
                  <a:ext uri="{0D108BD9-81ED-4DB2-BD59-A6C34878D82A}">
                    <a16:rowId xmlns:a16="http://schemas.microsoft.com/office/drawing/2014/main" val="909163049"/>
                  </a:ext>
                </a:extLst>
              </a:tr>
              <a:tr h="15443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a:t>The Shift from Passive to Active Copper Cables</a:t>
                      </a:r>
                    </a:p>
                  </a:txBody>
                  <a:tcPr marL="121920" marR="121920" marT="60960" marB="60960"/>
                </a:tc>
                <a:tc>
                  <a:txBody>
                    <a:bodyPr/>
                    <a:lstStyle/>
                    <a:p>
                      <a:pPr marL="0" indent="0" algn="l">
                        <a:buFont typeface="Arial" panose="020B0604020202020204" pitchFamily="34" charset="0"/>
                        <a:buNone/>
                      </a:pPr>
                      <a:r>
                        <a:rPr lang="en-US" sz="1800" u="sng"/>
                        <a:t>Technical &amp; Economic Feasibility:</a:t>
                      </a:r>
                      <a:br>
                        <a:rPr lang="en-US" sz="1800"/>
                      </a:br>
                      <a:r>
                        <a:rPr lang="en-US" sz="1800"/>
                        <a:t>Need new, low-cost media for server/IPU/</a:t>
                      </a:r>
                      <a:r>
                        <a:rPr lang="en-US" sz="1800" err="1"/>
                        <a:t>xPU</a:t>
                      </a:r>
                      <a:r>
                        <a:rPr lang="en-US" sz="1800"/>
                        <a:t> connections</a:t>
                      </a:r>
                    </a:p>
                  </a:txBody>
                  <a:tcPr marL="121920" marR="121920" marT="60960" marB="60960"/>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rPr>
                        <a:t>Cultivate healthy IEEE/OIF/industry specs and ecosystem for ACCs/AECs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rPr>
                        <a:t>Develop and influence cabled host architectures for server implementations</a:t>
                      </a:r>
                      <a:endParaRPr lang="en-US" sz="1800" kern="120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1196670298"/>
                  </a:ext>
                </a:extLst>
              </a:tr>
            </a:tbl>
          </a:graphicData>
        </a:graphic>
      </p:graphicFrame>
      <p:pic>
        <p:nvPicPr>
          <p:cNvPr id="6" name="Picture 5">
            <a:extLst>
              <a:ext uri="{FF2B5EF4-FFF2-40B4-BE49-F238E27FC236}">
                <a16:creationId xmlns:a16="http://schemas.microsoft.com/office/drawing/2014/main" id="{05D24150-FBA2-47E1-981A-DE08DB61CC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4628" y="3965717"/>
            <a:ext cx="3379711" cy="1644173"/>
          </a:xfrm>
          <a:prstGeom prst="rect">
            <a:avLst/>
          </a:prstGeom>
          <a:noFill/>
          <a:ln>
            <a:solidFill>
              <a:schemeClr val="tx1"/>
            </a:solidFill>
          </a:ln>
        </p:spPr>
      </p:pic>
      <p:pic>
        <p:nvPicPr>
          <p:cNvPr id="8" name="Picture 7">
            <a:extLst>
              <a:ext uri="{FF2B5EF4-FFF2-40B4-BE49-F238E27FC236}">
                <a16:creationId xmlns:a16="http://schemas.microsoft.com/office/drawing/2014/main" id="{B1F7A0F2-839C-4F0C-B9BD-9BD8C07D87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4122" y="3551459"/>
            <a:ext cx="3871595" cy="2472690"/>
          </a:xfrm>
          <a:prstGeom prst="rect">
            <a:avLst/>
          </a:prstGeom>
          <a:noFill/>
          <a:ln>
            <a:solidFill>
              <a:schemeClr val="tx1"/>
            </a:solidFill>
          </a:ln>
        </p:spPr>
      </p:pic>
      <p:pic>
        <p:nvPicPr>
          <p:cNvPr id="2" name="Picture 1">
            <a:extLst>
              <a:ext uri="{FF2B5EF4-FFF2-40B4-BE49-F238E27FC236}">
                <a16:creationId xmlns:a16="http://schemas.microsoft.com/office/drawing/2014/main" id="{52C70DEC-E3F4-460B-92CD-F8BDF1C09EB4}"/>
              </a:ext>
            </a:extLst>
          </p:cNvPr>
          <p:cNvPicPr>
            <a:picLocks noChangeAspect="1"/>
          </p:cNvPicPr>
          <p:nvPr/>
        </p:nvPicPr>
        <p:blipFill>
          <a:blip r:embed="rId5"/>
          <a:stretch>
            <a:fillRect/>
          </a:stretch>
        </p:blipFill>
        <p:spPr>
          <a:xfrm>
            <a:off x="152235" y="3823853"/>
            <a:ext cx="3804234" cy="2030144"/>
          </a:xfrm>
          <a:prstGeom prst="rect">
            <a:avLst/>
          </a:prstGeom>
        </p:spPr>
      </p:pic>
      <p:sp>
        <p:nvSpPr>
          <p:cNvPr id="3" name="TextBox 2">
            <a:extLst>
              <a:ext uri="{FF2B5EF4-FFF2-40B4-BE49-F238E27FC236}">
                <a16:creationId xmlns:a16="http://schemas.microsoft.com/office/drawing/2014/main" id="{711103FD-44E7-4A56-96BB-5F8C73493232}"/>
              </a:ext>
            </a:extLst>
          </p:cNvPr>
          <p:cNvSpPr txBox="1"/>
          <p:nvPr/>
        </p:nvSpPr>
        <p:spPr>
          <a:xfrm>
            <a:off x="918624" y="5885649"/>
            <a:ext cx="2271456"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Passive reach is down</a:t>
            </a:r>
          </a:p>
        </p:txBody>
      </p:sp>
      <p:sp>
        <p:nvSpPr>
          <p:cNvPr id="9" name="TextBox 8">
            <a:extLst>
              <a:ext uri="{FF2B5EF4-FFF2-40B4-BE49-F238E27FC236}">
                <a16:creationId xmlns:a16="http://schemas.microsoft.com/office/drawing/2014/main" id="{B7F05A5B-EDAA-4E67-940A-C9FACEFAE369}"/>
              </a:ext>
            </a:extLst>
          </p:cNvPr>
          <p:cNvSpPr txBox="1"/>
          <p:nvPr/>
        </p:nvSpPr>
        <p:spPr>
          <a:xfrm>
            <a:off x="4950690" y="5715497"/>
            <a:ext cx="179536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New Cable Types</a:t>
            </a:r>
          </a:p>
        </p:txBody>
      </p:sp>
      <p:sp>
        <p:nvSpPr>
          <p:cNvPr id="10" name="TextBox 9">
            <a:extLst>
              <a:ext uri="{FF2B5EF4-FFF2-40B4-BE49-F238E27FC236}">
                <a16:creationId xmlns:a16="http://schemas.microsoft.com/office/drawing/2014/main" id="{88197215-7650-4526-9C05-C5BCB72FE872}"/>
              </a:ext>
            </a:extLst>
          </p:cNvPr>
          <p:cNvSpPr txBox="1"/>
          <p:nvPr/>
        </p:nvSpPr>
        <p:spPr>
          <a:xfrm>
            <a:off x="8635999" y="6024149"/>
            <a:ext cx="273312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New System Architectures</a:t>
            </a:r>
          </a:p>
        </p:txBody>
      </p:sp>
    </p:spTree>
    <p:extLst>
      <p:ext uri="{BB962C8B-B14F-4D97-AF65-F5344CB8AC3E}">
        <p14:creationId xmlns:p14="http://schemas.microsoft.com/office/powerpoint/2010/main" val="277610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BF78F-1058-1847-9F55-02ADB27E297A}"/>
              </a:ext>
            </a:extLst>
          </p:cNvPr>
          <p:cNvSpPr>
            <a:spLocks noGrp="1"/>
          </p:cNvSpPr>
          <p:nvPr>
            <p:ph idx="4294967295"/>
          </p:nvPr>
        </p:nvSpPr>
        <p:spPr>
          <a:xfrm>
            <a:off x="5762518" y="4647935"/>
            <a:ext cx="5515082" cy="1379537"/>
          </a:xfrm>
        </p:spPr>
        <p:txBody>
          <a:bodyPr/>
          <a:lstStyle/>
          <a:p>
            <a:pPr marL="695325" indent="-684213">
              <a:spcBef>
                <a:spcPts val="0"/>
              </a:spcBef>
              <a:buNone/>
            </a:pPr>
            <a:r>
              <a:rPr lang="en-US" sz="1800"/>
              <a:t>Node:	</a:t>
            </a:r>
            <a:r>
              <a:rPr lang="en-US" sz="1800" b="0">
                <a:ea typeface="Intel Clear Light" panose="020B0404020203020204" pitchFamily="34" charset="0"/>
              </a:rPr>
              <a:t>A self-contained computing chassis </a:t>
            </a:r>
          </a:p>
          <a:p>
            <a:pPr marL="914400" indent="-219075">
              <a:spcBef>
                <a:spcPts val="0"/>
              </a:spcBef>
            </a:pPr>
            <a:r>
              <a:rPr lang="en-US" sz="1800" b="0">
                <a:ea typeface="Intel Clear Light" panose="020B0404020203020204" pitchFamily="34" charset="0"/>
              </a:rPr>
              <a:t>housing </a:t>
            </a:r>
            <a:r>
              <a:rPr lang="en-US" sz="1800" b="0" err="1">
                <a:ea typeface="Intel Clear Light" panose="020B0404020203020204" pitchFamily="34" charset="0"/>
              </a:rPr>
              <a:t>xPU</a:t>
            </a:r>
            <a:r>
              <a:rPr lang="en-US" sz="1800" b="0">
                <a:ea typeface="Intel Clear Light" panose="020B0404020203020204" pitchFamily="34" charset="0"/>
              </a:rPr>
              <a:t>, memory, storage and switches </a:t>
            </a:r>
          </a:p>
          <a:p>
            <a:pPr marL="914400" indent="-219075">
              <a:spcBef>
                <a:spcPts val="0"/>
              </a:spcBef>
            </a:pPr>
            <a:r>
              <a:rPr lang="en-US" sz="1800" b="0">
                <a:ea typeface="Intel Clear Light" panose="020B0404020203020204" pitchFamily="34" charset="0"/>
              </a:rPr>
              <a:t>1 to several sockets in a blade</a:t>
            </a:r>
          </a:p>
          <a:p>
            <a:pPr marL="914400" indent="-219075">
              <a:spcBef>
                <a:spcPts val="0"/>
              </a:spcBef>
            </a:pPr>
            <a:r>
              <a:rPr lang="en-US" sz="1800" b="0">
                <a:ea typeface="Intel Clear Light" panose="020B0404020203020204" pitchFamily="34" charset="0"/>
              </a:rPr>
              <a:t>1 to several blade in a chassis</a:t>
            </a:r>
          </a:p>
          <a:p>
            <a:pPr marL="914400" indent="-219075">
              <a:spcBef>
                <a:spcPts val="0"/>
              </a:spcBef>
            </a:pPr>
            <a:r>
              <a:rPr lang="en-US" sz="1800" b="0">
                <a:ea typeface="Intel Clear Light" panose="020B0404020203020204" pitchFamily="34" charset="0"/>
              </a:rPr>
              <a:t>May run one or more OS instances</a:t>
            </a:r>
          </a:p>
        </p:txBody>
      </p:sp>
      <p:sp>
        <p:nvSpPr>
          <p:cNvPr id="5" name="TextBox 4">
            <a:extLst>
              <a:ext uri="{FF2B5EF4-FFF2-40B4-BE49-F238E27FC236}">
                <a16:creationId xmlns:a16="http://schemas.microsoft.com/office/drawing/2014/main" id="{15241CAD-38D8-EE12-BA10-7E584CC26EDF}"/>
              </a:ext>
            </a:extLst>
          </p:cNvPr>
          <p:cNvSpPr txBox="1"/>
          <p:nvPr/>
        </p:nvSpPr>
        <p:spPr>
          <a:xfrm>
            <a:off x="515815" y="4647935"/>
            <a:ext cx="4741985" cy="1600566"/>
          </a:xfrm>
          <a:prstGeom prst="rect">
            <a:avLst/>
          </a:prstGeom>
          <a:noFill/>
        </p:spPr>
        <p:txBody>
          <a:bodyPr wrap="square">
            <a:spAutoFit/>
          </a:bodyPr>
          <a:lstStyle/>
          <a:p>
            <a:pPr marL="577850" indent="-577850">
              <a:lnSpc>
                <a:spcPct val="110000"/>
              </a:lnSpc>
            </a:pPr>
            <a:r>
              <a:rPr lang="en-US" sz="1800" b="1">
                <a:latin typeface="Calibri" panose="020F0502020204030204" pitchFamily="34" charset="0"/>
                <a:ea typeface="Intel Clear Light" panose="020B0404020203020204" pitchFamily="34" charset="0"/>
                <a:cs typeface="Calibri" panose="020F0502020204030204" pitchFamily="34" charset="0"/>
              </a:rPr>
              <a:t>POD:	</a:t>
            </a:r>
            <a:r>
              <a:rPr lang="en-US" sz="1800" u="sng">
                <a:latin typeface="Calibri" panose="020F0502020204030204" pitchFamily="34" charset="0"/>
                <a:ea typeface="Intel Clear Light" panose="020B0404020203020204" pitchFamily="34" charset="0"/>
                <a:cs typeface="Calibri" panose="020F0502020204030204" pitchFamily="34" charset="0"/>
              </a:rPr>
              <a:t>P</a:t>
            </a:r>
            <a:r>
              <a:rPr lang="en-US" sz="1800">
                <a:latin typeface="Calibri" panose="020F0502020204030204" pitchFamily="34" charset="0"/>
                <a:ea typeface="Intel Clear Light" panose="020B0404020203020204" pitchFamily="34" charset="0"/>
                <a:cs typeface="Calibri" panose="020F0502020204030204" pitchFamily="34" charset="0"/>
              </a:rPr>
              <a:t>erformance </a:t>
            </a:r>
            <a:r>
              <a:rPr lang="en-US" sz="1800" u="sng">
                <a:latin typeface="Calibri" panose="020F0502020204030204" pitchFamily="34" charset="0"/>
                <a:ea typeface="Intel Clear Light" panose="020B0404020203020204" pitchFamily="34" charset="0"/>
                <a:cs typeface="Calibri" panose="020F0502020204030204" pitchFamily="34" charset="0"/>
              </a:rPr>
              <a:t>O</a:t>
            </a:r>
            <a:r>
              <a:rPr lang="en-US" sz="1800">
                <a:latin typeface="Calibri" panose="020F0502020204030204" pitchFamily="34" charset="0"/>
                <a:ea typeface="Intel Clear Light" panose="020B0404020203020204" pitchFamily="34" charset="0"/>
                <a:cs typeface="Calibri" panose="020F0502020204030204" pitchFamily="34" charset="0"/>
              </a:rPr>
              <a:t>ptimized </a:t>
            </a:r>
            <a:r>
              <a:rPr lang="en-US" sz="1800" u="sng">
                <a:latin typeface="Calibri" panose="020F0502020204030204" pitchFamily="34" charset="0"/>
                <a:ea typeface="Intel Clear Light" panose="020B0404020203020204" pitchFamily="34" charset="0"/>
                <a:cs typeface="Calibri" panose="020F0502020204030204" pitchFamily="34" charset="0"/>
              </a:rPr>
              <a:t>D</a:t>
            </a:r>
            <a:r>
              <a:rPr lang="en-US" sz="1800">
                <a:latin typeface="Calibri" panose="020F0502020204030204" pitchFamily="34" charset="0"/>
                <a:ea typeface="Intel Clear Light" panose="020B0404020203020204" pitchFamily="34" charset="0"/>
                <a:cs typeface="Calibri" panose="020F0502020204030204" pitchFamily="34" charset="0"/>
              </a:rPr>
              <a:t>atacenter</a:t>
            </a:r>
          </a:p>
          <a:p>
            <a:pPr marL="804863" indent="-195263">
              <a:lnSpc>
                <a:spcPct val="110000"/>
              </a:lnSpc>
              <a:buClr>
                <a:schemeClr val="accent2"/>
              </a:buClr>
              <a:buFont typeface="Arial" panose="020B0604020202020204" pitchFamily="34" charset="0"/>
              <a:buChar char="•"/>
            </a:pPr>
            <a:r>
              <a:rPr lang="en-US" sz="1800">
                <a:latin typeface="Calibri" panose="020F0502020204030204" pitchFamily="34" charset="0"/>
                <a:ea typeface="Intel Clear Light" panose="020B0404020203020204" pitchFamily="34" charset="0"/>
                <a:cs typeface="Calibri" panose="020F0502020204030204" pitchFamily="34" charset="0"/>
              </a:rPr>
              <a:t>Modular datacenter solutions</a:t>
            </a:r>
          </a:p>
          <a:p>
            <a:pPr marL="804863" indent="-195263">
              <a:lnSpc>
                <a:spcPct val="110000"/>
              </a:lnSpc>
              <a:buClr>
                <a:schemeClr val="accent2"/>
              </a:buClr>
              <a:buFont typeface="Arial" panose="020B0604020202020204" pitchFamily="34" charset="0"/>
              <a:buChar char="•"/>
            </a:pPr>
            <a:r>
              <a:rPr lang="en-US" sz="1800">
                <a:latin typeface="Calibri" panose="020F0502020204030204" pitchFamily="34" charset="0"/>
                <a:ea typeface="Intel Clear Light" panose="020B0404020203020204" pitchFamily="34" charset="0"/>
                <a:cs typeface="Calibri" panose="020F0502020204030204" pitchFamily="34" charset="0"/>
              </a:rPr>
              <a:t>A single-aisle, multi-rack enclosure</a:t>
            </a:r>
          </a:p>
          <a:p>
            <a:pPr marL="804863" indent="-195263">
              <a:lnSpc>
                <a:spcPct val="110000"/>
              </a:lnSpc>
              <a:buClr>
                <a:schemeClr val="accent2"/>
              </a:buClr>
              <a:buFont typeface="Arial" panose="020B0604020202020204" pitchFamily="34" charset="0"/>
              <a:buChar char="•"/>
            </a:pPr>
            <a:r>
              <a:rPr lang="en-US" sz="1800">
                <a:latin typeface="Calibri" panose="020F0502020204030204" pitchFamily="34" charset="0"/>
                <a:ea typeface="Intel Clear Light" panose="020B0404020203020204" pitchFamily="34" charset="0"/>
                <a:cs typeface="Calibri" panose="020F0502020204030204" pitchFamily="34" charset="0"/>
              </a:rPr>
              <a:t>Built-in hot- or cold-aisle containment  </a:t>
            </a:r>
          </a:p>
          <a:p>
            <a:pPr marL="804863" indent="-195263">
              <a:lnSpc>
                <a:spcPct val="110000"/>
              </a:lnSpc>
              <a:buClr>
                <a:schemeClr val="accent2"/>
              </a:buClr>
              <a:buFont typeface="Arial" panose="020B0604020202020204" pitchFamily="34" charset="0"/>
              <a:buChar char="•"/>
            </a:pPr>
            <a:r>
              <a:rPr lang="en-US" sz="1800">
                <a:latin typeface="Calibri" panose="020F0502020204030204" pitchFamily="34" charset="0"/>
                <a:ea typeface="Intel Clear Light" panose="020B0404020203020204" pitchFamily="34" charset="0"/>
                <a:cs typeface="Calibri" panose="020F0502020204030204" pitchFamily="34" charset="0"/>
              </a:rPr>
              <a:t>Collection of tightly coupled nodes</a:t>
            </a:r>
          </a:p>
        </p:txBody>
      </p:sp>
      <p:pic>
        <p:nvPicPr>
          <p:cNvPr id="8" name="Picture 7">
            <a:extLst>
              <a:ext uri="{FF2B5EF4-FFF2-40B4-BE49-F238E27FC236}">
                <a16:creationId xmlns:a16="http://schemas.microsoft.com/office/drawing/2014/main" id="{1DC4D259-AFE4-F136-7BA8-DCDDAE701C48}"/>
              </a:ext>
            </a:extLst>
          </p:cNvPr>
          <p:cNvPicPr>
            <a:picLocks noChangeAspect="1"/>
          </p:cNvPicPr>
          <p:nvPr/>
        </p:nvPicPr>
        <p:blipFill>
          <a:blip r:embed="rId2"/>
          <a:stretch>
            <a:fillRect/>
          </a:stretch>
        </p:blipFill>
        <p:spPr>
          <a:xfrm>
            <a:off x="5762518" y="997660"/>
            <a:ext cx="5211797" cy="3541610"/>
          </a:xfrm>
          <a:prstGeom prst="rect">
            <a:avLst/>
          </a:prstGeom>
        </p:spPr>
      </p:pic>
      <p:grpSp>
        <p:nvGrpSpPr>
          <p:cNvPr id="16" name="Group 15">
            <a:extLst>
              <a:ext uri="{FF2B5EF4-FFF2-40B4-BE49-F238E27FC236}">
                <a16:creationId xmlns:a16="http://schemas.microsoft.com/office/drawing/2014/main" id="{48D26864-5B36-D83A-5422-B1E916CA8A60}"/>
              </a:ext>
            </a:extLst>
          </p:cNvPr>
          <p:cNvGrpSpPr/>
          <p:nvPr/>
        </p:nvGrpSpPr>
        <p:grpSpPr>
          <a:xfrm>
            <a:off x="685800" y="1195854"/>
            <a:ext cx="4046891" cy="3343416"/>
            <a:chOff x="691094" y="962649"/>
            <a:chExt cx="4046891" cy="3343416"/>
          </a:xfrm>
        </p:grpSpPr>
        <p:pic>
          <p:nvPicPr>
            <p:cNvPr id="11" name="Picture 10">
              <a:extLst>
                <a:ext uri="{FF2B5EF4-FFF2-40B4-BE49-F238E27FC236}">
                  <a16:creationId xmlns:a16="http://schemas.microsoft.com/office/drawing/2014/main" id="{6513006F-29DF-CFF2-4633-5D2F8B7BD371}"/>
                </a:ext>
              </a:extLst>
            </p:cNvPr>
            <p:cNvPicPr>
              <a:picLocks noChangeAspect="1"/>
            </p:cNvPicPr>
            <p:nvPr/>
          </p:nvPicPr>
          <p:blipFill>
            <a:blip r:embed="rId3"/>
            <a:stretch>
              <a:fillRect/>
            </a:stretch>
          </p:blipFill>
          <p:spPr>
            <a:xfrm>
              <a:off x="691094" y="962649"/>
              <a:ext cx="1080385" cy="3343416"/>
            </a:xfrm>
            <a:prstGeom prst="rect">
              <a:avLst/>
            </a:prstGeom>
          </p:spPr>
        </p:pic>
        <p:pic>
          <p:nvPicPr>
            <p:cNvPr id="12" name="Picture 11">
              <a:extLst>
                <a:ext uri="{FF2B5EF4-FFF2-40B4-BE49-F238E27FC236}">
                  <a16:creationId xmlns:a16="http://schemas.microsoft.com/office/drawing/2014/main" id="{DEDC7653-E94A-10EC-73A2-62BF50669E22}"/>
                </a:ext>
              </a:extLst>
            </p:cNvPr>
            <p:cNvPicPr>
              <a:picLocks noChangeAspect="1"/>
            </p:cNvPicPr>
            <p:nvPr/>
          </p:nvPicPr>
          <p:blipFill>
            <a:blip r:embed="rId3"/>
            <a:stretch>
              <a:fillRect/>
            </a:stretch>
          </p:blipFill>
          <p:spPr>
            <a:xfrm>
              <a:off x="1725691" y="962649"/>
              <a:ext cx="1080385" cy="3343416"/>
            </a:xfrm>
            <a:prstGeom prst="rect">
              <a:avLst/>
            </a:prstGeom>
          </p:spPr>
        </p:pic>
        <p:pic>
          <p:nvPicPr>
            <p:cNvPr id="13" name="Picture 12">
              <a:extLst>
                <a:ext uri="{FF2B5EF4-FFF2-40B4-BE49-F238E27FC236}">
                  <a16:creationId xmlns:a16="http://schemas.microsoft.com/office/drawing/2014/main" id="{820938B0-7E5B-F268-232C-0F2F848727F4}"/>
                </a:ext>
              </a:extLst>
            </p:cNvPr>
            <p:cNvPicPr>
              <a:picLocks noChangeAspect="1"/>
            </p:cNvPicPr>
            <p:nvPr/>
          </p:nvPicPr>
          <p:blipFill>
            <a:blip r:embed="rId3"/>
            <a:stretch>
              <a:fillRect/>
            </a:stretch>
          </p:blipFill>
          <p:spPr>
            <a:xfrm>
              <a:off x="2743200" y="962649"/>
              <a:ext cx="1080385" cy="3343416"/>
            </a:xfrm>
            <a:prstGeom prst="rect">
              <a:avLst/>
            </a:prstGeom>
          </p:spPr>
        </p:pic>
        <p:pic>
          <p:nvPicPr>
            <p:cNvPr id="14" name="Picture 13">
              <a:extLst>
                <a:ext uri="{FF2B5EF4-FFF2-40B4-BE49-F238E27FC236}">
                  <a16:creationId xmlns:a16="http://schemas.microsoft.com/office/drawing/2014/main" id="{B1F5E945-5EC3-6CCE-5A1C-23C59183B5BC}"/>
                </a:ext>
              </a:extLst>
            </p:cNvPr>
            <p:cNvPicPr>
              <a:picLocks noChangeAspect="1"/>
            </p:cNvPicPr>
            <p:nvPr/>
          </p:nvPicPr>
          <p:blipFill>
            <a:blip r:embed="rId3"/>
            <a:stretch>
              <a:fillRect/>
            </a:stretch>
          </p:blipFill>
          <p:spPr>
            <a:xfrm>
              <a:off x="3657600" y="962649"/>
              <a:ext cx="1080385" cy="3343416"/>
            </a:xfrm>
            <a:prstGeom prst="rect">
              <a:avLst/>
            </a:prstGeom>
          </p:spPr>
        </p:pic>
      </p:grpSp>
      <p:sp>
        <p:nvSpPr>
          <p:cNvPr id="15" name="Title 14">
            <a:extLst>
              <a:ext uri="{FF2B5EF4-FFF2-40B4-BE49-F238E27FC236}">
                <a16:creationId xmlns:a16="http://schemas.microsoft.com/office/drawing/2014/main" id="{10F57A44-7F4F-BA8B-B937-E6B344254D24}"/>
              </a:ext>
            </a:extLst>
          </p:cNvPr>
          <p:cNvSpPr>
            <a:spLocks noGrp="1"/>
          </p:cNvSpPr>
          <p:nvPr>
            <p:ph type="title"/>
          </p:nvPr>
        </p:nvSpPr>
        <p:spPr/>
        <p:txBody>
          <a:bodyPr/>
          <a:lstStyle/>
          <a:p>
            <a:r>
              <a:rPr lang="en-US" sz="4000" err="1"/>
              <a:t>FalconShore</a:t>
            </a:r>
            <a:r>
              <a:rPr lang="en-US" sz="4000"/>
              <a:t> POD Mockup</a:t>
            </a:r>
          </a:p>
        </p:txBody>
      </p:sp>
      <p:sp>
        <p:nvSpPr>
          <p:cNvPr id="2" name="Content Placeholder 2">
            <a:extLst>
              <a:ext uri="{FF2B5EF4-FFF2-40B4-BE49-F238E27FC236}">
                <a16:creationId xmlns:a16="http://schemas.microsoft.com/office/drawing/2014/main" id="{08843960-54F4-EAC3-1795-1EB9824F4D9D}"/>
              </a:ext>
            </a:extLst>
          </p:cNvPr>
          <p:cNvSpPr txBox="1">
            <a:spLocks/>
          </p:cNvSpPr>
          <p:nvPr/>
        </p:nvSpPr>
        <p:spPr bwMode="auto">
          <a:xfrm>
            <a:off x="6078071" y="6248501"/>
            <a:ext cx="5867400" cy="24024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695325" indent="-684213" defTabSz="914400">
              <a:spcBef>
                <a:spcPts val="0"/>
              </a:spcBef>
              <a:buNone/>
            </a:pPr>
            <a:r>
              <a:rPr lang="en-US" sz="1400" b="0" kern="0"/>
              <a:t>Courtesy of “Unified scaling fabric” by </a:t>
            </a:r>
            <a:r>
              <a:rPr lang="en-US" sz="1400" b="0" err="1"/>
              <a:t>Nayan</a:t>
            </a:r>
            <a:r>
              <a:rPr lang="en-US" sz="1400" b="0"/>
              <a:t> Suthar, Brijesh Tripathi of AXG</a:t>
            </a:r>
            <a:r>
              <a:rPr lang="en-US" sz="1400" b="0" kern="0"/>
              <a:t> </a:t>
            </a:r>
            <a:endParaRPr lang="en-US" sz="1400" b="0" kern="0">
              <a:ea typeface="Intel Clear Light" panose="020B0404020203020204" pitchFamily="34" charset="0"/>
            </a:endParaRPr>
          </a:p>
        </p:txBody>
      </p:sp>
    </p:spTree>
    <p:extLst>
      <p:ext uri="{BB962C8B-B14F-4D97-AF65-F5344CB8AC3E}">
        <p14:creationId xmlns:p14="http://schemas.microsoft.com/office/powerpoint/2010/main" val="36345055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39E064-0063-423B-AA8C-3DD9A69013AF}"/>
              </a:ext>
            </a:extLst>
          </p:cNvPr>
          <p:cNvSpPr>
            <a:spLocks noGrp="1"/>
          </p:cNvSpPr>
          <p:nvPr>
            <p:ph type="title"/>
          </p:nvPr>
        </p:nvSpPr>
        <p:spPr/>
        <p:txBody>
          <a:bodyPr/>
          <a:lstStyle/>
          <a:p>
            <a:r>
              <a:rPr lang="en-US" sz="3200"/>
              <a:t>Ethernet PHY/Media Key Trends – 2 of 3 </a:t>
            </a:r>
          </a:p>
        </p:txBody>
      </p:sp>
      <p:graphicFrame>
        <p:nvGraphicFramePr>
          <p:cNvPr id="7" name="Table 7">
            <a:extLst>
              <a:ext uri="{FF2B5EF4-FFF2-40B4-BE49-F238E27FC236}">
                <a16:creationId xmlns:a16="http://schemas.microsoft.com/office/drawing/2014/main" id="{A1136AC0-FDB5-4EDA-A85C-81F8DD5E90A2}"/>
              </a:ext>
            </a:extLst>
          </p:cNvPr>
          <p:cNvGraphicFramePr>
            <a:graphicFrameLocks noGrp="1"/>
          </p:cNvGraphicFramePr>
          <p:nvPr>
            <p:ph idx="1"/>
            <p:extLst>
              <p:ext uri="{D42A27DB-BD31-4B8C-83A1-F6EECF244321}">
                <p14:modId xmlns:p14="http://schemas.microsoft.com/office/powerpoint/2010/main" val="2229982422"/>
              </p:ext>
            </p:extLst>
          </p:nvPr>
        </p:nvGraphicFramePr>
        <p:xfrm>
          <a:off x="381000" y="1266231"/>
          <a:ext cx="10906968" cy="1940560"/>
        </p:xfrm>
        <a:graphic>
          <a:graphicData uri="http://schemas.openxmlformats.org/drawingml/2006/table">
            <a:tbl>
              <a:tblPr firstRow="1" bandRow="1">
                <a:tableStyleId>{21E4AEA4-8DFA-4A89-87EB-49C32662AFE0}</a:tableStyleId>
              </a:tblPr>
              <a:tblGrid>
                <a:gridCol w="3005159">
                  <a:extLst>
                    <a:ext uri="{9D8B030D-6E8A-4147-A177-3AD203B41FA5}">
                      <a16:colId xmlns:a16="http://schemas.microsoft.com/office/drawing/2014/main" val="2599614899"/>
                    </a:ext>
                  </a:extLst>
                </a:gridCol>
                <a:gridCol w="3299237">
                  <a:extLst>
                    <a:ext uri="{9D8B030D-6E8A-4147-A177-3AD203B41FA5}">
                      <a16:colId xmlns:a16="http://schemas.microsoft.com/office/drawing/2014/main" val="4206536240"/>
                    </a:ext>
                  </a:extLst>
                </a:gridCol>
                <a:gridCol w="4602572">
                  <a:extLst>
                    <a:ext uri="{9D8B030D-6E8A-4147-A177-3AD203B41FA5}">
                      <a16:colId xmlns:a16="http://schemas.microsoft.com/office/drawing/2014/main" val="4114531046"/>
                    </a:ext>
                  </a:extLst>
                </a:gridCol>
              </a:tblGrid>
              <a:tr h="0">
                <a:tc>
                  <a:txBody>
                    <a:bodyPr/>
                    <a:lstStyle/>
                    <a:p>
                      <a:pPr algn="l"/>
                      <a:r>
                        <a:rPr lang="en-US" sz="1800"/>
                        <a:t>Trend</a:t>
                      </a:r>
                    </a:p>
                  </a:txBody>
                  <a:tcPr marL="121920" marR="121920" marT="60960" marB="60960"/>
                </a:tc>
                <a:tc>
                  <a:txBody>
                    <a:bodyPr/>
                    <a:lstStyle/>
                    <a:p>
                      <a:pPr algn="l"/>
                      <a:r>
                        <a:rPr lang="en-US" sz="1800"/>
                        <a:t>Impact</a:t>
                      </a:r>
                    </a:p>
                  </a:txBody>
                  <a:tcPr marL="121920" marR="121920" marT="60960" marB="60960"/>
                </a:tc>
                <a:tc>
                  <a:txBody>
                    <a:bodyPr/>
                    <a:lstStyle/>
                    <a:p>
                      <a:pPr algn="l"/>
                      <a:r>
                        <a:rPr lang="en-US" sz="1800"/>
                        <a:t>Actions Needed</a:t>
                      </a:r>
                    </a:p>
                  </a:txBody>
                  <a:tcPr marL="121920" marR="121920" marT="60960" marB="60960"/>
                </a:tc>
                <a:extLst>
                  <a:ext uri="{0D108BD9-81ED-4DB2-BD59-A6C34878D82A}">
                    <a16:rowId xmlns:a16="http://schemas.microsoft.com/office/drawing/2014/main" val="909163049"/>
                  </a:ext>
                </a:extLst>
              </a:tr>
              <a:tr h="1544320">
                <a:tc>
                  <a:txBody>
                    <a:bodyPr/>
                    <a:lstStyle/>
                    <a:p>
                      <a:pPr algn="l"/>
                      <a:r>
                        <a:rPr lang="en-US" sz="1800" b="1">
                          <a:solidFill>
                            <a:schemeClr val="tx1"/>
                          </a:solidFill>
                        </a:rPr>
                        <a:t>The Growth of New Optical Form Factors</a:t>
                      </a:r>
                    </a:p>
                  </a:txBody>
                  <a:tcPr marL="121920" marR="121920" marT="60960" marB="60960"/>
                </a:tc>
                <a:tc>
                  <a:txBody>
                    <a:bodyPr/>
                    <a:lstStyle/>
                    <a:p>
                      <a:pPr marL="0" indent="0" algn="l">
                        <a:buFont typeface="Arial" panose="020B0604020202020204" pitchFamily="34" charset="0"/>
                        <a:buNone/>
                      </a:pPr>
                      <a:r>
                        <a:rPr lang="en-US" sz="1800" u="sng">
                          <a:solidFill>
                            <a:schemeClr val="tx1"/>
                          </a:solidFill>
                        </a:rPr>
                        <a:t>Compatibility &amp; Economic Feasibility:</a:t>
                      </a:r>
                      <a:br>
                        <a:rPr lang="en-US" sz="1800" u="sng">
                          <a:solidFill>
                            <a:schemeClr val="tx1"/>
                          </a:solidFill>
                        </a:rPr>
                      </a:br>
                      <a:r>
                        <a:rPr lang="en-US" sz="1800" u="none">
                          <a:solidFill>
                            <a:schemeClr val="tx1"/>
                          </a:solidFill>
                        </a:rPr>
                        <a:t>New</a:t>
                      </a:r>
                      <a:r>
                        <a:rPr lang="en-US" sz="1800">
                          <a:solidFill>
                            <a:schemeClr val="tx1"/>
                          </a:solidFill>
                        </a:rPr>
                        <a:t> system architectures and SERDES/media requirements</a:t>
                      </a:r>
                    </a:p>
                  </a:txBody>
                  <a:tcPr marL="121920" marR="121920" marT="60960" marB="60960"/>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rPr>
                        <a:t>Define lower-lane count CPO/NPO form factor spec that align to compute needs</a:t>
                      </a:r>
                    </a:p>
                    <a:p>
                      <a:pPr marL="171450" indent="-171450" algn="l">
                        <a:buFont typeface="Arial" panose="020B0604020202020204" pitchFamily="34" charset="0"/>
                        <a:buChar char="•"/>
                      </a:pPr>
                      <a:r>
                        <a:rPr lang="en-US" sz="1800" kern="1200">
                          <a:solidFill>
                            <a:schemeClr val="dk1"/>
                          </a:solidFill>
                        </a:rPr>
                        <a:t>Build specific SERDES for new use case to meet area/power targets</a:t>
                      </a:r>
                      <a:endParaRPr lang="en-US" sz="1800" kern="120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2078423823"/>
                  </a:ext>
                </a:extLst>
              </a:tr>
            </a:tbl>
          </a:graphicData>
        </a:graphic>
      </p:graphicFrame>
      <p:pic>
        <p:nvPicPr>
          <p:cNvPr id="4" name="Picture 3">
            <a:extLst>
              <a:ext uri="{FF2B5EF4-FFF2-40B4-BE49-F238E27FC236}">
                <a16:creationId xmlns:a16="http://schemas.microsoft.com/office/drawing/2014/main" id="{2AFB7973-04FC-414E-A179-E92C62C16F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4122" y="3584575"/>
            <a:ext cx="3414395" cy="2701925"/>
          </a:xfrm>
          <a:prstGeom prst="rect">
            <a:avLst/>
          </a:prstGeom>
          <a:noFill/>
          <a:ln>
            <a:solidFill>
              <a:schemeClr val="tx1"/>
            </a:solidFill>
          </a:ln>
        </p:spPr>
      </p:pic>
      <p:pic>
        <p:nvPicPr>
          <p:cNvPr id="6" name="Picture 5">
            <a:extLst>
              <a:ext uri="{FF2B5EF4-FFF2-40B4-BE49-F238E27FC236}">
                <a16:creationId xmlns:a16="http://schemas.microsoft.com/office/drawing/2014/main" id="{C44437E7-94A7-48A9-A863-63D0146A90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9736" y="4121613"/>
            <a:ext cx="4572000" cy="1413510"/>
          </a:xfrm>
          <a:prstGeom prst="rect">
            <a:avLst/>
          </a:prstGeom>
          <a:noFill/>
          <a:ln>
            <a:solidFill>
              <a:schemeClr val="tx1"/>
            </a:solidFill>
          </a:ln>
        </p:spPr>
      </p:pic>
      <p:sp>
        <p:nvSpPr>
          <p:cNvPr id="8" name="TextBox 7">
            <a:extLst>
              <a:ext uri="{FF2B5EF4-FFF2-40B4-BE49-F238E27FC236}">
                <a16:creationId xmlns:a16="http://schemas.microsoft.com/office/drawing/2014/main" id="{04F1E455-7D27-4823-B615-23A17967C3C3}"/>
              </a:ext>
            </a:extLst>
          </p:cNvPr>
          <p:cNvSpPr txBox="1"/>
          <p:nvPr/>
        </p:nvSpPr>
        <p:spPr>
          <a:xfrm>
            <a:off x="1690253" y="6316081"/>
            <a:ext cx="269625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New Optical Form Factors</a:t>
            </a:r>
          </a:p>
        </p:txBody>
      </p:sp>
      <p:sp>
        <p:nvSpPr>
          <p:cNvPr id="9" name="TextBox 8">
            <a:extLst>
              <a:ext uri="{FF2B5EF4-FFF2-40B4-BE49-F238E27FC236}">
                <a16:creationId xmlns:a16="http://schemas.microsoft.com/office/drawing/2014/main" id="{6A2D53F1-CDF6-412E-8F32-A65947C37114}"/>
              </a:ext>
            </a:extLst>
          </p:cNvPr>
          <p:cNvSpPr txBox="1"/>
          <p:nvPr/>
        </p:nvSpPr>
        <p:spPr>
          <a:xfrm>
            <a:off x="6650181" y="5586210"/>
            <a:ext cx="405880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chemeClr val="tx2"/>
                </a:solidFill>
                <a:effectLst/>
                <a:uFillTx/>
                <a:latin typeface="+mn-lt"/>
                <a:ea typeface="+mn-ea"/>
                <a:cs typeface="+mn-cs"/>
                <a:sym typeface="Helvetica Neue"/>
              </a:rPr>
              <a:t>Only High-lane Count Connectors Exist</a:t>
            </a:r>
          </a:p>
        </p:txBody>
      </p:sp>
    </p:spTree>
    <p:extLst>
      <p:ext uri="{BB962C8B-B14F-4D97-AF65-F5344CB8AC3E}">
        <p14:creationId xmlns:p14="http://schemas.microsoft.com/office/powerpoint/2010/main" val="23560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39E064-0063-423B-AA8C-3DD9A69013AF}"/>
              </a:ext>
            </a:extLst>
          </p:cNvPr>
          <p:cNvSpPr>
            <a:spLocks noGrp="1"/>
          </p:cNvSpPr>
          <p:nvPr>
            <p:ph type="title"/>
          </p:nvPr>
        </p:nvSpPr>
        <p:spPr/>
        <p:txBody>
          <a:bodyPr/>
          <a:lstStyle/>
          <a:p>
            <a:r>
              <a:rPr lang="en-US" sz="3200"/>
              <a:t>Ethernet PHY/Media Key Trends – 3 of 3 </a:t>
            </a:r>
          </a:p>
        </p:txBody>
      </p:sp>
      <p:graphicFrame>
        <p:nvGraphicFramePr>
          <p:cNvPr id="7" name="Table 7">
            <a:extLst>
              <a:ext uri="{FF2B5EF4-FFF2-40B4-BE49-F238E27FC236}">
                <a16:creationId xmlns:a16="http://schemas.microsoft.com/office/drawing/2014/main" id="{A1136AC0-FDB5-4EDA-A85C-81F8DD5E90A2}"/>
              </a:ext>
            </a:extLst>
          </p:cNvPr>
          <p:cNvGraphicFramePr>
            <a:graphicFrameLocks noGrp="1"/>
          </p:cNvGraphicFramePr>
          <p:nvPr>
            <p:ph idx="1"/>
            <p:extLst>
              <p:ext uri="{D42A27DB-BD31-4B8C-83A1-F6EECF244321}">
                <p14:modId xmlns:p14="http://schemas.microsoft.com/office/powerpoint/2010/main" val="580073216"/>
              </p:ext>
            </p:extLst>
          </p:nvPr>
        </p:nvGraphicFramePr>
        <p:xfrm>
          <a:off x="381000" y="1175713"/>
          <a:ext cx="10906968" cy="2072640"/>
        </p:xfrm>
        <a:graphic>
          <a:graphicData uri="http://schemas.openxmlformats.org/drawingml/2006/table">
            <a:tbl>
              <a:tblPr firstRow="1" bandRow="1">
                <a:tableStyleId>{21E4AEA4-8DFA-4A89-87EB-49C32662AFE0}</a:tableStyleId>
              </a:tblPr>
              <a:tblGrid>
                <a:gridCol w="3005159">
                  <a:extLst>
                    <a:ext uri="{9D8B030D-6E8A-4147-A177-3AD203B41FA5}">
                      <a16:colId xmlns:a16="http://schemas.microsoft.com/office/drawing/2014/main" val="2599614899"/>
                    </a:ext>
                  </a:extLst>
                </a:gridCol>
                <a:gridCol w="3299237">
                  <a:extLst>
                    <a:ext uri="{9D8B030D-6E8A-4147-A177-3AD203B41FA5}">
                      <a16:colId xmlns:a16="http://schemas.microsoft.com/office/drawing/2014/main" val="4206536240"/>
                    </a:ext>
                  </a:extLst>
                </a:gridCol>
                <a:gridCol w="4602572">
                  <a:extLst>
                    <a:ext uri="{9D8B030D-6E8A-4147-A177-3AD203B41FA5}">
                      <a16:colId xmlns:a16="http://schemas.microsoft.com/office/drawing/2014/main" val="4114531046"/>
                    </a:ext>
                  </a:extLst>
                </a:gridCol>
              </a:tblGrid>
              <a:tr h="528320">
                <a:tc>
                  <a:txBody>
                    <a:bodyPr/>
                    <a:lstStyle/>
                    <a:p>
                      <a:pPr algn="l"/>
                      <a:r>
                        <a:rPr lang="en-US" sz="1800"/>
                        <a:t>Trend</a:t>
                      </a:r>
                    </a:p>
                  </a:txBody>
                  <a:tcPr marL="121920" marR="121920" marT="60960" marB="60960"/>
                </a:tc>
                <a:tc>
                  <a:txBody>
                    <a:bodyPr/>
                    <a:lstStyle/>
                    <a:p>
                      <a:pPr algn="l"/>
                      <a:r>
                        <a:rPr lang="en-US" sz="1800"/>
                        <a:t>Impact</a:t>
                      </a:r>
                    </a:p>
                  </a:txBody>
                  <a:tcPr marL="121920" marR="121920" marT="60960" marB="60960"/>
                </a:tc>
                <a:tc>
                  <a:txBody>
                    <a:bodyPr/>
                    <a:lstStyle/>
                    <a:p>
                      <a:pPr algn="l"/>
                      <a:r>
                        <a:rPr lang="en-US" sz="1800"/>
                        <a:t>Actions Needed</a:t>
                      </a:r>
                    </a:p>
                  </a:txBody>
                  <a:tcPr marL="121920" marR="121920" marT="60960" marB="60960"/>
                </a:tc>
                <a:extLst>
                  <a:ext uri="{0D108BD9-81ED-4DB2-BD59-A6C34878D82A}">
                    <a16:rowId xmlns:a16="http://schemas.microsoft.com/office/drawing/2014/main" val="909163049"/>
                  </a:ext>
                </a:extLst>
              </a:tr>
              <a:tr h="1544320">
                <a:tc>
                  <a:txBody>
                    <a:bodyPr/>
                    <a:lstStyle/>
                    <a:p>
                      <a:pPr algn="l"/>
                      <a:r>
                        <a:rPr lang="en-US" sz="1800" b="1">
                          <a:solidFill>
                            <a:schemeClr val="tx1"/>
                          </a:solidFill>
                        </a:rPr>
                        <a:t>The Rise of Multifaceted Pluggable Media</a:t>
                      </a:r>
                    </a:p>
                  </a:txBody>
                  <a:tcPr marL="121920" marR="121920" marT="60960" marB="60960"/>
                </a:tc>
                <a:tc>
                  <a:txBody>
                    <a:bodyPr/>
                    <a:lstStyle/>
                    <a:p>
                      <a:pPr marL="0" indent="0" algn="l">
                        <a:buFont typeface="Arial" panose="020B0604020202020204" pitchFamily="34" charset="0"/>
                        <a:buNone/>
                      </a:pPr>
                      <a:r>
                        <a:rPr lang="en-US" sz="1800" u="sng">
                          <a:solidFill>
                            <a:schemeClr val="tx1"/>
                          </a:solidFill>
                        </a:rPr>
                        <a:t>Compatibility:  </a:t>
                      </a:r>
                      <a:br>
                        <a:rPr lang="en-US" sz="1800" u="sng">
                          <a:solidFill>
                            <a:schemeClr val="tx1"/>
                          </a:solidFill>
                        </a:rPr>
                      </a:br>
                      <a:r>
                        <a:rPr lang="en-US" sz="1800">
                          <a:solidFill>
                            <a:schemeClr val="tx1"/>
                          </a:solidFill>
                        </a:rPr>
                        <a:t>No longer PnP, device/vendor-specific functions.  Link training on interfaces. </a:t>
                      </a:r>
                    </a:p>
                  </a:txBody>
                  <a:tcPr marL="121920" marR="121920" marT="60960" marB="60960"/>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rPr>
                        <a:t>Drive divergent module config/</a:t>
                      </a:r>
                      <a:r>
                        <a:rPr lang="en-US" sz="1800" kern="1200" err="1">
                          <a:solidFill>
                            <a:schemeClr val="dk1"/>
                          </a:solidFill>
                        </a:rPr>
                        <a:t>init</a:t>
                      </a:r>
                      <a:r>
                        <a:rPr lang="en-US" sz="1800" kern="1200">
                          <a:solidFill>
                            <a:schemeClr val="dk1"/>
                          </a:solidFill>
                        </a:rPr>
                        <a:t>/monitor approaches into a single, scalable solution</a:t>
                      </a:r>
                    </a:p>
                    <a:p>
                      <a:pPr marL="171450" indent="-171450" algn="l">
                        <a:buFont typeface="Arial" panose="020B0604020202020204" pitchFamily="34" charset="0"/>
                        <a:buChar char="•"/>
                      </a:pPr>
                      <a:r>
                        <a:rPr lang="en-US" sz="1800" kern="1200">
                          <a:solidFill>
                            <a:schemeClr val="dk1"/>
                          </a:solidFill>
                        </a:rPr>
                        <a:t>Expand interoperability with media vendors for “PnP” experience</a:t>
                      </a:r>
                      <a:endParaRPr lang="en-US" sz="1800" kern="120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2102894407"/>
                  </a:ext>
                </a:extLst>
              </a:tr>
            </a:tbl>
          </a:graphicData>
        </a:graphic>
      </p:graphicFrame>
      <p:pic>
        <p:nvPicPr>
          <p:cNvPr id="4" name="Picture 3">
            <a:extLst>
              <a:ext uri="{FF2B5EF4-FFF2-40B4-BE49-F238E27FC236}">
                <a16:creationId xmlns:a16="http://schemas.microsoft.com/office/drawing/2014/main" id="{6C790A63-ACDD-4FD0-B171-8E73A7B918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9613" y="3496872"/>
            <a:ext cx="3140948" cy="2647896"/>
          </a:xfrm>
          <a:prstGeom prst="rect">
            <a:avLst/>
          </a:prstGeom>
          <a:noFill/>
          <a:ln>
            <a:solidFill>
              <a:schemeClr val="tx1"/>
            </a:solidFill>
          </a:ln>
        </p:spPr>
      </p:pic>
      <p:sp>
        <p:nvSpPr>
          <p:cNvPr id="6" name="TextBox 5">
            <a:extLst>
              <a:ext uri="{FF2B5EF4-FFF2-40B4-BE49-F238E27FC236}">
                <a16:creationId xmlns:a16="http://schemas.microsoft.com/office/drawing/2014/main" id="{9BCDD7FD-F868-4AE2-B483-90DD2C575934}"/>
              </a:ext>
            </a:extLst>
          </p:cNvPr>
          <p:cNvSpPr txBox="1"/>
          <p:nvPr/>
        </p:nvSpPr>
        <p:spPr>
          <a:xfrm>
            <a:off x="4019613" y="6148000"/>
            <a:ext cx="315150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800">
                <a:solidFill>
                  <a:schemeClr val="tx2"/>
                </a:solidFill>
              </a:rPr>
              <a:t>Increasing Module Complexity</a:t>
            </a:r>
            <a:endParaRPr kumimoji="0" lang="en-US" sz="1800" b="0" i="0" u="none" strike="noStrike" cap="none" spc="0" normalizeH="0" baseline="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175606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D12-5898-4749-820A-B73F7D67CC60}"/>
              </a:ext>
            </a:extLst>
          </p:cNvPr>
          <p:cNvSpPr>
            <a:spLocks noGrp="1"/>
          </p:cNvSpPr>
          <p:nvPr>
            <p:ph type="title"/>
          </p:nvPr>
        </p:nvSpPr>
        <p:spPr/>
        <p:txBody>
          <a:bodyPr/>
          <a:lstStyle/>
          <a:p>
            <a:r>
              <a:rPr lang="en-US"/>
              <a:t>Chiplet Architecture</a:t>
            </a:r>
          </a:p>
        </p:txBody>
      </p:sp>
      <p:sp>
        <p:nvSpPr>
          <p:cNvPr id="3" name="Content Placeholder 2">
            <a:extLst>
              <a:ext uri="{FF2B5EF4-FFF2-40B4-BE49-F238E27FC236}">
                <a16:creationId xmlns:a16="http://schemas.microsoft.com/office/drawing/2014/main" id="{A695D9A0-9D91-4113-84B3-9B07BE071749}"/>
              </a:ext>
            </a:extLst>
          </p:cNvPr>
          <p:cNvSpPr>
            <a:spLocks noGrp="1"/>
          </p:cNvSpPr>
          <p:nvPr>
            <p:ph idx="1"/>
          </p:nvPr>
        </p:nvSpPr>
        <p:spPr>
          <a:xfrm>
            <a:off x="914400" y="1219200"/>
            <a:ext cx="6190068" cy="4876800"/>
          </a:xfrm>
        </p:spPr>
        <p:txBody>
          <a:bodyPr>
            <a:noAutofit/>
          </a:bodyPr>
          <a:lstStyle/>
          <a:p>
            <a:r>
              <a:rPr lang="en-US" sz="2400"/>
              <a:t>Prior split-and-stitch like SPR</a:t>
            </a:r>
          </a:p>
          <a:p>
            <a:r>
              <a:rPr lang="en-US" sz="2400"/>
              <a:t>Trending towards hierarchical architecture </a:t>
            </a:r>
          </a:p>
          <a:p>
            <a:pPr lvl="1"/>
            <a:r>
              <a:rPr lang="en-US" sz="2000"/>
              <a:t>Deeper disaggregation inside the chiplet tiles </a:t>
            </a:r>
          </a:p>
          <a:p>
            <a:pPr lvl="1"/>
            <a:r>
              <a:rPr lang="en-US" sz="2000"/>
              <a:t>Organic package integration of tiles for optimal bandwidth-cost trade-off</a:t>
            </a:r>
          </a:p>
          <a:p>
            <a:pPr lvl="1"/>
            <a:r>
              <a:rPr lang="en-US" sz="2000"/>
              <a:t>Better for core count scaling, chiplet reuse, and flexibility of integration and SKU creation</a:t>
            </a:r>
          </a:p>
          <a:p>
            <a:r>
              <a:rPr lang="en-US" sz="2400"/>
              <a:t>Demanding significant I/O bandwidth with organic substrate</a:t>
            </a:r>
          </a:p>
          <a:p>
            <a:pPr lvl="1"/>
            <a:r>
              <a:rPr lang="en-US" sz="2000"/>
              <a:t>Creating competitive </a:t>
            </a:r>
            <a:r>
              <a:rPr lang="en-US" sz="2000" err="1"/>
              <a:t>UCIe</a:t>
            </a:r>
            <a:r>
              <a:rPr lang="en-US" sz="2000"/>
              <a:t>-S</a:t>
            </a:r>
          </a:p>
          <a:p>
            <a:endParaRPr lang="en-US" sz="2400"/>
          </a:p>
          <a:p>
            <a:endParaRPr lang="en-US" sz="2400"/>
          </a:p>
          <a:p>
            <a:endParaRPr lang="en-US" sz="2400"/>
          </a:p>
        </p:txBody>
      </p:sp>
      <p:grpSp>
        <p:nvGrpSpPr>
          <p:cNvPr id="4" name="Group 3">
            <a:extLst>
              <a:ext uri="{FF2B5EF4-FFF2-40B4-BE49-F238E27FC236}">
                <a16:creationId xmlns:a16="http://schemas.microsoft.com/office/drawing/2014/main" id="{7326B324-A5CE-4904-CEF9-D5424BDE027F}"/>
              </a:ext>
            </a:extLst>
          </p:cNvPr>
          <p:cNvGrpSpPr/>
          <p:nvPr/>
        </p:nvGrpSpPr>
        <p:grpSpPr>
          <a:xfrm>
            <a:off x="8973516" y="3893318"/>
            <a:ext cx="2077434" cy="2331549"/>
            <a:chOff x="5393298" y="1082094"/>
            <a:chExt cx="2923280" cy="4726008"/>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595673C7-3978-DB76-0DCF-A181B03C652D}"/>
                </a:ext>
              </a:extLst>
            </p:cNvPr>
            <p:cNvGrpSpPr/>
            <p:nvPr/>
          </p:nvGrpSpPr>
          <p:grpSpPr>
            <a:xfrm>
              <a:off x="5393298" y="1082094"/>
              <a:ext cx="2923280" cy="4726008"/>
              <a:chOff x="5393298" y="1082094"/>
              <a:chExt cx="2923280" cy="4726008"/>
            </a:xfrm>
          </p:grpSpPr>
          <p:sp>
            <p:nvSpPr>
              <p:cNvPr id="12" name="Rectangle 11">
                <a:extLst>
                  <a:ext uri="{FF2B5EF4-FFF2-40B4-BE49-F238E27FC236}">
                    <a16:creationId xmlns:a16="http://schemas.microsoft.com/office/drawing/2014/main" id="{390B7406-DFDD-8EE5-EFE8-A7D91B146A18}"/>
                  </a:ext>
                </a:extLst>
              </p:cNvPr>
              <p:cNvSpPr/>
              <p:nvPr/>
            </p:nvSpPr>
            <p:spPr>
              <a:xfrm>
                <a:off x="5393298" y="1082095"/>
                <a:ext cx="1099457" cy="85452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1BCB7BC2-687E-9D8C-D9FF-CEDC6F1C3044}"/>
                  </a:ext>
                </a:extLst>
              </p:cNvPr>
              <p:cNvSpPr/>
              <p:nvPr/>
            </p:nvSpPr>
            <p:spPr>
              <a:xfrm>
                <a:off x="7217121" y="1082094"/>
                <a:ext cx="1099457" cy="85452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DF3DB8A6-58DC-F511-35E9-B6B066D275B1}"/>
                  </a:ext>
                </a:extLst>
              </p:cNvPr>
              <p:cNvSpPr/>
              <p:nvPr/>
            </p:nvSpPr>
            <p:spPr>
              <a:xfrm>
                <a:off x="5714248" y="2415558"/>
                <a:ext cx="2272341" cy="854529"/>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6C040C97-6FEC-B2D3-F58B-1D7C155B3CB8}"/>
                  </a:ext>
                </a:extLst>
              </p:cNvPr>
              <p:cNvSpPr/>
              <p:nvPr/>
            </p:nvSpPr>
            <p:spPr>
              <a:xfrm>
                <a:off x="5768587" y="3568617"/>
                <a:ext cx="2272341" cy="854529"/>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E99F644C-F0D7-834A-7CA8-38FF068FE420}"/>
                  </a:ext>
                </a:extLst>
              </p:cNvPr>
              <p:cNvSpPr/>
              <p:nvPr/>
            </p:nvSpPr>
            <p:spPr>
              <a:xfrm>
                <a:off x="5393298" y="4953573"/>
                <a:ext cx="1099457" cy="85452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204FA898-B671-4B41-B5DD-4580EB836689}"/>
                  </a:ext>
                </a:extLst>
              </p:cNvPr>
              <p:cNvSpPr/>
              <p:nvPr/>
            </p:nvSpPr>
            <p:spPr>
              <a:xfrm>
                <a:off x="7217121" y="4953572"/>
                <a:ext cx="1099457" cy="85452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9652B016-A808-DD8F-B55E-A0D6718A50F1}"/>
                  </a:ext>
                </a:extLst>
              </p:cNvPr>
              <p:cNvSpPr/>
              <p:nvPr/>
            </p:nvSpPr>
            <p:spPr>
              <a:xfrm>
                <a:off x="5542547" y="1768640"/>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CB9AFBF-F500-AD23-FD73-3D77E4CE8BC4}"/>
                  </a:ext>
                </a:extLst>
              </p:cNvPr>
              <p:cNvSpPr/>
              <p:nvPr/>
            </p:nvSpPr>
            <p:spPr>
              <a:xfrm>
                <a:off x="6039664" y="1768639"/>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91EBBE4E-7F51-F038-9A2E-E0DB85C186FD}"/>
                  </a:ext>
                </a:extLst>
              </p:cNvPr>
              <p:cNvSpPr/>
              <p:nvPr/>
            </p:nvSpPr>
            <p:spPr>
              <a:xfrm>
                <a:off x="7340520" y="1768640"/>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9C40E589-C1C4-BD0E-B0B5-2BBB30C19471}"/>
                  </a:ext>
                </a:extLst>
              </p:cNvPr>
              <p:cNvSpPr/>
              <p:nvPr/>
            </p:nvSpPr>
            <p:spPr>
              <a:xfrm>
                <a:off x="7837637" y="1768639"/>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7A19953-4356-E2F0-9FCE-DD2F3598432A}"/>
                  </a:ext>
                </a:extLst>
              </p:cNvPr>
              <p:cNvSpPr/>
              <p:nvPr/>
            </p:nvSpPr>
            <p:spPr>
              <a:xfrm>
                <a:off x="5544552" y="4978443"/>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C44F72CD-9E47-9532-137C-6FFCEE978853}"/>
                  </a:ext>
                </a:extLst>
              </p:cNvPr>
              <p:cNvSpPr/>
              <p:nvPr/>
            </p:nvSpPr>
            <p:spPr>
              <a:xfrm>
                <a:off x="6041669" y="4978442"/>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63A5E658-B649-5A56-15A7-596A11E1C9BE}"/>
                  </a:ext>
                </a:extLst>
              </p:cNvPr>
              <p:cNvSpPr/>
              <p:nvPr/>
            </p:nvSpPr>
            <p:spPr>
              <a:xfrm>
                <a:off x="7342525" y="4978443"/>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E4FFAF31-4FEE-EFBA-DA18-F602310F993A}"/>
                  </a:ext>
                </a:extLst>
              </p:cNvPr>
              <p:cNvSpPr/>
              <p:nvPr/>
            </p:nvSpPr>
            <p:spPr>
              <a:xfrm>
                <a:off x="7839642" y="4978442"/>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6D29B8A7-1A40-0072-84EA-EE44B4DE7776}"/>
                  </a:ext>
                </a:extLst>
              </p:cNvPr>
              <p:cNvSpPr/>
              <p:nvPr/>
            </p:nvSpPr>
            <p:spPr>
              <a:xfrm>
                <a:off x="6130219" y="2434577"/>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Rectangle 26">
                <a:extLst>
                  <a:ext uri="{FF2B5EF4-FFF2-40B4-BE49-F238E27FC236}">
                    <a16:creationId xmlns:a16="http://schemas.microsoft.com/office/drawing/2014/main" id="{3F84C516-B87D-0717-FE3B-2FE9841F919A}"/>
                  </a:ext>
                </a:extLst>
              </p:cNvPr>
              <p:cNvSpPr/>
              <p:nvPr/>
            </p:nvSpPr>
            <p:spPr>
              <a:xfrm>
                <a:off x="7265197" y="2428848"/>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BC31E28A-5A43-2618-6F71-458B541778FF}"/>
                  </a:ext>
                </a:extLst>
              </p:cNvPr>
              <p:cNvSpPr/>
              <p:nvPr/>
            </p:nvSpPr>
            <p:spPr>
              <a:xfrm>
                <a:off x="5901781" y="3095462"/>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012A1908-0D76-876D-13FD-A767A6A5026E}"/>
                  </a:ext>
                </a:extLst>
              </p:cNvPr>
              <p:cNvSpPr/>
              <p:nvPr/>
            </p:nvSpPr>
            <p:spPr>
              <a:xfrm>
                <a:off x="6237446" y="3589062"/>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3EA14A47-90A6-7C64-64C9-1F7ADAD937A5}"/>
                  </a:ext>
                </a:extLst>
              </p:cNvPr>
              <p:cNvSpPr/>
              <p:nvPr/>
            </p:nvSpPr>
            <p:spPr>
              <a:xfrm>
                <a:off x="7630201" y="3593073"/>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5" name="Rectangle 34">
                <a:extLst>
                  <a:ext uri="{FF2B5EF4-FFF2-40B4-BE49-F238E27FC236}">
                    <a16:creationId xmlns:a16="http://schemas.microsoft.com/office/drawing/2014/main" id="{EAE4863A-EC71-1BFC-385F-C3872B9B7BEE}"/>
                  </a:ext>
                </a:extLst>
              </p:cNvPr>
              <p:cNvSpPr/>
              <p:nvPr/>
            </p:nvSpPr>
            <p:spPr>
              <a:xfrm>
                <a:off x="7318113" y="3092277"/>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6" name="Rectangle 35">
                <a:extLst>
                  <a:ext uri="{FF2B5EF4-FFF2-40B4-BE49-F238E27FC236}">
                    <a16:creationId xmlns:a16="http://schemas.microsoft.com/office/drawing/2014/main" id="{20ADC354-3674-3B31-A85C-3F1FB89B4064}"/>
                  </a:ext>
                </a:extLst>
              </p:cNvPr>
              <p:cNvSpPr/>
              <p:nvPr/>
            </p:nvSpPr>
            <p:spPr>
              <a:xfrm>
                <a:off x="6082143" y="4250533"/>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7" name="Rectangle 36">
                <a:extLst>
                  <a:ext uri="{FF2B5EF4-FFF2-40B4-BE49-F238E27FC236}">
                    <a16:creationId xmlns:a16="http://schemas.microsoft.com/office/drawing/2014/main" id="{6A0AC038-EEA8-7148-05C6-011CD14788E4}"/>
                  </a:ext>
                </a:extLst>
              </p:cNvPr>
              <p:cNvSpPr/>
              <p:nvPr/>
            </p:nvSpPr>
            <p:spPr>
              <a:xfrm>
                <a:off x="7217121" y="4244804"/>
                <a:ext cx="339461" cy="151939"/>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mc:AlternateContent xmlns:mc="http://schemas.openxmlformats.org/markup-compatibility/2006" xmlns:p14="http://schemas.microsoft.com/office/powerpoint/2010/main">
            <mc:Choice Requires="p14">
              <p:contentPart p14:bwMode="auto" r:id="rId2">
                <p14:nvContentPartPr>
                  <p14:cNvPr id="38" name="Ink 37">
                    <a:extLst>
                      <a:ext uri="{FF2B5EF4-FFF2-40B4-BE49-F238E27FC236}">
                        <a16:creationId xmlns:a16="http://schemas.microsoft.com/office/drawing/2014/main" id="{ABC90A15-731F-5031-3171-3E889A4A3000}"/>
                      </a:ext>
                    </a:extLst>
                  </p14:cNvPr>
                  <p14:cNvContentPartPr/>
                  <p14:nvPr/>
                </p14:nvContentPartPr>
                <p14:xfrm>
                  <a:off x="6199888" y="1860430"/>
                  <a:ext cx="78480" cy="616680"/>
                </p14:xfrm>
              </p:contentPart>
            </mc:Choice>
            <mc:Fallback xmlns="">
              <p:pic>
                <p:nvPicPr>
                  <p:cNvPr id="38" name="Ink 37">
                    <a:extLst>
                      <a:ext uri="{FF2B5EF4-FFF2-40B4-BE49-F238E27FC236}">
                        <a16:creationId xmlns:a16="http://schemas.microsoft.com/office/drawing/2014/main" id="{ABC90A15-731F-5031-3171-3E889A4A3000}"/>
                      </a:ext>
                    </a:extLst>
                  </p:cNvPr>
                  <p:cNvPicPr/>
                  <p:nvPr/>
                </p:nvPicPr>
                <p:blipFill>
                  <a:blip r:embed="rId3"/>
                  <a:stretch>
                    <a:fillRect/>
                  </a:stretch>
                </p:blipFill>
                <p:spPr>
                  <a:xfrm>
                    <a:off x="6187311" y="1842185"/>
                    <a:ext cx="103131" cy="652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9" name="Ink 38">
                    <a:extLst>
                      <a:ext uri="{FF2B5EF4-FFF2-40B4-BE49-F238E27FC236}">
                        <a16:creationId xmlns:a16="http://schemas.microsoft.com/office/drawing/2014/main" id="{8DB65654-D4D9-126F-0157-CD6922169838}"/>
                      </a:ext>
                    </a:extLst>
                  </p14:cNvPr>
                  <p14:cNvContentPartPr/>
                  <p14:nvPr/>
                </p14:nvContentPartPr>
                <p14:xfrm>
                  <a:off x="7419208" y="1852510"/>
                  <a:ext cx="84600" cy="617400"/>
                </p14:xfrm>
              </p:contentPart>
            </mc:Choice>
            <mc:Fallback xmlns="">
              <p:pic>
                <p:nvPicPr>
                  <p:cNvPr id="39" name="Ink 38">
                    <a:extLst>
                      <a:ext uri="{FF2B5EF4-FFF2-40B4-BE49-F238E27FC236}">
                        <a16:creationId xmlns:a16="http://schemas.microsoft.com/office/drawing/2014/main" id="{8DB65654-D4D9-126F-0157-CD6922169838}"/>
                      </a:ext>
                    </a:extLst>
                  </p:cNvPr>
                  <p:cNvPicPr/>
                  <p:nvPr/>
                </p:nvPicPr>
                <p:blipFill>
                  <a:blip r:embed="rId5"/>
                  <a:stretch>
                    <a:fillRect/>
                  </a:stretch>
                </p:blipFill>
                <p:spPr>
                  <a:xfrm>
                    <a:off x="7406543" y="1834265"/>
                    <a:ext cx="109423" cy="653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2" name="Ink 41">
                    <a:extLst>
                      <a:ext uri="{FF2B5EF4-FFF2-40B4-BE49-F238E27FC236}">
                        <a16:creationId xmlns:a16="http://schemas.microsoft.com/office/drawing/2014/main" id="{10CEE511-F1CF-6FFB-BE38-6669D8A39564}"/>
                      </a:ext>
                    </a:extLst>
                  </p14:cNvPr>
                  <p14:cNvContentPartPr/>
                  <p14:nvPr/>
                </p14:nvContentPartPr>
                <p14:xfrm>
                  <a:off x="6208168" y="4335070"/>
                  <a:ext cx="60840" cy="693720"/>
                </p14:xfrm>
              </p:contentPart>
            </mc:Choice>
            <mc:Fallback xmlns="">
              <p:pic>
                <p:nvPicPr>
                  <p:cNvPr id="42" name="Ink 41">
                    <a:extLst>
                      <a:ext uri="{FF2B5EF4-FFF2-40B4-BE49-F238E27FC236}">
                        <a16:creationId xmlns:a16="http://schemas.microsoft.com/office/drawing/2014/main" id="{10CEE511-F1CF-6FFB-BE38-6669D8A39564}"/>
                      </a:ext>
                    </a:extLst>
                  </p:cNvPr>
                  <p:cNvPicPr/>
                  <p:nvPr/>
                </p:nvPicPr>
                <p:blipFill>
                  <a:blip r:embed="rId7"/>
                  <a:stretch>
                    <a:fillRect/>
                  </a:stretch>
                </p:blipFill>
                <p:spPr>
                  <a:xfrm>
                    <a:off x="6195493" y="4316833"/>
                    <a:ext cx="85683" cy="72946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3" name="Ink 42">
                    <a:extLst>
                      <a:ext uri="{FF2B5EF4-FFF2-40B4-BE49-F238E27FC236}">
                        <a16:creationId xmlns:a16="http://schemas.microsoft.com/office/drawing/2014/main" id="{06954B06-DAD6-0D36-C3DE-6E357FEB629A}"/>
                      </a:ext>
                    </a:extLst>
                  </p14:cNvPr>
                  <p14:cNvContentPartPr/>
                  <p14:nvPr/>
                </p14:nvContentPartPr>
                <p14:xfrm>
                  <a:off x="7387168" y="4323190"/>
                  <a:ext cx="60480" cy="701640"/>
                </p14:xfrm>
              </p:contentPart>
            </mc:Choice>
            <mc:Fallback xmlns="">
              <p:pic>
                <p:nvPicPr>
                  <p:cNvPr id="43" name="Ink 42">
                    <a:extLst>
                      <a:ext uri="{FF2B5EF4-FFF2-40B4-BE49-F238E27FC236}">
                        <a16:creationId xmlns:a16="http://schemas.microsoft.com/office/drawing/2014/main" id="{06954B06-DAD6-0D36-C3DE-6E357FEB629A}"/>
                      </a:ext>
                    </a:extLst>
                  </p:cNvPr>
                  <p:cNvPicPr/>
                  <p:nvPr/>
                </p:nvPicPr>
                <p:blipFill>
                  <a:blip r:embed="rId9"/>
                  <a:stretch>
                    <a:fillRect/>
                  </a:stretch>
                </p:blipFill>
                <p:spPr>
                  <a:xfrm>
                    <a:off x="7374568" y="4304956"/>
                    <a:ext cx="85176" cy="73737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4" name="Ink 43">
                    <a:extLst>
                      <a:ext uri="{FF2B5EF4-FFF2-40B4-BE49-F238E27FC236}">
                        <a16:creationId xmlns:a16="http://schemas.microsoft.com/office/drawing/2014/main" id="{CF3469D2-139D-46E1-4D24-56DCCC0AEC88}"/>
                      </a:ext>
                    </a:extLst>
                  </p14:cNvPr>
                  <p14:cNvContentPartPr/>
                  <p14:nvPr/>
                </p14:nvContentPartPr>
                <p14:xfrm>
                  <a:off x="5714248" y="1840270"/>
                  <a:ext cx="663480" cy="1812600"/>
                </p14:xfrm>
              </p:contentPart>
            </mc:Choice>
            <mc:Fallback xmlns="">
              <p:pic>
                <p:nvPicPr>
                  <p:cNvPr id="44" name="Ink 43">
                    <a:extLst>
                      <a:ext uri="{FF2B5EF4-FFF2-40B4-BE49-F238E27FC236}">
                        <a16:creationId xmlns:a16="http://schemas.microsoft.com/office/drawing/2014/main" id="{CF3469D2-139D-46E1-4D24-56DCCC0AEC88}"/>
                      </a:ext>
                    </a:extLst>
                  </p:cNvPr>
                  <p:cNvPicPr/>
                  <p:nvPr/>
                </p:nvPicPr>
                <p:blipFill>
                  <a:blip r:embed="rId11"/>
                  <a:stretch>
                    <a:fillRect/>
                  </a:stretch>
                </p:blipFill>
                <p:spPr>
                  <a:xfrm>
                    <a:off x="5701586" y="1822035"/>
                    <a:ext cx="688297" cy="184834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5" name="Ink 44">
                    <a:extLst>
                      <a:ext uri="{FF2B5EF4-FFF2-40B4-BE49-F238E27FC236}">
                        <a16:creationId xmlns:a16="http://schemas.microsoft.com/office/drawing/2014/main" id="{8AAECEAD-93DE-3BE8-5E85-A3B84626872A}"/>
                      </a:ext>
                    </a:extLst>
                  </p14:cNvPr>
                  <p14:cNvContentPartPr/>
                  <p14:nvPr/>
                </p14:nvContentPartPr>
                <p14:xfrm>
                  <a:off x="7443328" y="3180190"/>
                  <a:ext cx="488880" cy="1830240"/>
                </p14:xfrm>
              </p:contentPart>
            </mc:Choice>
            <mc:Fallback xmlns="">
              <p:pic>
                <p:nvPicPr>
                  <p:cNvPr id="45" name="Ink 44">
                    <a:extLst>
                      <a:ext uri="{FF2B5EF4-FFF2-40B4-BE49-F238E27FC236}">
                        <a16:creationId xmlns:a16="http://schemas.microsoft.com/office/drawing/2014/main" id="{8AAECEAD-93DE-3BE8-5E85-A3B84626872A}"/>
                      </a:ext>
                    </a:extLst>
                  </p:cNvPr>
                  <p:cNvPicPr/>
                  <p:nvPr/>
                </p:nvPicPr>
                <p:blipFill>
                  <a:blip r:embed="rId13"/>
                  <a:stretch>
                    <a:fillRect/>
                  </a:stretch>
                </p:blipFill>
                <p:spPr>
                  <a:xfrm>
                    <a:off x="7430663" y="3161953"/>
                    <a:ext cx="513704" cy="186598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B37EF90F-F182-E86D-E772-30E0C72D3D00}"/>
                      </a:ext>
                    </a:extLst>
                  </p14:cNvPr>
                  <p14:cNvContentPartPr/>
                  <p14:nvPr/>
                </p14:nvContentPartPr>
                <p14:xfrm>
                  <a:off x="7746808" y="1812550"/>
                  <a:ext cx="294120" cy="1869120"/>
                </p14:xfrm>
              </p:contentPart>
            </mc:Choice>
            <mc:Fallback xmlns="">
              <p:pic>
                <p:nvPicPr>
                  <p:cNvPr id="46" name="Ink 45">
                    <a:extLst>
                      <a:ext uri="{FF2B5EF4-FFF2-40B4-BE49-F238E27FC236}">
                        <a16:creationId xmlns:a16="http://schemas.microsoft.com/office/drawing/2014/main" id="{B37EF90F-F182-E86D-E772-30E0C72D3D00}"/>
                      </a:ext>
                    </a:extLst>
                  </p:cNvPr>
                  <p:cNvPicPr/>
                  <p:nvPr/>
                </p:nvPicPr>
                <p:blipFill>
                  <a:blip r:embed="rId15"/>
                  <a:stretch>
                    <a:fillRect/>
                  </a:stretch>
                </p:blipFill>
                <p:spPr>
                  <a:xfrm>
                    <a:off x="7734152" y="1794311"/>
                    <a:ext cx="318925" cy="1904868"/>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7" name="Ink 46">
                    <a:extLst>
                      <a:ext uri="{FF2B5EF4-FFF2-40B4-BE49-F238E27FC236}">
                        <a16:creationId xmlns:a16="http://schemas.microsoft.com/office/drawing/2014/main" id="{CCAA03D8-47E4-6A12-2900-1619AA2BAA15}"/>
                      </a:ext>
                    </a:extLst>
                  </p14:cNvPr>
                  <p14:cNvContentPartPr/>
                  <p14:nvPr/>
                </p14:nvContentPartPr>
                <p14:xfrm>
                  <a:off x="5630008" y="3156070"/>
                  <a:ext cx="437760" cy="1864440"/>
                </p14:xfrm>
              </p:contentPart>
            </mc:Choice>
            <mc:Fallback xmlns="">
              <p:pic>
                <p:nvPicPr>
                  <p:cNvPr id="47" name="Ink 46">
                    <a:extLst>
                      <a:ext uri="{FF2B5EF4-FFF2-40B4-BE49-F238E27FC236}">
                        <a16:creationId xmlns:a16="http://schemas.microsoft.com/office/drawing/2014/main" id="{CCAA03D8-47E4-6A12-2900-1619AA2BAA15}"/>
                      </a:ext>
                    </a:extLst>
                  </p:cNvPr>
                  <p:cNvPicPr/>
                  <p:nvPr/>
                </p:nvPicPr>
                <p:blipFill>
                  <a:blip r:embed="rId17"/>
                  <a:stretch>
                    <a:fillRect/>
                  </a:stretch>
                </p:blipFill>
                <p:spPr>
                  <a:xfrm>
                    <a:off x="5617341" y="3137834"/>
                    <a:ext cx="462587" cy="1900182"/>
                  </a:xfrm>
                  <a:prstGeom prst="rect">
                    <a:avLst/>
                  </a:prstGeom>
                </p:spPr>
              </p:pic>
            </mc:Fallback>
          </mc:AlternateContent>
        </p:grpSp>
        <p:sp>
          <p:nvSpPr>
            <p:cNvPr id="6" name="TextBox 5">
              <a:extLst>
                <a:ext uri="{FF2B5EF4-FFF2-40B4-BE49-F238E27FC236}">
                  <a16:creationId xmlns:a16="http://schemas.microsoft.com/office/drawing/2014/main" id="{88E0AE9D-D0EC-0F23-A4BC-8DC46A8C5FED}"/>
                </a:ext>
              </a:extLst>
            </p:cNvPr>
            <p:cNvSpPr txBox="1"/>
            <p:nvPr/>
          </p:nvSpPr>
          <p:spPr>
            <a:xfrm>
              <a:off x="6737729" y="2724785"/>
              <a:ext cx="421813" cy="436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Intel Clear"/>
                  <a:ea typeface="+mn-ea"/>
                  <a:cs typeface="+mn-cs"/>
                  <a:sym typeface="Helvetica Neue"/>
                </a:rPr>
                <a:t>IO1</a:t>
              </a:r>
              <a:endParaRPr kumimoji="0" lang="en-US" sz="1400" b="1" i="0" u="none" strike="noStrike" kern="1200" cap="none" spc="0" normalizeH="0" baseline="0" noProof="0" err="1">
                <a:ln>
                  <a:noFill/>
                </a:ln>
                <a:solidFill>
                  <a:schemeClr val="bg1"/>
                </a:solidFill>
                <a:effectLst/>
                <a:uLnTx/>
                <a:uFillTx/>
                <a:latin typeface="Intel Clear"/>
                <a:ea typeface="+mn-ea"/>
                <a:cs typeface="+mn-cs"/>
                <a:sym typeface="Helvetica Neue"/>
              </a:endParaRPr>
            </a:p>
          </p:txBody>
        </p:sp>
        <p:sp>
          <p:nvSpPr>
            <p:cNvPr id="7" name="TextBox 6">
              <a:extLst>
                <a:ext uri="{FF2B5EF4-FFF2-40B4-BE49-F238E27FC236}">
                  <a16:creationId xmlns:a16="http://schemas.microsoft.com/office/drawing/2014/main" id="{EB1DAFB1-7976-FB5F-F069-C6B63638D153}"/>
                </a:ext>
              </a:extLst>
            </p:cNvPr>
            <p:cNvSpPr txBox="1"/>
            <p:nvPr/>
          </p:nvSpPr>
          <p:spPr>
            <a:xfrm>
              <a:off x="6735845" y="3905611"/>
              <a:ext cx="421813" cy="436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Intel Clear"/>
                  <a:ea typeface="+mn-ea"/>
                  <a:cs typeface="+mn-cs"/>
                  <a:sym typeface="Helvetica Neue"/>
                </a:rPr>
                <a:t>IO2</a:t>
              </a:r>
              <a:endParaRPr kumimoji="0" lang="en-US" sz="1400" b="1" i="0" u="none" strike="noStrike" kern="1200" cap="none" spc="0" normalizeH="0" baseline="0" noProof="0" err="1">
                <a:ln>
                  <a:noFill/>
                </a:ln>
                <a:solidFill>
                  <a:schemeClr val="bg1"/>
                </a:solidFill>
                <a:effectLst/>
                <a:uLnTx/>
                <a:uFillTx/>
                <a:latin typeface="Intel Clear"/>
                <a:ea typeface="+mn-ea"/>
                <a:cs typeface="+mn-cs"/>
                <a:sym typeface="Helvetica Neue"/>
              </a:endParaRPr>
            </a:p>
          </p:txBody>
        </p:sp>
        <p:sp>
          <p:nvSpPr>
            <p:cNvPr id="8" name="TextBox 7">
              <a:extLst>
                <a:ext uri="{FF2B5EF4-FFF2-40B4-BE49-F238E27FC236}">
                  <a16:creationId xmlns:a16="http://schemas.microsoft.com/office/drawing/2014/main" id="{644B876F-D9A3-A804-0914-F7245AA03FF0}"/>
                </a:ext>
              </a:extLst>
            </p:cNvPr>
            <p:cNvSpPr txBox="1"/>
            <p:nvPr/>
          </p:nvSpPr>
          <p:spPr>
            <a:xfrm>
              <a:off x="5649280" y="1281831"/>
              <a:ext cx="5001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 Clear"/>
                  <a:ea typeface="+mn-ea"/>
                  <a:cs typeface="+mn-cs"/>
                  <a:sym typeface="Helvetica Neue"/>
                </a:rPr>
                <a:t>Core1</a:t>
              </a:r>
              <a:endParaRPr kumimoji="0" lang="en-US" sz="1400" b="1" i="0" u="none" strike="noStrike" kern="1200" cap="none" spc="0" normalizeH="0" baseline="0" noProof="0" err="1">
                <a:ln>
                  <a:noFill/>
                </a:ln>
                <a:solidFill>
                  <a:srgbClr val="004A86"/>
                </a:solidFill>
                <a:effectLst/>
                <a:uLnTx/>
                <a:uFillTx/>
                <a:latin typeface="Intel Clear"/>
                <a:ea typeface="+mn-ea"/>
                <a:cs typeface="+mn-cs"/>
                <a:sym typeface="Helvetica Neue"/>
              </a:endParaRPr>
            </a:p>
          </p:txBody>
        </p:sp>
        <p:sp>
          <p:nvSpPr>
            <p:cNvPr id="9" name="TextBox 8">
              <a:extLst>
                <a:ext uri="{FF2B5EF4-FFF2-40B4-BE49-F238E27FC236}">
                  <a16:creationId xmlns:a16="http://schemas.microsoft.com/office/drawing/2014/main" id="{B5106136-34E6-10F7-996A-C306A22BA001}"/>
                </a:ext>
              </a:extLst>
            </p:cNvPr>
            <p:cNvSpPr txBox="1"/>
            <p:nvPr/>
          </p:nvSpPr>
          <p:spPr>
            <a:xfrm>
              <a:off x="7448036" y="1297450"/>
              <a:ext cx="5001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 Clear"/>
                  <a:ea typeface="+mn-ea"/>
                  <a:cs typeface="+mn-cs"/>
                  <a:sym typeface="Helvetica Neue"/>
                </a:rPr>
                <a:t>Core2</a:t>
              </a:r>
              <a:endParaRPr kumimoji="0" lang="en-US" sz="1400" b="1" i="0" u="none" strike="noStrike" kern="1200" cap="none" spc="0" normalizeH="0" baseline="0" noProof="0" err="1">
                <a:ln>
                  <a:noFill/>
                </a:ln>
                <a:solidFill>
                  <a:srgbClr val="004A86"/>
                </a:solidFill>
                <a:effectLst/>
                <a:uLnTx/>
                <a:uFillTx/>
                <a:latin typeface="Intel Clear"/>
                <a:ea typeface="+mn-ea"/>
                <a:cs typeface="+mn-cs"/>
                <a:sym typeface="Helvetica Neue"/>
              </a:endParaRPr>
            </a:p>
          </p:txBody>
        </p:sp>
        <p:sp>
          <p:nvSpPr>
            <p:cNvPr id="10" name="TextBox 9">
              <a:extLst>
                <a:ext uri="{FF2B5EF4-FFF2-40B4-BE49-F238E27FC236}">
                  <a16:creationId xmlns:a16="http://schemas.microsoft.com/office/drawing/2014/main" id="{9C9F59C9-476D-31E9-76AA-C787897BAA19}"/>
                </a:ext>
              </a:extLst>
            </p:cNvPr>
            <p:cNvSpPr txBox="1"/>
            <p:nvPr/>
          </p:nvSpPr>
          <p:spPr>
            <a:xfrm>
              <a:off x="5634518" y="5304435"/>
              <a:ext cx="5001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 Clear"/>
                  <a:ea typeface="+mn-ea"/>
                  <a:cs typeface="+mn-cs"/>
                  <a:sym typeface="Helvetica Neue"/>
                </a:rPr>
                <a:t>Core3</a:t>
              </a:r>
              <a:endParaRPr kumimoji="0" lang="en-US" sz="1400" b="1" i="0" u="none" strike="noStrike" kern="1200" cap="none" spc="0" normalizeH="0" baseline="0" noProof="0" err="1">
                <a:ln>
                  <a:noFill/>
                </a:ln>
                <a:solidFill>
                  <a:srgbClr val="004A86"/>
                </a:solidFill>
                <a:effectLst/>
                <a:uLnTx/>
                <a:uFillTx/>
                <a:latin typeface="Intel Clear"/>
                <a:ea typeface="+mn-ea"/>
                <a:cs typeface="+mn-cs"/>
                <a:sym typeface="Helvetica Neue"/>
              </a:endParaRPr>
            </a:p>
          </p:txBody>
        </p:sp>
        <p:sp>
          <p:nvSpPr>
            <p:cNvPr id="11" name="TextBox 10">
              <a:extLst>
                <a:ext uri="{FF2B5EF4-FFF2-40B4-BE49-F238E27FC236}">
                  <a16:creationId xmlns:a16="http://schemas.microsoft.com/office/drawing/2014/main" id="{F3111821-BE6B-5FE2-7372-975C9F354522}"/>
                </a:ext>
              </a:extLst>
            </p:cNvPr>
            <p:cNvSpPr txBox="1"/>
            <p:nvPr/>
          </p:nvSpPr>
          <p:spPr>
            <a:xfrm>
              <a:off x="7486452" y="5294597"/>
              <a:ext cx="50013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A86"/>
                  </a:solidFill>
                  <a:effectLst/>
                  <a:uLnTx/>
                  <a:uFillTx/>
                  <a:latin typeface="Intel Clear"/>
                  <a:ea typeface="+mn-ea"/>
                  <a:cs typeface="+mn-cs"/>
                  <a:sym typeface="Helvetica Neue"/>
                </a:rPr>
                <a:t>Core4</a:t>
              </a:r>
              <a:endParaRPr kumimoji="0" lang="en-US" sz="1400" b="1" i="0" u="none" strike="noStrike" kern="1200" cap="none" spc="0" normalizeH="0" baseline="0" noProof="0" err="1">
                <a:ln>
                  <a:noFill/>
                </a:ln>
                <a:solidFill>
                  <a:srgbClr val="004A86"/>
                </a:solidFill>
                <a:effectLst/>
                <a:uLnTx/>
                <a:uFillTx/>
                <a:latin typeface="Intel Clear"/>
                <a:ea typeface="+mn-ea"/>
                <a:cs typeface="+mn-cs"/>
                <a:sym typeface="Helvetica Neue"/>
              </a:endParaRPr>
            </a:p>
          </p:txBody>
        </p:sp>
      </p:grpSp>
      <p:grpSp>
        <p:nvGrpSpPr>
          <p:cNvPr id="54" name="Group 53">
            <a:extLst>
              <a:ext uri="{FF2B5EF4-FFF2-40B4-BE49-F238E27FC236}">
                <a16:creationId xmlns:a16="http://schemas.microsoft.com/office/drawing/2014/main" id="{06987D59-885B-C3DE-AF2A-FBEF4F013D8D}"/>
              </a:ext>
            </a:extLst>
          </p:cNvPr>
          <p:cNvGrpSpPr/>
          <p:nvPr/>
        </p:nvGrpSpPr>
        <p:grpSpPr>
          <a:xfrm>
            <a:off x="7279927" y="1413345"/>
            <a:ext cx="2221968" cy="2177115"/>
            <a:chOff x="8751205" y="1178378"/>
            <a:chExt cx="2221968" cy="2177115"/>
          </a:xfrm>
          <a:effectLst>
            <a:outerShdw blurRad="50800" dist="38100" dir="2700000" algn="tl" rotWithShape="0">
              <a:prstClr val="black">
                <a:alpha val="40000"/>
              </a:prstClr>
            </a:outerShdw>
          </a:effectLst>
        </p:grpSpPr>
        <p:pic>
          <p:nvPicPr>
            <p:cNvPr id="1026" name="Picture 2" descr="Intel &quot;Sapphire Rapids&quot; Xeon 4-tile MCM Annotated | TechPowerUp">
              <a:extLst>
                <a:ext uri="{FF2B5EF4-FFF2-40B4-BE49-F238E27FC236}">
                  <a16:creationId xmlns:a16="http://schemas.microsoft.com/office/drawing/2014/main" id="{CF09EEE9-192A-AABF-BF9D-AFD4447E6BC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51205" y="1178378"/>
              <a:ext cx="2221968" cy="2177115"/>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E3CFAF26-26A5-B93E-2C49-AA82E2EB91CA}"/>
                </a:ext>
              </a:extLst>
            </p:cNvPr>
            <p:cNvCxnSpPr>
              <a:cxnSpLocks/>
            </p:cNvCxnSpPr>
            <p:nvPr/>
          </p:nvCxnSpPr>
          <p:spPr>
            <a:xfrm>
              <a:off x="9853800" y="1178378"/>
              <a:ext cx="0" cy="2177115"/>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B21B4DD2-A3D6-92FF-8B0E-45E5D88072B6}"/>
                </a:ext>
              </a:extLst>
            </p:cNvPr>
            <p:cNvCxnSpPr>
              <a:cxnSpLocks/>
              <a:stCxn id="1026" idx="1"/>
              <a:endCxn id="1026" idx="3"/>
            </p:cNvCxnSpPr>
            <p:nvPr/>
          </p:nvCxnSpPr>
          <p:spPr>
            <a:xfrm>
              <a:off x="8751205" y="2266936"/>
              <a:ext cx="2221968" cy="0"/>
            </a:xfrm>
            <a:prstGeom prst="line">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cxnSp>
      </p:grpSp>
      <p:sp>
        <p:nvSpPr>
          <p:cNvPr id="55" name="Arrow: Bent-Up 54">
            <a:extLst>
              <a:ext uri="{FF2B5EF4-FFF2-40B4-BE49-F238E27FC236}">
                <a16:creationId xmlns:a16="http://schemas.microsoft.com/office/drawing/2014/main" id="{201C5DF5-5808-0B1B-EF2E-AF156EDF3CFE}"/>
              </a:ext>
            </a:extLst>
          </p:cNvPr>
          <p:cNvSpPr/>
          <p:nvPr/>
        </p:nvSpPr>
        <p:spPr>
          <a:xfrm rot="5400000">
            <a:off x="7925168" y="3816985"/>
            <a:ext cx="850392" cy="731520"/>
          </a:xfrm>
          <a:prstGeom prst="bentUpArrow">
            <a:avLst/>
          </a:prstGeom>
          <a:solidFill>
            <a:schemeClr val="tx1">
              <a:lumMod val="65000"/>
              <a:lumOff val="35000"/>
            </a:scheme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93116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36ABFE-C5B8-D948-69DF-BAEF6A7D7102}"/>
              </a:ext>
            </a:extLst>
          </p:cNvPr>
          <p:cNvPicPr>
            <a:picLocks noChangeAspect="1"/>
          </p:cNvPicPr>
          <p:nvPr/>
        </p:nvPicPr>
        <p:blipFill>
          <a:blip r:embed="rId2"/>
          <a:stretch>
            <a:fillRect/>
          </a:stretch>
        </p:blipFill>
        <p:spPr>
          <a:xfrm>
            <a:off x="5649027" y="1640203"/>
            <a:ext cx="5971604" cy="428677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BA79B33F-9FE8-49EC-8DA2-774BB487540A}"/>
              </a:ext>
            </a:extLst>
          </p:cNvPr>
          <p:cNvSpPr>
            <a:spLocks noGrp="1"/>
          </p:cNvSpPr>
          <p:nvPr>
            <p:ph type="title"/>
          </p:nvPr>
        </p:nvSpPr>
        <p:spPr/>
        <p:txBody>
          <a:bodyPr/>
          <a:lstStyle/>
          <a:p>
            <a:r>
              <a:rPr lang="en-US"/>
              <a:t>UCIe-S w/ Organic Substrate</a:t>
            </a:r>
          </a:p>
        </p:txBody>
      </p:sp>
      <p:sp>
        <p:nvSpPr>
          <p:cNvPr id="6" name="Content Placeholder 5">
            <a:extLst>
              <a:ext uri="{FF2B5EF4-FFF2-40B4-BE49-F238E27FC236}">
                <a16:creationId xmlns:a16="http://schemas.microsoft.com/office/drawing/2014/main" id="{9703758D-1368-AA09-FB2B-F7A145E1049D}"/>
              </a:ext>
            </a:extLst>
          </p:cNvPr>
          <p:cNvSpPr>
            <a:spLocks noGrp="1"/>
          </p:cNvSpPr>
          <p:nvPr>
            <p:ph idx="1"/>
          </p:nvPr>
        </p:nvSpPr>
        <p:spPr>
          <a:xfrm>
            <a:off x="914400" y="1219200"/>
            <a:ext cx="4516916" cy="4876800"/>
          </a:xfrm>
        </p:spPr>
        <p:txBody>
          <a:bodyPr>
            <a:normAutofit/>
          </a:bodyPr>
          <a:lstStyle/>
          <a:p>
            <a:r>
              <a:rPr lang="en-US" sz="2400" err="1"/>
              <a:t>UCIe</a:t>
            </a:r>
            <a:r>
              <a:rPr lang="en-US" sz="2400"/>
              <a:t>-S spec defines a path for bandwidth scaling with organic substrate</a:t>
            </a:r>
          </a:p>
          <a:p>
            <a:r>
              <a:rPr lang="en-US" sz="2400"/>
              <a:t>1st wave targets 16 Gb/s with four routing layers</a:t>
            </a:r>
          </a:p>
          <a:p>
            <a:r>
              <a:rPr lang="en-US" sz="2400"/>
              <a:t>2nd wave at 24-32 Gb/s supports the architecture evolvement</a:t>
            </a:r>
          </a:p>
          <a:p>
            <a:endParaRPr lang="en-US" sz="2400"/>
          </a:p>
          <a:p>
            <a:endParaRPr lang="en-US" sz="2400"/>
          </a:p>
          <a:p>
            <a:endParaRPr lang="en-US" sz="2400"/>
          </a:p>
        </p:txBody>
      </p:sp>
      <p:sp>
        <p:nvSpPr>
          <p:cNvPr id="11" name="TextBox 4">
            <a:extLst>
              <a:ext uri="{FF2B5EF4-FFF2-40B4-BE49-F238E27FC236}">
                <a16:creationId xmlns:a16="http://schemas.microsoft.com/office/drawing/2014/main" id="{D7B002A1-1F23-404E-9754-412997E057D2}"/>
              </a:ext>
            </a:extLst>
          </p:cNvPr>
          <p:cNvSpPr txBox="1"/>
          <p:nvPr/>
        </p:nvSpPr>
        <p:spPr>
          <a:xfrm>
            <a:off x="6556035" y="2136164"/>
            <a:ext cx="257965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u="none" strike="noStrike" kern="1200" cap="none" spc="0" normalizeH="0" baseline="0" noProof="0">
                <a:ln>
                  <a:noFill/>
                </a:ln>
                <a:solidFill>
                  <a:schemeClr val="accent1"/>
                </a:solidFill>
                <a:uLnTx/>
                <a:uFillTx/>
                <a:latin typeface="Intel Clear"/>
              </a:rPr>
              <a:t>UCIe-A with 45 µm bump pitch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u="none" strike="noStrike" kern="1200" cap="none" spc="0" normalizeH="0" baseline="0" noProof="0">
                <a:ln>
                  <a:noFill/>
                </a:ln>
                <a:solidFill>
                  <a:srgbClr val="00B050"/>
                </a:solidFill>
                <a:uLnTx/>
                <a:uFillTx/>
                <a:latin typeface="Intel Clear"/>
              </a:rPr>
              <a:t>UCIe-S with 110 µm bump pitch and four routing layers</a:t>
            </a:r>
          </a:p>
        </p:txBody>
      </p:sp>
    </p:spTree>
    <p:extLst>
      <p:ext uri="{BB962C8B-B14F-4D97-AF65-F5344CB8AC3E}">
        <p14:creationId xmlns:p14="http://schemas.microsoft.com/office/powerpoint/2010/main" val="1150354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05F7-C9E5-485F-94BF-18F90A030147}"/>
              </a:ext>
            </a:extLst>
          </p:cNvPr>
          <p:cNvSpPr>
            <a:spLocks noGrp="1"/>
          </p:cNvSpPr>
          <p:nvPr>
            <p:ph type="title"/>
          </p:nvPr>
        </p:nvSpPr>
        <p:spPr/>
        <p:txBody>
          <a:bodyPr lIns="0" tIns="0" rIns="0" bIns="0" anchor="ctr">
            <a:noAutofit/>
          </a:bodyPr>
          <a:lstStyle/>
          <a:p>
            <a:r>
              <a:rPr lang="en-US" sz="3200">
                <a:latin typeface="Intel Clear Light"/>
              </a:rPr>
              <a:t>16 Gb/s </a:t>
            </a:r>
            <a:r>
              <a:rPr lang="en-US" sz="3200" err="1">
                <a:latin typeface="Intel Clear Light"/>
              </a:rPr>
              <a:t>UCIe</a:t>
            </a:r>
            <a:r>
              <a:rPr lang="en-US" sz="3200">
                <a:latin typeface="Intel Clear Light"/>
              </a:rPr>
              <a:t>-S Channel Development</a:t>
            </a:r>
            <a:endParaRPr lang="en-US" sz="3200"/>
          </a:p>
        </p:txBody>
      </p:sp>
      <p:grpSp>
        <p:nvGrpSpPr>
          <p:cNvPr id="56" name="Group 55">
            <a:extLst>
              <a:ext uri="{FF2B5EF4-FFF2-40B4-BE49-F238E27FC236}">
                <a16:creationId xmlns:a16="http://schemas.microsoft.com/office/drawing/2014/main" id="{415CAD14-19A0-2E6A-A519-ED281D0B652E}"/>
              </a:ext>
            </a:extLst>
          </p:cNvPr>
          <p:cNvGrpSpPr/>
          <p:nvPr/>
        </p:nvGrpSpPr>
        <p:grpSpPr>
          <a:xfrm>
            <a:off x="1161618" y="1302379"/>
            <a:ext cx="2194245" cy="4984121"/>
            <a:chOff x="4648656" y="1217501"/>
            <a:chExt cx="2194245" cy="4984121"/>
          </a:xfrm>
        </p:grpSpPr>
        <p:pic>
          <p:nvPicPr>
            <p:cNvPr id="32" name="Picture 32" descr="Shape, background pattern&#10;&#10;Description automatically generated">
              <a:extLst>
                <a:ext uri="{FF2B5EF4-FFF2-40B4-BE49-F238E27FC236}">
                  <a16:creationId xmlns:a16="http://schemas.microsoft.com/office/drawing/2014/main" id="{B32FF870-EB74-FDC8-F6F7-C831D4EC6D91}"/>
                </a:ext>
              </a:extLst>
            </p:cNvPr>
            <p:cNvPicPr>
              <a:picLocks noChangeAspect="1"/>
            </p:cNvPicPr>
            <p:nvPr/>
          </p:nvPicPr>
          <p:blipFill>
            <a:blip r:embed="rId2"/>
            <a:stretch>
              <a:fillRect/>
            </a:stretch>
          </p:blipFill>
          <p:spPr>
            <a:xfrm>
              <a:off x="4677645" y="4312120"/>
              <a:ext cx="1284891" cy="1889502"/>
            </a:xfrm>
            <a:prstGeom prst="rect">
              <a:avLst/>
            </a:prstGeom>
            <a:effectLst>
              <a:outerShdw blurRad="63500" sx="102000" sy="102000" algn="ctr" rotWithShape="0">
                <a:prstClr val="black">
                  <a:alpha val="40000"/>
                </a:prstClr>
              </a:outerShdw>
            </a:effectLst>
            <a:scene3d>
              <a:camera prst="isometricTopUp"/>
              <a:lightRig rig="threePt" dir="t"/>
            </a:scene3d>
          </p:spPr>
        </p:pic>
        <p:grpSp>
          <p:nvGrpSpPr>
            <p:cNvPr id="48" name="Group 47">
              <a:extLst>
                <a:ext uri="{FF2B5EF4-FFF2-40B4-BE49-F238E27FC236}">
                  <a16:creationId xmlns:a16="http://schemas.microsoft.com/office/drawing/2014/main" id="{FA8814F0-497B-03BD-0BA9-9DF2FCD70C7B}"/>
                </a:ext>
              </a:extLst>
            </p:cNvPr>
            <p:cNvGrpSpPr/>
            <p:nvPr/>
          </p:nvGrpSpPr>
          <p:grpSpPr>
            <a:xfrm>
              <a:off x="4648656" y="3440913"/>
              <a:ext cx="1326356" cy="1989535"/>
              <a:chOff x="9043906" y="989983"/>
              <a:chExt cx="1326356" cy="1989535"/>
            </a:xfrm>
            <a:effectLst>
              <a:outerShdw blurRad="63500" sx="102000" sy="102000" algn="ctr" rotWithShape="0">
                <a:prstClr val="black">
                  <a:alpha val="40000"/>
                </a:prstClr>
              </a:outerShdw>
            </a:effectLst>
            <a:scene3d>
              <a:camera prst="isometricTopUp"/>
              <a:lightRig rig="threePt" dir="t"/>
            </a:scene3d>
          </p:grpSpPr>
          <p:pic>
            <p:nvPicPr>
              <p:cNvPr id="23" name="Picture 23" descr="Background pattern&#10;&#10;Description automatically generated">
                <a:extLst>
                  <a:ext uri="{FF2B5EF4-FFF2-40B4-BE49-F238E27FC236}">
                    <a16:creationId xmlns:a16="http://schemas.microsoft.com/office/drawing/2014/main" id="{F0DEE8A0-0CD1-9A77-1291-8A70CD231FA0}"/>
                  </a:ext>
                </a:extLst>
              </p:cNvPr>
              <p:cNvPicPr>
                <a:picLocks noChangeAspect="1"/>
              </p:cNvPicPr>
              <p:nvPr/>
            </p:nvPicPr>
            <p:blipFill>
              <a:blip r:embed="rId3"/>
              <a:stretch>
                <a:fillRect/>
              </a:stretch>
            </p:blipFill>
            <p:spPr>
              <a:xfrm>
                <a:off x="9043906" y="989983"/>
                <a:ext cx="1326356" cy="1989535"/>
              </a:xfrm>
              <a:prstGeom prst="rect">
                <a:avLst/>
              </a:prstGeom>
            </p:spPr>
          </p:pic>
          <p:sp>
            <p:nvSpPr>
              <p:cNvPr id="24" name="Oval 23">
                <a:extLst>
                  <a:ext uri="{FF2B5EF4-FFF2-40B4-BE49-F238E27FC236}">
                    <a16:creationId xmlns:a16="http://schemas.microsoft.com/office/drawing/2014/main" id="{CE6D616B-9F7D-D193-71C2-AD3E3E282795}"/>
                  </a:ext>
                </a:extLst>
              </p:cNvPr>
              <p:cNvSpPr/>
              <p:nvPr/>
            </p:nvSpPr>
            <p:spPr>
              <a:xfrm>
                <a:off x="9221652" y="2066061"/>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Oval 24">
                <a:extLst>
                  <a:ext uri="{FF2B5EF4-FFF2-40B4-BE49-F238E27FC236}">
                    <a16:creationId xmlns:a16="http://schemas.microsoft.com/office/drawing/2014/main" id="{FC497DAC-A0E1-0E3D-8720-B3B432729598}"/>
                  </a:ext>
                </a:extLst>
              </p:cNvPr>
              <p:cNvSpPr/>
              <p:nvPr/>
            </p:nvSpPr>
            <p:spPr>
              <a:xfrm>
                <a:off x="9250406" y="2089951"/>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Oval 25">
                <a:extLst>
                  <a:ext uri="{FF2B5EF4-FFF2-40B4-BE49-F238E27FC236}">
                    <a16:creationId xmlns:a16="http://schemas.microsoft.com/office/drawing/2014/main" id="{A005DF5A-EC82-890D-0ADC-C9870D2AA490}"/>
                  </a:ext>
                </a:extLst>
              </p:cNvPr>
              <p:cNvSpPr/>
              <p:nvPr/>
            </p:nvSpPr>
            <p:spPr>
              <a:xfrm>
                <a:off x="9821906" y="2066060"/>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7" name="Oval 26">
                <a:extLst>
                  <a:ext uri="{FF2B5EF4-FFF2-40B4-BE49-F238E27FC236}">
                    <a16:creationId xmlns:a16="http://schemas.microsoft.com/office/drawing/2014/main" id="{2AD9012F-377A-87F8-5879-0982BBE55C22}"/>
                  </a:ext>
                </a:extLst>
              </p:cNvPr>
              <p:cNvSpPr/>
              <p:nvPr/>
            </p:nvSpPr>
            <p:spPr>
              <a:xfrm>
                <a:off x="9845878" y="2089951"/>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 name="Oval 27">
                <a:extLst>
                  <a:ext uri="{FF2B5EF4-FFF2-40B4-BE49-F238E27FC236}">
                    <a16:creationId xmlns:a16="http://schemas.microsoft.com/office/drawing/2014/main" id="{A8FC9428-1CED-3D89-EE22-015DA11A6C77}"/>
                  </a:ext>
                </a:extLst>
              </p:cNvPr>
              <p:cNvSpPr/>
              <p:nvPr/>
            </p:nvSpPr>
            <p:spPr>
              <a:xfrm>
                <a:off x="9523574" y="2071815"/>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Oval 28">
                <a:extLst>
                  <a:ext uri="{FF2B5EF4-FFF2-40B4-BE49-F238E27FC236}">
                    <a16:creationId xmlns:a16="http://schemas.microsoft.com/office/drawing/2014/main" id="{31AB10E5-475E-BDB5-03E2-37E9D52AD614}"/>
                  </a:ext>
                </a:extLst>
              </p:cNvPr>
              <p:cNvSpPr/>
              <p:nvPr/>
            </p:nvSpPr>
            <p:spPr>
              <a:xfrm>
                <a:off x="9548142" y="2089951"/>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1A319C63-EAF1-99FE-D03E-73F0B9D85044}"/>
                  </a:ext>
                </a:extLst>
              </p:cNvPr>
              <p:cNvSpPr/>
              <p:nvPr/>
            </p:nvSpPr>
            <p:spPr>
              <a:xfrm>
                <a:off x="9387031" y="2132189"/>
                <a:ext cx="145213" cy="517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4557900C-A5A6-F972-B8D1-9DCF05C68E13}"/>
                  </a:ext>
                </a:extLst>
              </p:cNvPr>
              <p:cNvSpPr/>
              <p:nvPr/>
            </p:nvSpPr>
            <p:spPr>
              <a:xfrm>
                <a:off x="9692548" y="2132188"/>
                <a:ext cx="145213" cy="517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7" name="Group 46">
              <a:extLst>
                <a:ext uri="{FF2B5EF4-FFF2-40B4-BE49-F238E27FC236}">
                  <a16:creationId xmlns:a16="http://schemas.microsoft.com/office/drawing/2014/main" id="{321C39DE-24F4-1BEA-FF73-A178DA50FD8B}"/>
                </a:ext>
              </a:extLst>
            </p:cNvPr>
            <p:cNvGrpSpPr/>
            <p:nvPr/>
          </p:nvGrpSpPr>
          <p:grpSpPr>
            <a:xfrm>
              <a:off x="4728303" y="2734836"/>
              <a:ext cx="1200001" cy="1993024"/>
              <a:chOff x="7000293" y="990600"/>
              <a:chExt cx="1200001" cy="1993024"/>
            </a:xfrm>
            <a:effectLst>
              <a:outerShdw blurRad="63500" sx="102000" sy="102000" algn="ctr" rotWithShape="0">
                <a:prstClr val="black">
                  <a:alpha val="40000"/>
                </a:prstClr>
              </a:outerShdw>
            </a:effectLst>
            <a:scene3d>
              <a:camera prst="isometricTopUp"/>
              <a:lightRig rig="threePt" dir="t"/>
            </a:scene3d>
          </p:grpSpPr>
          <p:pic>
            <p:nvPicPr>
              <p:cNvPr id="19" name="Picture 19" descr="Background pattern&#10;&#10;Description automatically generated">
                <a:extLst>
                  <a:ext uri="{FF2B5EF4-FFF2-40B4-BE49-F238E27FC236}">
                    <a16:creationId xmlns:a16="http://schemas.microsoft.com/office/drawing/2014/main" id="{BD0048E6-A996-9217-1076-7BEBAB9D1EAB}"/>
                  </a:ext>
                </a:extLst>
              </p:cNvPr>
              <p:cNvPicPr>
                <a:picLocks noChangeAspect="1"/>
              </p:cNvPicPr>
              <p:nvPr/>
            </p:nvPicPr>
            <p:blipFill>
              <a:blip r:embed="rId4"/>
              <a:stretch>
                <a:fillRect/>
              </a:stretch>
            </p:blipFill>
            <p:spPr>
              <a:xfrm>
                <a:off x="7000293" y="990600"/>
                <a:ext cx="1200001" cy="1993024"/>
              </a:xfrm>
              <a:prstGeom prst="rect">
                <a:avLst/>
              </a:prstGeom>
            </p:spPr>
          </p:pic>
          <p:sp>
            <p:nvSpPr>
              <p:cNvPr id="20" name="Oval 19">
                <a:extLst>
                  <a:ext uri="{FF2B5EF4-FFF2-40B4-BE49-F238E27FC236}">
                    <a16:creationId xmlns:a16="http://schemas.microsoft.com/office/drawing/2014/main" id="{33F9FB1A-B512-E423-BA37-FDC6244930EB}"/>
                  </a:ext>
                </a:extLst>
              </p:cNvPr>
              <p:cNvSpPr/>
              <p:nvPr/>
            </p:nvSpPr>
            <p:spPr>
              <a:xfrm>
                <a:off x="7442775" y="1961254"/>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Oval 20">
                <a:extLst>
                  <a:ext uri="{FF2B5EF4-FFF2-40B4-BE49-F238E27FC236}">
                    <a16:creationId xmlns:a16="http://schemas.microsoft.com/office/drawing/2014/main" id="{BF753411-96CB-7D5B-2A18-1C629A8DA1A1}"/>
                  </a:ext>
                </a:extLst>
              </p:cNvPr>
              <p:cNvSpPr/>
              <p:nvPr/>
            </p:nvSpPr>
            <p:spPr>
              <a:xfrm>
                <a:off x="7149715" y="1961253"/>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Oval 21">
                <a:extLst>
                  <a:ext uri="{FF2B5EF4-FFF2-40B4-BE49-F238E27FC236}">
                    <a16:creationId xmlns:a16="http://schemas.microsoft.com/office/drawing/2014/main" id="{C83C6BDE-917C-ABDD-D56C-3FFB245170E7}"/>
                  </a:ext>
                </a:extLst>
              </p:cNvPr>
              <p:cNvSpPr/>
              <p:nvPr/>
            </p:nvSpPr>
            <p:spPr>
              <a:xfrm>
                <a:off x="7721811" y="1961254"/>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44" name="Group 43">
              <a:extLst>
                <a:ext uri="{FF2B5EF4-FFF2-40B4-BE49-F238E27FC236}">
                  <a16:creationId xmlns:a16="http://schemas.microsoft.com/office/drawing/2014/main" id="{E938603C-3F00-5C41-21FF-CB4B7F234F65}"/>
                </a:ext>
              </a:extLst>
            </p:cNvPr>
            <p:cNvGrpSpPr/>
            <p:nvPr/>
          </p:nvGrpSpPr>
          <p:grpSpPr>
            <a:xfrm>
              <a:off x="4798056" y="1885367"/>
              <a:ext cx="1196848" cy="2162177"/>
              <a:chOff x="5000491" y="996553"/>
              <a:chExt cx="1196848" cy="2162177"/>
            </a:xfrm>
            <a:effectLst>
              <a:outerShdw blurRad="63500" sx="102000" sy="102000" algn="ctr" rotWithShape="0">
                <a:prstClr val="black">
                  <a:alpha val="40000"/>
                </a:prstClr>
              </a:outerShdw>
            </a:effectLst>
            <a:scene3d>
              <a:camera prst="isometricTopUp"/>
              <a:lightRig rig="threePt" dir="t"/>
            </a:scene3d>
          </p:grpSpPr>
          <p:pic>
            <p:nvPicPr>
              <p:cNvPr id="10" name="Picture 10" descr="Background pattern&#10;&#10;Description automatically generated">
                <a:extLst>
                  <a:ext uri="{FF2B5EF4-FFF2-40B4-BE49-F238E27FC236}">
                    <a16:creationId xmlns:a16="http://schemas.microsoft.com/office/drawing/2014/main" id="{31088F75-1C3F-F039-D65E-2A1955DF0570}"/>
                  </a:ext>
                </a:extLst>
              </p:cNvPr>
              <p:cNvPicPr>
                <a:picLocks noChangeAspect="1"/>
              </p:cNvPicPr>
              <p:nvPr/>
            </p:nvPicPr>
            <p:blipFill>
              <a:blip r:embed="rId5"/>
              <a:stretch>
                <a:fillRect/>
              </a:stretch>
            </p:blipFill>
            <p:spPr>
              <a:xfrm>
                <a:off x="5000491" y="996553"/>
                <a:ext cx="1196848" cy="2162177"/>
              </a:xfrm>
              <a:prstGeom prst="rect">
                <a:avLst/>
              </a:prstGeom>
            </p:spPr>
          </p:pic>
          <p:sp>
            <p:nvSpPr>
              <p:cNvPr id="14" name="Oval 13">
                <a:extLst>
                  <a:ext uri="{FF2B5EF4-FFF2-40B4-BE49-F238E27FC236}">
                    <a16:creationId xmlns:a16="http://schemas.microsoft.com/office/drawing/2014/main" id="{D29B46A5-4812-EE02-B499-5D54E86C896F}"/>
                  </a:ext>
                </a:extLst>
              </p:cNvPr>
              <p:cNvSpPr/>
              <p:nvPr/>
            </p:nvSpPr>
            <p:spPr>
              <a:xfrm>
                <a:off x="5128365" y="1960360"/>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Oval 11">
                <a:extLst>
                  <a:ext uri="{FF2B5EF4-FFF2-40B4-BE49-F238E27FC236}">
                    <a16:creationId xmlns:a16="http://schemas.microsoft.com/office/drawing/2014/main" id="{098EF236-CC35-6FAC-BCBA-89AF5A1543DD}"/>
                  </a:ext>
                </a:extLst>
              </p:cNvPr>
              <p:cNvSpPr/>
              <p:nvPr/>
            </p:nvSpPr>
            <p:spPr>
              <a:xfrm>
                <a:off x="5157120" y="1984250"/>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Oval 14">
                <a:extLst>
                  <a:ext uri="{FF2B5EF4-FFF2-40B4-BE49-F238E27FC236}">
                    <a16:creationId xmlns:a16="http://schemas.microsoft.com/office/drawing/2014/main" id="{6C69971F-B8A0-F246-E5E8-A0BD3A9E750F}"/>
                  </a:ext>
                </a:extLst>
              </p:cNvPr>
              <p:cNvSpPr/>
              <p:nvPr/>
            </p:nvSpPr>
            <p:spPr>
              <a:xfrm>
                <a:off x="5728619" y="1960359"/>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Oval 12">
                <a:extLst>
                  <a:ext uri="{FF2B5EF4-FFF2-40B4-BE49-F238E27FC236}">
                    <a16:creationId xmlns:a16="http://schemas.microsoft.com/office/drawing/2014/main" id="{2C0BAE2D-CCC2-5FA9-0141-2F2E5EDA7ED8}"/>
                  </a:ext>
                </a:extLst>
              </p:cNvPr>
              <p:cNvSpPr/>
              <p:nvPr/>
            </p:nvSpPr>
            <p:spPr>
              <a:xfrm>
                <a:off x="5752591" y="1984250"/>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Oval 15">
                <a:extLst>
                  <a:ext uri="{FF2B5EF4-FFF2-40B4-BE49-F238E27FC236}">
                    <a16:creationId xmlns:a16="http://schemas.microsoft.com/office/drawing/2014/main" id="{8DF78815-8980-9EEB-35B9-3B61E91A1494}"/>
                  </a:ext>
                </a:extLst>
              </p:cNvPr>
              <p:cNvSpPr/>
              <p:nvPr/>
            </p:nvSpPr>
            <p:spPr>
              <a:xfrm>
                <a:off x="5430288" y="1956764"/>
                <a:ext cx="184476" cy="182379"/>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Oval 10">
                <a:extLst>
                  <a:ext uri="{FF2B5EF4-FFF2-40B4-BE49-F238E27FC236}">
                    <a16:creationId xmlns:a16="http://schemas.microsoft.com/office/drawing/2014/main" id="{2509539C-7702-E045-9A6B-47FA9A27E7A9}"/>
                  </a:ext>
                </a:extLst>
              </p:cNvPr>
              <p:cNvSpPr/>
              <p:nvPr/>
            </p:nvSpPr>
            <p:spPr>
              <a:xfrm>
                <a:off x="5454856" y="1984250"/>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E8D55B3-F3DA-B8F5-4D14-2810B4313C0F}"/>
                  </a:ext>
                </a:extLst>
              </p:cNvPr>
              <p:cNvSpPr/>
              <p:nvPr/>
            </p:nvSpPr>
            <p:spPr>
              <a:xfrm>
                <a:off x="5293744" y="2026489"/>
                <a:ext cx="145213" cy="517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551B0D35-CFA4-8A3A-7612-07725641C3B8}"/>
                  </a:ext>
                </a:extLst>
              </p:cNvPr>
              <p:cNvSpPr/>
              <p:nvPr/>
            </p:nvSpPr>
            <p:spPr>
              <a:xfrm>
                <a:off x="5599262" y="2026488"/>
                <a:ext cx="145213" cy="5175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5" name="Group 4">
              <a:extLst>
                <a:ext uri="{FF2B5EF4-FFF2-40B4-BE49-F238E27FC236}">
                  <a16:creationId xmlns:a16="http://schemas.microsoft.com/office/drawing/2014/main" id="{5ED09EE7-202F-A454-B271-B01C0EE15E8A}"/>
                </a:ext>
              </a:extLst>
            </p:cNvPr>
            <p:cNvGrpSpPr/>
            <p:nvPr/>
          </p:nvGrpSpPr>
          <p:grpSpPr>
            <a:xfrm>
              <a:off x="4697809" y="1217501"/>
              <a:ext cx="1248068" cy="2004128"/>
              <a:chOff x="3000524" y="993972"/>
              <a:chExt cx="1248068" cy="2004128"/>
            </a:xfrm>
            <a:effectLst>
              <a:outerShdw blurRad="63500" sx="102000" sy="102000" algn="ctr" rotWithShape="0">
                <a:prstClr val="black">
                  <a:alpha val="40000"/>
                </a:prstClr>
              </a:outerShdw>
            </a:effectLst>
            <a:scene3d>
              <a:camera prst="isometricTopUp"/>
              <a:lightRig rig="threePt" dir="t"/>
            </a:scene3d>
          </p:grpSpPr>
          <p:pic>
            <p:nvPicPr>
              <p:cNvPr id="6" name="Picture 6" descr="Background pattern&#10;&#10;Description automatically generated">
                <a:extLst>
                  <a:ext uri="{FF2B5EF4-FFF2-40B4-BE49-F238E27FC236}">
                    <a16:creationId xmlns:a16="http://schemas.microsoft.com/office/drawing/2014/main" id="{3EE2A417-5519-61A6-4DA4-4ED0A935506C}"/>
                  </a:ext>
                </a:extLst>
              </p:cNvPr>
              <p:cNvPicPr>
                <a:picLocks noChangeAspect="1"/>
              </p:cNvPicPr>
              <p:nvPr/>
            </p:nvPicPr>
            <p:blipFill>
              <a:blip r:embed="rId6"/>
              <a:stretch>
                <a:fillRect/>
              </a:stretch>
            </p:blipFill>
            <p:spPr>
              <a:xfrm>
                <a:off x="3000524" y="993972"/>
                <a:ext cx="1248068" cy="2004128"/>
              </a:xfrm>
              <a:prstGeom prst="rect">
                <a:avLst/>
              </a:prstGeom>
            </p:spPr>
          </p:pic>
          <p:sp>
            <p:nvSpPr>
              <p:cNvPr id="7" name="Oval 6">
                <a:extLst>
                  <a:ext uri="{FF2B5EF4-FFF2-40B4-BE49-F238E27FC236}">
                    <a16:creationId xmlns:a16="http://schemas.microsoft.com/office/drawing/2014/main" id="{348EA42E-318D-49BE-D6FC-108C31392C9E}"/>
                  </a:ext>
                </a:extLst>
              </p:cNvPr>
              <p:cNvSpPr/>
              <p:nvPr/>
            </p:nvSpPr>
            <p:spPr>
              <a:xfrm>
                <a:off x="3466657" y="1945335"/>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Oval 7">
                <a:extLst>
                  <a:ext uri="{FF2B5EF4-FFF2-40B4-BE49-F238E27FC236}">
                    <a16:creationId xmlns:a16="http://schemas.microsoft.com/office/drawing/2014/main" id="{22A49E82-2639-1475-F89C-7B22B0B033A9}"/>
                  </a:ext>
                </a:extLst>
              </p:cNvPr>
              <p:cNvSpPr/>
              <p:nvPr/>
            </p:nvSpPr>
            <p:spPr>
              <a:xfrm>
                <a:off x="3168922" y="1945334"/>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Oval 8">
                <a:extLst>
                  <a:ext uri="{FF2B5EF4-FFF2-40B4-BE49-F238E27FC236}">
                    <a16:creationId xmlns:a16="http://schemas.microsoft.com/office/drawing/2014/main" id="{F7911D11-D4BD-D2E9-A5ED-61EAD2D94B59}"/>
                  </a:ext>
                </a:extLst>
              </p:cNvPr>
              <p:cNvSpPr/>
              <p:nvPr/>
            </p:nvSpPr>
            <p:spPr>
              <a:xfrm>
                <a:off x="3764392" y="1945335"/>
                <a:ext cx="130562" cy="135653"/>
              </a:xfrm>
              <a:prstGeom prst="ellipse">
                <a:avLst/>
              </a:prstGeom>
              <a:solidFill>
                <a:srgbClr val="0B850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51" name="TextBox 50">
              <a:extLst>
                <a:ext uri="{FF2B5EF4-FFF2-40B4-BE49-F238E27FC236}">
                  <a16:creationId xmlns:a16="http://schemas.microsoft.com/office/drawing/2014/main" id="{368512E1-7848-86E0-0198-F16577CB663C}"/>
                </a:ext>
              </a:extLst>
            </p:cNvPr>
            <p:cNvSpPr txBox="1"/>
            <p:nvPr/>
          </p:nvSpPr>
          <p:spPr>
            <a:xfrm>
              <a:off x="6162077" y="1819195"/>
              <a:ext cx="37029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rgbClr val="00B050"/>
                  </a:solidFill>
                  <a:effectLst/>
                  <a:uFillTx/>
                  <a:latin typeface="+mj-lt"/>
                  <a:ea typeface="+mn-ea"/>
                  <a:cs typeface="+mn-cs"/>
                  <a:sym typeface="Helvetica Neue"/>
                </a:rPr>
                <a:t>vss</a:t>
              </a:r>
              <a:endParaRPr kumimoji="0" lang="en-US" sz="2000" i="0" u="none" strike="noStrike" cap="none" spc="0" normalizeH="0" baseline="0" err="1">
                <a:ln>
                  <a:noFill/>
                </a:ln>
                <a:solidFill>
                  <a:srgbClr val="00B050"/>
                </a:solidFill>
                <a:effectLst/>
                <a:uFillTx/>
                <a:latin typeface="+mj-lt"/>
                <a:ea typeface="+mn-ea"/>
                <a:cs typeface="+mn-cs"/>
                <a:sym typeface="Helvetica Neue"/>
              </a:endParaRPr>
            </a:p>
          </p:txBody>
        </p:sp>
        <p:sp>
          <p:nvSpPr>
            <p:cNvPr id="52" name="TextBox 51">
              <a:extLst>
                <a:ext uri="{FF2B5EF4-FFF2-40B4-BE49-F238E27FC236}">
                  <a16:creationId xmlns:a16="http://schemas.microsoft.com/office/drawing/2014/main" id="{F234DF50-79A7-CE67-85DD-95F46607AF17}"/>
                </a:ext>
              </a:extLst>
            </p:cNvPr>
            <p:cNvSpPr txBox="1"/>
            <p:nvPr/>
          </p:nvSpPr>
          <p:spPr>
            <a:xfrm>
              <a:off x="6164830" y="2629553"/>
              <a:ext cx="678071"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chemeClr val="tx1"/>
                  </a:solidFill>
                  <a:effectLst/>
                  <a:uFillTx/>
                  <a:latin typeface="+mj-lt"/>
                  <a:ea typeface="+mn-ea"/>
                  <a:cs typeface="+mn-cs"/>
                  <a:sym typeface="Helvetica Neue"/>
                </a:rPr>
                <a:t>signal</a:t>
              </a:r>
              <a:endParaRPr kumimoji="0" lang="en-US" sz="2000" i="0" u="none" strike="noStrike" cap="none" spc="0" normalizeH="0" baseline="0" err="1">
                <a:ln>
                  <a:noFill/>
                </a:ln>
                <a:solidFill>
                  <a:schemeClr val="tx1"/>
                </a:solidFill>
                <a:effectLst/>
                <a:uFillTx/>
                <a:latin typeface="+mj-lt"/>
                <a:ea typeface="+mn-ea"/>
                <a:cs typeface="+mn-cs"/>
                <a:sym typeface="Helvetica Neue"/>
              </a:endParaRPr>
            </a:p>
          </p:txBody>
        </p:sp>
        <p:sp>
          <p:nvSpPr>
            <p:cNvPr id="53" name="TextBox 52">
              <a:extLst>
                <a:ext uri="{FF2B5EF4-FFF2-40B4-BE49-F238E27FC236}">
                  <a16:creationId xmlns:a16="http://schemas.microsoft.com/office/drawing/2014/main" id="{6C26EE2B-CE7E-71EE-7ADB-B3EE6A35B1DC}"/>
                </a:ext>
              </a:extLst>
            </p:cNvPr>
            <p:cNvSpPr txBox="1"/>
            <p:nvPr/>
          </p:nvSpPr>
          <p:spPr>
            <a:xfrm>
              <a:off x="6195350" y="3394633"/>
              <a:ext cx="37029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rgbClr val="00B050"/>
                  </a:solidFill>
                  <a:effectLst/>
                  <a:uFillTx/>
                  <a:latin typeface="+mj-lt"/>
                  <a:ea typeface="+mn-ea"/>
                  <a:cs typeface="+mn-cs"/>
                  <a:sym typeface="Helvetica Neue"/>
                </a:rPr>
                <a:t>vss</a:t>
              </a:r>
              <a:endParaRPr kumimoji="0" lang="en-US" sz="2000" i="0" u="none" strike="noStrike" cap="none" spc="0" normalizeH="0" baseline="0" err="1">
                <a:ln>
                  <a:noFill/>
                </a:ln>
                <a:solidFill>
                  <a:srgbClr val="00B050"/>
                </a:solidFill>
                <a:effectLst/>
                <a:uFillTx/>
                <a:latin typeface="+mj-lt"/>
                <a:ea typeface="+mn-ea"/>
                <a:cs typeface="+mn-cs"/>
                <a:sym typeface="Helvetica Neue"/>
              </a:endParaRPr>
            </a:p>
          </p:txBody>
        </p:sp>
        <p:sp>
          <p:nvSpPr>
            <p:cNvPr id="54" name="TextBox 53">
              <a:extLst>
                <a:ext uri="{FF2B5EF4-FFF2-40B4-BE49-F238E27FC236}">
                  <a16:creationId xmlns:a16="http://schemas.microsoft.com/office/drawing/2014/main" id="{3F789BAA-9B21-9D33-B1E8-1499EC0DD248}"/>
                </a:ext>
              </a:extLst>
            </p:cNvPr>
            <p:cNvSpPr txBox="1"/>
            <p:nvPr/>
          </p:nvSpPr>
          <p:spPr>
            <a:xfrm>
              <a:off x="6214639" y="4949094"/>
              <a:ext cx="37029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rgbClr val="00B050"/>
                  </a:solidFill>
                  <a:effectLst/>
                  <a:uFillTx/>
                  <a:latin typeface="+mj-lt"/>
                  <a:ea typeface="+mn-ea"/>
                  <a:cs typeface="+mn-cs"/>
                  <a:sym typeface="Helvetica Neue"/>
                </a:rPr>
                <a:t>vss</a:t>
              </a:r>
              <a:endParaRPr kumimoji="0" lang="en-US" sz="2000" i="0" u="none" strike="noStrike" cap="none" spc="0" normalizeH="0" baseline="0" err="1">
                <a:ln>
                  <a:noFill/>
                </a:ln>
                <a:solidFill>
                  <a:srgbClr val="00B050"/>
                </a:solidFill>
                <a:effectLst/>
                <a:uFillTx/>
                <a:latin typeface="+mj-lt"/>
                <a:ea typeface="+mn-ea"/>
                <a:cs typeface="+mn-cs"/>
                <a:sym typeface="Helvetica Neue"/>
              </a:endParaRPr>
            </a:p>
          </p:txBody>
        </p:sp>
        <p:sp>
          <p:nvSpPr>
            <p:cNvPr id="55" name="TextBox 54">
              <a:extLst>
                <a:ext uri="{FF2B5EF4-FFF2-40B4-BE49-F238E27FC236}">
                  <a16:creationId xmlns:a16="http://schemas.microsoft.com/office/drawing/2014/main" id="{DF2D90D2-72D2-F37E-4373-DC79FDD26E12}"/>
                </a:ext>
              </a:extLst>
            </p:cNvPr>
            <p:cNvSpPr txBox="1"/>
            <p:nvPr/>
          </p:nvSpPr>
          <p:spPr>
            <a:xfrm>
              <a:off x="6164830" y="4019574"/>
              <a:ext cx="678071"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i="0" u="none" strike="noStrike" cap="none" spc="0" normalizeH="0" baseline="0">
                  <a:ln>
                    <a:noFill/>
                  </a:ln>
                  <a:solidFill>
                    <a:schemeClr val="tx1"/>
                  </a:solidFill>
                  <a:effectLst/>
                  <a:uFillTx/>
                  <a:latin typeface="+mj-lt"/>
                  <a:ea typeface="+mn-ea"/>
                  <a:cs typeface="+mn-cs"/>
                  <a:sym typeface="Helvetica Neue"/>
                </a:rPr>
                <a:t>signal</a:t>
              </a:r>
              <a:endParaRPr kumimoji="0" lang="en-US" sz="2000" i="0" u="none" strike="noStrike" cap="none" spc="0" normalizeH="0" baseline="0" err="1">
                <a:ln>
                  <a:noFill/>
                </a:ln>
                <a:solidFill>
                  <a:schemeClr val="tx1"/>
                </a:solidFill>
                <a:effectLst/>
                <a:uFillTx/>
                <a:latin typeface="+mj-lt"/>
                <a:ea typeface="+mn-ea"/>
                <a:cs typeface="+mn-cs"/>
                <a:sym typeface="Helvetica Neue"/>
              </a:endParaRPr>
            </a:p>
          </p:txBody>
        </p:sp>
      </p:grpSp>
      <mc:AlternateContent xmlns:mc="http://schemas.openxmlformats.org/markup-compatibility/2006" xmlns:a14="http://schemas.microsoft.com/office/drawing/2010/main">
        <mc:Choice Requires="a14">
          <p:graphicFrame>
            <p:nvGraphicFramePr>
              <p:cNvPr id="95" name="Table 95">
                <a:extLst>
                  <a:ext uri="{FF2B5EF4-FFF2-40B4-BE49-F238E27FC236}">
                    <a16:creationId xmlns:a16="http://schemas.microsoft.com/office/drawing/2014/main" id="{F94575E3-F9F2-19D1-A720-F5CB2E763822}"/>
                  </a:ext>
                </a:extLst>
              </p:cNvPr>
              <p:cNvGraphicFramePr>
                <a:graphicFrameLocks noGrp="1"/>
              </p:cNvGraphicFramePr>
              <p:nvPr/>
            </p:nvGraphicFramePr>
            <p:xfrm>
              <a:off x="3727450" y="1694918"/>
              <a:ext cx="7888799" cy="4060722"/>
            </p:xfrm>
            <a:graphic>
              <a:graphicData uri="http://schemas.openxmlformats.org/drawingml/2006/table">
                <a:tbl>
                  <a:tblPr firstRow="1" bandRow="1"/>
                  <a:tblGrid>
                    <a:gridCol w="2055464">
                      <a:extLst>
                        <a:ext uri="{9D8B030D-6E8A-4147-A177-3AD203B41FA5}">
                          <a16:colId xmlns:a16="http://schemas.microsoft.com/office/drawing/2014/main" val="1498330453"/>
                        </a:ext>
                      </a:extLst>
                    </a:gridCol>
                    <a:gridCol w="2852689">
                      <a:extLst>
                        <a:ext uri="{9D8B030D-6E8A-4147-A177-3AD203B41FA5}">
                          <a16:colId xmlns:a16="http://schemas.microsoft.com/office/drawing/2014/main" val="4201998891"/>
                        </a:ext>
                      </a:extLst>
                    </a:gridCol>
                    <a:gridCol w="2980646">
                      <a:extLst>
                        <a:ext uri="{9D8B030D-6E8A-4147-A177-3AD203B41FA5}">
                          <a16:colId xmlns:a16="http://schemas.microsoft.com/office/drawing/2014/main" val="1480792900"/>
                        </a:ext>
                      </a:extLst>
                    </a:gridCol>
                  </a:tblGrid>
                  <a:tr h="436749">
                    <a:tc>
                      <a:txBody>
                        <a:bodyPr/>
                        <a:lstStyle/>
                        <a:p>
                          <a:pPr algn="l"/>
                          <a:r>
                            <a:rPr lang="en-US" sz="1800" b="1">
                              <a:latin typeface="+mn-lt"/>
                            </a:rPr>
                            <a:t>Spec Reference</a:t>
                          </a:r>
                        </a:p>
                      </a:txBody>
                      <a:tcPr>
                        <a:solidFill>
                          <a:schemeClr val="bg2">
                            <a:lumMod val="20000"/>
                            <a:lumOff val="80000"/>
                          </a:schemeClr>
                        </a:solidFill>
                      </a:tcPr>
                    </a:tc>
                    <a:tc>
                      <a:txBody>
                        <a:bodyPr/>
                        <a:lstStyle/>
                        <a:p>
                          <a:pPr algn="l"/>
                          <a:r>
                            <a:rPr lang="en-US" sz="1800" b="1">
                              <a:latin typeface="+mn-lt"/>
                            </a:rPr>
                            <a:t>Product Design Stretch</a:t>
                          </a:r>
                        </a:p>
                      </a:txBody>
                      <a:tcPr>
                        <a:solidFill>
                          <a:schemeClr val="bg2">
                            <a:lumMod val="20000"/>
                            <a:lumOff val="80000"/>
                          </a:schemeClr>
                        </a:solidFill>
                      </a:tcPr>
                    </a:tc>
                    <a:tc>
                      <a:txBody>
                        <a:bodyPr/>
                        <a:lstStyle/>
                        <a:p>
                          <a:pPr algn="l"/>
                          <a:r>
                            <a:rPr lang="en-US" sz="1800" b="1">
                              <a:latin typeface="+mn-lt"/>
                            </a:rPr>
                            <a:t>Motivation</a:t>
                          </a:r>
                        </a:p>
                      </a:txBody>
                      <a:tcPr>
                        <a:solidFill>
                          <a:schemeClr val="bg2">
                            <a:lumMod val="20000"/>
                            <a:lumOff val="80000"/>
                          </a:schemeClr>
                        </a:solidFill>
                      </a:tcPr>
                    </a:tc>
                    <a:extLst>
                      <a:ext uri="{0D108BD9-81ED-4DB2-BD59-A6C34878D82A}">
                        <a16:rowId xmlns:a16="http://schemas.microsoft.com/office/drawing/2014/main" val="4268257243"/>
                      </a:ext>
                    </a:extLst>
                  </a:tr>
                  <a:tr h="649633">
                    <a:tc>
                      <a:txBody>
                        <a:bodyPr/>
                        <a:lstStyle/>
                        <a:p>
                          <a:pPr algn="l"/>
                          <a:r>
                            <a:rPr lang="en-US" sz="1400" b="0">
                              <a:latin typeface="+mn-lt"/>
                            </a:rPr>
                            <a:t>Monolithic die </a:t>
                          </a:r>
                        </a:p>
                      </a:txBody>
                      <a:tcPr>
                        <a:noFill/>
                      </a:tcPr>
                    </a:tc>
                    <a:tc>
                      <a:txBody>
                        <a:bodyPr/>
                        <a:lstStyle/>
                        <a:p>
                          <a:pPr algn="l"/>
                          <a:r>
                            <a:rPr lang="en-US" sz="1400" b="0">
                              <a:latin typeface="+mn-lt"/>
                            </a:rPr>
                            <a:t>Stacked-die with TSV</a:t>
                          </a:r>
                        </a:p>
                      </a:txBody>
                      <a:tcPr>
                        <a:solidFill>
                          <a:srgbClr val="00B050"/>
                        </a:solidFill>
                      </a:tcPr>
                    </a:tc>
                    <a:tc>
                      <a:txBody>
                        <a:bodyPr/>
                        <a:lstStyle/>
                        <a:p>
                          <a:pPr algn="l"/>
                          <a:r>
                            <a:rPr lang="en-US" sz="1400" b="0">
                              <a:latin typeface="+mn-lt"/>
                            </a:rPr>
                            <a:t>Enable 3D chiplet tiles</a:t>
                          </a:r>
                        </a:p>
                      </a:txBody>
                      <a:tcPr>
                        <a:noFill/>
                      </a:tcPr>
                    </a:tc>
                    <a:extLst>
                      <a:ext uri="{0D108BD9-81ED-4DB2-BD59-A6C34878D82A}">
                        <a16:rowId xmlns:a16="http://schemas.microsoft.com/office/drawing/2014/main" val="2122076616"/>
                      </a:ext>
                    </a:extLst>
                  </a:tr>
                  <a:tr h="654050">
                    <a:tc>
                      <a:txBody>
                        <a:bodyPr/>
                        <a:lstStyle/>
                        <a:p>
                          <a:pPr algn="l"/>
                          <a:r>
                            <a:rPr lang="en-US" sz="1400" b="0">
                              <a:latin typeface="+mn-lt"/>
                            </a:rPr>
                            <a:t>Stripline</a:t>
                          </a:r>
                        </a:p>
                      </a:txBody>
                      <a:tcPr>
                        <a:noFill/>
                      </a:tcPr>
                    </a:tc>
                    <a:tc>
                      <a:txBody>
                        <a:bodyPr/>
                        <a:lstStyle/>
                        <a:p>
                          <a:pPr marL="0" marR="0" lvl="0" indent="0" algn="l" defTabSz="60960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mn-lt"/>
                            </a:rPr>
                            <a:t>Dual stripline or microstrip </a:t>
                          </a:r>
                        </a:p>
                        <a:p>
                          <a:pPr marL="0" marR="0" lvl="0" indent="0" algn="l" defTabSz="60960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mn-lt"/>
                            </a:rPr>
                            <a:t>only for very short reach</a:t>
                          </a:r>
                        </a:p>
                      </a:txBody>
                      <a:tcPr>
                        <a:solidFill>
                          <a:schemeClr val="accent3">
                            <a:lumMod val="40000"/>
                            <a:lumOff val="60000"/>
                          </a:schemeClr>
                        </a:solidFill>
                      </a:tcPr>
                    </a:tc>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r>
                            <a:rPr lang="en-US" sz="1400" b="0">
                              <a:latin typeface="+mn-lt"/>
                            </a:rPr>
                            <a:t>Reduce one ground layer</a:t>
                          </a:r>
                        </a:p>
                      </a:txBody>
                      <a:tcPr>
                        <a:noFill/>
                      </a:tcPr>
                    </a:tc>
                    <a:extLst>
                      <a:ext uri="{0D108BD9-81ED-4DB2-BD59-A6C34878D82A}">
                        <a16:rowId xmlns:a16="http://schemas.microsoft.com/office/drawing/2014/main" val="3548979092"/>
                      </a:ext>
                    </a:extLst>
                  </a:tr>
                  <a:tr h="619629">
                    <a:tc>
                      <a:txBody>
                        <a:bodyPr/>
                        <a:lstStyle/>
                        <a:p>
                          <a:pPr algn="l"/>
                          <a:r>
                            <a:rPr lang="en-US" sz="1400" b="0">
                              <a:latin typeface="+mn-lt"/>
                            </a:rPr>
                            <a:t>49 </a:t>
                          </a:r>
                          <a14:m>
                            <m:oMath xmlns:m="http://schemas.openxmlformats.org/officeDocument/2006/math">
                              <m:r>
                                <m:rPr>
                                  <m:nor/>
                                </m:rPr>
                                <a:rPr lang="en-US" sz="1400" b="0" u="none" strike="noStrike" cap="none" spc="0" baseline="0" smtClean="0">
                                  <a:solidFill>
                                    <a:schemeClr val="tx1"/>
                                  </a:solidFill>
                                  <a:uFillTx/>
                                  <a:latin typeface="+mn-lt"/>
                                  <a:sym typeface="Intel Clear"/>
                                </a:rPr>
                                <m:t>μ</m:t>
                              </m:r>
                            </m:oMath>
                          </a14:m>
                          <a:r>
                            <a:rPr lang="en-US" sz="1400" b="0" u="none" strike="noStrike" cap="none" spc="0" baseline="0">
                              <a:solidFill>
                                <a:schemeClr val="tx1"/>
                              </a:solidFill>
                              <a:uFillTx/>
                              <a:latin typeface="+mn-lt"/>
                              <a:sym typeface="Intel Clear"/>
                            </a:rPr>
                            <a:t>m</a:t>
                          </a:r>
                          <a:r>
                            <a:rPr lang="en-US" sz="1400" b="0">
                              <a:latin typeface="+mn-lt"/>
                            </a:rPr>
                            <a:t> pitch</a:t>
                          </a:r>
                        </a:p>
                      </a:txBody>
                      <a:tcPr>
                        <a:noFill/>
                      </a:tcPr>
                    </a:tc>
                    <a:tc>
                      <a:txBody>
                        <a:bodyPr/>
                        <a:lstStyle/>
                        <a:p>
                          <a:pPr algn="l"/>
                          <a:r>
                            <a:rPr lang="en-US" sz="1400" b="0">
                              <a:solidFill>
                                <a:schemeClr val="tx1"/>
                              </a:solidFill>
                              <a:latin typeface="+mn-lt"/>
                            </a:rPr>
                            <a:t>40 </a:t>
                          </a:r>
                          <a14:m>
                            <m:oMath xmlns:m="http://schemas.openxmlformats.org/officeDocument/2006/math">
                              <m:r>
                                <m:rPr>
                                  <m:nor/>
                                </m:rPr>
                                <a:rPr lang="en-US" sz="1400" b="0">
                                  <a:solidFill>
                                    <a:schemeClr val="tx1"/>
                                  </a:solidFill>
                                  <a:latin typeface="+mn-lt"/>
                                </a:rPr>
                                <m:t>μ</m:t>
                              </m:r>
                            </m:oMath>
                          </a14:m>
                          <a:r>
                            <a:rPr lang="en-US" sz="1400" b="0">
                              <a:solidFill>
                                <a:schemeClr val="tx1"/>
                              </a:solidFill>
                              <a:latin typeface="+mn-lt"/>
                            </a:rPr>
                            <a:t>m pitch</a:t>
                          </a:r>
                        </a:p>
                        <a:p>
                          <a:pPr algn="l"/>
                          <a:endParaRPr lang="en-US" sz="1400" b="0">
                            <a:solidFill>
                              <a:schemeClr val="tx1"/>
                            </a:solidFill>
                            <a:latin typeface="+mn-lt"/>
                          </a:endParaRPr>
                        </a:p>
                      </a:txBody>
                      <a:tcPr>
                        <a:solidFill>
                          <a:srgbClr val="00B050"/>
                        </a:solidFill>
                      </a:tcPr>
                    </a:tc>
                    <a:tc>
                      <a:txBody>
                        <a:bodyPr/>
                        <a:lstStyle/>
                        <a:p>
                          <a:pPr algn="l"/>
                          <a:r>
                            <a:rPr lang="en-US" sz="1400" b="0">
                              <a:latin typeface="+mn-lt"/>
                            </a:rPr>
                            <a:t>Save </a:t>
                          </a:r>
                          <a:r>
                            <a:rPr lang="en-US" sz="1400" b="0" i="0" u="none" strike="noStrike" cap="none" spc="0" baseline="0">
                              <a:solidFill>
                                <a:srgbClr val="000000"/>
                              </a:solidFill>
                              <a:uFillTx/>
                              <a:latin typeface="+mn-lt"/>
                              <a:ea typeface="+mn-ea"/>
                              <a:cs typeface="+mn-cs"/>
                              <a:sym typeface="Intel Clear"/>
                            </a:rPr>
                            <a:t>under-die </a:t>
                          </a:r>
                          <a:r>
                            <a:rPr lang="en-US" sz="1400" b="0">
                              <a:latin typeface="+mn-lt"/>
                            </a:rPr>
                            <a:t>routing real estate for power delivery</a:t>
                          </a:r>
                        </a:p>
                      </a:txBody>
                      <a:tcPr>
                        <a:noFill/>
                      </a:tcPr>
                    </a:tc>
                    <a:extLst>
                      <a:ext uri="{0D108BD9-81ED-4DB2-BD59-A6C34878D82A}">
                        <a16:rowId xmlns:a16="http://schemas.microsoft.com/office/drawing/2014/main" val="158093683"/>
                      </a:ext>
                    </a:extLst>
                  </a:tr>
                  <a:tr h="567821">
                    <a:tc>
                      <a:txBody>
                        <a:bodyPr/>
                        <a:lstStyle/>
                        <a:p>
                          <a:pPr algn="l"/>
                          <a:r>
                            <a:rPr lang="en-US" sz="1400" b="0">
                              <a:latin typeface="+mn-lt"/>
                            </a:rPr>
                            <a:t>25 mm max reach</a:t>
                          </a:r>
                        </a:p>
                      </a:txBody>
                      <a:tcPr>
                        <a:noFill/>
                      </a:tcPr>
                    </a:tc>
                    <a:tc>
                      <a:txBody>
                        <a:bodyPr/>
                        <a:lstStyle/>
                        <a:p>
                          <a:pPr algn="l"/>
                          <a:r>
                            <a:rPr lang="en-US" sz="1400" b="0">
                              <a:solidFill>
                                <a:schemeClr val="tx1"/>
                              </a:solidFill>
                              <a:latin typeface="+mn-lt"/>
                            </a:rPr>
                            <a:t>35-40 mm max reach</a:t>
                          </a:r>
                        </a:p>
                        <a:p>
                          <a:pPr algn="l"/>
                          <a:endParaRPr lang="en-US" sz="1400" b="0">
                            <a:solidFill>
                              <a:schemeClr val="tx1"/>
                            </a:solidFill>
                            <a:latin typeface="+mn-lt"/>
                          </a:endParaRPr>
                        </a:p>
                      </a:txBody>
                      <a:tcPr>
                        <a:solidFill>
                          <a:srgbClr val="00B050"/>
                        </a:solidFill>
                      </a:tcPr>
                    </a:tc>
                    <a:tc>
                      <a:txBody>
                        <a:bodyPr/>
                        <a:lstStyle/>
                        <a:p>
                          <a:pPr algn="l"/>
                          <a:r>
                            <a:rPr lang="en-US" sz="1400" b="0">
                              <a:latin typeface="+mn-lt"/>
                            </a:rPr>
                            <a:t>Increase design flexibility to support more SKUs</a:t>
                          </a:r>
                        </a:p>
                      </a:txBody>
                      <a:tcPr>
                        <a:noFill/>
                      </a:tcPr>
                    </a:tc>
                    <a:extLst>
                      <a:ext uri="{0D108BD9-81ED-4DB2-BD59-A6C34878D82A}">
                        <a16:rowId xmlns:a16="http://schemas.microsoft.com/office/drawing/2014/main" val="2171113180"/>
                      </a:ext>
                    </a:extLst>
                  </a:tr>
                  <a:tr h="614680">
                    <a:tc>
                      <a:txBody>
                        <a:bodyPr/>
                        <a:lstStyle/>
                        <a:p>
                          <a:pPr algn="l"/>
                          <a:r>
                            <a:rPr lang="en-US" sz="1400" b="0">
                              <a:latin typeface="+mn-lt"/>
                            </a:rPr>
                            <a:t>50 </a:t>
                          </a:r>
                          <a14:m>
                            <m:oMath xmlns:m="http://schemas.openxmlformats.org/officeDocument/2006/math">
                              <m:r>
                                <m:rPr>
                                  <m:sty m:val="p"/>
                                </m:rPr>
                                <a:rPr lang="en-US" sz="1400" b="0" i="0" smtClean="0">
                                  <a:latin typeface="Cambria Math" panose="02040503050406030204" pitchFamily="18" charset="0"/>
                                </a:rPr>
                                <m:t>Ω</m:t>
                              </m:r>
                            </m:oMath>
                          </a14:m>
                          <a:r>
                            <a:rPr lang="en-US" sz="1400" b="0">
                              <a:latin typeface="+mn-lt"/>
                            </a:rPr>
                            <a:t> Rx termination</a:t>
                          </a:r>
                        </a:p>
                      </a:txBody>
                      <a:tcPr>
                        <a:noFill/>
                      </a:tcPr>
                    </a:tc>
                    <a:tc>
                      <a:txBody>
                        <a:bodyPr/>
                        <a:lstStyle/>
                        <a:p>
                          <a:pPr algn="l"/>
                          <a:r>
                            <a:rPr lang="en-US" sz="1400" b="0">
                              <a:solidFill>
                                <a:schemeClr val="tx1"/>
                              </a:solidFill>
                              <a:latin typeface="+mn-lt"/>
                            </a:rPr>
                            <a:t>Adjustable Rx termination</a:t>
                          </a:r>
                        </a:p>
                      </a:txBody>
                      <a:tcPr>
                        <a:solidFill>
                          <a:srgbClr val="00B050"/>
                        </a:solidFill>
                      </a:tcPr>
                    </a:tc>
                    <a:tc>
                      <a:txBody>
                        <a:bodyPr/>
                        <a:lstStyle/>
                        <a:p>
                          <a:pPr algn="l"/>
                          <a:r>
                            <a:rPr lang="en-US" sz="1400" b="0">
                              <a:latin typeface="+mn-lt"/>
                            </a:rPr>
                            <a:t>Reduce I/O power</a:t>
                          </a:r>
                        </a:p>
                      </a:txBody>
                      <a:tcPr>
                        <a:noFill/>
                      </a:tcPr>
                    </a:tc>
                    <a:extLst>
                      <a:ext uri="{0D108BD9-81ED-4DB2-BD59-A6C34878D82A}">
                        <a16:rowId xmlns:a16="http://schemas.microsoft.com/office/drawing/2014/main" val="1981950501"/>
                      </a:ext>
                    </a:extLst>
                  </a:tr>
                  <a:tr h="436749">
                    <a:tc>
                      <a:txBody>
                        <a:bodyPr/>
                        <a:lstStyle/>
                        <a:p>
                          <a:pPr algn="l"/>
                          <a:r>
                            <a:rPr lang="en-US" sz="1400" b="0">
                              <a:latin typeface="+mn-lt"/>
                            </a:rPr>
                            <a:t>Ground referencing</a:t>
                          </a:r>
                        </a:p>
                        <a:p>
                          <a:pPr algn="l"/>
                          <a:endParaRPr lang="en-US" sz="1400" b="0">
                            <a:latin typeface="+mn-lt"/>
                          </a:endParaRPr>
                        </a:p>
                      </a:txBody>
                      <a:tcPr>
                        <a:noFill/>
                      </a:tcPr>
                    </a:tc>
                    <a:tc>
                      <a:txBody>
                        <a:bodyPr/>
                        <a:lstStyle/>
                        <a:p>
                          <a:pPr algn="l"/>
                          <a:r>
                            <a:rPr lang="en-US" sz="1400" b="0">
                              <a:latin typeface="+mn-lt"/>
                            </a:rPr>
                            <a:t>Dual referencing </a:t>
                          </a:r>
                        </a:p>
                        <a:p>
                          <a:pPr algn="l"/>
                          <a:r>
                            <a:rPr lang="en-US" sz="1400" b="0">
                              <a:latin typeface="+mn-lt"/>
                            </a:rPr>
                            <a:t>(tbd)</a:t>
                          </a:r>
                        </a:p>
                      </a:txBody>
                      <a:tcPr>
                        <a:solidFill>
                          <a:schemeClr val="bg2">
                            <a:lumMod val="20000"/>
                            <a:lumOff val="80000"/>
                          </a:schemeClr>
                        </a:solidFill>
                      </a:tcPr>
                    </a:tc>
                    <a:tc>
                      <a:txBody>
                        <a:bodyPr/>
                        <a:lstStyle/>
                        <a:p>
                          <a:pPr algn="l"/>
                          <a:r>
                            <a:rPr lang="en-US" sz="1400" b="0">
                              <a:latin typeface="+mn-lt"/>
                            </a:rPr>
                            <a:t>Reduce total layers for power&amp;ground</a:t>
                          </a:r>
                        </a:p>
                      </a:txBody>
                      <a:tcPr>
                        <a:noFill/>
                      </a:tcPr>
                    </a:tc>
                    <a:extLst>
                      <a:ext uri="{0D108BD9-81ED-4DB2-BD59-A6C34878D82A}">
                        <a16:rowId xmlns:a16="http://schemas.microsoft.com/office/drawing/2014/main" val="3319472611"/>
                      </a:ext>
                    </a:extLst>
                  </a:tr>
                </a:tbl>
              </a:graphicData>
            </a:graphic>
          </p:graphicFrame>
        </mc:Choice>
        <mc:Fallback xmlns="">
          <p:graphicFrame>
            <p:nvGraphicFramePr>
              <p:cNvPr id="95" name="Table 95">
                <a:extLst>
                  <a:ext uri="{FF2B5EF4-FFF2-40B4-BE49-F238E27FC236}">
                    <a16:creationId xmlns:a16="http://schemas.microsoft.com/office/drawing/2014/main" id="{F94575E3-F9F2-19D1-A720-F5CB2E763822}"/>
                  </a:ext>
                </a:extLst>
              </p:cNvPr>
              <p:cNvGraphicFramePr>
                <a:graphicFrameLocks noGrp="1"/>
              </p:cNvGraphicFramePr>
              <p:nvPr/>
            </p:nvGraphicFramePr>
            <p:xfrm>
              <a:off x="3727450" y="1694918"/>
              <a:ext cx="7888799" cy="4060722"/>
            </p:xfrm>
            <a:graphic>
              <a:graphicData uri="http://schemas.openxmlformats.org/drawingml/2006/table">
                <a:tbl>
                  <a:tblPr firstRow="1" bandRow="1"/>
                  <a:tblGrid>
                    <a:gridCol w="2055464">
                      <a:extLst>
                        <a:ext uri="{9D8B030D-6E8A-4147-A177-3AD203B41FA5}">
                          <a16:colId xmlns:a16="http://schemas.microsoft.com/office/drawing/2014/main" val="1498330453"/>
                        </a:ext>
                      </a:extLst>
                    </a:gridCol>
                    <a:gridCol w="2852689">
                      <a:extLst>
                        <a:ext uri="{9D8B030D-6E8A-4147-A177-3AD203B41FA5}">
                          <a16:colId xmlns:a16="http://schemas.microsoft.com/office/drawing/2014/main" val="4201998891"/>
                        </a:ext>
                      </a:extLst>
                    </a:gridCol>
                    <a:gridCol w="2980646">
                      <a:extLst>
                        <a:ext uri="{9D8B030D-6E8A-4147-A177-3AD203B41FA5}">
                          <a16:colId xmlns:a16="http://schemas.microsoft.com/office/drawing/2014/main" val="1480792900"/>
                        </a:ext>
                      </a:extLst>
                    </a:gridCol>
                  </a:tblGrid>
                  <a:tr h="436749">
                    <a:tc>
                      <a:txBody>
                        <a:bodyPr/>
                        <a:lstStyle/>
                        <a:p>
                          <a:pPr algn="l"/>
                          <a:r>
                            <a:rPr lang="en-US" sz="1800" b="1">
                              <a:latin typeface="+mn-lt"/>
                            </a:rPr>
                            <a:t>Spec Reference</a:t>
                          </a:r>
                        </a:p>
                      </a:txBody>
                      <a:tcPr>
                        <a:solidFill>
                          <a:schemeClr val="bg2">
                            <a:lumMod val="20000"/>
                            <a:lumOff val="80000"/>
                          </a:schemeClr>
                        </a:solidFill>
                      </a:tcPr>
                    </a:tc>
                    <a:tc>
                      <a:txBody>
                        <a:bodyPr/>
                        <a:lstStyle/>
                        <a:p>
                          <a:pPr algn="l"/>
                          <a:r>
                            <a:rPr lang="en-US" sz="1800" b="1">
                              <a:latin typeface="+mn-lt"/>
                            </a:rPr>
                            <a:t>Product Design Stretch</a:t>
                          </a:r>
                        </a:p>
                      </a:txBody>
                      <a:tcPr>
                        <a:solidFill>
                          <a:schemeClr val="bg2">
                            <a:lumMod val="20000"/>
                            <a:lumOff val="80000"/>
                          </a:schemeClr>
                        </a:solidFill>
                      </a:tcPr>
                    </a:tc>
                    <a:tc>
                      <a:txBody>
                        <a:bodyPr/>
                        <a:lstStyle/>
                        <a:p>
                          <a:pPr algn="l"/>
                          <a:r>
                            <a:rPr lang="en-US" sz="1800" b="1">
                              <a:latin typeface="+mn-lt"/>
                            </a:rPr>
                            <a:t>Motivation</a:t>
                          </a:r>
                        </a:p>
                      </a:txBody>
                      <a:tcPr>
                        <a:solidFill>
                          <a:schemeClr val="bg2">
                            <a:lumMod val="20000"/>
                            <a:lumOff val="80000"/>
                          </a:schemeClr>
                        </a:solidFill>
                      </a:tcPr>
                    </a:tc>
                    <a:extLst>
                      <a:ext uri="{0D108BD9-81ED-4DB2-BD59-A6C34878D82A}">
                        <a16:rowId xmlns:a16="http://schemas.microsoft.com/office/drawing/2014/main" val="4268257243"/>
                      </a:ext>
                    </a:extLst>
                  </a:tr>
                  <a:tr h="649633">
                    <a:tc>
                      <a:txBody>
                        <a:bodyPr/>
                        <a:lstStyle/>
                        <a:p>
                          <a:pPr algn="l"/>
                          <a:r>
                            <a:rPr lang="en-US" sz="1400" b="0">
                              <a:latin typeface="+mn-lt"/>
                            </a:rPr>
                            <a:t>Monolithic die </a:t>
                          </a:r>
                        </a:p>
                      </a:txBody>
                      <a:tcPr>
                        <a:noFill/>
                      </a:tcPr>
                    </a:tc>
                    <a:tc>
                      <a:txBody>
                        <a:bodyPr/>
                        <a:lstStyle/>
                        <a:p>
                          <a:pPr algn="l"/>
                          <a:r>
                            <a:rPr lang="en-US" sz="1400" b="0">
                              <a:latin typeface="+mn-lt"/>
                            </a:rPr>
                            <a:t>Stacked-die with TSV</a:t>
                          </a:r>
                        </a:p>
                      </a:txBody>
                      <a:tcPr>
                        <a:solidFill>
                          <a:srgbClr val="00B050"/>
                        </a:solidFill>
                      </a:tcPr>
                    </a:tc>
                    <a:tc>
                      <a:txBody>
                        <a:bodyPr/>
                        <a:lstStyle/>
                        <a:p>
                          <a:pPr algn="l"/>
                          <a:r>
                            <a:rPr lang="en-US" sz="1400" b="0">
                              <a:latin typeface="+mn-lt"/>
                            </a:rPr>
                            <a:t>Enable 3D chiplet tiles</a:t>
                          </a:r>
                        </a:p>
                      </a:txBody>
                      <a:tcPr>
                        <a:noFill/>
                      </a:tcPr>
                    </a:tc>
                    <a:extLst>
                      <a:ext uri="{0D108BD9-81ED-4DB2-BD59-A6C34878D82A}">
                        <a16:rowId xmlns:a16="http://schemas.microsoft.com/office/drawing/2014/main" val="2122076616"/>
                      </a:ext>
                    </a:extLst>
                  </a:tr>
                  <a:tr h="654050">
                    <a:tc>
                      <a:txBody>
                        <a:bodyPr/>
                        <a:lstStyle/>
                        <a:p>
                          <a:pPr algn="l"/>
                          <a:r>
                            <a:rPr lang="en-US" sz="1400" b="0">
                              <a:latin typeface="+mn-lt"/>
                            </a:rPr>
                            <a:t>Stripline</a:t>
                          </a:r>
                        </a:p>
                      </a:txBody>
                      <a:tcPr>
                        <a:noFill/>
                      </a:tcPr>
                    </a:tc>
                    <a:tc>
                      <a:txBody>
                        <a:bodyPr/>
                        <a:lstStyle/>
                        <a:p>
                          <a:pPr marL="0" marR="0" lvl="0" indent="0" algn="l" defTabSz="60960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mn-lt"/>
                            </a:rPr>
                            <a:t>Dual stripline or microstrip </a:t>
                          </a:r>
                        </a:p>
                        <a:p>
                          <a:pPr marL="0" marR="0" lvl="0" indent="0" algn="l" defTabSz="60960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tx1"/>
                              </a:solidFill>
                              <a:latin typeface="+mn-lt"/>
                            </a:rPr>
                            <a:t>only for very short reach</a:t>
                          </a:r>
                        </a:p>
                      </a:txBody>
                      <a:tcPr>
                        <a:solidFill>
                          <a:schemeClr val="accent3">
                            <a:lumMod val="40000"/>
                            <a:lumOff val="60000"/>
                          </a:schemeClr>
                        </a:solidFill>
                      </a:tcPr>
                    </a:tc>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r>
                            <a:rPr lang="en-US" sz="1400" b="0">
                              <a:latin typeface="+mn-lt"/>
                            </a:rPr>
                            <a:t>Reduce one ground layer</a:t>
                          </a:r>
                        </a:p>
                      </a:txBody>
                      <a:tcPr>
                        <a:noFill/>
                      </a:tcPr>
                    </a:tc>
                    <a:extLst>
                      <a:ext uri="{0D108BD9-81ED-4DB2-BD59-A6C34878D82A}">
                        <a16:rowId xmlns:a16="http://schemas.microsoft.com/office/drawing/2014/main" val="3548979092"/>
                      </a:ext>
                    </a:extLst>
                  </a:tr>
                  <a:tr h="619629">
                    <a:tc>
                      <a:txBody>
                        <a:bodyPr/>
                        <a:lstStyle/>
                        <a:p>
                          <a:endParaRPr lang="en-US"/>
                        </a:p>
                      </a:txBody>
                      <a:tcPr>
                        <a:blipFill>
                          <a:blip r:embed="rId7"/>
                          <a:stretch>
                            <a:fillRect l="-617" t="-285714" r="-284568" b="-281633"/>
                          </a:stretch>
                        </a:blipFill>
                      </a:tcPr>
                    </a:tc>
                    <a:tc>
                      <a:txBody>
                        <a:bodyPr/>
                        <a:lstStyle/>
                        <a:p>
                          <a:endParaRPr lang="en-US"/>
                        </a:p>
                      </a:txBody>
                      <a:tcPr>
                        <a:blipFill>
                          <a:blip r:embed="rId7"/>
                          <a:stretch>
                            <a:fillRect l="-72444" t="-285714" r="-104889" b="-281633"/>
                          </a:stretch>
                        </a:blipFill>
                      </a:tcPr>
                    </a:tc>
                    <a:tc>
                      <a:txBody>
                        <a:bodyPr/>
                        <a:lstStyle/>
                        <a:p>
                          <a:pPr algn="l"/>
                          <a:r>
                            <a:rPr lang="en-US" sz="1400" b="0">
                              <a:latin typeface="+mn-lt"/>
                            </a:rPr>
                            <a:t>Save </a:t>
                          </a:r>
                          <a:r>
                            <a:rPr lang="en-US" sz="1400" b="0" i="0" u="none" strike="noStrike" cap="none" spc="0" baseline="0">
                              <a:solidFill>
                                <a:srgbClr val="000000"/>
                              </a:solidFill>
                              <a:uFillTx/>
                              <a:latin typeface="+mn-lt"/>
                              <a:ea typeface="+mn-ea"/>
                              <a:cs typeface="+mn-cs"/>
                              <a:sym typeface="Intel Clear"/>
                            </a:rPr>
                            <a:t>under-die </a:t>
                          </a:r>
                          <a:r>
                            <a:rPr lang="en-US" sz="1400" b="0">
                              <a:latin typeface="+mn-lt"/>
                            </a:rPr>
                            <a:t>routing real estate for power delivery</a:t>
                          </a:r>
                        </a:p>
                      </a:txBody>
                      <a:tcPr>
                        <a:noFill/>
                      </a:tcPr>
                    </a:tc>
                    <a:extLst>
                      <a:ext uri="{0D108BD9-81ED-4DB2-BD59-A6C34878D82A}">
                        <a16:rowId xmlns:a16="http://schemas.microsoft.com/office/drawing/2014/main" val="158093683"/>
                      </a:ext>
                    </a:extLst>
                  </a:tr>
                  <a:tr h="567821">
                    <a:tc>
                      <a:txBody>
                        <a:bodyPr/>
                        <a:lstStyle/>
                        <a:p>
                          <a:pPr algn="l"/>
                          <a:r>
                            <a:rPr lang="en-US" sz="1400" b="0">
                              <a:latin typeface="+mn-lt"/>
                            </a:rPr>
                            <a:t>25 mm max reach</a:t>
                          </a:r>
                        </a:p>
                      </a:txBody>
                      <a:tcPr>
                        <a:noFill/>
                      </a:tcPr>
                    </a:tc>
                    <a:tc>
                      <a:txBody>
                        <a:bodyPr/>
                        <a:lstStyle/>
                        <a:p>
                          <a:pPr algn="l"/>
                          <a:r>
                            <a:rPr lang="en-US" sz="1400" b="0">
                              <a:solidFill>
                                <a:schemeClr val="tx1"/>
                              </a:solidFill>
                              <a:latin typeface="+mn-lt"/>
                            </a:rPr>
                            <a:t>35-40 mm max reach</a:t>
                          </a:r>
                        </a:p>
                        <a:p>
                          <a:pPr algn="l"/>
                          <a:endParaRPr lang="en-US" sz="1400" b="0">
                            <a:solidFill>
                              <a:schemeClr val="tx1"/>
                            </a:solidFill>
                            <a:latin typeface="+mn-lt"/>
                          </a:endParaRPr>
                        </a:p>
                      </a:txBody>
                      <a:tcPr>
                        <a:solidFill>
                          <a:srgbClr val="00B050"/>
                        </a:solidFill>
                      </a:tcPr>
                    </a:tc>
                    <a:tc>
                      <a:txBody>
                        <a:bodyPr/>
                        <a:lstStyle/>
                        <a:p>
                          <a:pPr algn="l"/>
                          <a:r>
                            <a:rPr lang="en-US" sz="1400" b="0">
                              <a:latin typeface="+mn-lt"/>
                            </a:rPr>
                            <a:t>Increase design flexibility to support more SKUs</a:t>
                          </a:r>
                        </a:p>
                      </a:txBody>
                      <a:tcPr>
                        <a:noFill/>
                      </a:tcPr>
                    </a:tc>
                    <a:extLst>
                      <a:ext uri="{0D108BD9-81ED-4DB2-BD59-A6C34878D82A}">
                        <a16:rowId xmlns:a16="http://schemas.microsoft.com/office/drawing/2014/main" val="2171113180"/>
                      </a:ext>
                    </a:extLst>
                  </a:tr>
                  <a:tr h="614680">
                    <a:tc>
                      <a:txBody>
                        <a:bodyPr/>
                        <a:lstStyle/>
                        <a:p>
                          <a:endParaRPr lang="en-US"/>
                        </a:p>
                      </a:txBody>
                      <a:tcPr>
                        <a:blipFill>
                          <a:blip r:embed="rId7"/>
                          <a:stretch>
                            <a:fillRect l="-617" t="-475510" r="-284568" b="-91837"/>
                          </a:stretch>
                        </a:blipFill>
                      </a:tcPr>
                    </a:tc>
                    <a:tc>
                      <a:txBody>
                        <a:bodyPr/>
                        <a:lstStyle/>
                        <a:p>
                          <a:pPr algn="l"/>
                          <a:r>
                            <a:rPr lang="en-US" sz="1400" b="0">
                              <a:solidFill>
                                <a:schemeClr val="tx1"/>
                              </a:solidFill>
                              <a:latin typeface="+mn-lt"/>
                            </a:rPr>
                            <a:t>Adjustable Rx termination</a:t>
                          </a:r>
                        </a:p>
                      </a:txBody>
                      <a:tcPr>
                        <a:solidFill>
                          <a:srgbClr val="00B050"/>
                        </a:solidFill>
                      </a:tcPr>
                    </a:tc>
                    <a:tc>
                      <a:txBody>
                        <a:bodyPr/>
                        <a:lstStyle/>
                        <a:p>
                          <a:pPr algn="l"/>
                          <a:r>
                            <a:rPr lang="en-US" sz="1400" b="0">
                              <a:latin typeface="+mn-lt"/>
                            </a:rPr>
                            <a:t>Reduce I/O power</a:t>
                          </a:r>
                        </a:p>
                      </a:txBody>
                      <a:tcPr>
                        <a:noFill/>
                      </a:tcPr>
                    </a:tc>
                    <a:extLst>
                      <a:ext uri="{0D108BD9-81ED-4DB2-BD59-A6C34878D82A}">
                        <a16:rowId xmlns:a16="http://schemas.microsoft.com/office/drawing/2014/main" val="1981950501"/>
                      </a:ext>
                    </a:extLst>
                  </a:tr>
                  <a:tr h="518160">
                    <a:tc>
                      <a:txBody>
                        <a:bodyPr/>
                        <a:lstStyle/>
                        <a:p>
                          <a:pPr algn="l"/>
                          <a:r>
                            <a:rPr lang="en-US" sz="1400" b="0">
                              <a:latin typeface="+mn-lt"/>
                            </a:rPr>
                            <a:t>Ground referencing</a:t>
                          </a:r>
                        </a:p>
                        <a:p>
                          <a:pPr algn="l"/>
                          <a:endParaRPr lang="en-US" sz="1400" b="0">
                            <a:latin typeface="+mn-lt"/>
                          </a:endParaRPr>
                        </a:p>
                      </a:txBody>
                      <a:tcPr>
                        <a:noFill/>
                      </a:tcPr>
                    </a:tc>
                    <a:tc>
                      <a:txBody>
                        <a:bodyPr/>
                        <a:lstStyle/>
                        <a:p>
                          <a:pPr algn="l"/>
                          <a:r>
                            <a:rPr lang="en-US" sz="1400" b="0">
                              <a:latin typeface="+mn-lt"/>
                            </a:rPr>
                            <a:t>Dual referencing </a:t>
                          </a:r>
                        </a:p>
                        <a:p>
                          <a:pPr algn="l"/>
                          <a:r>
                            <a:rPr lang="en-US" sz="1400" b="0">
                              <a:latin typeface="+mn-lt"/>
                            </a:rPr>
                            <a:t>(tbd)</a:t>
                          </a:r>
                        </a:p>
                      </a:txBody>
                      <a:tcPr>
                        <a:solidFill>
                          <a:schemeClr val="bg2">
                            <a:lumMod val="20000"/>
                            <a:lumOff val="80000"/>
                          </a:schemeClr>
                        </a:solidFill>
                      </a:tcPr>
                    </a:tc>
                    <a:tc>
                      <a:txBody>
                        <a:bodyPr/>
                        <a:lstStyle/>
                        <a:p>
                          <a:pPr algn="l"/>
                          <a:r>
                            <a:rPr lang="en-US" sz="1400" b="0">
                              <a:latin typeface="+mn-lt"/>
                            </a:rPr>
                            <a:t>Reduce total layers for power&amp;ground</a:t>
                          </a:r>
                        </a:p>
                      </a:txBody>
                      <a:tcPr>
                        <a:noFill/>
                      </a:tcPr>
                    </a:tc>
                    <a:extLst>
                      <a:ext uri="{0D108BD9-81ED-4DB2-BD59-A6C34878D82A}">
                        <a16:rowId xmlns:a16="http://schemas.microsoft.com/office/drawing/2014/main" val="3319472611"/>
                      </a:ext>
                    </a:extLst>
                  </a:tr>
                </a:tbl>
              </a:graphicData>
            </a:graphic>
          </p:graphicFrame>
        </mc:Fallback>
      </mc:AlternateContent>
    </p:spTree>
    <p:extLst>
      <p:ext uri="{BB962C8B-B14F-4D97-AF65-F5344CB8AC3E}">
        <p14:creationId xmlns:p14="http://schemas.microsoft.com/office/powerpoint/2010/main" val="99101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B1AA-7EBC-5785-0AB8-90E86C2FA061}"/>
              </a:ext>
            </a:extLst>
          </p:cNvPr>
          <p:cNvSpPr>
            <a:spLocks noGrp="1"/>
          </p:cNvSpPr>
          <p:nvPr>
            <p:ph type="title"/>
          </p:nvPr>
        </p:nvSpPr>
        <p:spPr/>
        <p:txBody>
          <a:bodyPr/>
          <a:lstStyle/>
          <a:p>
            <a:r>
              <a:rPr lang="en-US"/>
              <a:t>UCIe-S Channel Scaling</a:t>
            </a:r>
          </a:p>
        </p:txBody>
      </p:sp>
      <p:sp>
        <p:nvSpPr>
          <p:cNvPr id="3" name="Content Placeholder 2">
            <a:extLst>
              <a:ext uri="{FF2B5EF4-FFF2-40B4-BE49-F238E27FC236}">
                <a16:creationId xmlns:a16="http://schemas.microsoft.com/office/drawing/2014/main" id="{14738B15-4841-DAB8-6607-474DEED27C59}"/>
              </a:ext>
            </a:extLst>
          </p:cNvPr>
          <p:cNvSpPr>
            <a:spLocks noGrp="1"/>
          </p:cNvSpPr>
          <p:nvPr>
            <p:ph idx="1"/>
          </p:nvPr>
        </p:nvSpPr>
        <p:spPr>
          <a:xfrm>
            <a:off x="914400" y="1219200"/>
            <a:ext cx="4963573" cy="4876800"/>
          </a:xfrm>
        </p:spPr>
        <p:txBody>
          <a:bodyPr>
            <a:normAutofit/>
          </a:bodyPr>
          <a:lstStyle/>
          <a:p>
            <a:r>
              <a:rPr lang="en-US" sz="2400"/>
              <a:t>Data rate (24, 32, ...) for BW/mm</a:t>
            </a:r>
          </a:p>
          <a:p>
            <a:pPr lvl="1"/>
            <a:r>
              <a:rPr lang="en-US" sz="2000"/>
              <a:t>Improved-shielding bump map</a:t>
            </a:r>
          </a:p>
          <a:p>
            <a:pPr lvl="1"/>
            <a:r>
              <a:rPr lang="en-US" sz="2000"/>
              <a:t>Circuit enabler (EQ, on-die coils, etc.)</a:t>
            </a:r>
          </a:p>
          <a:p>
            <a:r>
              <a:rPr lang="en-US" sz="2400"/>
              <a:t>Potential bump pitch shrinking for BW/mm</a:t>
            </a:r>
            <a:r>
              <a:rPr lang="en-US" sz="2400" baseline="30000"/>
              <a:t>2</a:t>
            </a:r>
            <a:endParaRPr lang="en-US" sz="2400"/>
          </a:p>
          <a:p>
            <a:pPr lvl="1"/>
            <a:r>
              <a:rPr lang="en-US" sz="2000"/>
              <a:t>From 110 to 100, 90, and so on</a:t>
            </a:r>
          </a:p>
          <a:p>
            <a:r>
              <a:rPr lang="en-US" sz="2400"/>
              <a:t>Package layer count control </a:t>
            </a:r>
          </a:p>
          <a:p>
            <a:pPr lvl="1"/>
            <a:r>
              <a:rPr lang="en-US" sz="2000"/>
              <a:t>Stack-up and design rules</a:t>
            </a:r>
          </a:p>
          <a:p>
            <a:pPr lvl="1"/>
            <a:r>
              <a:rPr lang="en-US" sz="2000"/>
              <a:t>Dual referencing</a:t>
            </a:r>
          </a:p>
          <a:p>
            <a:pPr lvl="1"/>
            <a:endParaRPr lang="en-US" sz="2000"/>
          </a:p>
          <a:p>
            <a:endParaRPr lang="en-US" sz="2400"/>
          </a:p>
          <a:p>
            <a:endParaRPr lang="en-US" sz="2400"/>
          </a:p>
          <a:p>
            <a:endParaRPr lang="en-US" sz="2400"/>
          </a:p>
          <a:p>
            <a:endParaRPr lang="en-US" sz="2400"/>
          </a:p>
        </p:txBody>
      </p:sp>
      <p:grpSp>
        <p:nvGrpSpPr>
          <p:cNvPr id="5" name="Group 4">
            <a:extLst>
              <a:ext uri="{FF2B5EF4-FFF2-40B4-BE49-F238E27FC236}">
                <a16:creationId xmlns:a16="http://schemas.microsoft.com/office/drawing/2014/main" id="{05DA9026-DB24-C095-D538-9E510081DFFB}"/>
              </a:ext>
            </a:extLst>
          </p:cNvPr>
          <p:cNvGrpSpPr/>
          <p:nvPr/>
        </p:nvGrpSpPr>
        <p:grpSpPr>
          <a:xfrm>
            <a:off x="6126677" y="2176850"/>
            <a:ext cx="5493953" cy="3518617"/>
            <a:chOff x="4887277" y="1730084"/>
            <a:chExt cx="5817532" cy="3593801"/>
          </a:xfrm>
        </p:grpSpPr>
        <p:grpSp>
          <p:nvGrpSpPr>
            <p:cNvPr id="6" name="Group 5">
              <a:extLst>
                <a:ext uri="{FF2B5EF4-FFF2-40B4-BE49-F238E27FC236}">
                  <a16:creationId xmlns:a16="http://schemas.microsoft.com/office/drawing/2014/main" id="{9F8834CE-95DE-1D00-D359-B208BDD4FC27}"/>
                </a:ext>
              </a:extLst>
            </p:cNvPr>
            <p:cNvGrpSpPr/>
            <p:nvPr/>
          </p:nvGrpSpPr>
          <p:grpSpPr>
            <a:xfrm>
              <a:off x="4887277" y="1730084"/>
              <a:ext cx="5817532" cy="3593801"/>
              <a:chOff x="5041043" y="1448992"/>
              <a:chExt cx="5817532" cy="3593801"/>
            </a:xfrm>
          </p:grpSpPr>
          <p:pic>
            <p:nvPicPr>
              <p:cNvPr id="9" name="Picture 8">
                <a:extLst>
                  <a:ext uri="{FF2B5EF4-FFF2-40B4-BE49-F238E27FC236}">
                    <a16:creationId xmlns:a16="http://schemas.microsoft.com/office/drawing/2014/main" id="{2545E1AC-FBFA-8EA6-2D2B-1102E1FEE4C7}"/>
                  </a:ext>
                </a:extLst>
              </p:cNvPr>
              <p:cNvPicPr>
                <a:picLocks noChangeAspect="1"/>
              </p:cNvPicPr>
              <p:nvPr/>
            </p:nvPicPr>
            <p:blipFill>
              <a:blip r:embed="rId2"/>
              <a:stretch>
                <a:fillRect/>
              </a:stretch>
            </p:blipFill>
            <p:spPr>
              <a:xfrm>
                <a:off x="5041043" y="1448992"/>
                <a:ext cx="5817532" cy="359380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9476283A-ECB5-E356-F749-0FB6C1363426}"/>
                  </a:ext>
                </a:extLst>
              </p:cNvPr>
              <p:cNvPicPr>
                <a:picLocks noChangeAspect="1"/>
              </p:cNvPicPr>
              <p:nvPr/>
            </p:nvPicPr>
            <p:blipFill rotWithShape="1">
              <a:blip r:embed="rId3"/>
              <a:srcRect r="13411"/>
              <a:stretch/>
            </p:blipFill>
            <p:spPr>
              <a:xfrm>
                <a:off x="9628829" y="2343666"/>
                <a:ext cx="855127" cy="605907"/>
              </a:xfrm>
              <a:prstGeom prst="rect">
                <a:avLst/>
              </a:prstGeom>
              <a:solidFill>
                <a:srgbClr val="C00000"/>
              </a:solidFill>
              <a:effectLst>
                <a:glow rad="228600">
                  <a:srgbClr val="C00000">
                    <a:alpha val="40000"/>
                  </a:srgbClr>
                </a:glow>
                <a:outerShdw blurRad="50800" dist="38100" dir="2700000" algn="tl" rotWithShape="0">
                  <a:srgbClr val="C00000">
                    <a:alpha val="40000"/>
                  </a:srgbClr>
                </a:outerShdw>
              </a:effectLst>
              <a:scene3d>
                <a:camera prst="isometricBottomDown"/>
                <a:lightRig rig="threePt" dir="t"/>
              </a:scene3d>
            </p:spPr>
          </p:pic>
          <p:pic>
            <p:nvPicPr>
              <p:cNvPr id="11" name="Picture 10">
                <a:extLst>
                  <a:ext uri="{FF2B5EF4-FFF2-40B4-BE49-F238E27FC236}">
                    <a16:creationId xmlns:a16="http://schemas.microsoft.com/office/drawing/2014/main" id="{12D5D23B-10D2-CCFE-26C0-1EB18E9424BB}"/>
                  </a:ext>
                </a:extLst>
              </p:cNvPr>
              <p:cNvPicPr>
                <a:picLocks noChangeAspect="1"/>
              </p:cNvPicPr>
              <p:nvPr/>
            </p:nvPicPr>
            <p:blipFill rotWithShape="1">
              <a:blip r:embed="rId4"/>
              <a:srcRect t="16658" r="74662"/>
              <a:stretch/>
            </p:blipFill>
            <p:spPr>
              <a:xfrm>
                <a:off x="9341202" y="1552854"/>
                <a:ext cx="778235" cy="638789"/>
              </a:xfrm>
              <a:prstGeom prst="rect">
                <a:avLst/>
              </a:prstGeom>
              <a:effectLst>
                <a:outerShdw blurRad="50800" dist="38100" dir="2700000" algn="tl" rotWithShape="0">
                  <a:prstClr val="black">
                    <a:alpha val="40000"/>
                  </a:prstClr>
                </a:outerShdw>
              </a:effectLst>
              <a:scene3d>
                <a:camera prst="isometricBottomDown"/>
                <a:lightRig rig="threePt" dir="t"/>
              </a:scene3d>
              <a:sp3d/>
            </p:spPr>
          </p:pic>
          <p:pic>
            <p:nvPicPr>
              <p:cNvPr id="12" name="Picture 11">
                <a:extLst>
                  <a:ext uri="{FF2B5EF4-FFF2-40B4-BE49-F238E27FC236}">
                    <a16:creationId xmlns:a16="http://schemas.microsoft.com/office/drawing/2014/main" id="{6DDC4DD7-309B-7808-0E45-5727A76A03EF}"/>
                  </a:ext>
                </a:extLst>
              </p:cNvPr>
              <p:cNvPicPr>
                <a:picLocks noChangeAspect="1"/>
              </p:cNvPicPr>
              <p:nvPr/>
            </p:nvPicPr>
            <p:blipFill rotWithShape="1">
              <a:blip r:embed="rId5"/>
              <a:srcRect r="25254"/>
              <a:stretch/>
            </p:blipFill>
            <p:spPr>
              <a:xfrm>
                <a:off x="9218643" y="3022211"/>
                <a:ext cx="778236" cy="561351"/>
              </a:xfrm>
              <a:prstGeom prst="rect">
                <a:avLst/>
              </a:prstGeom>
              <a:effectLst>
                <a:outerShdw blurRad="50800" dist="38100" dir="2700000" algn="tl" rotWithShape="0">
                  <a:prstClr val="black">
                    <a:alpha val="40000"/>
                  </a:prstClr>
                </a:outerShdw>
              </a:effectLst>
              <a:scene3d>
                <a:camera prst="isometricBottomDown"/>
                <a:lightRig rig="threePt" dir="t"/>
              </a:scene3d>
            </p:spPr>
          </p:pic>
          <p:sp>
            <p:nvSpPr>
              <p:cNvPr id="13" name="TextBox 12">
                <a:extLst>
                  <a:ext uri="{FF2B5EF4-FFF2-40B4-BE49-F238E27FC236}">
                    <a16:creationId xmlns:a16="http://schemas.microsoft.com/office/drawing/2014/main" id="{7744FA87-6B2F-1D0E-25A3-32A73EB65398}"/>
                  </a:ext>
                </a:extLst>
              </p:cNvPr>
              <p:cNvSpPr txBox="1"/>
              <p:nvPr/>
            </p:nvSpPr>
            <p:spPr>
              <a:xfrm>
                <a:off x="6152924" y="4223774"/>
                <a:ext cx="1836603" cy="4400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 Clear"/>
                    <a:ea typeface="+mn-ea"/>
                    <a:cs typeface="+mn-cs"/>
                    <a:sym typeface="Helvetica Neue"/>
                  </a:rPr>
                  <a:t>Bubble size: data rate</a:t>
                </a:r>
                <a:endParaRPr kumimoji="0" lang="en-US" sz="1400" b="0" i="0" u="none" strike="noStrike" kern="1200" cap="none" spc="0" normalizeH="0" baseline="0" noProof="0">
                  <a:ln>
                    <a:noFill/>
                  </a:ln>
                  <a:solidFill>
                    <a:srgbClr val="FFC000"/>
                  </a:solidFill>
                  <a:effectLst/>
                  <a:uLnTx/>
                  <a:uFillTx/>
                  <a:latin typeface="Intel Clear"/>
                  <a:ea typeface="+mn-ea"/>
                  <a:cs typeface="+mn-cs"/>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Intel Clear"/>
                  <a:ea typeface="+mn-ea"/>
                  <a:cs typeface="+mn-cs"/>
                  <a:sym typeface="Helvetica Neue"/>
                </a:endParaRPr>
              </a:p>
            </p:txBody>
          </p:sp>
          <p:pic>
            <p:nvPicPr>
              <p:cNvPr id="14" name="Picture 13">
                <a:extLst>
                  <a:ext uri="{FF2B5EF4-FFF2-40B4-BE49-F238E27FC236}">
                    <a16:creationId xmlns:a16="http://schemas.microsoft.com/office/drawing/2014/main" id="{0A9B9ED4-BC5D-4BE5-7AC0-38F71F8B6B54}"/>
                  </a:ext>
                </a:extLst>
              </p:cNvPr>
              <p:cNvPicPr>
                <a:picLocks noChangeAspect="1"/>
              </p:cNvPicPr>
              <p:nvPr/>
            </p:nvPicPr>
            <p:blipFill rotWithShape="1">
              <a:blip r:embed="rId6"/>
              <a:srcRect r="74349"/>
              <a:stretch/>
            </p:blipFill>
            <p:spPr>
              <a:xfrm>
                <a:off x="7770046" y="1757954"/>
                <a:ext cx="880057" cy="670098"/>
              </a:xfrm>
              <a:prstGeom prst="rect">
                <a:avLst/>
              </a:prstGeom>
              <a:effectLst>
                <a:glow rad="228600">
                  <a:schemeClr val="accent2">
                    <a:alpha val="40000"/>
                  </a:schemeClr>
                </a:glow>
                <a:outerShdw blurRad="50800" dist="38100" dir="2700000" algn="tl" rotWithShape="0">
                  <a:schemeClr val="accent2">
                    <a:alpha val="40000"/>
                  </a:schemeClr>
                </a:outerShdw>
              </a:effectLst>
              <a:scene3d>
                <a:camera prst="isometricBottomDown"/>
                <a:lightRig rig="threePt" dir="t"/>
              </a:scene3d>
            </p:spPr>
          </p:pic>
          <p:pic>
            <p:nvPicPr>
              <p:cNvPr id="15" name="Picture 14">
                <a:extLst>
                  <a:ext uri="{FF2B5EF4-FFF2-40B4-BE49-F238E27FC236}">
                    <a16:creationId xmlns:a16="http://schemas.microsoft.com/office/drawing/2014/main" id="{F7A5C48F-7B10-B5C1-2DC0-BAC61AA3DDA8}"/>
                  </a:ext>
                </a:extLst>
              </p:cNvPr>
              <p:cNvPicPr>
                <a:picLocks noChangeAspect="1"/>
              </p:cNvPicPr>
              <p:nvPr/>
            </p:nvPicPr>
            <p:blipFill rotWithShape="1">
              <a:blip r:embed="rId7"/>
              <a:srcRect r="67833"/>
              <a:stretch/>
            </p:blipFill>
            <p:spPr>
              <a:xfrm>
                <a:off x="7305936" y="3495527"/>
                <a:ext cx="1024393" cy="609171"/>
              </a:xfrm>
              <a:prstGeom prst="rect">
                <a:avLst/>
              </a:prstGeom>
              <a:effectLst>
                <a:outerShdw blurRad="50800" dist="38100" dir="2700000" algn="tl" rotWithShape="0">
                  <a:prstClr val="black">
                    <a:alpha val="40000"/>
                  </a:prstClr>
                </a:outerShdw>
              </a:effectLst>
              <a:scene3d>
                <a:camera prst="isometricBottomDown"/>
                <a:lightRig rig="threePt" dir="t"/>
              </a:scene3d>
            </p:spPr>
          </p:pic>
        </p:grpSp>
        <p:sp>
          <p:nvSpPr>
            <p:cNvPr id="7" name="TextBox 6">
              <a:extLst>
                <a:ext uri="{FF2B5EF4-FFF2-40B4-BE49-F238E27FC236}">
                  <a16:creationId xmlns:a16="http://schemas.microsoft.com/office/drawing/2014/main" id="{23092AB5-434E-8837-FA36-AB84B730379A}"/>
                </a:ext>
              </a:extLst>
            </p:cNvPr>
            <p:cNvSpPr txBox="1"/>
            <p:nvPr/>
          </p:nvSpPr>
          <p:spPr>
            <a:xfrm>
              <a:off x="6664998" y="5064035"/>
              <a:ext cx="2810065" cy="1846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Intel Clear"/>
                  <a:ea typeface="+mn-ea"/>
                  <a:cs typeface="+mn-cs"/>
                  <a:sym typeface="Helvetica Neue"/>
                </a:rPr>
                <a:t>Shoreline Band</a:t>
              </a:r>
              <a:r>
                <a:rPr kumimoji="0" lang="en-US" sz="1200" b="0" i="0" u="none" strike="noStrike" kern="1200" cap="none" spc="0" normalizeH="0" baseline="0" noProof="0">
                  <a:ln>
                    <a:noFill/>
                  </a:ln>
                  <a:solidFill>
                    <a:srgbClr val="000000"/>
                  </a:solidFill>
                  <a:effectLst/>
                  <a:uLnTx/>
                  <a:uFillTx/>
                  <a:latin typeface="Intel Clear"/>
                </a:rPr>
                <a:t>width Density (GB/s/mm)</a:t>
              </a:r>
              <a:endParaRPr kumimoji="0" lang="en-US" sz="1200" b="0" i="0" u="none" strike="noStrike" kern="1200" cap="none" spc="0" normalizeH="0" baseline="0" noProof="0" err="1">
                <a:ln>
                  <a:noFill/>
                </a:ln>
                <a:solidFill>
                  <a:srgbClr val="000000"/>
                </a:solidFill>
                <a:effectLst/>
                <a:uLnTx/>
                <a:uFillTx/>
                <a:latin typeface="Intel Clear"/>
                <a:ea typeface="+mn-ea"/>
                <a:cs typeface="+mn-cs"/>
                <a:sym typeface="Helvetica Neue"/>
              </a:endParaRPr>
            </a:p>
          </p:txBody>
        </p:sp>
        <p:sp>
          <p:nvSpPr>
            <p:cNvPr id="8" name="TextBox 7">
              <a:extLst>
                <a:ext uri="{FF2B5EF4-FFF2-40B4-BE49-F238E27FC236}">
                  <a16:creationId xmlns:a16="http://schemas.microsoft.com/office/drawing/2014/main" id="{87DF848F-E5E1-B3BB-573F-6D8CDB395B48}"/>
                </a:ext>
              </a:extLst>
            </p:cNvPr>
            <p:cNvSpPr txBox="1"/>
            <p:nvPr/>
          </p:nvSpPr>
          <p:spPr>
            <a:xfrm rot="16200000">
              <a:off x="4032271" y="3419514"/>
              <a:ext cx="2566408" cy="18466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Intel Clear"/>
                  <a:ea typeface="+mn-ea"/>
                  <a:cs typeface="+mn-cs"/>
                  <a:sym typeface="Helvetica Neue"/>
                </a:rPr>
                <a:t>Areal Band</a:t>
              </a:r>
              <a:r>
                <a:rPr kumimoji="0" lang="en-US" sz="1200" b="0" i="0" u="none" strike="noStrike" kern="1200" cap="none" spc="0" normalizeH="0" baseline="0" noProof="0">
                  <a:ln>
                    <a:noFill/>
                  </a:ln>
                  <a:solidFill>
                    <a:srgbClr val="000000"/>
                  </a:solidFill>
                  <a:effectLst/>
                  <a:uLnTx/>
                  <a:uFillTx/>
                  <a:latin typeface="Intel Clear"/>
                </a:rPr>
                <a:t>width Density (GB/s/mm</a:t>
              </a:r>
              <a:r>
                <a:rPr kumimoji="0" lang="en-US" sz="1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²</a:t>
              </a:r>
              <a:r>
                <a:rPr kumimoji="0" lang="en-US" sz="1200" b="0" i="0" u="none" strike="noStrike" kern="1200" cap="none" spc="0" normalizeH="0" baseline="0" noProof="0">
                  <a:ln>
                    <a:noFill/>
                  </a:ln>
                  <a:solidFill>
                    <a:srgbClr val="000000"/>
                  </a:solidFill>
                  <a:effectLst/>
                  <a:uLnTx/>
                  <a:uFillTx/>
                  <a:latin typeface="Intel Clear"/>
                </a:rPr>
                <a:t>)</a:t>
              </a:r>
              <a:endParaRPr kumimoji="0" lang="en-US" sz="1200" b="0" i="0" u="none" strike="noStrike" kern="1200" cap="none" spc="0" normalizeH="0" baseline="0" noProof="0" err="1">
                <a:ln>
                  <a:noFill/>
                </a:ln>
                <a:solidFill>
                  <a:srgbClr val="000000"/>
                </a:solidFill>
                <a:effectLst/>
                <a:uLnTx/>
                <a:uFillTx/>
                <a:latin typeface="Intel Clear"/>
                <a:ea typeface="+mn-ea"/>
                <a:cs typeface="+mn-cs"/>
                <a:sym typeface="Helvetica Neue"/>
              </a:endParaRPr>
            </a:p>
          </p:txBody>
        </p:sp>
      </p:grpSp>
      <p:sp>
        <p:nvSpPr>
          <p:cNvPr id="16" name="TextBox 15">
            <a:extLst>
              <a:ext uri="{FF2B5EF4-FFF2-40B4-BE49-F238E27FC236}">
                <a16:creationId xmlns:a16="http://schemas.microsoft.com/office/drawing/2014/main" id="{67C84FE4-FAB4-DEB6-B228-B7203605DD3A}"/>
              </a:ext>
            </a:extLst>
          </p:cNvPr>
          <p:cNvSpPr txBox="1"/>
          <p:nvPr/>
        </p:nvSpPr>
        <p:spPr>
          <a:xfrm>
            <a:off x="7755980" y="1651357"/>
            <a:ext cx="272350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tx1"/>
                </a:solidFill>
                <a:effectLst/>
                <a:uFillTx/>
                <a:latin typeface="+mn-lt"/>
                <a:ea typeface="+mn-ea"/>
                <a:cs typeface="+mn-cs"/>
                <a:sym typeface="Helvetica Neue"/>
              </a:rPr>
              <a:t>Bump Map Comparison</a:t>
            </a:r>
            <a:endParaRPr kumimoji="0" lang="en-US" sz="2000" b="0" i="0" u="none" strike="noStrike" cap="none" spc="0" normalizeH="0" baseline="0" err="1">
              <a:ln>
                <a:noFill/>
              </a:ln>
              <a:solidFill>
                <a:schemeClr val="tx1"/>
              </a:solidFill>
              <a:effectLst/>
              <a:uFillTx/>
              <a:latin typeface="+mn-lt"/>
              <a:ea typeface="+mn-ea"/>
              <a:cs typeface="+mn-cs"/>
              <a:sym typeface="Helvetica Neue"/>
            </a:endParaRPr>
          </a:p>
        </p:txBody>
      </p:sp>
    </p:spTree>
    <p:extLst>
      <p:ext uri="{BB962C8B-B14F-4D97-AF65-F5344CB8AC3E}">
        <p14:creationId xmlns:p14="http://schemas.microsoft.com/office/powerpoint/2010/main" val="498578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C3E989-D13E-4FE3-97BD-09BEB200C785}"/>
              </a:ext>
            </a:extLst>
          </p:cNvPr>
          <p:cNvSpPr>
            <a:spLocks noGrp="1"/>
          </p:cNvSpPr>
          <p:nvPr>
            <p:ph type="title"/>
          </p:nvPr>
        </p:nvSpPr>
        <p:spPr/>
        <p:txBody>
          <a:bodyPr/>
          <a:lstStyle/>
          <a:p>
            <a:r>
              <a:rPr lang="en-US"/>
              <a:t>I/O for 3D Integration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A8C69E7-772A-4F69-B730-6EF98481EEA1}"/>
                  </a:ext>
                </a:extLst>
              </p:cNvPr>
              <p:cNvSpPr>
                <a:spLocks noGrp="1"/>
              </p:cNvSpPr>
              <p:nvPr>
                <p:ph sz="half" idx="1"/>
              </p:nvPr>
            </p:nvSpPr>
            <p:spPr/>
            <p:txBody>
              <a:bodyPr>
                <a:noAutofit/>
              </a:bodyPr>
              <a:lstStyle/>
              <a:p>
                <a:r>
                  <a:rPr lang="en-US" sz="2000">
                    <a:latin typeface="+mj-lt"/>
                  </a:rPr>
                  <a:t>Pitch scaling with hybrid bonding</a:t>
                </a:r>
              </a:p>
              <a:p>
                <a:pPr lvl="1"/>
                <a:r>
                  <a:rPr lang="en-US" sz="1800">
                    <a:latin typeface="+mj-lt"/>
                  </a:rPr>
                  <a:t>Bonding channel </a:t>
                </a:r>
                <a:r>
                  <a:rPr lang="en-US" sz="1800" err="1">
                    <a:latin typeface="+mj-lt"/>
                  </a:rPr>
                  <a:t>parasitics</a:t>
                </a:r>
                <a:r>
                  <a:rPr lang="en-US" sz="1800">
                    <a:latin typeface="+mj-lt"/>
                  </a:rPr>
                  <a:t> &lt;30m</a:t>
                </a:r>
                <a14:m>
                  <m:oMath xmlns:m="http://schemas.openxmlformats.org/officeDocument/2006/math">
                    <m:r>
                      <m:rPr>
                        <m:sty m:val="p"/>
                      </m:rPr>
                      <a:rPr lang="en-US" sz="1800" b="0" i="0" smtClean="0">
                        <a:latin typeface="Cambria Math" panose="02040503050406030204" pitchFamily="18" charset="0"/>
                      </a:rPr>
                      <m:t>Ω</m:t>
                    </m:r>
                  </m:oMath>
                </a14:m>
                <a:r>
                  <a:rPr lang="en-US" sz="1800">
                    <a:latin typeface="+mj-lt"/>
                  </a:rPr>
                  <a:t>/5fF</a:t>
                </a:r>
              </a:p>
              <a:p>
                <a:pPr lvl="1"/>
                <a:r>
                  <a:rPr lang="en-US" sz="1800">
                    <a:latin typeface="+mj-lt"/>
                  </a:rPr>
                  <a:t>Channel power consumption &lt;1 </a:t>
                </a:r>
                <a:r>
                  <a:rPr lang="en-US" sz="1800" err="1">
                    <a:latin typeface="+mj-lt"/>
                  </a:rPr>
                  <a:t>fJ</a:t>
                </a:r>
                <a:r>
                  <a:rPr lang="en-US" sz="1800">
                    <a:latin typeface="+mj-lt"/>
                  </a:rPr>
                  <a:t>/b</a:t>
                </a:r>
              </a:p>
              <a:p>
                <a:r>
                  <a:rPr lang="en-US" sz="2000">
                    <a:latin typeface="+mj-lt"/>
                  </a:rPr>
                  <a:t>Path for &gt;10 TB/s/mm</a:t>
                </a:r>
                <a:r>
                  <a:rPr lang="en-US" sz="2000" baseline="30000">
                    <a:latin typeface="+mj-lt"/>
                  </a:rPr>
                  <a:t>2</a:t>
                </a:r>
                <a:r>
                  <a:rPr lang="en-US" sz="2000">
                    <a:latin typeface="+mj-lt"/>
                  </a:rPr>
                  <a:t> at clock </a:t>
                </a:r>
                <a:r>
                  <a:rPr lang="en-US" sz="2000" err="1">
                    <a:latin typeface="+mj-lt"/>
                  </a:rPr>
                  <a:t>freq</a:t>
                </a:r>
                <a:endParaRPr lang="en-US" sz="2000">
                  <a:latin typeface="+mj-lt"/>
                </a:endParaRPr>
              </a:p>
              <a:p>
                <a:pPr lvl="1"/>
                <a:r>
                  <a:rPr lang="en-US" sz="1800">
                    <a:latin typeface="+mj-lt"/>
                  </a:rPr>
                  <a:t>Enable “deep” disaggregation</a:t>
                </a:r>
              </a:p>
              <a:p>
                <a:pPr lvl="1"/>
                <a:r>
                  <a:rPr lang="en-US" sz="1800">
                    <a:latin typeface="+mj-lt"/>
                  </a:rPr>
                  <a:t>Require “Zero” ESD and TSV scaling</a:t>
                </a:r>
              </a:p>
              <a:p>
                <a:pPr lvl="1"/>
                <a:r>
                  <a:rPr lang="en-US" sz="1800">
                    <a:latin typeface="+mj-lt"/>
                  </a:rPr>
                  <a:t>Require array-based redundancy</a:t>
                </a:r>
              </a:p>
              <a:p>
                <a:r>
                  <a:rPr lang="en-US" sz="2000">
                    <a:latin typeface="+mj-lt"/>
                  </a:rPr>
                  <a:t>Standardization with UCIe-3D</a:t>
                </a:r>
              </a:p>
            </p:txBody>
          </p:sp>
        </mc:Choice>
        <mc:Fallback xmlns="">
          <p:sp>
            <p:nvSpPr>
              <p:cNvPr id="7" name="Content Placeholder 6">
                <a:extLst>
                  <a:ext uri="{FF2B5EF4-FFF2-40B4-BE49-F238E27FC236}">
                    <a16:creationId xmlns:a16="http://schemas.microsoft.com/office/drawing/2014/main" id="{CA8C69E7-772A-4F69-B730-6EF98481EEA1}"/>
                  </a:ext>
                </a:extLst>
              </p:cNvPr>
              <p:cNvSpPr>
                <a:spLocks noGrp="1" noRot="1" noChangeAspect="1" noMove="1" noResize="1" noEditPoints="1" noAdjustHandles="1" noChangeArrowheads="1" noChangeShapeType="1" noTextEdit="1"/>
              </p:cNvSpPr>
              <p:nvPr>
                <p:ph sz="half" idx="1"/>
              </p:nvPr>
            </p:nvSpPr>
            <p:spPr>
              <a:blipFill>
                <a:blip r:embed="rId2"/>
                <a:stretch>
                  <a:fillRect l="-1250" t="-779"/>
                </a:stretch>
              </a:blipFill>
            </p:spPr>
            <p:txBody>
              <a:bodyPr/>
              <a:lstStyle/>
              <a:p>
                <a:r>
                  <a:rPr lang="en-US">
                    <a:noFill/>
                  </a:rPr>
                  <a:t> </a:t>
                </a:r>
              </a:p>
            </p:txBody>
          </p:sp>
        </mc:Fallback>
      </mc:AlternateContent>
      <p:graphicFrame>
        <p:nvGraphicFramePr>
          <p:cNvPr id="9" name="Content Placeholder 8">
            <a:extLst>
              <a:ext uri="{FF2B5EF4-FFF2-40B4-BE49-F238E27FC236}">
                <a16:creationId xmlns:a16="http://schemas.microsoft.com/office/drawing/2014/main" id="{07B33DC9-3EBA-48F7-96EF-89581A546A30}"/>
              </a:ext>
            </a:extLst>
          </p:cNvPr>
          <p:cNvGraphicFramePr>
            <a:graphicFrameLocks noGrp="1"/>
          </p:cNvGraphicFramePr>
          <p:nvPr>
            <p:ph sz="half" idx="2"/>
            <p:extLst>
              <p:ext uri="{D42A27DB-BD31-4B8C-83A1-F6EECF244321}">
                <p14:modId xmlns:p14="http://schemas.microsoft.com/office/powerpoint/2010/main" val="3649378812"/>
              </p:ext>
            </p:extLst>
          </p:nvPr>
        </p:nvGraphicFramePr>
        <p:xfrm>
          <a:off x="6197600" y="1219200"/>
          <a:ext cx="5080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8180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DFB4-24E4-49B3-9C40-BE2C12836C3E}"/>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CDA3241A-8A74-46DA-8EA7-1C583172117B}"/>
              </a:ext>
            </a:extLst>
          </p:cNvPr>
          <p:cNvSpPr>
            <a:spLocks noGrp="1"/>
          </p:cNvSpPr>
          <p:nvPr>
            <p:ph idx="1"/>
          </p:nvPr>
        </p:nvSpPr>
        <p:spPr/>
        <p:txBody>
          <a:bodyPr>
            <a:normAutofit/>
          </a:bodyPr>
          <a:lstStyle/>
          <a:p>
            <a:r>
              <a:rPr lang="en-US" sz="2400"/>
              <a:t>To meet the hierarchical architecture trends of server/workstation products</a:t>
            </a:r>
          </a:p>
          <a:p>
            <a:pPr lvl="1"/>
            <a:r>
              <a:rPr lang="en-US" sz="2000"/>
              <a:t>Significant </a:t>
            </a:r>
            <a:r>
              <a:rPr lang="en-US" sz="2000" err="1"/>
              <a:t>UCIe</a:t>
            </a:r>
            <a:r>
              <a:rPr lang="en-US" sz="2000"/>
              <a:t>-S channel development to enable 1st wave 16 Gb/s solutions</a:t>
            </a:r>
          </a:p>
          <a:p>
            <a:pPr lvl="1"/>
            <a:r>
              <a:rPr lang="en-US" sz="2000"/>
              <a:t>Future bandwidth scaling path identified for the architecture continuation</a:t>
            </a:r>
          </a:p>
          <a:p>
            <a:pPr lvl="1"/>
            <a:r>
              <a:rPr lang="en-US" sz="2000"/>
              <a:t>Meanwhile, 3D advanced packaging required for "deep" disaggregation</a:t>
            </a:r>
          </a:p>
          <a:p>
            <a:endParaRPr lang="en-US" sz="2400"/>
          </a:p>
          <a:p>
            <a:pPr marL="228600" marR="0" lvl="0" indent="-228600" algn="l" defTabSz="609600" eaLnBrk="1" fontAlgn="auto" latinLnBrk="0" hangingPunct="1">
              <a:lnSpc>
                <a:spcPct val="100000"/>
              </a:lnSpc>
              <a:spcBef>
                <a:spcPts val="1200"/>
              </a:spcBef>
              <a:spcAft>
                <a:spcPts val="0"/>
              </a:spcAft>
              <a:buClrTx/>
              <a:buSzTx/>
              <a:buFont typeface="Wingdings" pitchFamily="2" charset="2"/>
              <a:buChar char="§"/>
              <a:tabLst/>
              <a:defRPr/>
            </a:pPr>
            <a:r>
              <a:rPr lang="en-US" sz="2400"/>
              <a:t>Call to action: Co-optimize between product architecture, IP and packaging solutions to maximize performance/$</a:t>
            </a:r>
          </a:p>
          <a:p>
            <a:endParaRPr lang="en-US" sz="2400"/>
          </a:p>
        </p:txBody>
      </p:sp>
    </p:spTree>
    <p:extLst>
      <p:ext uri="{BB962C8B-B14F-4D97-AF65-F5344CB8AC3E}">
        <p14:creationId xmlns:p14="http://schemas.microsoft.com/office/powerpoint/2010/main" val="3554895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45B8F9-68A5-809E-6378-A2A22881605C}"/>
              </a:ext>
            </a:extLst>
          </p:cNvPr>
          <p:cNvSpPr>
            <a:spLocks noGrp="1"/>
          </p:cNvSpPr>
          <p:nvPr>
            <p:ph type="title"/>
          </p:nvPr>
        </p:nvSpPr>
        <p:spPr/>
        <p:txBody>
          <a:bodyPr/>
          <a:lstStyle/>
          <a:p>
            <a:r>
              <a:rPr lang="en-US" dirty="0"/>
              <a:t>Scaling</a:t>
            </a:r>
          </a:p>
        </p:txBody>
      </p:sp>
      <p:sp>
        <p:nvSpPr>
          <p:cNvPr id="5" name="Text Placeholder 4">
            <a:extLst>
              <a:ext uri="{FF2B5EF4-FFF2-40B4-BE49-F238E27FC236}">
                <a16:creationId xmlns:a16="http://schemas.microsoft.com/office/drawing/2014/main" id="{329735A6-EDB6-7554-A8DC-0B30BC9AB2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209907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C543A-83FA-F211-0B4D-4FE4881A7B5E}"/>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AD7CF762-34E8-7459-D040-083CF0A9C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66" y="112059"/>
            <a:ext cx="10821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32EE24-6B3B-14D5-206A-8E930DA1E99E}"/>
              </a:ext>
            </a:extLst>
          </p:cNvPr>
          <p:cNvSpPr txBox="1"/>
          <p:nvPr/>
        </p:nvSpPr>
        <p:spPr>
          <a:xfrm>
            <a:off x="6095206" y="6103422"/>
            <a:ext cx="6098240"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https://</a:t>
            </a:r>
            <a:r>
              <a:rPr lang="en-US" sz="1600" dirty="0" err="1">
                <a:latin typeface="Calibri" panose="020F0502020204030204" pitchFamily="34" charset="0"/>
                <a:cs typeface="Calibri" panose="020F0502020204030204" pitchFamily="34" charset="0"/>
              </a:rPr>
              <a:t>github.com</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karlrupp</a:t>
            </a:r>
            <a:r>
              <a:rPr lang="en-US" sz="1600" dirty="0">
                <a:latin typeface="Calibri" panose="020F0502020204030204" pitchFamily="34" charset="0"/>
                <a:cs typeface="Calibri" panose="020F0502020204030204" pitchFamily="34" charset="0"/>
              </a:rPr>
              <a:t>/microprocessor-trend-data</a:t>
            </a:r>
          </a:p>
        </p:txBody>
      </p:sp>
    </p:spTree>
    <p:extLst>
      <p:ext uri="{BB962C8B-B14F-4D97-AF65-F5344CB8AC3E}">
        <p14:creationId xmlns:p14="http://schemas.microsoft.com/office/powerpoint/2010/main" val="2736473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ction="ppaction://hlinksldjump"/>
            <a:extLst>
              <a:ext uri="{FF2B5EF4-FFF2-40B4-BE49-F238E27FC236}">
                <a16:creationId xmlns:a16="http://schemas.microsoft.com/office/drawing/2014/main" id="{E77A2F1A-046B-803D-CB1E-ACF896426FFD}"/>
              </a:ext>
            </a:extLst>
          </p:cNvPr>
          <p:cNvSpPr/>
          <p:nvPr/>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738C80-821C-E483-F9B7-D791F526E90E}"/>
              </a:ext>
            </a:extLst>
          </p:cNvPr>
          <p:cNvSpPr>
            <a:spLocks noGrp="1"/>
          </p:cNvSpPr>
          <p:nvPr>
            <p:ph type="title"/>
          </p:nvPr>
        </p:nvSpPr>
        <p:spPr/>
        <p:txBody>
          <a:bodyPr/>
          <a:lstStyle/>
          <a:p>
            <a:r>
              <a:rPr lang="en-US" sz="3600"/>
              <a:t>Nvidia DGX POD</a:t>
            </a:r>
          </a:p>
        </p:txBody>
      </p:sp>
      <p:sp>
        <p:nvSpPr>
          <p:cNvPr id="4" name="Content Placeholder 3">
            <a:extLst>
              <a:ext uri="{FF2B5EF4-FFF2-40B4-BE49-F238E27FC236}">
                <a16:creationId xmlns:a16="http://schemas.microsoft.com/office/drawing/2014/main" id="{67CC51D4-B9B0-3D09-4D4D-05E08F11EC20}"/>
              </a:ext>
            </a:extLst>
          </p:cNvPr>
          <p:cNvSpPr>
            <a:spLocks noGrp="1"/>
          </p:cNvSpPr>
          <p:nvPr>
            <p:ph idx="1"/>
          </p:nvPr>
        </p:nvSpPr>
        <p:spPr>
          <a:xfrm>
            <a:off x="914400" y="914400"/>
            <a:ext cx="10363200" cy="1796764"/>
          </a:xfrm>
        </p:spPr>
        <p:txBody>
          <a:bodyPr/>
          <a:lstStyle/>
          <a:p>
            <a:r>
              <a:rPr lang="en-US" sz="1600">
                <a:latin typeface="Calibri" panose="020F0502020204030204" pitchFamily="34" charset="0"/>
                <a:cs typeface="Calibri" panose="020F0502020204030204" pitchFamily="34" charset="0"/>
              </a:rPr>
              <a:t>Servers or workstations specialize in using general-purpose GPU to accelerate deep learning</a:t>
            </a:r>
          </a:p>
          <a:p>
            <a:r>
              <a:rPr lang="en-US" sz="1600">
                <a:latin typeface="Calibri" panose="020F0502020204030204" pitchFamily="34" charset="0"/>
                <a:cs typeface="Calibri" panose="020F0502020204030204" pitchFamily="34" charset="0"/>
              </a:rPr>
              <a:t>Based upon a rackmount chassis with motherboard that  carries high performance x86 server CPUs</a:t>
            </a:r>
          </a:p>
          <a:p>
            <a:r>
              <a:rPr lang="en-US" sz="1600">
                <a:latin typeface="Calibri" panose="020F0502020204030204" pitchFamily="34" charset="0"/>
                <a:cs typeface="Calibri" panose="020F0502020204030204" pitchFamily="34" charset="0"/>
              </a:rPr>
              <a:t>Plus a set of (4 to 16) GPU modules on an independent system board</a:t>
            </a:r>
          </a:p>
          <a:p>
            <a:r>
              <a:rPr lang="en-US" sz="1600">
                <a:latin typeface="Calibri" panose="020F0502020204030204" pitchFamily="34" charset="0"/>
                <a:cs typeface="Calibri" panose="020F0502020204030204" pitchFamily="34" charset="0"/>
              </a:rPr>
              <a:t>Large heatsinks and powerful fans to cool KWs power consumption</a:t>
            </a:r>
          </a:p>
          <a:p>
            <a:r>
              <a:rPr lang="en-US" sz="1600"/>
              <a:t>Provisioning multiple network switches for low latency high bandwidth data comm channels</a:t>
            </a:r>
            <a:endParaRPr lang="en-US" sz="1600">
              <a:latin typeface="Calibri" panose="020F0502020204030204" pitchFamily="34" charset="0"/>
              <a:cs typeface="Calibri" panose="020F0502020204030204" pitchFamily="34" charset="0"/>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EA65A7F0-4EAF-CD14-7225-CC77C721FF8D}"/>
                  </a:ext>
                </a:extLst>
              </p:cNvPr>
              <p:cNvGraphicFramePr>
                <a:graphicFrameLocks noChangeAspect="1"/>
              </p:cNvGraphicFramePr>
              <p:nvPr>
                <p:extLst>
                  <p:ext uri="{D42A27DB-BD31-4B8C-83A1-F6EECF244321}">
                    <p14:modId xmlns:p14="http://schemas.microsoft.com/office/powerpoint/2010/main" val="60282580"/>
                  </p:ext>
                </p:extLst>
              </p:nvPr>
            </p:nvGraphicFramePr>
            <p:xfrm>
              <a:off x="1104502" y="2861093"/>
              <a:ext cx="2489563" cy="1400379"/>
            </p:xfrm>
            <a:graphic>
              <a:graphicData uri="http://schemas.microsoft.com/office/powerpoint/2016/slidezoom">
                <pslz:sldZm>
                  <pslz:sldZmObj sldId="270" cId="2825843593">
                    <pslz:zmPr id="{E6CA8810-B2BA-4823-8CF8-9AC45B519D84}" returnToParent="0" transitionDur="1000">
                      <p166:blipFill xmlns:p166="http://schemas.microsoft.com/office/powerpoint/2016/6/main">
                        <a:blip r:embed="rId3"/>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EA65A7F0-4EAF-CD14-7225-CC77C721FF8D}"/>
                  </a:ext>
                </a:extLst>
              </p:cNvPr>
              <p:cNvPicPr>
                <a:picLocks noGrp="1" noRot="1" noChangeAspect="1" noMove="1" noResize="1" noEditPoints="1" noAdjustHandles="1" noChangeArrowheads="1" noChangeShapeType="1"/>
              </p:cNvPicPr>
              <p:nvPr/>
            </p:nvPicPr>
            <p:blipFill>
              <a:blip r:embed="rId4"/>
              <a:stretch>
                <a:fillRect/>
              </a:stretch>
            </p:blipFill>
            <p:spPr>
              <a:xfrm>
                <a:off x="1104502" y="2861093"/>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634AD8A2-1890-9C5A-CFB6-F584105D5147}"/>
                  </a:ext>
                </a:extLst>
              </p:cNvPr>
              <p:cNvGraphicFramePr>
                <a:graphicFrameLocks noChangeAspect="1"/>
              </p:cNvGraphicFramePr>
              <p:nvPr>
                <p:extLst>
                  <p:ext uri="{D42A27DB-BD31-4B8C-83A1-F6EECF244321}">
                    <p14:modId xmlns:p14="http://schemas.microsoft.com/office/powerpoint/2010/main" val="3348855381"/>
                  </p:ext>
                </p:extLst>
              </p:nvPr>
            </p:nvGraphicFramePr>
            <p:xfrm>
              <a:off x="1088750" y="4419600"/>
              <a:ext cx="2489563" cy="1400379"/>
            </p:xfrm>
            <a:graphic>
              <a:graphicData uri="http://schemas.microsoft.com/office/powerpoint/2016/slidezoom">
                <pslz:sldZm>
                  <pslz:sldZmObj sldId="264" cId="1294890492">
                    <pslz:zmPr id="{1A97D1C3-6ECF-4B71-A49F-7091400C2634}" returnToParent="0" transitionDur="1000">
                      <p166:blipFill xmlns:p166="http://schemas.microsoft.com/office/powerpoint/2016/6/main">
                        <a:blip r:embed="rId5"/>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634AD8A2-1890-9C5A-CFB6-F584105D5147}"/>
                  </a:ext>
                </a:extLst>
              </p:cNvPr>
              <p:cNvPicPr>
                <a:picLocks noGrp="1" noRot="1" noChangeAspect="1" noMove="1" noResize="1" noEditPoints="1" noAdjustHandles="1" noChangeArrowheads="1" noChangeShapeType="1"/>
              </p:cNvPicPr>
              <p:nvPr/>
            </p:nvPicPr>
            <p:blipFill>
              <a:blip r:embed="rId6"/>
              <a:stretch>
                <a:fillRect/>
              </a:stretch>
            </p:blipFill>
            <p:spPr>
              <a:xfrm>
                <a:off x="1088750" y="4419600"/>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72EFE91A-FD00-9A9E-964B-111372685AC3}"/>
                  </a:ext>
                </a:extLst>
              </p:cNvPr>
              <p:cNvGraphicFramePr>
                <a:graphicFrameLocks noChangeAspect="1"/>
              </p:cNvGraphicFramePr>
              <p:nvPr>
                <p:extLst>
                  <p:ext uri="{D42A27DB-BD31-4B8C-83A1-F6EECF244321}">
                    <p14:modId xmlns:p14="http://schemas.microsoft.com/office/powerpoint/2010/main" val="2336147086"/>
                  </p:ext>
                </p:extLst>
              </p:nvPr>
            </p:nvGraphicFramePr>
            <p:xfrm>
              <a:off x="3747131" y="2899053"/>
              <a:ext cx="2489563" cy="1400379"/>
            </p:xfrm>
            <a:graphic>
              <a:graphicData uri="http://schemas.microsoft.com/office/powerpoint/2016/slidezoom">
                <pslz:sldZm>
                  <pslz:sldZmObj sldId="269" cId="273956575">
                    <pslz:zmPr id="{7104905C-8AF7-4414-970D-840C877E03A8}" returnToParent="0" transitionDur="1000">
                      <p166:blipFill xmlns:p166="http://schemas.microsoft.com/office/powerpoint/2016/6/main">
                        <a:blip r:embed="rId7"/>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72EFE91A-FD00-9A9E-964B-111372685AC3}"/>
                  </a:ext>
                </a:extLst>
              </p:cNvPr>
              <p:cNvPicPr>
                <a:picLocks noGrp="1" noRot="1" noChangeAspect="1" noMove="1" noResize="1" noEditPoints="1" noAdjustHandles="1" noChangeArrowheads="1" noChangeShapeType="1"/>
              </p:cNvPicPr>
              <p:nvPr/>
            </p:nvPicPr>
            <p:blipFill>
              <a:blip r:embed="rId8"/>
              <a:stretch>
                <a:fillRect/>
              </a:stretch>
            </p:blipFill>
            <p:spPr>
              <a:xfrm>
                <a:off x="3747131" y="2899053"/>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FE6843B7-E026-E39D-60ED-70645B139800}"/>
                  </a:ext>
                </a:extLst>
              </p:cNvPr>
              <p:cNvGraphicFramePr>
                <a:graphicFrameLocks noChangeAspect="1"/>
              </p:cNvGraphicFramePr>
              <p:nvPr>
                <p:extLst>
                  <p:ext uri="{D42A27DB-BD31-4B8C-83A1-F6EECF244321}">
                    <p14:modId xmlns:p14="http://schemas.microsoft.com/office/powerpoint/2010/main" val="3530130662"/>
                  </p:ext>
                </p:extLst>
              </p:nvPr>
            </p:nvGraphicFramePr>
            <p:xfrm>
              <a:off x="3747131" y="4469492"/>
              <a:ext cx="2489563" cy="1400379"/>
            </p:xfrm>
            <a:graphic>
              <a:graphicData uri="http://schemas.microsoft.com/office/powerpoint/2016/slidezoom">
                <pslz:sldZm>
                  <pslz:sldZmObj sldId="271" cId="760537678">
                    <pslz:zmPr id="{C8EAF765-C042-450B-931E-227A7EEC6786}" returnToParent="0" transitionDur="1000">
                      <p166:blipFill xmlns:p166="http://schemas.microsoft.com/office/powerpoint/2016/6/main">
                        <a:blip r:embed="rId9"/>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2" name="Slide Zoom 11">
                <a:extLst>
                  <a:ext uri="{FF2B5EF4-FFF2-40B4-BE49-F238E27FC236}">
                    <a16:creationId xmlns:a16="http://schemas.microsoft.com/office/drawing/2014/main" id="{FE6843B7-E026-E39D-60ED-70645B139800}"/>
                  </a:ext>
                </a:extLst>
              </p:cNvPr>
              <p:cNvPicPr>
                <a:picLocks noGrp="1" noRot="1" noChangeAspect="1" noMove="1" noResize="1" noEditPoints="1" noAdjustHandles="1" noChangeArrowheads="1" noChangeShapeType="1"/>
              </p:cNvPicPr>
              <p:nvPr/>
            </p:nvPicPr>
            <p:blipFill>
              <a:blip r:embed="rId10"/>
              <a:stretch>
                <a:fillRect/>
              </a:stretch>
            </p:blipFill>
            <p:spPr>
              <a:xfrm>
                <a:off x="3747131" y="4469492"/>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B054A880-2E8C-BC1C-1967-86AEFE5188B4}"/>
                  </a:ext>
                </a:extLst>
              </p:cNvPr>
              <p:cNvGraphicFramePr>
                <a:graphicFrameLocks noChangeAspect="1"/>
              </p:cNvGraphicFramePr>
              <p:nvPr>
                <p:extLst>
                  <p:ext uri="{D42A27DB-BD31-4B8C-83A1-F6EECF244321}">
                    <p14:modId xmlns:p14="http://schemas.microsoft.com/office/powerpoint/2010/main" val="2040105607"/>
                  </p:ext>
                </p:extLst>
              </p:nvPr>
            </p:nvGraphicFramePr>
            <p:xfrm>
              <a:off x="6374008" y="2865233"/>
              <a:ext cx="2489563" cy="1400379"/>
            </p:xfrm>
            <a:graphic>
              <a:graphicData uri="http://schemas.microsoft.com/office/powerpoint/2016/slidezoom">
                <pslz:sldZm>
                  <pslz:sldZmObj sldId="282" cId="3898141742">
                    <pslz:zmPr id="{85CA9FF5-BCD8-40A1-AD9F-12BB99C906D6}" returnToParent="0" transitionDur="1000">
                      <p166:blipFill xmlns:p166="http://schemas.microsoft.com/office/powerpoint/2016/6/main">
                        <a:blip r:embed="rId11"/>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4" name="Slide Zoom 13">
                <a:extLst>
                  <a:ext uri="{FF2B5EF4-FFF2-40B4-BE49-F238E27FC236}">
                    <a16:creationId xmlns:a16="http://schemas.microsoft.com/office/drawing/2014/main" id="{B054A880-2E8C-BC1C-1967-86AEFE5188B4}"/>
                  </a:ext>
                </a:extLst>
              </p:cNvPr>
              <p:cNvPicPr>
                <a:picLocks noGrp="1" noRot="1" noChangeAspect="1" noMove="1" noResize="1" noEditPoints="1" noAdjustHandles="1" noChangeArrowheads="1" noChangeShapeType="1"/>
              </p:cNvPicPr>
              <p:nvPr/>
            </p:nvPicPr>
            <p:blipFill>
              <a:blip r:embed="rId12"/>
              <a:stretch>
                <a:fillRect/>
              </a:stretch>
            </p:blipFill>
            <p:spPr>
              <a:xfrm>
                <a:off x="6374008" y="2865233"/>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2CD05F1F-1C81-7A83-DE8E-9D58930710AD}"/>
                  </a:ext>
                </a:extLst>
              </p:cNvPr>
              <p:cNvGraphicFramePr>
                <a:graphicFrameLocks noChangeAspect="1"/>
              </p:cNvGraphicFramePr>
              <p:nvPr>
                <p:extLst>
                  <p:ext uri="{D42A27DB-BD31-4B8C-83A1-F6EECF244321}">
                    <p14:modId xmlns:p14="http://schemas.microsoft.com/office/powerpoint/2010/main" val="3711402312"/>
                  </p:ext>
                </p:extLst>
              </p:nvPr>
            </p:nvGraphicFramePr>
            <p:xfrm>
              <a:off x="6389760" y="4469492"/>
              <a:ext cx="2489563" cy="1400379"/>
            </p:xfrm>
            <a:graphic>
              <a:graphicData uri="http://schemas.microsoft.com/office/powerpoint/2016/slidezoom">
                <pslz:sldZm>
                  <pslz:sldZmObj sldId="273" cId="945681383">
                    <pslz:zmPr id="{B842FE0A-DE42-4BDE-A298-DB492E6376DF}" returnToParent="0" transitionDur="1000">
                      <p166:blipFill xmlns:p166="http://schemas.microsoft.com/office/powerpoint/2016/6/main">
                        <a:blip r:embed="rId13"/>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6" name="Slide Zoom 15">
                <a:extLst>
                  <a:ext uri="{FF2B5EF4-FFF2-40B4-BE49-F238E27FC236}">
                    <a16:creationId xmlns:a16="http://schemas.microsoft.com/office/drawing/2014/main" id="{2CD05F1F-1C81-7A83-DE8E-9D58930710AD}"/>
                  </a:ext>
                </a:extLst>
              </p:cNvPr>
              <p:cNvPicPr>
                <a:picLocks noGrp="1" noRot="1" noChangeAspect="1" noMove="1" noResize="1" noEditPoints="1" noAdjustHandles="1" noChangeArrowheads="1" noChangeShapeType="1"/>
              </p:cNvPicPr>
              <p:nvPr/>
            </p:nvPicPr>
            <p:blipFill>
              <a:blip r:embed="rId14"/>
              <a:stretch>
                <a:fillRect/>
              </a:stretch>
            </p:blipFill>
            <p:spPr>
              <a:xfrm>
                <a:off x="6389760" y="4469492"/>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B4FBE89B-12A2-0E7E-57E8-640603685240}"/>
                  </a:ext>
                </a:extLst>
              </p:cNvPr>
              <p:cNvGraphicFramePr>
                <a:graphicFrameLocks noChangeAspect="1"/>
              </p:cNvGraphicFramePr>
              <p:nvPr>
                <p:extLst>
                  <p:ext uri="{D42A27DB-BD31-4B8C-83A1-F6EECF244321}">
                    <p14:modId xmlns:p14="http://schemas.microsoft.com/office/powerpoint/2010/main" val="3733600151"/>
                  </p:ext>
                </p:extLst>
              </p:nvPr>
            </p:nvGraphicFramePr>
            <p:xfrm>
              <a:off x="9016637" y="2861093"/>
              <a:ext cx="2489563" cy="1400379"/>
            </p:xfrm>
            <a:graphic>
              <a:graphicData uri="http://schemas.microsoft.com/office/powerpoint/2016/slidezoom">
                <pslz:sldZm>
                  <pslz:sldZmObj sldId="274" cId="2716895977">
                    <pslz:zmPr id="{7377447B-E108-4C0A-BD34-1779F3DEA9C9}" returnToParent="0" transitionDur="1000">
                      <p166:blipFill xmlns:p166="http://schemas.microsoft.com/office/powerpoint/2016/6/main">
                        <a:blip r:embed="rId15"/>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18" name="Slide Zoom 17">
                <a:extLst>
                  <a:ext uri="{FF2B5EF4-FFF2-40B4-BE49-F238E27FC236}">
                    <a16:creationId xmlns:a16="http://schemas.microsoft.com/office/drawing/2014/main" id="{B4FBE89B-12A2-0E7E-57E8-640603685240}"/>
                  </a:ext>
                </a:extLst>
              </p:cNvPr>
              <p:cNvPicPr>
                <a:picLocks noGrp="1" noRot="1" noChangeAspect="1" noMove="1" noResize="1" noEditPoints="1" noAdjustHandles="1" noChangeArrowheads="1" noChangeShapeType="1"/>
              </p:cNvPicPr>
              <p:nvPr/>
            </p:nvPicPr>
            <p:blipFill>
              <a:blip r:embed="rId16"/>
              <a:stretch>
                <a:fillRect/>
              </a:stretch>
            </p:blipFill>
            <p:spPr>
              <a:xfrm>
                <a:off x="9016637" y="2861093"/>
                <a:ext cx="2489563" cy="1400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8C171B0E-DF3C-9CFD-5237-C7B748A18611}"/>
                  </a:ext>
                </a:extLst>
              </p:cNvPr>
              <p:cNvGraphicFramePr>
                <a:graphicFrameLocks noChangeAspect="1"/>
              </p:cNvGraphicFramePr>
              <p:nvPr>
                <p:extLst>
                  <p:ext uri="{D42A27DB-BD31-4B8C-83A1-F6EECF244321}">
                    <p14:modId xmlns:p14="http://schemas.microsoft.com/office/powerpoint/2010/main" val="999812178"/>
                  </p:ext>
                </p:extLst>
              </p:nvPr>
            </p:nvGraphicFramePr>
            <p:xfrm>
              <a:off x="9016637" y="4469492"/>
              <a:ext cx="2489563" cy="1400379"/>
            </p:xfrm>
            <a:graphic>
              <a:graphicData uri="http://schemas.microsoft.com/office/powerpoint/2016/slidezoom">
                <pslz:sldZm>
                  <pslz:sldZmObj sldId="275" cId="3735334526">
                    <pslz:zmPr id="{CA4D8A00-6985-4EFB-87E2-DCD9D073710A}" returnToParent="0" transitionDur="1000">
                      <p166:blipFill xmlns:p166="http://schemas.microsoft.com/office/powerpoint/2016/6/main">
                        <a:blip r:embed="rId17"/>
                        <a:stretch>
                          <a:fillRect/>
                        </a:stretch>
                      </p166:blipFill>
                      <p166:spPr xmlns:p166="http://schemas.microsoft.com/office/powerpoint/2016/6/main">
                        <a:xfrm>
                          <a:off x="0" y="0"/>
                          <a:ext cx="2489563" cy="1400379"/>
                        </a:xfrm>
                        <a:prstGeom prst="rect">
                          <a:avLst/>
                        </a:prstGeom>
                        <a:ln w="3175">
                          <a:solidFill>
                            <a:prstClr val="ltGray"/>
                          </a:solidFill>
                        </a:ln>
                      </p166:spPr>
                    </pslz:zmPr>
                  </pslz:sldZmObj>
                </pslz:sldZm>
              </a:graphicData>
            </a:graphic>
          </p:graphicFrame>
        </mc:Choice>
        <mc:Fallback xmlns="">
          <p:pic>
            <p:nvPicPr>
              <p:cNvPr id="20" name="Slide Zoom 19">
                <a:extLst>
                  <a:ext uri="{FF2B5EF4-FFF2-40B4-BE49-F238E27FC236}">
                    <a16:creationId xmlns:a16="http://schemas.microsoft.com/office/drawing/2014/main" id="{8C171B0E-DF3C-9CFD-5237-C7B748A18611}"/>
                  </a:ext>
                </a:extLst>
              </p:cNvPr>
              <p:cNvPicPr>
                <a:picLocks noGrp="1" noRot="1" noChangeAspect="1" noMove="1" noResize="1" noEditPoints="1" noAdjustHandles="1" noChangeArrowheads="1" noChangeShapeType="1"/>
              </p:cNvPicPr>
              <p:nvPr/>
            </p:nvPicPr>
            <p:blipFill>
              <a:blip r:embed="rId18"/>
              <a:stretch>
                <a:fillRect/>
              </a:stretch>
            </p:blipFill>
            <p:spPr>
              <a:xfrm>
                <a:off x="9016637" y="4469492"/>
                <a:ext cx="2489563" cy="1400379"/>
              </a:xfrm>
              <a:prstGeom prst="rect">
                <a:avLst/>
              </a:prstGeom>
              <a:ln w="3175">
                <a:solidFill>
                  <a:prstClr val="ltGray"/>
                </a:solidFill>
              </a:ln>
            </p:spPr>
          </p:pic>
        </mc:Fallback>
      </mc:AlternateContent>
      <p:sp>
        <p:nvSpPr>
          <p:cNvPr id="11" name="TextBox 10">
            <a:extLst>
              <a:ext uri="{FF2B5EF4-FFF2-40B4-BE49-F238E27FC236}">
                <a16:creationId xmlns:a16="http://schemas.microsoft.com/office/drawing/2014/main" id="{DC9330B0-14EA-974B-DF24-542307B0D45F}"/>
              </a:ext>
            </a:extLst>
          </p:cNvPr>
          <p:cNvSpPr txBox="1"/>
          <p:nvPr/>
        </p:nvSpPr>
        <p:spPr>
          <a:xfrm>
            <a:off x="7467601" y="6019800"/>
            <a:ext cx="4038600" cy="461665"/>
          </a:xfrm>
          <a:prstGeom prst="rect">
            <a:avLst/>
          </a:prstGeom>
          <a:noFill/>
        </p:spPr>
        <p:txBody>
          <a:bodyPr wrap="square">
            <a:spAutoFit/>
          </a:bodyPr>
          <a:lstStyle/>
          <a:p>
            <a:r>
              <a:rPr lang="en-US" sz="1200">
                <a:latin typeface="Calibri" panose="020F0502020204030204" pitchFamily="34" charset="0"/>
                <a:cs typeface="Calibri" panose="020F0502020204030204" pitchFamily="34" charset="0"/>
                <a:hlinkClick r:id="rId19"/>
              </a:rPr>
              <a:t>https://docs.nvidia.com/dgx/dgxh100-user-guide/index.html#</a:t>
            </a:r>
            <a:r>
              <a:rPr lang="en-US" sz="1200">
                <a:latin typeface="Calibri" panose="020F0502020204030204" pitchFamily="34" charset="0"/>
                <a:cs typeface="Calibri" panose="020F0502020204030204" pitchFamily="34" charset="0"/>
              </a:rPr>
              <a:t> </a:t>
            </a:r>
          </a:p>
          <a:p>
            <a:r>
              <a:rPr lang="en-US" sz="1200">
                <a:hlinkClick r:id="rId20"/>
              </a:rPr>
              <a:t>https://youtu.be/vY61ExKhnfA</a:t>
            </a:r>
            <a:r>
              <a:rPr lang="en-US" sz="1200"/>
              <a:t> </a:t>
            </a:r>
            <a:r>
              <a:rPr lang="en-US" sz="12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394682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7A08-4965-55DE-DDB7-E512188E006B}"/>
              </a:ext>
            </a:extLst>
          </p:cNvPr>
          <p:cNvSpPr>
            <a:spLocks noGrp="1"/>
          </p:cNvSpPr>
          <p:nvPr>
            <p:ph type="title"/>
          </p:nvPr>
        </p:nvSpPr>
        <p:spPr/>
        <p:txBody>
          <a:bodyPr/>
          <a:lstStyle/>
          <a:p>
            <a:endParaRPr lang="en-US"/>
          </a:p>
        </p:txBody>
      </p:sp>
      <p:pic>
        <p:nvPicPr>
          <p:cNvPr id="4" name="Picture 3" descr="A graph of different colored dots&#10;&#10;Description automatically generated">
            <a:extLst>
              <a:ext uri="{FF2B5EF4-FFF2-40B4-BE49-F238E27FC236}">
                <a16:creationId xmlns:a16="http://schemas.microsoft.com/office/drawing/2014/main" id="{6377FD3C-DCF3-EC73-04D2-678A789A9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37" y="210671"/>
            <a:ext cx="9311726" cy="6494929"/>
          </a:xfrm>
          <a:prstGeom prst="rect">
            <a:avLst/>
          </a:prstGeom>
        </p:spPr>
      </p:pic>
    </p:spTree>
    <p:extLst>
      <p:ext uri="{BB962C8B-B14F-4D97-AF65-F5344CB8AC3E}">
        <p14:creationId xmlns:p14="http://schemas.microsoft.com/office/powerpoint/2010/main" val="4100605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1C020D-B5F7-0B1F-7F7D-0910D76D5D96}"/>
              </a:ext>
            </a:extLst>
          </p:cNvPr>
          <p:cNvSpPr txBox="1"/>
          <p:nvPr/>
        </p:nvSpPr>
        <p:spPr>
          <a:xfrm>
            <a:off x="7171540" y="1306130"/>
            <a:ext cx="3204101"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https://</a:t>
            </a:r>
            <a:r>
              <a:rPr lang="en-US" sz="1400" dirty="0" err="1">
                <a:latin typeface="Calibri" panose="020F0502020204030204" pitchFamily="34" charset="0"/>
                <a:cs typeface="Calibri" panose="020F0502020204030204" pitchFamily="34" charset="0"/>
              </a:rPr>
              <a:t>jcmit.net</a:t>
            </a:r>
            <a:r>
              <a:rPr lang="en-US" sz="1400" dirty="0">
                <a:latin typeface="Calibri" panose="020F0502020204030204" pitchFamily="34" charset="0"/>
                <a:cs typeface="Calibri" panose="020F0502020204030204" pitchFamily="34" charset="0"/>
              </a:rPr>
              <a:t>/</a:t>
            </a:r>
            <a:r>
              <a:rPr lang="en-US" sz="1400" dirty="0" err="1">
                <a:latin typeface="Calibri" panose="020F0502020204030204" pitchFamily="34" charset="0"/>
                <a:cs typeface="Calibri" panose="020F0502020204030204" pitchFamily="34" charset="0"/>
              </a:rPr>
              <a:t>memoryprice.htm</a:t>
            </a:r>
            <a:endParaRPr lang="en-US" sz="1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AC85BA9-4A2A-EB4C-DB95-305E5E513B0B}"/>
              </a:ext>
            </a:extLst>
          </p:cNvPr>
          <p:cNvSpPr txBox="1"/>
          <p:nvPr/>
        </p:nvSpPr>
        <p:spPr>
          <a:xfrm>
            <a:off x="7171540" y="998353"/>
            <a:ext cx="320410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John C. McCallum, john88mc@gmail.com</a:t>
            </a:r>
          </a:p>
        </p:txBody>
      </p:sp>
      <p:pic>
        <p:nvPicPr>
          <p:cNvPr id="22" name="Picture 21">
            <a:extLst>
              <a:ext uri="{FF2B5EF4-FFF2-40B4-BE49-F238E27FC236}">
                <a16:creationId xmlns:a16="http://schemas.microsoft.com/office/drawing/2014/main" id="{402F47A4-17CF-9D3E-3C6C-7571F35CB904}"/>
              </a:ext>
            </a:extLst>
          </p:cNvPr>
          <p:cNvPicPr>
            <a:picLocks noChangeAspect="1"/>
          </p:cNvPicPr>
          <p:nvPr/>
        </p:nvPicPr>
        <p:blipFill>
          <a:blip r:embed="rId2"/>
          <a:stretch>
            <a:fillRect/>
          </a:stretch>
        </p:blipFill>
        <p:spPr>
          <a:xfrm>
            <a:off x="932801" y="222316"/>
            <a:ext cx="10326398" cy="6413367"/>
          </a:xfrm>
          <a:prstGeom prst="rect">
            <a:avLst/>
          </a:prstGeom>
        </p:spPr>
      </p:pic>
    </p:spTree>
    <p:extLst>
      <p:ext uri="{BB962C8B-B14F-4D97-AF65-F5344CB8AC3E}">
        <p14:creationId xmlns:p14="http://schemas.microsoft.com/office/powerpoint/2010/main" val="2795388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175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2787-34E4-09F6-DA7C-472D313BFD61}"/>
              </a:ext>
            </a:extLst>
          </p:cNvPr>
          <p:cNvSpPr>
            <a:spLocks noGrp="1"/>
          </p:cNvSpPr>
          <p:nvPr>
            <p:ph type="title"/>
          </p:nvPr>
        </p:nvSpPr>
        <p:spPr/>
        <p:txBody>
          <a:bodyPr/>
          <a:lstStyle/>
          <a:p>
            <a:r>
              <a:rPr lang="en-US" sz="3200">
                <a:hlinkClick r:id="rId2"/>
              </a:rPr>
              <a:t>SuperMicro</a:t>
            </a:r>
            <a:r>
              <a:rPr lang="en-US" sz="3200"/>
              <a:t>-</a:t>
            </a:r>
            <a:r>
              <a:rPr lang="en-US" sz="3200">
                <a:hlinkClick r:id="rId3"/>
              </a:rPr>
              <a:t>AMD MI300</a:t>
            </a:r>
            <a:endParaRPr lang="en-US" sz="3200"/>
          </a:p>
        </p:txBody>
      </p:sp>
      <p:graphicFrame>
        <p:nvGraphicFramePr>
          <p:cNvPr id="4" name="Content Placeholder 3">
            <a:extLst>
              <a:ext uri="{FF2B5EF4-FFF2-40B4-BE49-F238E27FC236}">
                <a16:creationId xmlns:a16="http://schemas.microsoft.com/office/drawing/2014/main" id="{6792282F-EC44-79E0-A80B-97944F8EEDFE}"/>
              </a:ext>
            </a:extLst>
          </p:cNvPr>
          <p:cNvGraphicFramePr>
            <a:graphicFrameLocks noGrp="1"/>
          </p:cNvGraphicFramePr>
          <p:nvPr>
            <p:ph idx="1"/>
            <p:extLst>
              <p:ext uri="{D42A27DB-BD31-4B8C-83A1-F6EECF244321}">
                <p14:modId xmlns:p14="http://schemas.microsoft.com/office/powerpoint/2010/main" val="682620283"/>
              </p:ext>
            </p:extLst>
          </p:nvPr>
        </p:nvGraphicFramePr>
        <p:xfrm>
          <a:off x="841077" y="2641552"/>
          <a:ext cx="10509846" cy="3744684"/>
        </p:xfrm>
        <a:graphic>
          <a:graphicData uri="http://schemas.openxmlformats.org/drawingml/2006/table">
            <a:tbl>
              <a:tblPr/>
              <a:tblGrid>
                <a:gridCol w="1458264">
                  <a:extLst>
                    <a:ext uri="{9D8B030D-6E8A-4147-A177-3AD203B41FA5}">
                      <a16:colId xmlns:a16="http://schemas.microsoft.com/office/drawing/2014/main" val="1233030228"/>
                    </a:ext>
                  </a:extLst>
                </a:gridCol>
                <a:gridCol w="4285602">
                  <a:extLst>
                    <a:ext uri="{9D8B030D-6E8A-4147-A177-3AD203B41FA5}">
                      <a16:colId xmlns:a16="http://schemas.microsoft.com/office/drawing/2014/main" val="1020670047"/>
                    </a:ext>
                  </a:extLst>
                </a:gridCol>
                <a:gridCol w="2382990">
                  <a:extLst>
                    <a:ext uri="{9D8B030D-6E8A-4147-A177-3AD203B41FA5}">
                      <a16:colId xmlns:a16="http://schemas.microsoft.com/office/drawing/2014/main" val="1300776482"/>
                    </a:ext>
                  </a:extLst>
                </a:gridCol>
                <a:gridCol w="2382990">
                  <a:extLst>
                    <a:ext uri="{9D8B030D-6E8A-4147-A177-3AD203B41FA5}">
                      <a16:colId xmlns:a16="http://schemas.microsoft.com/office/drawing/2014/main" val="4211214081"/>
                    </a:ext>
                  </a:extLst>
                </a:gridCol>
              </a:tblGrid>
              <a:tr h="242303">
                <a:tc>
                  <a:txBody>
                    <a:bodyPr/>
                    <a:lstStyle/>
                    <a:p>
                      <a:pPr algn="r" fontAlgn="ctr"/>
                      <a:r>
                        <a:rPr lang="en-US" sz="1600" b="1">
                          <a:effectLst/>
                        </a:rPr>
                        <a:t>Form Factor</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8U Air-cooled</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4U Air-cooled</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108070" rtl="0" eaLnBrk="1" fontAlgn="ctr" latinLnBrk="0" hangingPunct="1">
                        <a:lnSpc>
                          <a:spcPct val="100000"/>
                        </a:lnSpc>
                        <a:spcBef>
                          <a:spcPts val="0"/>
                        </a:spcBef>
                        <a:spcAft>
                          <a:spcPts val="0"/>
                        </a:spcAft>
                        <a:buClrTx/>
                        <a:buSzTx/>
                        <a:buFontTx/>
                        <a:buNone/>
                        <a:tabLst/>
                        <a:defRPr/>
                      </a:pPr>
                      <a:r>
                        <a:rPr lang="en-US" sz="1600">
                          <a:effectLst/>
                        </a:rPr>
                        <a:t>2U Liquid-cooled</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6726856"/>
                  </a:ext>
                </a:extLst>
              </a:tr>
              <a:tr h="279942">
                <a:tc>
                  <a:txBody>
                    <a:bodyPr/>
                    <a:lstStyle/>
                    <a:p>
                      <a:pPr algn="r" fontAlgn="ctr"/>
                      <a:r>
                        <a:rPr lang="en-US" sz="1600" b="1">
                          <a:effectLst/>
                        </a:rPr>
                        <a:t>CPU</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2x EPYC9004, 128 cores/socket</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4x MI300A, 24 cores/chiplet</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400">
                        <a:effectLst/>
                      </a:endParaRP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4240862"/>
                  </a:ext>
                </a:extLst>
              </a:tr>
              <a:tr h="507672">
                <a:tc>
                  <a:txBody>
                    <a:bodyPr/>
                    <a:lstStyle/>
                    <a:p>
                      <a:pPr algn="r" fontAlgn="ctr"/>
                      <a:r>
                        <a:rPr lang="en-US" sz="1600" b="1">
                          <a:effectLst/>
                        </a:rPr>
                        <a:t>GPU</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8x MI300X, 304 CDNA 3 GPU/MI300X</a:t>
                      </a:r>
                    </a:p>
                    <a:p>
                      <a:pPr algn="ctr" fontAlgn="ctr"/>
                      <a:r>
                        <a:rPr lang="en-US" sz="1600">
                          <a:effectLst/>
                        </a:rPr>
                        <a:t>8x 2GBx12 HBM3 stack, 5.3TB/s per MI300X</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4x MI300A, 228 CDNA 3 GPU/MI300A</a:t>
                      </a:r>
                    </a:p>
                    <a:p>
                      <a:pPr algn="ctr" fontAlgn="ctr"/>
                      <a:r>
                        <a:rPr lang="en-US" sz="1600">
                          <a:effectLst/>
                        </a:rPr>
                        <a:t>8x 2GBx8 HBM3 stack, 5.3TB/s per MI300X</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400">
                        <a:effectLst/>
                      </a:endParaRP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8198544"/>
                  </a:ext>
                </a:extLst>
              </a:tr>
              <a:tr h="279942">
                <a:tc>
                  <a:txBody>
                    <a:bodyPr/>
                    <a:lstStyle/>
                    <a:p>
                      <a:pPr algn="r" fontAlgn="ctr"/>
                      <a:r>
                        <a:rPr lang="en-US" sz="1600" b="1">
                          <a:effectLst/>
                        </a:rPr>
                        <a:t>Memory</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24x 256GB 4.8GT/s DDR5 RDIMM/LRDIMM</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N/A (unified HBM3 memory)</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400">
                        <a:effectLst/>
                      </a:endParaRP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1606509"/>
                  </a:ext>
                </a:extLst>
              </a:tr>
              <a:tr h="297160">
                <a:tc>
                  <a:txBody>
                    <a:bodyPr/>
                    <a:lstStyle/>
                    <a:p>
                      <a:pPr algn="r" fontAlgn="ctr"/>
                      <a:r>
                        <a:rPr lang="en-US" sz="1600" b="1">
                          <a:effectLst/>
                        </a:rPr>
                        <a:t>SSD</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16x hot-swap PCIe 5.0 U.2 </a:t>
                      </a:r>
                      <a:r>
                        <a:rPr lang="en-US" sz="1600" err="1">
                          <a:effectLst/>
                        </a:rPr>
                        <a:t>NVMe</a:t>
                      </a:r>
                      <a:r>
                        <a:rPr lang="en-US" sz="1600">
                          <a:effectLst/>
                        </a:rPr>
                        <a:t>, </a:t>
                      </a:r>
                    </a:p>
                    <a:p>
                      <a:pPr algn="ctr" fontAlgn="ctr"/>
                      <a:r>
                        <a:rPr lang="en-US" sz="1600">
                          <a:effectLst/>
                        </a:rPr>
                        <a:t>1x onboard M.2 </a:t>
                      </a:r>
                      <a:r>
                        <a:rPr lang="en-US" sz="1600" err="1">
                          <a:effectLst/>
                        </a:rPr>
                        <a:t>NVMe</a:t>
                      </a:r>
                      <a:endParaRPr lang="en-US" sz="1600">
                        <a:effectLst/>
                      </a:endParaRP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1108070" rtl="0" eaLnBrk="1" fontAlgn="ctr" latinLnBrk="0" hangingPunct="1">
                        <a:lnSpc>
                          <a:spcPct val="100000"/>
                        </a:lnSpc>
                        <a:spcBef>
                          <a:spcPts val="0"/>
                        </a:spcBef>
                        <a:spcAft>
                          <a:spcPts val="0"/>
                        </a:spcAft>
                        <a:buClrTx/>
                        <a:buSzTx/>
                        <a:buFontTx/>
                        <a:buNone/>
                        <a:tabLst/>
                        <a:defRPr/>
                      </a:pPr>
                      <a:r>
                        <a:rPr lang="en-US" sz="1600">
                          <a:effectLst/>
                        </a:rPr>
                        <a:t>8x hot-swap 2.5" U.2 </a:t>
                      </a:r>
                      <a:r>
                        <a:rPr lang="en-US" sz="1600" err="1">
                          <a:effectLst/>
                        </a:rPr>
                        <a:t>NVMe</a:t>
                      </a:r>
                      <a:endParaRPr lang="en-US" sz="1600">
                        <a:effectLst/>
                      </a:endParaRPr>
                    </a:p>
                    <a:p>
                      <a:pPr algn="ctr" fontAlgn="ctr"/>
                      <a:r>
                        <a:rPr lang="en-US" sz="1600">
                          <a:effectLst/>
                        </a:rPr>
                        <a:t>2x onboard 2280 or 22110 M.2 </a:t>
                      </a:r>
                      <a:r>
                        <a:rPr lang="en-US" sz="1600" err="1">
                          <a:effectLst/>
                        </a:rPr>
                        <a:t>NVMe</a:t>
                      </a:r>
                      <a:r>
                        <a:rPr lang="en-US" sz="1600">
                          <a:effectLst/>
                        </a:rPr>
                        <a:t> </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en-US" sz="1400">
                        <a:effectLst/>
                      </a:endParaRP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5388143"/>
                  </a:ext>
                </a:extLst>
              </a:tr>
              <a:tr h="279942">
                <a:tc>
                  <a:txBody>
                    <a:bodyPr/>
                    <a:lstStyle/>
                    <a:p>
                      <a:pPr algn="r" fontAlgn="ctr"/>
                      <a:r>
                        <a:rPr lang="en-US" sz="1600" b="1">
                          <a:effectLst/>
                        </a:rPr>
                        <a:t>HDD</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108070" rtl="0" eaLnBrk="1" fontAlgn="ctr" latinLnBrk="0" hangingPunct="1">
                        <a:lnSpc>
                          <a:spcPct val="100000"/>
                        </a:lnSpc>
                        <a:spcBef>
                          <a:spcPts val="0"/>
                        </a:spcBef>
                        <a:spcAft>
                          <a:spcPts val="0"/>
                        </a:spcAft>
                        <a:buClrTx/>
                        <a:buSzTx/>
                        <a:buFontTx/>
                        <a:buNone/>
                        <a:tabLst/>
                        <a:defRPr/>
                      </a:pPr>
                      <a:r>
                        <a:rPr lang="en-US" sz="1600">
                          <a:effectLst/>
                        </a:rPr>
                        <a:t>2x 2.5" SATA</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NA</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1108070" rtl="0" eaLnBrk="1" fontAlgn="ctr" latinLnBrk="0" hangingPunct="1">
                        <a:lnSpc>
                          <a:spcPct val="100000"/>
                        </a:lnSpc>
                        <a:spcBef>
                          <a:spcPts val="0"/>
                        </a:spcBef>
                        <a:spcAft>
                          <a:spcPts val="0"/>
                        </a:spcAft>
                        <a:buClrTx/>
                        <a:buSzTx/>
                        <a:buFontTx/>
                        <a:buNone/>
                        <a:tabLst/>
                        <a:defRPr/>
                      </a:pPr>
                      <a:r>
                        <a:rPr lang="en-US" sz="1600">
                          <a:effectLst/>
                        </a:rPr>
                        <a:t>2x 2.5" SAS/SATA</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1139245"/>
                  </a:ext>
                </a:extLst>
              </a:tr>
              <a:tr h="279942">
                <a:tc>
                  <a:txBody>
                    <a:bodyPr/>
                    <a:lstStyle/>
                    <a:p>
                      <a:pPr algn="r" fontAlgn="ctr"/>
                      <a:r>
                        <a:rPr lang="en-US" sz="1600" b="1">
                          <a:effectLst/>
                        </a:rPr>
                        <a:t>Switches</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8x PCIe 5.0 400G Ethernet or InfiniBand</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4x PCIe 5.0 + 2x AIOM (OCP 3.0) with up to 400G</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fontAlgn="ctr"/>
                      <a:endParaRPr lang="en-US" sz="1400">
                        <a:effectLst/>
                      </a:endParaRPr>
                    </a:p>
                  </a:txBody>
                  <a:tcPr marL="90957" marR="90957" marT="45478" marB="454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565109"/>
                  </a:ext>
                </a:extLst>
              </a:tr>
              <a:tr h="297160">
                <a:tc>
                  <a:txBody>
                    <a:bodyPr/>
                    <a:lstStyle/>
                    <a:p>
                      <a:pPr algn="r" fontAlgn="ctr"/>
                      <a:r>
                        <a:rPr lang="en-US" sz="1600" b="1">
                          <a:effectLst/>
                        </a:rPr>
                        <a:t>Topology</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a:effectLst/>
                        </a:rPr>
                        <a:t>AMD Infinity Fabric™ Links, </a:t>
                      </a:r>
                    </a:p>
                    <a:p>
                      <a:pPr algn="ctr" fontAlgn="ctr"/>
                      <a:r>
                        <a:rPr lang="en-US" sz="1600">
                          <a:effectLst/>
                        </a:rPr>
                        <a:t>896GB/s p2p inter-GPU connectivity</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AMD Infinity Fabric™ Links, </a:t>
                      </a:r>
                    </a:p>
                    <a:p>
                      <a:pPr algn="ctr" fontAlgn="ctr"/>
                      <a:r>
                        <a:rPr lang="en-US" sz="1600">
                          <a:effectLst/>
                        </a:rPr>
                        <a:t>384GB/s p2p inter-GPU connectivity</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fontAlgn="ctr"/>
                      <a:endParaRPr lang="en-US" sz="1400">
                        <a:effectLst/>
                      </a:endParaRPr>
                    </a:p>
                  </a:txBody>
                  <a:tcPr marL="90957" marR="90957" marT="45478" marB="454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5660032"/>
                  </a:ext>
                </a:extLst>
              </a:tr>
              <a:tr h="204032">
                <a:tc>
                  <a:txBody>
                    <a:bodyPr/>
                    <a:lstStyle/>
                    <a:p>
                      <a:pPr algn="r" fontAlgn="ctr"/>
                      <a:r>
                        <a:rPr lang="en-US" sz="1600" b="1">
                          <a:effectLst/>
                        </a:rPr>
                        <a:t>Power</a:t>
                      </a:r>
                    </a:p>
                  </a:txBody>
                  <a:tcPr marL="90957" marR="90957" marT="45478" marB="45478"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en-US" sz="1600">
                          <a:effectLst/>
                        </a:rPr>
                        <a:t>8x 3KW</a:t>
                      </a:r>
                    </a:p>
                  </a:txBody>
                  <a:tcPr marL="90957" marR="90957" marT="45478" marB="454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2">
                  <a:txBody>
                    <a:bodyPr/>
                    <a:lstStyle/>
                    <a:p>
                      <a:pPr algn="ctr" fontAlgn="ctr"/>
                      <a:r>
                        <a:rPr lang="en-US" sz="1600">
                          <a:effectLst/>
                        </a:rPr>
                        <a:t>4x 1.6KW</a:t>
                      </a:r>
                    </a:p>
                  </a:txBody>
                  <a:tcPr marL="90957" marR="90957" marT="45478" marB="45478"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pPr fontAlgn="ctr"/>
                      <a:r>
                        <a:rPr lang="en-US" sz="1400">
                          <a:effectLst/>
                        </a:rPr>
                        <a:t>4x 1600W redundant Titanium Level power supplies</a:t>
                      </a:r>
                    </a:p>
                  </a:txBody>
                  <a:tcPr marL="90957" marR="90957" marT="45478" marB="4547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3394487"/>
                  </a:ext>
                </a:extLst>
              </a:tr>
            </a:tbl>
          </a:graphicData>
        </a:graphic>
      </p:graphicFrame>
      <p:pic>
        <p:nvPicPr>
          <p:cNvPr id="12290" name="Picture 2" descr="AS -8125GS-TNMR2">
            <a:extLst>
              <a:ext uri="{FF2B5EF4-FFF2-40B4-BE49-F238E27FC236}">
                <a16:creationId xmlns:a16="http://schemas.microsoft.com/office/drawing/2014/main" id="{9207F70F-9559-6ECE-BE28-A2FDB13CCF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3271" y="942910"/>
            <a:ext cx="1956930" cy="153364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S -2145GH-TNMR">
            <a:extLst>
              <a:ext uri="{FF2B5EF4-FFF2-40B4-BE49-F238E27FC236}">
                <a16:creationId xmlns:a16="http://schemas.microsoft.com/office/drawing/2014/main" id="{FD8ACFC7-B8AD-146E-3B0B-300F7CF2A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700" y="1651092"/>
            <a:ext cx="1956930" cy="66046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AS -4145GH-TNMR">
            <a:extLst>
              <a:ext uri="{FF2B5EF4-FFF2-40B4-BE49-F238E27FC236}">
                <a16:creationId xmlns:a16="http://schemas.microsoft.com/office/drawing/2014/main" id="{540A39AF-BAA0-B01D-DAA7-73262CFD7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402356"/>
            <a:ext cx="1956931" cy="8806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8DB5EC4F-1513-E36E-7C82-AC1969A53525}"/>
                  </a:ext>
                </a:extLst>
              </p:cNvPr>
              <p:cNvGraphicFramePr>
                <a:graphicFrameLocks noChangeAspect="1"/>
              </p:cNvGraphicFramePr>
              <p:nvPr>
                <p:extLst>
                  <p:ext uri="{D42A27DB-BD31-4B8C-83A1-F6EECF244321}">
                    <p14:modId xmlns:p14="http://schemas.microsoft.com/office/powerpoint/2010/main" val="3129516442"/>
                  </p:ext>
                </p:extLst>
              </p:nvPr>
            </p:nvGraphicFramePr>
            <p:xfrm>
              <a:off x="8305800" y="167129"/>
              <a:ext cx="224085" cy="728663"/>
            </p:xfrm>
            <a:graphic>
              <a:graphicData uri="http://schemas.microsoft.com/office/powerpoint/2016/slidezoom">
                <pslz:sldZm>
                  <pslz:sldZmObj sldId="306" cId="3835575651">
                    <pslz:zmPr id="{F53CF5BC-BB96-4B16-92B6-9D187BEB7E09}" returnToParent="0" imageType="cover" transitionDur="100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224085" cy="728663"/>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8DB5EC4F-1513-E36E-7C82-AC1969A53525}"/>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8305800" y="167129"/>
                <a:ext cx="224085" cy="72866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07CE5251-2EC0-1848-BE5C-03F8B5DA1289}"/>
                  </a:ext>
                </a:extLst>
              </p:cNvPr>
              <p:cNvGraphicFramePr>
                <a:graphicFrameLocks noChangeAspect="1"/>
              </p:cNvGraphicFramePr>
              <p:nvPr>
                <p:extLst>
                  <p:ext uri="{D42A27DB-BD31-4B8C-83A1-F6EECF244321}">
                    <p14:modId xmlns:p14="http://schemas.microsoft.com/office/powerpoint/2010/main" val="1324258638"/>
                  </p:ext>
                </p:extLst>
              </p:nvPr>
            </p:nvGraphicFramePr>
            <p:xfrm>
              <a:off x="1033078" y="956515"/>
              <a:ext cx="1062449" cy="728663"/>
            </p:xfrm>
            <a:graphic>
              <a:graphicData uri="http://schemas.microsoft.com/office/powerpoint/2016/slidezoom">
                <pslz:sldZm>
                  <pslz:sldZmObj sldId="277" cId="3164020813">
                    <pslz:zmPr id="{2265E03A-9DA1-4E94-8B2B-10E7A2CAC7BF}" returnToParent="0" imageType="cover" transitionDur="1000">
                      <p166:blipFill xmlns:p166="http://schemas.microsoft.com/office/powerpoint/2016/6/main">
                        <a:blip r:embed="rId9">
                          <a:extLst>
                            <a:ext uri="{28A0092B-C50C-407E-A947-70E740481C1C}">
                              <a14:useLocalDpi xmlns:a14="http://schemas.microsoft.com/office/drawing/2010/main" val="0"/>
                            </a:ext>
                          </a:extLst>
                        </a:blip>
                        <a:stretch>
                          <a:fillRect/>
                        </a:stretch>
                      </p166:blipFill>
                      <p166:spPr xmlns:p166="http://schemas.microsoft.com/office/powerpoint/2016/6/main">
                        <a:xfrm>
                          <a:off x="0" y="0"/>
                          <a:ext cx="1062449" cy="728663"/>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07CE5251-2EC0-1848-BE5C-03F8B5DA1289}"/>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1033078" y="956515"/>
                <a:ext cx="1062449" cy="72866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507667C0-8824-BEF0-A866-0B71A6261AEE}"/>
                  </a:ext>
                </a:extLst>
              </p:cNvPr>
              <p:cNvGraphicFramePr>
                <a:graphicFrameLocks noChangeAspect="1"/>
              </p:cNvGraphicFramePr>
              <p:nvPr>
                <p:extLst>
                  <p:ext uri="{D42A27DB-BD31-4B8C-83A1-F6EECF244321}">
                    <p14:modId xmlns:p14="http://schemas.microsoft.com/office/powerpoint/2010/main" val="3043299250"/>
                  </p:ext>
                </p:extLst>
              </p:nvPr>
            </p:nvGraphicFramePr>
            <p:xfrm>
              <a:off x="914400" y="1825706"/>
              <a:ext cx="1295401" cy="595346"/>
            </p:xfrm>
            <a:graphic>
              <a:graphicData uri="http://schemas.microsoft.com/office/powerpoint/2016/slidezoom">
                <pslz:sldZm>
                  <pslz:sldZmObj sldId="305" cId="2178757092">
                    <pslz:zmPr id="{C1656FF0-FF49-4E36-A603-B393C85E91FC}" returnToParent="0" imageType="cover" transitionDur="1000">
                      <p166:blipFill xmlns:p166="http://schemas.microsoft.com/office/powerpoint/2016/6/main">
                        <a:blip r:embed="rId11">
                          <a:extLst>
                            <a:ext uri="{28A0092B-C50C-407E-A947-70E740481C1C}">
                              <a14:useLocalDpi xmlns:a14="http://schemas.microsoft.com/office/drawing/2010/main" val="0"/>
                            </a:ext>
                          </a:extLst>
                        </a:blip>
                        <a:stretch>
                          <a:fillRect/>
                        </a:stretch>
                      </p166:blipFill>
                      <p166:spPr xmlns:p166="http://schemas.microsoft.com/office/powerpoint/2016/6/main">
                        <a:xfrm>
                          <a:off x="0" y="0"/>
                          <a:ext cx="1295401" cy="595346"/>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507667C0-8824-BEF0-A866-0B71A6261AEE}"/>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914400" y="1825706"/>
                <a:ext cx="1295401" cy="595346"/>
              </a:xfrm>
              <a:prstGeom prst="rect">
                <a:avLst/>
              </a:prstGeom>
              <a:ln w="3175">
                <a:solidFill>
                  <a:prstClr val="ltGray"/>
                </a:solidFill>
              </a:ln>
            </p:spPr>
          </p:pic>
        </mc:Fallback>
      </mc:AlternateContent>
      <p:sp>
        <p:nvSpPr>
          <p:cNvPr id="8" name="TextBox 7">
            <a:extLst>
              <a:ext uri="{FF2B5EF4-FFF2-40B4-BE49-F238E27FC236}">
                <a16:creationId xmlns:a16="http://schemas.microsoft.com/office/drawing/2014/main" id="{F7860FA9-09D3-E036-B28E-671AB3F8F890}"/>
              </a:ext>
            </a:extLst>
          </p:cNvPr>
          <p:cNvSpPr txBox="1"/>
          <p:nvPr/>
        </p:nvSpPr>
        <p:spPr>
          <a:xfrm>
            <a:off x="9486900" y="571500"/>
            <a:ext cx="2681441" cy="275987"/>
          </a:xfrm>
          <a:prstGeom prst="rect">
            <a:avLst/>
          </a:prstGeom>
          <a:noFill/>
        </p:spPr>
        <p:txBody>
          <a:bodyPr wrap="square">
            <a:spAutoFit/>
          </a:bodyPr>
          <a:lstStyle/>
          <a:p>
            <a:r>
              <a:rPr lang="en-US" sz="1200">
                <a:latin typeface="Calibri" panose="020F0502020204030204" pitchFamily="34" charset="0"/>
                <a:cs typeface="Calibri" panose="020F0502020204030204" pitchFamily="34" charset="0"/>
                <a:hlinkClick r:id="rId13"/>
              </a:rPr>
              <a:t>https://spectrum.ieee.org/amd-mi300</a:t>
            </a:r>
            <a:r>
              <a:rPr lang="en-US" sz="12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77945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BF1A-F700-0484-59F3-56EA2803F84E}"/>
              </a:ext>
            </a:extLst>
          </p:cNvPr>
          <p:cNvSpPr>
            <a:spLocks noGrp="1"/>
          </p:cNvSpPr>
          <p:nvPr>
            <p:ph type="title"/>
          </p:nvPr>
        </p:nvSpPr>
        <p:spPr/>
        <p:txBody>
          <a:bodyPr/>
          <a:lstStyle/>
          <a:p>
            <a:r>
              <a:rPr lang="en-US" sz="3600"/>
              <a:t>Takeaway of Advanced Computing System (ACS)</a:t>
            </a:r>
          </a:p>
        </p:txBody>
      </p:sp>
      <p:sp>
        <p:nvSpPr>
          <p:cNvPr id="3" name="Content Placeholder 2">
            <a:extLst>
              <a:ext uri="{FF2B5EF4-FFF2-40B4-BE49-F238E27FC236}">
                <a16:creationId xmlns:a16="http://schemas.microsoft.com/office/drawing/2014/main" id="{90020CAD-2958-AE4E-7202-9E4E3836FC4E}"/>
              </a:ext>
            </a:extLst>
          </p:cNvPr>
          <p:cNvSpPr>
            <a:spLocks noGrp="1"/>
          </p:cNvSpPr>
          <p:nvPr>
            <p:ph idx="1"/>
          </p:nvPr>
        </p:nvSpPr>
        <p:spPr/>
        <p:txBody>
          <a:bodyPr/>
          <a:lstStyle/>
          <a:p>
            <a:pPr marL="463550" indent="-450850">
              <a:buNone/>
            </a:pPr>
            <a:r>
              <a:rPr lang="en-US" sz="2000">
                <a:latin typeface="Calibri" panose="020F0502020204030204" pitchFamily="34" charset="0"/>
                <a:cs typeface="Calibri" panose="020F0502020204030204" pitchFamily="34" charset="0"/>
              </a:rPr>
              <a:t>Processor: </a:t>
            </a:r>
            <a:r>
              <a:rPr lang="en-US" sz="2000" b="0">
                <a:latin typeface="Calibri" panose="020F0502020204030204" pitchFamily="34" charset="0"/>
                <a:cs typeface="Calibri" panose="020F0502020204030204" pitchFamily="34" charset="0"/>
              </a:rPr>
              <a:t>high performance x86 server CPUs + GP-GPU to accelerate deep learning and low latency inferencing </a:t>
            </a:r>
            <a:endParaRPr lang="en-US" sz="2000" b="0"/>
          </a:p>
          <a:p>
            <a:pPr marL="463550" indent="-450850">
              <a:buNone/>
            </a:pPr>
            <a:r>
              <a:rPr lang="en-US" sz="2000"/>
              <a:t>Memory: </a:t>
            </a:r>
            <a:r>
              <a:rPr lang="en-US" sz="2000" b="0"/>
              <a:t>High Bandwidth IPM, multi-channel low cost JEDEC DRAM, and capacious NVM using SSD and HDD</a:t>
            </a:r>
          </a:p>
          <a:p>
            <a:pPr marL="463550" indent="-450850">
              <a:buNone/>
            </a:pPr>
            <a:r>
              <a:rPr lang="en-US" sz="2000">
                <a:latin typeface="Calibri" panose="020F0502020204030204" pitchFamily="34" charset="0"/>
                <a:cs typeface="Calibri" panose="020F0502020204030204" pitchFamily="34" charset="0"/>
              </a:rPr>
              <a:t>Fabric: </a:t>
            </a:r>
            <a:r>
              <a:rPr lang="en-US" sz="2000" b="0">
                <a:latin typeface="Calibri" panose="020F0502020204030204" pitchFamily="34" charset="0"/>
                <a:cs typeface="Calibri" panose="020F0502020204030204" pitchFamily="34" charset="0"/>
              </a:rPr>
              <a:t>High thruput network switches </a:t>
            </a:r>
            <a:r>
              <a:rPr lang="en-US" sz="2000" b="0"/>
              <a:t>with </a:t>
            </a:r>
            <a:r>
              <a:rPr lang="en-US" sz="2000" b="0">
                <a:latin typeface="Calibri" panose="020F0502020204030204" pitchFamily="34" charset="0"/>
                <a:cs typeface="Calibri" panose="020F0502020204030204" pitchFamily="34" charset="0"/>
              </a:rPr>
              <a:t>connectivity continuum from packages to PODs</a:t>
            </a:r>
          </a:p>
          <a:p>
            <a:pPr marL="463550" indent="-450850">
              <a:buNone/>
            </a:pPr>
            <a:endParaRPr lang="en-US" sz="2000" b="0"/>
          </a:p>
          <a:p>
            <a:pPr marL="463550" indent="-450850">
              <a:buNone/>
            </a:pPr>
            <a:endParaRPr lang="en-US" sz="2000" b="0"/>
          </a:p>
          <a:p>
            <a:pPr marL="463550" indent="-450850">
              <a:buNone/>
            </a:pPr>
            <a:endParaRPr lang="en-US" sz="2000" b="0"/>
          </a:p>
          <a:p>
            <a:pPr marL="463550" indent="-450850">
              <a:buNone/>
            </a:pPr>
            <a:r>
              <a:rPr lang="en-US" sz="2000">
                <a:latin typeface="Calibri" panose="020F0502020204030204" pitchFamily="34" charset="0"/>
                <a:cs typeface="Calibri" panose="020F0502020204030204" pitchFamily="34" charset="0"/>
              </a:rPr>
              <a:t>Power and Thermal: </a:t>
            </a:r>
            <a:r>
              <a:rPr lang="en-US" sz="2000" b="0">
                <a:latin typeface="Calibri" panose="020F0502020204030204" pitchFamily="34" charset="0"/>
                <a:cs typeface="Calibri" panose="020F0502020204030204" pitchFamily="34" charset="0"/>
              </a:rPr>
              <a:t>The power grid deliver hundreds of amperes of current to the chips on the top of </a:t>
            </a:r>
            <a:r>
              <a:rPr lang="en-US" sz="2000" b="0"/>
              <a:t>stack attached to </a:t>
            </a:r>
            <a:r>
              <a:rPr lang="en-US" sz="2000" b="0">
                <a:latin typeface="Calibri" panose="020F0502020204030204" pitchFamily="34" charset="0"/>
                <a:cs typeface="Calibri" panose="020F0502020204030204" pitchFamily="34" charset="0"/>
              </a:rPr>
              <a:t>large heatsinks using powerful fans </a:t>
            </a:r>
            <a:r>
              <a:rPr lang="en-US" sz="2000" b="0"/>
              <a:t>with or without proximity heat exchanger or direct liquid cooling </a:t>
            </a:r>
            <a:r>
              <a:rPr lang="en-US" sz="2000" b="0">
                <a:latin typeface="Calibri" panose="020F0502020204030204" pitchFamily="34" charset="0"/>
                <a:cs typeface="Calibri" panose="020F0502020204030204" pitchFamily="34" charset="0"/>
                <a:hlinkClick r:id="rId3"/>
              </a:rPr>
              <a:t>to cool KWs power consumption</a:t>
            </a:r>
            <a:endParaRPr lang="en-US" sz="2000" b="0">
              <a:latin typeface="Calibri" panose="020F0502020204030204" pitchFamily="34" charset="0"/>
              <a:cs typeface="Calibri" panose="020F0502020204030204" pitchFamily="34" charset="0"/>
            </a:endParaRP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040727FA-064C-B6DA-6823-0B9F15C10E01}"/>
                  </a:ext>
                </a:extLst>
              </p:cNvPr>
              <p:cNvGraphicFramePr>
                <a:graphicFrameLocks noChangeAspect="1"/>
              </p:cNvGraphicFramePr>
              <p:nvPr>
                <p:extLst>
                  <p:ext uri="{D42A27DB-BD31-4B8C-83A1-F6EECF244321}">
                    <p14:modId xmlns:p14="http://schemas.microsoft.com/office/powerpoint/2010/main" val="1185765698"/>
                  </p:ext>
                </p:extLst>
              </p:nvPr>
            </p:nvGraphicFramePr>
            <p:xfrm>
              <a:off x="4169833" y="3336131"/>
              <a:ext cx="1926167" cy="1083469"/>
            </p:xfrm>
            <a:graphic>
              <a:graphicData uri="http://schemas.microsoft.com/office/powerpoint/2016/slidezoom">
                <pslz:sldZm>
                  <pslz:sldZmObj sldId="309" cId="47055348">
                    <pslz:zmPr id="{0DF3636E-3ADC-44F4-A96D-35EAE9F724F3}" returnToParent="0" transitionDur="1000">
                      <p166:blipFill xmlns:p166="http://schemas.microsoft.com/office/powerpoint/2016/6/main">
                        <a:blip r:embed="rId4"/>
                        <a:stretch>
                          <a:fillRect/>
                        </a:stretch>
                      </p166:blipFill>
                      <p166:spPr xmlns:p166="http://schemas.microsoft.com/office/powerpoint/2016/6/main">
                        <a:xfrm>
                          <a:off x="0" y="0"/>
                          <a:ext cx="1926167" cy="1083469"/>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040727FA-064C-B6DA-6823-0B9F15C10E01}"/>
                  </a:ext>
                </a:extLst>
              </p:cNvPr>
              <p:cNvPicPr>
                <a:picLocks noGrp="1" noRot="1" noChangeAspect="1" noMove="1" noResize="1" noEditPoints="1" noAdjustHandles="1" noChangeArrowheads="1" noChangeShapeType="1"/>
              </p:cNvPicPr>
              <p:nvPr/>
            </p:nvPicPr>
            <p:blipFill>
              <a:blip r:embed="rId5"/>
              <a:stretch>
                <a:fillRect/>
              </a:stretch>
            </p:blipFill>
            <p:spPr>
              <a:xfrm>
                <a:off x="4169833" y="3336131"/>
                <a:ext cx="1926167" cy="108346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D72F85AF-A1D3-39FD-8BA2-1493C66FBCF3}"/>
                  </a:ext>
                </a:extLst>
              </p:cNvPr>
              <p:cNvGraphicFramePr>
                <a:graphicFrameLocks noChangeAspect="1"/>
              </p:cNvGraphicFramePr>
              <p:nvPr>
                <p:extLst>
                  <p:ext uri="{D42A27DB-BD31-4B8C-83A1-F6EECF244321}">
                    <p14:modId xmlns:p14="http://schemas.microsoft.com/office/powerpoint/2010/main" val="2211065187"/>
                  </p:ext>
                </p:extLst>
              </p:nvPr>
            </p:nvGraphicFramePr>
            <p:xfrm>
              <a:off x="6096000" y="3336131"/>
              <a:ext cx="1926167" cy="1083469"/>
            </p:xfrm>
            <a:graphic>
              <a:graphicData uri="http://schemas.microsoft.com/office/powerpoint/2016/slidezoom">
                <pslz:sldZm>
                  <pslz:sldZmObj sldId="289" cId="2558588405">
                    <pslz:zmPr id="{0C844A8B-B566-4ADC-8CFD-602ECCA1CDD1}" returnToParent="0" transitionDur="1000">
                      <p166:blipFill xmlns:p166="http://schemas.microsoft.com/office/powerpoint/2016/6/main">
                        <a:blip r:embed="rId6"/>
                        <a:stretch>
                          <a:fillRect/>
                        </a:stretch>
                      </p166:blipFill>
                      <p166:spPr xmlns:p166="http://schemas.microsoft.com/office/powerpoint/2016/6/main">
                        <a:xfrm>
                          <a:off x="0" y="0"/>
                          <a:ext cx="1926167" cy="1083469"/>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D72F85AF-A1D3-39FD-8BA2-1493C66FBCF3}"/>
                  </a:ext>
                </a:extLst>
              </p:cNvPr>
              <p:cNvPicPr>
                <a:picLocks noGrp="1" noRot="1" noChangeAspect="1" noMove="1" noResize="1" noEditPoints="1" noAdjustHandles="1" noChangeArrowheads="1" noChangeShapeType="1"/>
              </p:cNvPicPr>
              <p:nvPr/>
            </p:nvPicPr>
            <p:blipFill>
              <a:blip r:embed="rId7"/>
              <a:stretch>
                <a:fillRect/>
              </a:stretch>
            </p:blipFill>
            <p:spPr>
              <a:xfrm>
                <a:off x="6096000" y="3336131"/>
                <a:ext cx="1926167" cy="1083469"/>
              </a:xfrm>
              <a:prstGeom prst="rect">
                <a:avLst/>
              </a:prstGeom>
              <a:ln w="3175">
                <a:solidFill>
                  <a:prstClr val="ltGray"/>
                </a:solidFill>
              </a:ln>
            </p:spPr>
          </p:pic>
        </mc:Fallback>
      </mc:AlternateContent>
    </p:spTree>
    <p:extLst>
      <p:ext uri="{BB962C8B-B14F-4D97-AF65-F5344CB8AC3E}">
        <p14:creationId xmlns:p14="http://schemas.microsoft.com/office/powerpoint/2010/main" val="2512578721"/>
      </p:ext>
    </p:extLst>
  </p:cSld>
  <p:clrMapOvr>
    <a:masterClrMapping/>
  </p:clrMapOvr>
</p:sld>
</file>

<file path=ppt/theme/theme1.xml><?xml version="1.0" encoding="utf-8"?>
<a:theme xmlns:a="http://schemas.openxmlformats.org/drawingml/2006/main" name="blank">
  <a:themeElements>
    <a:clrScheme name="Custom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C00000"/>
      </a:hlink>
      <a:folHlink>
        <a:srgbClr val="0066FF"/>
      </a:folHlink>
    </a:clrScheme>
    <a:fontScheme name="Analog Elements Learning">
      <a:majorFont>
        <a:latin typeface="Neo Sans Intel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alog Elements Lear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alog Elements Lear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alog Elements Lear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alog Elements Lear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alog Elements Lear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alog Elements Lear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alog Elements Lear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CE47CDF4-E903-5740-8B7A-37FE3D2FD544}" vid="{82FDEB5B-D09A-2F40-BE21-7BE94F973D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genda xmlns="90b7a245-a7c3-4504-88b2-cf85318e6b78">SD for Rev 7</Agenda>
    <Date xmlns="90b7a245-a7c3-4504-88b2-cf85318e6b78">2016-03-15T00:00:00-07:00</Date>
    <Presenter xmlns="90b7a245-a7c3-4504-88b2-cf85318e6b78">DerChang Kau</Present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C1F46DCE9E2F4F9C406A5B31F187EA" ma:contentTypeVersion="3" ma:contentTypeDescription="Create a new document." ma:contentTypeScope="" ma:versionID="04459668d14e26c729f944268f7885eb">
  <xsd:schema xmlns:xsd="http://www.w3.org/2001/XMLSchema" xmlns:xs="http://www.w3.org/2001/XMLSchema" xmlns:p="http://schemas.microsoft.com/office/2006/metadata/properties" xmlns:ns2="90b7a245-a7c3-4504-88b2-cf85318e6b78" targetNamespace="http://schemas.microsoft.com/office/2006/metadata/properties" ma:root="true" ma:fieldsID="2d0c6bccf2654138a3d8763ce5403cee" ns2:_="">
    <xsd:import namespace="90b7a245-a7c3-4504-88b2-cf85318e6b78"/>
    <xsd:element name="properties">
      <xsd:complexType>
        <xsd:sequence>
          <xsd:element name="documentManagement">
            <xsd:complexType>
              <xsd:all>
                <xsd:element ref="ns2:Date"/>
                <xsd:element ref="ns2:Agenda"/>
                <xsd:element ref="ns2:Present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b7a245-a7c3-4504-88b2-cf85318e6b78" elementFormDefault="qualified">
    <xsd:import namespace="http://schemas.microsoft.com/office/2006/documentManagement/types"/>
    <xsd:import namespace="http://schemas.microsoft.com/office/infopath/2007/PartnerControls"/>
    <xsd:element name="Date" ma:index="8" ma:displayName="Meeting Date" ma:format="DateOnly" ma:internalName="Date">
      <xsd:simpleType>
        <xsd:restriction base="dms:DateTime"/>
      </xsd:simpleType>
    </xsd:element>
    <xsd:element name="Agenda" ma:index="9" ma:displayName="Agenda Topic" ma:internalName="Agenda">
      <xsd:simpleType>
        <xsd:restriction base="dms:Text">
          <xsd:maxLength value="255"/>
        </xsd:restriction>
      </xsd:simpleType>
    </xsd:element>
    <xsd:element name="Presenter" ma:index="10" ma:displayName="Presenter" ma:internalName="Present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9757D6-16EA-49DF-BF94-FEF25FAF8351}">
  <ds:schemaRefs>
    <ds:schemaRef ds:uri="http://purl.org/dc/elements/1.1/"/>
    <ds:schemaRef ds:uri="90b7a245-a7c3-4504-88b2-cf85318e6b78"/>
    <ds:schemaRef ds:uri="http://purl.org/dc/dcmitype/"/>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723BD8A-0332-458A-BADF-7C6744276193}">
  <ds:schemaRefs>
    <ds:schemaRef ds:uri="http://schemas.microsoft.com/sharepoint/v3/contenttype/forms"/>
  </ds:schemaRefs>
</ds:datastoreItem>
</file>

<file path=customXml/itemProps3.xml><?xml version="1.0" encoding="utf-8"?>
<ds:datastoreItem xmlns:ds="http://schemas.openxmlformats.org/officeDocument/2006/customXml" ds:itemID="{53B8EBDB-013A-44C4-B714-038C8F2517DD}">
  <ds:schemaRefs>
    <ds:schemaRef ds:uri="90b7a245-a7c3-4504-88b2-cf85318e6b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685</TotalTime>
  <Words>5259</Words>
  <Application>Microsoft Macintosh PowerPoint</Application>
  <PresentationFormat>Widescreen</PresentationFormat>
  <Paragraphs>681</Paragraphs>
  <Slides>72</Slides>
  <Notes>10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72</vt:i4>
      </vt:variant>
    </vt:vector>
  </HeadingPairs>
  <TitlesOfParts>
    <vt:vector size="90" baseType="lpstr">
      <vt:lpstr>inherit</vt:lpstr>
      <vt:lpstr>Neo Sans Intel</vt:lpstr>
      <vt:lpstr>Neo Sans Intel Medium</vt:lpstr>
      <vt:lpstr>var(--nova-font-family-display)</vt:lpstr>
      <vt:lpstr>var(--nova-font-family-sans-serif)</vt:lpstr>
      <vt:lpstr>Arial</vt:lpstr>
      <vt:lpstr>Calibri</vt:lpstr>
      <vt:lpstr>Calibri Light</vt:lpstr>
      <vt:lpstr>Cambria Math</vt:lpstr>
      <vt:lpstr>Helvetica Neue</vt:lpstr>
      <vt:lpstr>Helvetica Neue Medium</vt:lpstr>
      <vt:lpstr>Intel Clear</vt:lpstr>
      <vt:lpstr>Intel Clear Light</vt:lpstr>
      <vt:lpstr>IntelOne Text Light</vt:lpstr>
      <vt:lpstr>Roboto</vt:lpstr>
      <vt:lpstr>Symbol</vt:lpstr>
      <vt:lpstr>Wingdings</vt:lpstr>
      <vt:lpstr>blank</vt:lpstr>
      <vt:lpstr>Parallel Processing Environments</vt:lpstr>
      <vt:lpstr>Modularity as the framework for Compute Platform Scalability</vt:lpstr>
      <vt:lpstr>Roadmap based Technology-System Co-Pathfinding</vt:lpstr>
      <vt:lpstr>POD – Performance Optimized Datacenter Intel vs. Nvidia vs. Amd </vt:lpstr>
      <vt:lpstr>Modular, Scalable Datacenter –  Performance Optimized Datacenter (POD)</vt:lpstr>
      <vt:lpstr>FalconShore POD Mockup</vt:lpstr>
      <vt:lpstr>Nvidia DGX POD</vt:lpstr>
      <vt:lpstr>SuperMicro-AMD MI300</vt:lpstr>
      <vt:lpstr>Takeaway of Advanced Computing System (ACS)</vt:lpstr>
      <vt:lpstr>Opportunities and Direction for  External Technology Pathfinding</vt:lpstr>
      <vt:lpstr>Holistic Tech PF for Intel’s Advanced Computing System</vt:lpstr>
      <vt:lpstr>Advanced Logic Technology Pathfinding: L0 to SiP Mockup for Optionality</vt:lpstr>
      <vt:lpstr>Memory Technology Exploration</vt:lpstr>
      <vt:lpstr>High Speed IO</vt:lpstr>
      <vt:lpstr>Power and Thermal Management System</vt:lpstr>
      <vt:lpstr>Supplier Enablement and Enabling Technology PoC</vt:lpstr>
      <vt:lpstr>Product Integration</vt:lpstr>
      <vt:lpstr>Holistic Semiconductor Engineering for Processor Subsystem</vt:lpstr>
      <vt:lpstr>Google’s TPU v5p </vt:lpstr>
      <vt:lpstr>Supporting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DCAI-AXG Landscape</vt:lpstr>
      <vt:lpstr>Scratchpad</vt:lpstr>
      <vt:lpstr>DL Hardware Direction – ChatGPT: What Bill Dale would say</vt:lpstr>
      <vt:lpstr>Performance Gain in 1 decade</vt:lpstr>
      <vt:lpstr>PowerPoint Presentation</vt:lpstr>
      <vt:lpstr>Accelerator Clusters: the New Supercomputer</vt:lpstr>
      <vt:lpstr>PowerPoint Presentation</vt:lpstr>
      <vt:lpstr>PowerPoint Presentation</vt:lpstr>
      <vt:lpstr>PowerPoint Presentation</vt:lpstr>
      <vt:lpstr>Summarize the pre-work key message(s)</vt:lpstr>
      <vt:lpstr>Proposed Extensions</vt:lpstr>
      <vt:lpstr>Optical Link Long Term Vision</vt:lpstr>
      <vt:lpstr>Package Ingredients for High-Speed SerDes</vt:lpstr>
      <vt:lpstr>Package Routing Improvements</vt:lpstr>
      <vt:lpstr>Example Product Package Routing Loss Capability</vt:lpstr>
      <vt:lpstr>Package-PCB/Silicon Interface Improvements</vt:lpstr>
      <vt:lpstr>Call to Action</vt:lpstr>
      <vt:lpstr>Next-Gen Die-to-Die I/O KPI targets</vt:lpstr>
      <vt:lpstr>3D Hybrid Bonding Channel</vt:lpstr>
      <vt:lpstr>Summary</vt:lpstr>
      <vt:lpstr>Outlook for PCIe 7 and UPI beyond 64Gb/s, Backwards Compatibility</vt:lpstr>
      <vt:lpstr>Key Metrics for PCIe 7.0: Requirements</vt:lpstr>
      <vt:lpstr>PCIe 7 PHY Outlook</vt:lpstr>
      <vt:lpstr>PCIe Channels: Backwards Compatibility Challenge</vt:lpstr>
      <vt:lpstr>Optical I/O</vt:lpstr>
      <vt:lpstr>Key Trends in High-speed Ethernet, OIF and Consortia, and Their Wide-spread Impacts to Intel and the Interconnect Industry</vt:lpstr>
      <vt:lpstr>Ethernet PHY/Media Key Trends – 1 of 3  </vt:lpstr>
      <vt:lpstr>Ethernet PHY/Media Key Trends – 2 of 3 </vt:lpstr>
      <vt:lpstr>Ethernet PHY/Media Key Trends – 3 of 3 </vt:lpstr>
      <vt:lpstr>Chiplet Architecture</vt:lpstr>
      <vt:lpstr>UCIe-S w/ Organic Substrate</vt:lpstr>
      <vt:lpstr>16 Gb/s UCIe-S Channel Development</vt:lpstr>
      <vt:lpstr>UCIe-S Channel Scaling</vt:lpstr>
      <vt:lpstr>I/O for 3D Integration</vt:lpstr>
      <vt:lpstr>Summary</vt:lpstr>
      <vt:lpstr>Scaling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Landing Zone based System-Technology Co-Development</dc:title>
  <dc:creator>Kau, Derchang</dc:creator>
  <cp:keywords>CTPClassification=CTP_NT</cp:keywords>
  <cp:lastModifiedBy>Kau, Derchang</cp:lastModifiedBy>
  <cp:revision>1</cp:revision>
  <dcterms:created xsi:type="dcterms:W3CDTF">2023-12-28T22:59:37Z</dcterms:created>
  <dcterms:modified xsi:type="dcterms:W3CDTF">2024-02-22T05:54:26Z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0x01010056C1F46DCE9E2F4F9C406A5B31F187EA</vt:lpwstr>
  </property>
  <property fmtid="{D5CDD505-2E9C-101B-9397-08002B2CF9AE}" pid="3" name="TitusGUID">
    <vt:lpwstr>18736c36-3ecb-425e-9f87-88ac498b04cd</vt:lpwstr>
  </property>
  <property fmtid="{D5CDD505-2E9C-101B-9397-08002B2CF9AE}" pid="4" name="CTP_TimeStamp">
    <vt:lpwstr>2018-08-10 06:13:33Z</vt:lpwstr>
  </property>
  <property fmtid="{D5CDD505-2E9C-101B-9397-08002B2CF9AE}" pid="5" name="CTP_BU">
    <vt:lpwstr>NA</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CTP_NT</vt:lpwstr>
  </property>
</Properties>
</file>