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D63CA7-8935-5341-AC4D-2AD76FD4763F}" v="1" dt="2024-05-02T23:06:11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04" autoAdjust="0"/>
    <p:restoredTop sz="96210"/>
  </p:normalViewPr>
  <p:slideViewPr>
    <p:cSldViewPr>
      <p:cViewPr varScale="1">
        <p:scale>
          <a:sx n="152" d="100"/>
          <a:sy n="152" d="100"/>
        </p:scale>
        <p:origin x="216" y="59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B5D63CA7-8935-5341-AC4D-2AD76FD4763F}"/>
    <pc:docChg chg="modSld modMainMaster">
      <pc:chgData name="Kau, Derchang" userId="b9148588-e694-4445-9765-2c9aad6149ce" providerId="ADAL" clId="{B5D63CA7-8935-5341-AC4D-2AD76FD4763F}" dt="2024-05-02T23:06:11.743" v="11" actId="948"/>
      <pc:docMkLst>
        <pc:docMk/>
      </pc:docMkLst>
      <pc:sldChg chg="modSp mod">
        <pc:chgData name="Kau, Derchang" userId="b9148588-e694-4445-9765-2c9aad6149ce" providerId="ADAL" clId="{B5D63CA7-8935-5341-AC4D-2AD76FD4763F}" dt="2024-05-02T23:05:47.705" v="10" actId="20577"/>
        <pc:sldMkLst>
          <pc:docMk/>
          <pc:sldMk cId="141835231" sldId="260"/>
        </pc:sldMkLst>
        <pc:spChg chg="mod">
          <ac:chgData name="Kau, Derchang" userId="b9148588-e694-4445-9765-2c9aad6149ce" providerId="ADAL" clId="{B5D63CA7-8935-5341-AC4D-2AD76FD4763F}" dt="2024-05-02T23:05:47.705" v="10" actId="20577"/>
          <ac:spMkLst>
            <pc:docMk/>
            <pc:sldMk cId="141835231" sldId="260"/>
            <ac:spMk id="9" creationId="{A55E3FCF-3C3A-798B-C53B-5975B8EA4FBB}"/>
          </ac:spMkLst>
        </pc:spChg>
      </pc:sldChg>
      <pc:sldMasterChg chg="modSldLayout">
        <pc:chgData name="Kau, Derchang" userId="b9148588-e694-4445-9765-2c9aad6149ce" providerId="ADAL" clId="{B5D63CA7-8935-5341-AC4D-2AD76FD4763F}" dt="2024-05-02T23:06:11.743" v="11" actId="948"/>
        <pc:sldMasterMkLst>
          <pc:docMk/>
          <pc:sldMasterMk cId="0" sldId="2147483660"/>
        </pc:sldMasterMkLst>
        <pc:sldLayoutChg chg="modSp mod">
          <pc:chgData name="Kau, Derchang" userId="b9148588-e694-4445-9765-2c9aad6149ce" providerId="ADAL" clId="{B5D63CA7-8935-5341-AC4D-2AD76FD4763F}" dt="2024-05-02T23:06:11.743" v="11" actId="948"/>
          <pc:sldLayoutMkLst>
            <pc:docMk/>
            <pc:sldMasterMk cId="0" sldId="2147483660"/>
            <pc:sldLayoutMk cId="1218200865" sldId="2147483676"/>
          </pc:sldLayoutMkLst>
          <pc:spChg chg="mod">
            <ac:chgData name="Kau, Derchang" userId="b9148588-e694-4445-9765-2c9aad6149ce" providerId="ADAL" clId="{B5D63CA7-8935-5341-AC4D-2AD76FD4763F}" dt="2024-05-02T23:04:30.925" v="3" actId="1076"/>
            <ac:spMkLst>
              <pc:docMk/>
              <pc:sldMasterMk cId="0" sldId="2147483660"/>
              <pc:sldLayoutMk cId="1218200865" sldId="2147483676"/>
              <ac:spMk id="45" creationId="{FB6E0B63-1539-E1E1-17A0-7F022A2BBC6E}"/>
            </ac:spMkLst>
          </pc:spChg>
          <pc:spChg chg="mod">
            <ac:chgData name="Kau, Derchang" userId="b9148588-e694-4445-9765-2c9aad6149ce" providerId="ADAL" clId="{B5D63CA7-8935-5341-AC4D-2AD76FD4763F}" dt="2024-05-02T23:06:11.743" v="11" actId="948"/>
            <ac:spMkLst>
              <pc:docMk/>
              <pc:sldMasterMk cId="0" sldId="2147483660"/>
              <pc:sldLayoutMk cId="1218200865" sldId="2147483676"/>
              <ac:spMk id="46" creationId="{5B44FAEE-2A3C-CB41-E428-460FE1CEE362}"/>
            </ac:spMkLst>
          </pc:spChg>
        </pc:sldLayoutChg>
      </pc:sldMasterChg>
    </pc:docChg>
  </pc:docChgLst>
  <pc:docChgLst>
    <pc:chgData name="Kau, Derchang" userId="b9148588-e694-4445-9765-2c9aad6149ce" providerId="ADAL" clId="{E0C13E54-DEC7-9244-9B04-9012DA89A4A3}"/>
    <pc:docChg chg="undo redo custSel addSld modSld addMainMaster delMainMaster modMainMaster">
      <pc:chgData name="Kau, Derchang" userId="b9148588-e694-4445-9765-2c9aad6149ce" providerId="ADAL" clId="{E0C13E54-DEC7-9244-9B04-9012DA89A4A3}" dt="2023-01-11T20:36:52.904" v="601" actId="1035"/>
      <pc:docMkLst>
        <pc:docMk/>
      </pc:docMkLst>
      <pc:sldChg chg="addSp delSp modSp new mod modClrScheme chgLayout">
        <pc:chgData name="Kau, Derchang" userId="b9148588-e694-4445-9765-2c9aad6149ce" providerId="ADAL" clId="{E0C13E54-DEC7-9244-9B04-9012DA89A4A3}" dt="2023-01-11T20:06:30.028" v="378" actId="700"/>
        <pc:sldMkLst>
          <pc:docMk/>
          <pc:sldMk cId="3625705429" sldId="261"/>
        </pc:sldMkLst>
        <pc:spChg chg="del mod ord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2" creationId="{DBD6D1B5-9184-22EC-2BE4-4DB3EB870C53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3" creationId="{EF1085E7-5105-F040-04BD-721EF048FAB1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4" creationId="{68B14B25-730C-669F-4F84-3E6B64912614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5" creationId="{77871C11-21D2-4861-4D5C-C52EDAE82873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6" creationId="{8799FC3B-8A6F-F6D8-AA98-EDB87FDAD278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7" creationId="{6E93F08B-EE2C-0FDB-9134-B126C1D3B5FD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8" creationId="{E69A35B0-5A61-033F-5539-3C3E5E12916B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9" creationId="{C520DEF8-395E-D8DB-557D-1799D2609375}"/>
          </ac:spMkLst>
        </pc:spChg>
        <pc:spChg chg="add del mod ord">
          <ac:chgData name="Kau, Derchang" userId="b9148588-e694-4445-9765-2c9aad6149ce" providerId="ADAL" clId="{E0C13E54-DEC7-9244-9B04-9012DA89A4A3}" dt="2023-01-11T20:00:26.003" v="108" actId="700"/>
          <ac:spMkLst>
            <pc:docMk/>
            <pc:sldMk cId="3625705429" sldId="261"/>
            <ac:spMk id="10" creationId="{B2F98CA4-65EA-E0DB-9A91-F31D35E58C64}"/>
          </ac:spMkLst>
        </pc:spChg>
        <pc:spChg chg="add del mod ord">
          <ac:chgData name="Kau, Derchang" userId="b9148588-e694-4445-9765-2c9aad6149ce" providerId="ADAL" clId="{E0C13E54-DEC7-9244-9B04-9012DA89A4A3}" dt="2023-01-11T20:00:26.003" v="108" actId="700"/>
          <ac:spMkLst>
            <pc:docMk/>
            <pc:sldMk cId="3625705429" sldId="261"/>
            <ac:spMk id="11" creationId="{4671BD17-04FA-877E-0043-1F26BED95525}"/>
          </ac:spMkLst>
        </pc:spChg>
        <pc:spChg chg="add del mod">
          <ac:chgData name="Kau, Derchang" userId="b9148588-e694-4445-9765-2c9aad6149ce" providerId="ADAL" clId="{E0C13E54-DEC7-9244-9B04-9012DA89A4A3}" dt="2023-01-11T20:00:35.392" v="110"/>
          <ac:spMkLst>
            <pc:docMk/>
            <pc:sldMk cId="3625705429" sldId="261"/>
            <ac:spMk id="12" creationId="{5588A056-AA5F-0EB7-3281-B9D96652902A}"/>
          </ac:spMkLst>
        </pc:spChg>
        <pc:spChg chg="add del mod ord">
          <ac:chgData name="Kau, Derchang" userId="b9148588-e694-4445-9765-2c9aad6149ce" providerId="ADAL" clId="{E0C13E54-DEC7-9244-9B04-9012DA89A4A3}" dt="2023-01-11T20:02:09.727" v="140" actId="700"/>
          <ac:spMkLst>
            <pc:docMk/>
            <pc:sldMk cId="3625705429" sldId="261"/>
            <ac:spMk id="13" creationId="{6CE81E35-FB66-EFEC-1D0A-D53BDD6C554B}"/>
          </ac:spMkLst>
        </pc:spChg>
        <pc:spChg chg="add del mod ord">
          <ac:chgData name="Kau, Derchang" userId="b9148588-e694-4445-9765-2c9aad6149ce" providerId="ADAL" clId="{E0C13E54-DEC7-9244-9B04-9012DA89A4A3}" dt="2023-01-11T20:02:09.727" v="140" actId="700"/>
          <ac:spMkLst>
            <pc:docMk/>
            <pc:sldMk cId="3625705429" sldId="261"/>
            <ac:spMk id="14" creationId="{1E74E3AA-8BA2-0C00-5A9C-5D6E4AE76C61}"/>
          </ac:spMkLst>
        </pc:spChg>
        <pc:spChg chg="add del mod ord">
          <ac:chgData name="Kau, Derchang" userId="b9148588-e694-4445-9765-2c9aad6149ce" providerId="ADAL" clId="{E0C13E54-DEC7-9244-9B04-9012DA89A4A3}" dt="2023-01-11T20:06:30.028" v="378" actId="700"/>
          <ac:spMkLst>
            <pc:docMk/>
            <pc:sldMk cId="3625705429" sldId="261"/>
            <ac:spMk id="16" creationId="{8710B420-808A-5197-B897-893DE5B313AE}"/>
          </ac:spMkLst>
        </pc:spChg>
        <pc:spChg chg="add del mod ord">
          <ac:chgData name="Kau, Derchang" userId="b9148588-e694-4445-9765-2c9aad6149ce" providerId="ADAL" clId="{E0C13E54-DEC7-9244-9B04-9012DA89A4A3}" dt="2023-01-11T20:06:30.028" v="378" actId="700"/>
          <ac:spMkLst>
            <pc:docMk/>
            <pc:sldMk cId="3625705429" sldId="261"/>
            <ac:spMk id="17" creationId="{D687B186-BAD9-DB9A-B565-4FF2EF0F4E7B}"/>
          </ac:spMkLst>
        </pc:spChg>
        <pc:spChg chg="add mod ord">
          <ac:chgData name="Kau, Derchang" userId="b9148588-e694-4445-9765-2c9aad6149ce" providerId="ADAL" clId="{E0C13E54-DEC7-9244-9B04-9012DA89A4A3}" dt="2023-01-11T20:06:30.028" v="378" actId="700"/>
          <ac:spMkLst>
            <pc:docMk/>
            <pc:sldMk cId="3625705429" sldId="261"/>
            <ac:spMk id="19" creationId="{9DD5472F-72E9-84DB-C216-BFE4A1965598}"/>
          </ac:spMkLst>
        </pc:spChg>
        <pc:spChg chg="add mod ord">
          <ac:chgData name="Kau, Derchang" userId="b9148588-e694-4445-9765-2c9aad6149ce" providerId="ADAL" clId="{E0C13E54-DEC7-9244-9B04-9012DA89A4A3}" dt="2023-01-11T20:06:30.028" v="378" actId="700"/>
          <ac:spMkLst>
            <pc:docMk/>
            <pc:sldMk cId="3625705429" sldId="261"/>
            <ac:spMk id="20" creationId="{6E6D6A6A-9584-0D13-BC7C-B7A95C938043}"/>
          </ac:spMkLst>
        </pc:spChg>
        <pc:graphicFrameChg chg="add del mod ord modGraphic">
          <ac:chgData name="Kau, Derchang" userId="b9148588-e694-4445-9765-2c9aad6149ce" providerId="ADAL" clId="{E0C13E54-DEC7-9244-9B04-9012DA89A4A3}" dt="2023-01-11T20:01:25.155" v="116" actId="3680"/>
          <ac:graphicFrameMkLst>
            <pc:docMk/>
            <pc:sldMk cId="3625705429" sldId="261"/>
            <ac:graphicFrameMk id="15" creationId="{E50F4CDB-0969-50B6-FF38-6EB2DCBED7D0}"/>
          </ac:graphicFrameMkLst>
        </pc:graphicFrameChg>
        <pc:graphicFrameChg chg="add del mod ord modGraphic">
          <ac:chgData name="Kau, Derchang" userId="b9148588-e694-4445-9765-2c9aad6149ce" providerId="ADAL" clId="{E0C13E54-DEC7-9244-9B04-9012DA89A4A3}" dt="2023-01-11T20:02:31.727" v="142" actId="3680"/>
          <ac:graphicFrameMkLst>
            <pc:docMk/>
            <pc:sldMk cId="3625705429" sldId="261"/>
            <ac:graphicFrameMk id="18" creationId="{F36E06BF-636D-6029-3DCC-D3712A2B61B7}"/>
          </ac:graphicFrameMkLst>
        </pc:graphicFrameChg>
      </pc:sldChg>
      <pc:sldChg chg="addSp delSp modSp new mod modClrScheme chgLayout">
        <pc:chgData name="Kau, Derchang" userId="b9148588-e694-4445-9765-2c9aad6149ce" providerId="ADAL" clId="{E0C13E54-DEC7-9244-9B04-9012DA89A4A3}" dt="2023-01-11T20:36:52.904" v="601" actId="1035"/>
        <pc:sldMkLst>
          <pc:docMk/>
          <pc:sldMk cId="4235361183" sldId="262"/>
        </pc:sldMkLst>
        <pc:spChg chg="del mod ord">
          <ac:chgData name="Kau, Derchang" userId="b9148588-e694-4445-9765-2c9aad6149ce" providerId="ADAL" clId="{E0C13E54-DEC7-9244-9B04-9012DA89A4A3}" dt="2023-01-11T20:06:00.076" v="375" actId="700"/>
          <ac:spMkLst>
            <pc:docMk/>
            <pc:sldMk cId="4235361183" sldId="262"/>
            <ac:spMk id="2" creationId="{7BB5A645-457B-F7AA-4BB3-00AFB502CFEB}"/>
          </ac:spMkLst>
        </pc:spChg>
        <pc:spChg chg="del mod ord">
          <ac:chgData name="Kau, Derchang" userId="b9148588-e694-4445-9765-2c9aad6149ce" providerId="ADAL" clId="{E0C13E54-DEC7-9244-9B04-9012DA89A4A3}" dt="2023-01-11T20:06:00.076" v="375" actId="700"/>
          <ac:spMkLst>
            <pc:docMk/>
            <pc:sldMk cId="4235361183" sldId="262"/>
            <ac:spMk id="3" creationId="{75C31F5C-5EC1-7586-E4D0-9B989CFB6120}"/>
          </ac:spMkLst>
        </pc:spChg>
        <pc:spChg chg="add del mod ord">
          <ac:chgData name="Kau, Derchang" userId="b9148588-e694-4445-9765-2c9aad6149ce" providerId="ADAL" clId="{E0C13E54-DEC7-9244-9B04-9012DA89A4A3}" dt="2023-01-11T20:16:23.393" v="483" actId="700"/>
          <ac:spMkLst>
            <pc:docMk/>
            <pc:sldMk cId="4235361183" sldId="262"/>
            <ac:spMk id="4" creationId="{030DEF5A-C209-252E-8465-7DACC46801EE}"/>
          </ac:spMkLst>
        </pc:spChg>
        <pc:spChg chg="add del mod ord">
          <ac:chgData name="Kau, Derchang" userId="b9148588-e694-4445-9765-2c9aad6149ce" providerId="ADAL" clId="{E0C13E54-DEC7-9244-9B04-9012DA89A4A3}" dt="2023-01-11T20:16:23.393" v="483" actId="700"/>
          <ac:spMkLst>
            <pc:docMk/>
            <pc:sldMk cId="4235361183" sldId="262"/>
            <ac:spMk id="5" creationId="{589E976A-5AF8-389C-1328-EC1825D15BE1}"/>
          </ac:spMkLst>
        </pc:spChg>
        <pc:spChg chg="add del mod ord">
          <ac:chgData name="Kau, Derchang" userId="b9148588-e694-4445-9765-2c9aad6149ce" providerId="ADAL" clId="{E0C13E54-DEC7-9244-9B04-9012DA89A4A3}" dt="2023-01-11T20:34:55.038" v="592" actId="700"/>
          <ac:spMkLst>
            <pc:docMk/>
            <pc:sldMk cId="4235361183" sldId="262"/>
            <ac:spMk id="9" creationId="{C005EB79-3225-0C0B-D062-1221DE101EF9}"/>
          </ac:spMkLst>
        </pc:spChg>
        <pc:spChg chg="add del mod ord">
          <ac:chgData name="Kau, Derchang" userId="b9148588-e694-4445-9765-2c9aad6149ce" providerId="ADAL" clId="{E0C13E54-DEC7-9244-9B04-9012DA89A4A3}" dt="2023-01-11T20:34:55.038" v="592" actId="700"/>
          <ac:spMkLst>
            <pc:docMk/>
            <pc:sldMk cId="4235361183" sldId="262"/>
            <ac:spMk id="10" creationId="{A033E333-A15A-A421-EE01-20B07955968F}"/>
          </ac:spMkLst>
        </pc:spChg>
        <pc:spChg chg="add del mod ord">
          <ac:chgData name="Kau, Derchang" userId="b9148588-e694-4445-9765-2c9aad6149ce" providerId="ADAL" clId="{E0C13E54-DEC7-9244-9B04-9012DA89A4A3}" dt="2023-01-11T20:23:23.609" v="490"/>
          <ac:spMkLst>
            <pc:docMk/>
            <pc:sldMk cId="4235361183" sldId="262"/>
            <ac:spMk id="11" creationId="{A671A3F6-31BA-E293-48EE-8117552D8695}"/>
          </ac:spMkLst>
        </pc:spChg>
        <pc:spChg chg="add mod ord">
          <ac:chgData name="Kau, Derchang" userId="b9148588-e694-4445-9765-2c9aad6149ce" providerId="ADAL" clId="{E0C13E54-DEC7-9244-9B04-9012DA89A4A3}" dt="2023-01-11T20:34:55.038" v="592" actId="700"/>
          <ac:spMkLst>
            <pc:docMk/>
            <pc:sldMk cId="4235361183" sldId="262"/>
            <ac:spMk id="16" creationId="{47F83C16-E19B-09DF-F1BD-C9720240D8E5}"/>
          </ac:spMkLst>
        </pc:spChg>
        <pc:spChg chg="add mod ord">
          <ac:chgData name="Kau, Derchang" userId="b9148588-e694-4445-9765-2c9aad6149ce" providerId="ADAL" clId="{E0C13E54-DEC7-9244-9B04-9012DA89A4A3}" dt="2023-01-11T20:34:55.038" v="592" actId="700"/>
          <ac:spMkLst>
            <pc:docMk/>
            <pc:sldMk cId="4235361183" sldId="262"/>
            <ac:spMk id="17" creationId="{E96B196B-C80B-9CFE-5E9F-3C038344CE3E}"/>
          </ac:spMkLst>
        </pc:spChg>
        <pc:graphicFrameChg chg="add del mod ord modGraphic">
          <ac:chgData name="Kau, Derchang" userId="b9148588-e694-4445-9765-2c9aad6149ce" providerId="ADAL" clId="{E0C13E54-DEC7-9244-9B04-9012DA89A4A3}" dt="2023-01-11T20:06:10.197" v="377" actId="3680"/>
          <ac:graphicFrameMkLst>
            <pc:docMk/>
            <pc:sldMk cId="4235361183" sldId="262"/>
            <ac:graphicFrameMk id="6" creationId="{0D5B3C32-498A-5021-98BA-477AB14AB4C5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10:25.128" v="387"/>
          <ac:graphicFrameMkLst>
            <pc:docMk/>
            <pc:sldMk cId="4235361183" sldId="262"/>
            <ac:graphicFrameMk id="7" creationId="{65FBAFE0-F53A-DCDC-EB2A-6D5BEBE7DAE9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10:30.973" v="389"/>
          <ac:graphicFrameMkLst>
            <pc:docMk/>
            <pc:sldMk cId="4235361183" sldId="262"/>
            <ac:graphicFrameMk id="8" creationId="{050F4E9B-8D4F-D491-366A-858A3B051542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16:44.382" v="485"/>
          <ac:graphicFrameMkLst>
            <pc:docMk/>
            <pc:sldMk cId="4235361183" sldId="262"/>
            <ac:graphicFrameMk id="12" creationId="{24F88145-D50E-B783-F321-7686BE00494A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23:11.149" v="487"/>
          <ac:graphicFrameMkLst>
            <pc:docMk/>
            <pc:sldMk cId="4235361183" sldId="262"/>
            <ac:graphicFrameMk id="13" creationId="{65E6CBE6-97B4-B7F3-3BA0-74EF02236830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23:16.155" v="489"/>
          <ac:graphicFrameMkLst>
            <pc:docMk/>
            <pc:sldMk cId="4235361183" sldId="262"/>
            <ac:graphicFrameMk id="14" creationId="{2556E252-503F-B0F0-F47F-EBB320D22B82}"/>
          </ac:graphicFrameMkLst>
        </pc:graphicFrameChg>
        <pc:graphicFrameChg chg="add mod ord modGraphic">
          <ac:chgData name="Kau, Derchang" userId="b9148588-e694-4445-9765-2c9aad6149ce" providerId="ADAL" clId="{E0C13E54-DEC7-9244-9B04-9012DA89A4A3}" dt="2023-01-11T20:36:52.904" v="601" actId="1035"/>
          <ac:graphicFrameMkLst>
            <pc:docMk/>
            <pc:sldMk cId="4235361183" sldId="262"/>
            <ac:graphicFrameMk id="15" creationId="{188BA668-E165-379F-4386-D6EF8D332026}"/>
          </ac:graphicFrameMkLst>
        </pc:graphicFrameChg>
      </pc:sldChg>
      <pc:sldMasterChg chg="addSldLayout delSldLayout modSldLayout">
        <pc:chgData name="Kau, Derchang" userId="b9148588-e694-4445-9765-2c9aad6149ce" providerId="ADAL" clId="{E0C13E54-DEC7-9244-9B04-9012DA89A4A3}" dt="2023-01-11T20:36:34.586" v="596" actId="20577"/>
        <pc:sldMasterMkLst>
          <pc:docMk/>
          <pc:sldMasterMk cId="0" sldId="2147483660"/>
        </pc:sldMasterMkLst>
        <pc:sldLayoutChg chg="modSp mod">
          <pc:chgData name="Kau, Derchang" userId="b9148588-e694-4445-9765-2c9aad6149ce" providerId="ADAL" clId="{E0C13E54-DEC7-9244-9B04-9012DA89A4A3}" dt="2023-01-11T20:36:34.586" v="596" actId="20577"/>
          <pc:sldLayoutMkLst>
            <pc:docMk/>
            <pc:sldMasterMk cId="0" sldId="2147483660"/>
            <pc:sldLayoutMk cId="1218200865" sldId="2147483676"/>
          </pc:sldLayoutMkLst>
          <pc:spChg chg="mod">
            <ac:chgData name="Kau, Derchang" userId="b9148588-e694-4445-9765-2c9aad6149ce" providerId="ADAL" clId="{E0C13E54-DEC7-9244-9B04-9012DA89A4A3}" dt="2023-01-11T20:36:34.586" v="596" actId="20577"/>
            <ac:spMkLst>
              <pc:docMk/>
              <pc:sldMasterMk cId="0" sldId="2147483660"/>
              <pc:sldLayoutMk cId="1218200865" sldId="2147483676"/>
              <ac:spMk id="22" creationId="{00000000-0000-0000-0000-000000000000}"/>
            </ac:spMkLst>
          </pc:spChg>
        </pc:sldLayoutChg>
        <pc:sldLayoutChg chg="addSp delSp modSp new add del mod">
          <pc:chgData name="Kau, Derchang" userId="b9148588-e694-4445-9765-2c9aad6149ce" providerId="ADAL" clId="{E0C13E54-DEC7-9244-9B04-9012DA89A4A3}" dt="2023-01-11T20:14:26.035" v="428" actId="948"/>
          <pc:sldLayoutMkLst>
            <pc:docMk/>
            <pc:sldMasterMk cId="0" sldId="2147483660"/>
            <pc:sldLayoutMk cId="835635564" sldId="2147483677"/>
          </pc:sldLayoutMkLst>
          <pc:spChg chg="mod">
            <ac:chgData name="Kau, Derchang" userId="b9148588-e694-4445-9765-2c9aad6149ce" providerId="ADAL" clId="{E0C13E54-DEC7-9244-9B04-9012DA89A4A3}" dt="2023-01-11T19:52:28.879" v="49" actId="14100"/>
            <ac:spMkLst>
              <pc:docMk/>
              <pc:sldMasterMk cId="0" sldId="2147483660"/>
              <pc:sldLayoutMk cId="835635564" sldId="2147483677"/>
              <ac:spMk id="2" creationId="{98DEBF2A-3420-AF13-5622-3EDE6762E7F8}"/>
            </ac:spMkLst>
          </pc:spChg>
          <pc:spChg chg="add del">
            <ac:chgData name="Kau, Derchang" userId="b9148588-e694-4445-9765-2c9aad6149ce" providerId="ADAL" clId="{E0C13E54-DEC7-9244-9B04-9012DA89A4A3}" dt="2023-01-11T19:51:05.514" v="33" actId="11529"/>
            <ac:spMkLst>
              <pc:docMk/>
              <pc:sldMasterMk cId="0" sldId="2147483660"/>
              <pc:sldLayoutMk cId="835635564" sldId="2147483677"/>
              <ac:spMk id="3" creationId="{8AD9006B-A3C9-1685-EFCA-77231BC035F7}"/>
            </ac:spMkLst>
          </pc:spChg>
          <pc:spChg chg="add mod">
            <ac:chgData name="Kau, Derchang" userId="b9148588-e694-4445-9765-2c9aad6149ce" providerId="ADAL" clId="{E0C13E54-DEC7-9244-9B04-9012DA89A4A3}" dt="2023-01-11T20:14:26.035" v="428" actId="948"/>
            <ac:spMkLst>
              <pc:docMk/>
              <pc:sldMasterMk cId="0" sldId="2147483660"/>
              <pc:sldLayoutMk cId="835635564" sldId="2147483677"/>
              <ac:spMk id="4" creationId="{075526AC-2AAF-CD46-29A4-85D4D007D596}"/>
            </ac:spMkLst>
          </pc:spChg>
        </pc:sldLayoutChg>
        <pc:sldLayoutChg chg="new del mod">
          <pc:chgData name="Kau, Derchang" userId="b9148588-e694-4445-9765-2c9aad6149ce" providerId="ADAL" clId="{E0C13E54-DEC7-9244-9B04-9012DA89A4A3}" dt="2023-01-11T19:50:27.961" v="32" actId="11236"/>
          <pc:sldLayoutMkLst>
            <pc:docMk/>
            <pc:sldMasterMk cId="0" sldId="2147483660"/>
            <pc:sldLayoutMk cId="2852460515" sldId="2147483678"/>
          </pc:sldLayoutMkLst>
        </pc:sldLayoutChg>
        <pc:sldLayoutChg chg="addSp delSp modSp new mod">
          <pc:chgData name="Kau, Derchang" userId="b9148588-e694-4445-9765-2c9aad6149ce" providerId="ADAL" clId="{E0C13E54-DEC7-9244-9B04-9012DA89A4A3}" dt="2023-01-11T20:34:34.367" v="591" actId="14100"/>
          <pc:sldLayoutMkLst>
            <pc:docMk/>
            <pc:sldMasterMk cId="0" sldId="2147483660"/>
            <pc:sldLayoutMk cId="4044187578" sldId="2147483678"/>
          </pc:sldLayoutMkLst>
          <pc:spChg chg="mod">
            <ac:chgData name="Kau, Derchang" userId="b9148588-e694-4445-9765-2c9aad6149ce" providerId="ADAL" clId="{E0C13E54-DEC7-9244-9B04-9012DA89A4A3}" dt="2023-01-11T20:07:28.043" v="379" actId="14100"/>
            <ac:spMkLst>
              <pc:docMk/>
              <pc:sldMasterMk cId="0" sldId="2147483660"/>
              <pc:sldLayoutMk cId="4044187578" sldId="2147483678"/>
              <ac:spMk id="2" creationId="{FE2A6596-0F15-CAC5-FD92-8B53E78B1B40}"/>
            </ac:spMkLst>
          </pc:spChg>
          <pc:spChg chg="add del">
            <ac:chgData name="Kau, Derchang" userId="b9148588-e694-4445-9765-2c9aad6149ce" providerId="ADAL" clId="{E0C13E54-DEC7-9244-9B04-9012DA89A4A3}" dt="2023-01-11T19:53:54.371" v="59" actId="11529"/>
            <ac:spMkLst>
              <pc:docMk/>
              <pc:sldMasterMk cId="0" sldId="2147483660"/>
              <pc:sldLayoutMk cId="4044187578" sldId="2147483678"/>
              <ac:spMk id="3" creationId="{76D626E7-E399-EB26-05B1-77D259BD3329}"/>
            </ac:spMkLst>
          </pc:spChg>
          <pc:spChg chg="add del mod">
            <ac:chgData name="Kau, Derchang" userId="b9148588-e694-4445-9765-2c9aad6149ce" providerId="ADAL" clId="{E0C13E54-DEC7-9244-9B04-9012DA89A4A3}" dt="2023-01-11T20:34:18.236" v="589" actId="14100"/>
            <ac:spMkLst>
              <pc:docMk/>
              <pc:sldMasterMk cId="0" sldId="2147483660"/>
              <pc:sldLayoutMk cId="4044187578" sldId="2147483678"/>
              <ac:spMk id="4" creationId="{EE747724-537E-297D-EC47-ED469AC494C9}"/>
            </ac:spMkLst>
          </pc:spChg>
          <pc:spChg chg="add del mod">
            <ac:chgData name="Kau, Derchang" userId="b9148588-e694-4445-9765-2c9aad6149ce" providerId="ADAL" clId="{E0C13E54-DEC7-9244-9B04-9012DA89A4A3}" dt="2023-01-11T19:55:03.892" v="71"/>
            <ac:spMkLst>
              <pc:docMk/>
              <pc:sldMasterMk cId="0" sldId="2147483660"/>
              <pc:sldLayoutMk cId="4044187578" sldId="2147483678"/>
              <ac:spMk id="6" creationId="{6EF15F78-B254-8211-F3DE-B3F304B8C296}"/>
            </ac:spMkLst>
          </pc:spChg>
          <pc:spChg chg="add del mod">
            <ac:chgData name="Kau, Derchang" userId="b9148588-e694-4445-9765-2c9aad6149ce" providerId="ADAL" clId="{E0C13E54-DEC7-9244-9B04-9012DA89A4A3}" dt="2023-01-11T19:55:25.591" v="77"/>
            <ac:spMkLst>
              <pc:docMk/>
              <pc:sldMasterMk cId="0" sldId="2147483660"/>
              <pc:sldLayoutMk cId="4044187578" sldId="2147483678"/>
              <ac:spMk id="8" creationId="{C6A5E197-2A0F-012F-A7B2-7C9DEDCD713F}"/>
            </ac:spMkLst>
          </pc:spChg>
          <pc:spChg chg="add del">
            <ac:chgData name="Kau, Derchang" userId="b9148588-e694-4445-9765-2c9aad6149ce" providerId="ADAL" clId="{E0C13E54-DEC7-9244-9B04-9012DA89A4A3}" dt="2023-01-11T20:12:41.096" v="400" actId="11529"/>
            <ac:spMkLst>
              <pc:docMk/>
              <pc:sldMasterMk cId="0" sldId="2147483660"/>
              <pc:sldLayoutMk cId="4044187578" sldId="2147483678"/>
              <ac:spMk id="10" creationId="{38629D1B-51C6-052A-B1B2-8E91A8440282}"/>
            </ac:spMkLst>
          </pc:spChg>
          <pc:spChg chg="add mod">
            <ac:chgData name="Kau, Derchang" userId="b9148588-e694-4445-9765-2c9aad6149ce" providerId="ADAL" clId="{E0C13E54-DEC7-9244-9B04-9012DA89A4A3}" dt="2023-01-11T20:34:34.367" v="591" actId="14100"/>
            <ac:spMkLst>
              <pc:docMk/>
              <pc:sldMasterMk cId="0" sldId="2147483660"/>
              <pc:sldLayoutMk cId="4044187578" sldId="2147483678"/>
              <ac:spMk id="11" creationId="{1B40EC04-D38A-54E0-43CA-79F4145CBDF7}"/>
            </ac:spMkLst>
          </pc:spChg>
          <pc:graphicFrameChg chg="add del mod">
            <ac:chgData name="Kau, Derchang" userId="b9148588-e694-4445-9765-2c9aad6149ce" providerId="ADAL" clId="{E0C13E54-DEC7-9244-9B04-9012DA89A4A3}" dt="2023-01-11T19:55:03.892" v="71"/>
            <ac:graphicFrameMkLst>
              <pc:docMk/>
              <pc:sldMasterMk cId="0" sldId="2147483660"/>
              <pc:sldLayoutMk cId="4044187578" sldId="2147483678"/>
              <ac:graphicFrameMk id="5" creationId="{DEF73B35-21C7-9058-BB80-E33EF536E1E0}"/>
            </ac:graphicFrameMkLst>
          </pc:graphicFrameChg>
          <pc:graphicFrameChg chg="add del mod">
            <ac:chgData name="Kau, Derchang" userId="b9148588-e694-4445-9765-2c9aad6149ce" providerId="ADAL" clId="{E0C13E54-DEC7-9244-9B04-9012DA89A4A3}" dt="2023-01-11T19:55:25.591" v="77"/>
            <ac:graphicFrameMkLst>
              <pc:docMk/>
              <pc:sldMasterMk cId="0" sldId="2147483660"/>
              <pc:sldLayoutMk cId="4044187578" sldId="2147483678"/>
              <ac:graphicFrameMk id="7" creationId="{59808711-CE61-7186-ED9B-FDD7E4276A38}"/>
            </ac:graphicFrameMkLst>
          </pc:graphicFrameChg>
          <pc:graphicFrameChg chg="add del mod">
            <ac:chgData name="Kau, Derchang" userId="b9148588-e694-4445-9765-2c9aad6149ce" providerId="ADAL" clId="{E0C13E54-DEC7-9244-9B04-9012DA89A4A3}" dt="2023-01-11T20:09:10.027" v="383"/>
            <ac:graphicFrameMkLst>
              <pc:docMk/>
              <pc:sldMasterMk cId="0" sldId="2147483660"/>
              <pc:sldLayoutMk cId="4044187578" sldId="2147483678"/>
              <ac:graphicFrameMk id="9" creationId="{0500315E-BEA5-ADB8-D7E6-09FA18E20083}"/>
            </ac:graphicFrameMkLst>
          </pc:graphicFrameChg>
        </pc:sldLayoutChg>
      </pc:sldMasterChg>
      <pc:sldMasterChg chg="new del mod addSldLayout delSldLayout">
        <pc:chgData name="Kau, Derchang" userId="b9148588-e694-4445-9765-2c9aad6149ce" providerId="ADAL" clId="{E0C13E54-DEC7-9244-9B04-9012DA89A4A3}" dt="2023-01-11T19:53:35.653" v="57" actId="6938"/>
        <pc:sldMasterMkLst>
          <pc:docMk/>
          <pc:sldMasterMk cId="1658921431" sldId="2147483678"/>
        </pc:sldMasterMkLst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08416219" sldId="2147483679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755012390" sldId="2147483680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159119834" sldId="2147483681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669086782" sldId="2147483682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755416030" sldId="2147483683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829423019" sldId="2147483684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156907716" sldId="2147483685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281134150" sldId="2147483686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024885004" sldId="2147483687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27144568" sldId="2147483688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1805521761" sldId="2147483689"/>
          </pc:sldLayoutMkLst>
        </pc:sldLayoutChg>
      </pc:sldMasterChg>
    </pc:docChg>
  </pc:docChgLst>
  <pc:docChgLst>
    <pc:chgData name="Kau, Derchang" userId="b9148588-e694-4445-9765-2c9aad6149ce" providerId="ADAL" clId="{62BD9C7D-268E-CE43-B493-8848CD8590DF}"/>
    <pc:docChg chg="undo custSel modSld modMainMaster">
      <pc:chgData name="Kau, Derchang" userId="b9148588-e694-4445-9765-2c9aad6149ce" providerId="ADAL" clId="{62BD9C7D-268E-CE43-B493-8848CD8590DF}" dt="2024-01-04T01:06:53.467" v="48" actId="948"/>
      <pc:docMkLst>
        <pc:docMk/>
      </pc:docMkLst>
      <pc:sldChg chg="modSp mod">
        <pc:chgData name="Kau, Derchang" userId="b9148588-e694-4445-9765-2c9aad6149ce" providerId="ADAL" clId="{62BD9C7D-268E-CE43-B493-8848CD8590DF}" dt="2024-01-04T01:05:24.059" v="40" actId="14100"/>
        <pc:sldMkLst>
          <pc:docMk/>
          <pc:sldMk cId="141835231" sldId="260"/>
        </pc:sldMkLst>
        <pc:spChg chg="mod">
          <ac:chgData name="Kau, Derchang" userId="b9148588-e694-4445-9765-2c9aad6149ce" providerId="ADAL" clId="{62BD9C7D-268E-CE43-B493-8848CD8590DF}" dt="2024-01-04T01:05:24.059" v="40" actId="14100"/>
          <ac:spMkLst>
            <pc:docMk/>
            <pc:sldMk cId="141835231" sldId="260"/>
            <ac:spMk id="2" creationId="{69C6A856-2042-E6C7-2D35-0FC00318AD18}"/>
          </ac:spMkLst>
        </pc:spChg>
        <pc:spChg chg="mod">
          <ac:chgData name="Kau, Derchang" userId="b9148588-e694-4445-9765-2c9aad6149ce" providerId="ADAL" clId="{62BD9C7D-268E-CE43-B493-8848CD8590DF}" dt="2024-01-04T01:05:01.360" v="38" actId="404"/>
          <ac:spMkLst>
            <pc:docMk/>
            <pc:sldMk cId="141835231" sldId="260"/>
            <ac:spMk id="3" creationId="{06509CAA-A260-077C-F75D-022762938592}"/>
          </ac:spMkLst>
        </pc:spChg>
      </pc:sldChg>
      <pc:sldMasterChg chg="modSldLayout">
        <pc:chgData name="Kau, Derchang" userId="b9148588-e694-4445-9765-2c9aad6149ce" providerId="ADAL" clId="{62BD9C7D-268E-CE43-B493-8848CD8590DF}" dt="2024-01-04T01:06:53.467" v="48" actId="948"/>
        <pc:sldMasterMkLst>
          <pc:docMk/>
          <pc:sldMasterMk cId="0" sldId="2147483660"/>
        </pc:sldMasterMkLst>
        <pc:sldLayoutChg chg="modSp mod">
          <pc:chgData name="Kau, Derchang" userId="b9148588-e694-4445-9765-2c9aad6149ce" providerId="ADAL" clId="{62BD9C7D-268E-CE43-B493-8848CD8590DF}" dt="2024-01-04T01:06:53.467" v="48" actId="948"/>
          <pc:sldLayoutMkLst>
            <pc:docMk/>
            <pc:sldMasterMk cId="0" sldId="2147483660"/>
            <pc:sldLayoutMk cId="1218200865" sldId="2147483676"/>
          </pc:sldLayoutMkLst>
          <pc:spChg chg="mod">
            <ac:chgData name="Kau, Derchang" userId="b9148588-e694-4445-9765-2c9aad6149ce" providerId="ADAL" clId="{62BD9C7D-268E-CE43-B493-8848CD8590DF}" dt="2024-01-04T01:05:42.141" v="41" actId="14100"/>
            <ac:spMkLst>
              <pc:docMk/>
              <pc:sldMasterMk cId="0" sldId="2147483660"/>
              <pc:sldLayoutMk cId="1218200865" sldId="2147483676"/>
              <ac:spMk id="2" creationId="{00000000-0000-0000-0000-000000000000}"/>
            </ac:spMkLst>
          </pc:spChg>
          <pc:spChg chg="mod">
            <ac:chgData name="Kau, Derchang" userId="b9148588-e694-4445-9765-2c9aad6149ce" providerId="ADAL" clId="{62BD9C7D-268E-CE43-B493-8848CD8590DF}" dt="2024-01-04T01:05:45.678" v="42" actId="1076"/>
            <ac:spMkLst>
              <pc:docMk/>
              <pc:sldMasterMk cId="0" sldId="2147483660"/>
              <pc:sldLayoutMk cId="1218200865" sldId="2147483676"/>
              <ac:spMk id="20" creationId="{00000000-0000-0000-0000-000000000000}"/>
            </ac:spMkLst>
          </pc:spChg>
          <pc:spChg chg="mod">
            <ac:chgData name="Kau, Derchang" userId="b9148588-e694-4445-9765-2c9aad6149ce" providerId="ADAL" clId="{62BD9C7D-268E-CE43-B493-8848CD8590DF}" dt="2024-01-04T01:06:53.467" v="48" actId="948"/>
            <ac:spMkLst>
              <pc:docMk/>
              <pc:sldMasterMk cId="0" sldId="2147483660"/>
              <pc:sldLayoutMk cId="1218200865" sldId="2147483676"/>
              <ac:spMk id="22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6" y="62728"/>
            <a:ext cx="7451434" cy="457200"/>
          </a:xfrm>
          <a:solidFill>
            <a:schemeClr val="accent2"/>
          </a:solidFill>
        </p:spPr>
        <p:txBody>
          <a:bodyPr anchor="ctr"/>
          <a:lstStyle>
            <a:lvl1pPr algn="l">
              <a:defRPr sz="2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(Click to enter Project Tile)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7618141" y="151179"/>
            <a:ext cx="912541" cy="252377"/>
          </a:xfrm>
          <a:prstGeom prst="rect">
            <a:avLst/>
          </a:prstGeom>
        </p:spPr>
        <p:txBody>
          <a:bodyPr wrap="square" lIns="36576" tIns="18288" rIns="36576" bIns="18288">
            <a:spAutoFit/>
          </a:bodyPr>
          <a:lstStyle/>
          <a:p>
            <a:pPr fontAlgn="t"/>
            <a:r>
              <a:rPr lang="en-US" sz="1400" b="1" u="sng" baseline="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Gate Level:</a:t>
            </a:r>
            <a:endParaRPr lang="en-US" sz="14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8530682" y="76772"/>
            <a:ext cx="2443977" cy="457199"/>
          </a:xfrm>
        </p:spPr>
        <p:txBody>
          <a:bodyPr lIns="36576" tIns="18288" rIns="36576" bIns="18288" anchor="ctr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400" b="1" i="0" baseline="0">
                <a:solidFill>
                  <a:schemeClr val="tx1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1. Ideation 2. Vetting  3. PoC </a:t>
            </a:r>
            <a:br>
              <a:rPr lang="en-US" dirty="0"/>
            </a:br>
            <a:r>
              <a:rPr lang="en-US" dirty="0"/>
              <a:t>4. Definition  5. Change Control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11049000" y="76200"/>
            <a:ext cx="1078992" cy="201168"/>
          </a:xfrm>
        </p:spPr>
        <p:txBody>
          <a:bodyPr lIns="36576" tIns="18288" rIns="36576" bIns="18288" anchor="ctr"/>
          <a:lstStyle>
            <a:lvl1pPr marL="0" indent="0" algn="r">
              <a:buNone/>
              <a:defRPr sz="1400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60075C1-4649-8EDE-2B65-2A9BBC4FEC9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049000" y="350747"/>
            <a:ext cx="1079500" cy="201168"/>
          </a:xfrm>
        </p:spPr>
        <p:txBody>
          <a:bodyPr lIns="36576" tIns="18288" rIns="36576" bIns="18288" anchor="ctr"/>
          <a:lstStyle>
            <a:lvl1pPr marL="0" indent="0" algn="r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z="1400" dirty="0"/>
              <a:t>Revision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A46C4B-16AD-1E75-0F3D-00A08F5D97F3}"/>
              </a:ext>
            </a:extLst>
          </p:cNvPr>
          <p:cNvSpPr/>
          <p:nvPr userDrawn="1"/>
        </p:nvSpPr>
        <p:spPr>
          <a:xfrm>
            <a:off x="101433" y="1628422"/>
            <a:ext cx="4429596" cy="25030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18288" rIns="36576" bIns="18288">
            <a:spAutoFit/>
          </a:bodyPr>
          <a:lstStyle/>
          <a:p>
            <a:pPr algn="ct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Value Proposition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9C6B06C-6B96-B92F-A9E0-18A405A519BA}"/>
              </a:ext>
            </a:extLst>
          </p:cNvPr>
          <p:cNvSpPr/>
          <p:nvPr userDrawn="1"/>
        </p:nvSpPr>
        <p:spPr>
          <a:xfrm>
            <a:off x="76200" y="606145"/>
            <a:ext cx="811903" cy="2523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18288" rIns="36576" bIns="18288">
            <a:spAutoFit/>
          </a:bodyPr>
          <a:lstStyle/>
          <a:p>
            <a:pPr algn="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Duration: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50E5A492-9525-F544-7F7D-D0FD350C83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8102" y="609600"/>
            <a:ext cx="3637715" cy="285743"/>
          </a:xfrm>
          <a:ln>
            <a:noFill/>
          </a:ln>
        </p:spPr>
        <p:txBody>
          <a:bodyPr lIns="36576" tIns="18288" rIns="36576" bIns="18288" anchor="ctr"/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z="1400" dirty="0"/>
              <a:t>Expected start-date &amp; completion need-date</a:t>
            </a:r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3420F9F-7948-2328-87AA-94A19BB0D6C7}"/>
              </a:ext>
            </a:extLst>
          </p:cNvPr>
          <p:cNvSpPr/>
          <p:nvPr userDrawn="1"/>
        </p:nvSpPr>
        <p:spPr>
          <a:xfrm>
            <a:off x="101433" y="3990102"/>
            <a:ext cx="4424384" cy="2523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18288" rIns="36576" bIns="18288">
            <a:spAutoFit/>
          </a:bodyPr>
          <a:lstStyle/>
          <a:p>
            <a:pPr algn="ct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Ecosystem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118A5DC2-9B29-3402-6A8C-2EF1B28AF56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5107" y="1878727"/>
            <a:ext cx="4430710" cy="2035175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36576" tIns="18288" rIns="36576" bIns="18288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en-US" dirty="0"/>
              <a:t>This section captures why we are here.  </a:t>
            </a:r>
            <a:br>
              <a:rPr lang="en-US" dirty="0"/>
            </a:br>
            <a:r>
              <a:rPr lang="en-US" dirty="0"/>
              <a:t>Begin with the end in mind.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Landing: The overall impact at end stage</a:t>
            </a:r>
            <a:br>
              <a:rPr lang="en-US" dirty="0"/>
            </a:br>
            <a:r>
              <a:rPr lang="en-US" dirty="0"/>
              <a:t>– Objectives: Guide the direction to solve problem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succinct punch line must be significant, concrete, actionable and inspirational</a:t>
            </a:r>
          </a:p>
        </p:txBody>
      </p:sp>
      <p:sp>
        <p:nvSpPr>
          <p:cNvPr id="43" name="Text Placeholder 41">
            <a:extLst>
              <a:ext uri="{FF2B5EF4-FFF2-40B4-BE49-F238E27FC236}">
                <a16:creationId xmlns:a16="http://schemas.microsoft.com/office/drawing/2014/main" id="{84FB21F0-846F-F94D-8F75-348A17F9D22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433" y="4218703"/>
            <a:ext cx="4430710" cy="2258297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36576" tIns="18288" rIns="36576" bIns="18288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</a:lstStyle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This section capture the network of support, supply and consumption of decision, activity or outcome of the project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Chartering Group: team accountable for results</a:t>
            </a:r>
            <a:br>
              <a:rPr lang="en-US" dirty="0"/>
            </a:br>
            <a:r>
              <a:rPr lang="en-US" dirty="0"/>
              <a:t>– Sponsor: Typically the leader of chartering team</a:t>
            </a:r>
            <a:br>
              <a:rPr lang="en-US" dirty="0"/>
            </a:br>
            <a:r>
              <a:rPr lang="en-US" dirty="0"/>
              <a:t>– Customer: Recipients of the project outcome</a:t>
            </a:r>
            <a:br>
              <a:rPr lang="en-US" dirty="0"/>
            </a:br>
            <a:r>
              <a:rPr lang="en-US" dirty="0"/>
              <a:t>– Stakeholders:  affect or affected by the projects.</a:t>
            </a:r>
            <a:br>
              <a:rPr lang="en-US" dirty="0"/>
            </a:br>
            <a:r>
              <a:rPr lang="en-US" dirty="0"/>
              <a:t>– Other dependency/support for execution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B6E0B63-1539-E1E1-17A0-7F022A2BBC6E}"/>
              </a:ext>
            </a:extLst>
          </p:cNvPr>
          <p:cNvSpPr/>
          <p:nvPr userDrawn="1"/>
        </p:nvSpPr>
        <p:spPr>
          <a:xfrm>
            <a:off x="76199" y="955666"/>
            <a:ext cx="811903" cy="61555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91440" rIns="36576" bIns="91440">
            <a:spAutoFit/>
          </a:bodyPr>
          <a:lstStyle/>
          <a:p>
            <a:pPr algn="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Valuation Category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Text Placeholder 14">
            <a:extLst>
              <a:ext uri="{FF2B5EF4-FFF2-40B4-BE49-F238E27FC236}">
                <a16:creationId xmlns:a16="http://schemas.microsoft.com/office/drawing/2014/main" id="{5B44FAEE-2A3C-CB41-E428-460FE1CEE36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8101" y="971543"/>
            <a:ext cx="3637715" cy="615552"/>
          </a:xfrm>
          <a:ln>
            <a:noFill/>
          </a:ln>
        </p:spPr>
        <p:txBody>
          <a:bodyPr lIns="36576" tIns="18288" rIns="36576" bIns="18288" anchor="ctr"/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z="1400" dirty="0"/>
              <a:t>1. Low-End Displacement   2. Market Creation </a:t>
            </a:r>
            <a:br>
              <a:rPr lang="en-US" sz="1400" dirty="0"/>
            </a:br>
            <a:r>
              <a:rPr lang="en-US" sz="1400" dirty="0"/>
              <a:t>3. Competitor Disruption, </a:t>
            </a:r>
            <a:br>
              <a:rPr lang="en-US" sz="1400" dirty="0"/>
            </a:br>
            <a:r>
              <a:rPr lang="en-US" sz="1400" dirty="0"/>
              <a:t>4. Technology-Driven Disruption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0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y 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EBF2A-3420-AF13-5622-3EDE6762E7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609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Study Plan (a.k.a. Work Package)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075526AC-2AAF-CD46-29A4-85D4D007D596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914400" y="914400"/>
            <a:ext cx="10363200" cy="54864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/>
            </a:lvl1pPr>
          </a:lstStyle>
          <a:p>
            <a:r>
              <a:rPr lang="en-US" dirty="0"/>
              <a:t>Similar to Work Package of a long range planning, it illustrates the swimming lane (parallel efforts) and critical path (Serial works) to achieve the goals at the final landing zone. 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This page is a zoom-out view of the long term plan.  The project’s deliverables and schedule are manifested as a beacon in arriving the ultimate destination.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Click table Icon to build Study Plan table.</a:t>
            </a:r>
          </a:p>
        </p:txBody>
      </p:sp>
    </p:spTree>
    <p:extLst>
      <p:ext uri="{BB962C8B-B14F-4D97-AF65-F5344CB8AC3E}">
        <p14:creationId xmlns:p14="http://schemas.microsoft.com/office/powerpoint/2010/main" val="83563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B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A6596-0F15-CAC5-FD92-8B53E78B1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Project OKR and Gantt Chart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EE747724-537E-297D-EC47-ED469AC494C9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304800" y="3352800"/>
            <a:ext cx="11658600" cy="3048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/>
            </a:lvl1pPr>
          </a:lstStyle>
          <a:p>
            <a:r>
              <a:rPr lang="en-US" dirty="0"/>
              <a:t>OKR template shown above for reference,</a:t>
            </a:r>
            <a:br>
              <a:rPr lang="en-US" dirty="0"/>
            </a:br>
            <a:r>
              <a:rPr lang="en-US" dirty="0"/>
              <a:t>Or click Table icon below to build Gantt Chart 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1B40EC04-D38A-54E0-43CA-79F4145CBDF7}"/>
              </a:ext>
            </a:extLst>
          </p:cNvPr>
          <p:cNvSpPr>
            <a:spLocks noGrp="1"/>
          </p:cNvSpPr>
          <p:nvPr>
            <p:ph type="tbl" sz="quarter" idx="11" hasCustomPrompt="1"/>
          </p:nvPr>
        </p:nvSpPr>
        <p:spPr>
          <a:xfrm>
            <a:off x="304800" y="762000"/>
            <a:ext cx="11658600" cy="25908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/>
            </a:lvl1pPr>
          </a:lstStyle>
          <a:p>
            <a:r>
              <a:rPr lang="en-US" dirty="0"/>
              <a:t>Click table icon to build OKR</a:t>
            </a:r>
          </a:p>
        </p:txBody>
      </p:sp>
    </p:spTree>
    <p:extLst>
      <p:ext uri="{BB962C8B-B14F-4D97-AF65-F5344CB8AC3E}">
        <p14:creationId xmlns:p14="http://schemas.microsoft.com/office/powerpoint/2010/main" val="404418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SMG/CPG/GEMS/FTE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6A856-2042-E6C7-2D35-0FC00318A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09CAA-A260-077C-F75D-022762938592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937940-577D-0B4D-E103-DF1BC88163D2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33EDD3-9396-D2F7-2464-F94F06F8CC9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B973B-1BD5-C2BF-D9EC-85B6CF000C5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FF4EA1-A2BA-ECEA-066E-261E29D4762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466D500-E52D-DDDC-A6DF-3D1A7FC6D8D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5E3FCF-3C3A-798B-C53B-5975B8EA4FB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325" name="Table 325">
            <a:extLst>
              <a:ext uri="{FF2B5EF4-FFF2-40B4-BE49-F238E27FC236}">
                <a16:creationId xmlns:a16="http://schemas.microsoft.com/office/drawing/2014/main" id="{60F8F65B-2A34-27AD-1B53-3097F4F89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502757"/>
              </p:ext>
            </p:extLst>
          </p:nvPr>
        </p:nvGraphicFramePr>
        <p:xfrm>
          <a:off x="4699001" y="625294"/>
          <a:ext cx="7428992" cy="58517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3199">
                  <a:extLst>
                    <a:ext uri="{9D8B030D-6E8A-4147-A177-3AD203B41FA5}">
                      <a16:colId xmlns:a16="http://schemas.microsoft.com/office/drawing/2014/main" val="3726004821"/>
                    </a:ext>
                  </a:extLst>
                </a:gridCol>
                <a:gridCol w="5955793">
                  <a:extLst>
                    <a:ext uri="{9D8B030D-6E8A-4147-A177-3AD203B41FA5}">
                      <a16:colId xmlns:a16="http://schemas.microsoft.com/office/drawing/2014/main" val="1334235734"/>
                    </a:ext>
                  </a:extLst>
                </a:gridCol>
              </a:tblGrid>
              <a:tr h="25437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Scope and Plan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45983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Statement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Defines the problem/opportunity the project is addressing.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43461168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 what matters; necessary and sufficient quantifiable metric; Stretched yet realistic time-bounded measurables (S.M.A.R.T)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43583853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 and Expertise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Chair, Coach, team members and coverage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 category: TF: 4~6. FT: 8~10  WG: 12~15,  JET: &lt;20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488904978"/>
                  </a:ext>
                </a:extLst>
              </a:tr>
              <a:tr h="41593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Strategy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 level Planning to achieve objectives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26874164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Logistics and Funding needs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Including meeting schedule, share point and other expenses to project execution, such as hardware, software, IP, license, tests, EFA/PFA, labs,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tapeout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silicon.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85333220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Decision Process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process used within the team to make decisions.  This can be either:  consensus, consultative, voting, or authoritative.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835652934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Feedback Plan  Communication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communicate to the ecosystem, with the team’s activities to ensure continual buy-in or forking to appropriate direction.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81955575"/>
                  </a:ext>
                </a:extLst>
              </a:tr>
              <a:tr h="7817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Guard Rail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 are constraints or expected conditions that should be met in project execution. Calling out assumptions and boundary conditions explicitly to prevent scope creep.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240120858"/>
                  </a:ext>
                </a:extLst>
              </a:tr>
              <a:tr h="7817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Sunset Clause &amp; Sunset Plan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completion point such as date and goal achieved to end the project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Upon the completion and objectives met, describes what, when, where, and how to step up, down, change direction or terminate. 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99861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35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9DD5472F-72E9-84DB-C216-BFE4A1965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able Placeholder 19">
            <a:extLst>
              <a:ext uri="{FF2B5EF4-FFF2-40B4-BE49-F238E27FC236}">
                <a16:creationId xmlns:a16="http://schemas.microsoft.com/office/drawing/2014/main" id="{6E6D6A6A-9584-0D13-BC7C-B7A95C938043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05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47F83C16-E19B-09DF-F1BD-C9720240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able Placeholder 16">
            <a:extLst>
              <a:ext uri="{FF2B5EF4-FFF2-40B4-BE49-F238E27FC236}">
                <a16:creationId xmlns:a16="http://schemas.microsoft.com/office/drawing/2014/main" id="{E96B196B-C80B-9CFE-5E9F-3C038344CE3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5" name="Table Placeholder 14">
            <a:extLst>
              <a:ext uri="{FF2B5EF4-FFF2-40B4-BE49-F238E27FC236}">
                <a16:creationId xmlns:a16="http://schemas.microsoft.com/office/drawing/2014/main" id="{188BA668-E165-379F-4386-D6EF8D332026}"/>
              </a:ext>
            </a:extLst>
          </p:cNvPr>
          <p:cNvGraphicFramePr>
            <a:graphicFrameLocks noGrp="1"/>
          </p:cNvGraphicFramePr>
          <p:nvPr>
            <p:ph type="tbl" sz="quarter" idx="11"/>
            <p:extLst>
              <p:ext uri="{D42A27DB-BD31-4B8C-83A1-F6EECF244321}">
                <p14:modId xmlns:p14="http://schemas.microsoft.com/office/powerpoint/2010/main" val="2094284827"/>
              </p:ext>
            </p:extLst>
          </p:nvPr>
        </p:nvGraphicFramePr>
        <p:xfrm>
          <a:off x="304800" y="990600"/>
          <a:ext cx="11658595" cy="2010514"/>
        </p:xfrm>
        <a:graphic>
          <a:graphicData uri="http://schemas.openxmlformats.org/drawingml/2006/table">
            <a:tbl>
              <a:tblPr/>
              <a:tblGrid>
                <a:gridCol w="151059">
                  <a:extLst>
                    <a:ext uri="{9D8B030D-6E8A-4147-A177-3AD203B41FA5}">
                      <a16:colId xmlns:a16="http://schemas.microsoft.com/office/drawing/2014/main" val="780032659"/>
                    </a:ext>
                  </a:extLst>
                </a:gridCol>
                <a:gridCol w="1820615">
                  <a:extLst>
                    <a:ext uri="{9D8B030D-6E8A-4147-A177-3AD203B41FA5}">
                      <a16:colId xmlns:a16="http://schemas.microsoft.com/office/drawing/2014/main" val="1060709312"/>
                    </a:ext>
                  </a:extLst>
                </a:gridCol>
                <a:gridCol w="3514723">
                  <a:extLst>
                    <a:ext uri="{9D8B030D-6E8A-4147-A177-3AD203B41FA5}">
                      <a16:colId xmlns:a16="http://schemas.microsoft.com/office/drawing/2014/main" val="3069112356"/>
                    </a:ext>
                  </a:extLst>
                </a:gridCol>
                <a:gridCol w="342899">
                  <a:extLst>
                    <a:ext uri="{9D8B030D-6E8A-4147-A177-3AD203B41FA5}">
                      <a16:colId xmlns:a16="http://schemas.microsoft.com/office/drawing/2014/main" val="1738324452"/>
                    </a:ext>
                  </a:extLst>
                </a:gridCol>
                <a:gridCol w="2657473">
                  <a:extLst>
                    <a:ext uri="{9D8B030D-6E8A-4147-A177-3AD203B41FA5}">
                      <a16:colId xmlns:a16="http://schemas.microsoft.com/office/drawing/2014/main" val="260826999"/>
                    </a:ext>
                  </a:extLst>
                </a:gridCol>
                <a:gridCol w="342899">
                  <a:extLst>
                    <a:ext uri="{9D8B030D-6E8A-4147-A177-3AD203B41FA5}">
                      <a16:colId xmlns:a16="http://schemas.microsoft.com/office/drawing/2014/main" val="827436643"/>
                    </a:ext>
                  </a:extLst>
                </a:gridCol>
                <a:gridCol w="2294811">
                  <a:extLst>
                    <a:ext uri="{9D8B030D-6E8A-4147-A177-3AD203B41FA5}">
                      <a16:colId xmlns:a16="http://schemas.microsoft.com/office/drawing/2014/main" val="2647773029"/>
                    </a:ext>
                  </a:extLst>
                </a:gridCol>
                <a:gridCol w="534116">
                  <a:extLst>
                    <a:ext uri="{9D8B030D-6E8A-4147-A177-3AD203B41FA5}">
                      <a16:colId xmlns:a16="http://schemas.microsoft.com/office/drawing/2014/main" val="1846906445"/>
                    </a:ext>
                  </a:extLst>
                </a:gridCol>
              </a:tblGrid>
              <a:tr h="7620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Objective: 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ctionable,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ignificant,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nspirational, </a:t>
                      </a:r>
                      <a:r>
                        <a:rPr lang="en-US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oncete</a:t>
                      </a:r>
                      <a:endParaRPr lang="en-US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Results: 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pecific,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easurable,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ttainable,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elevant,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ime-bound</a:t>
                      </a:r>
                      <a:endParaRPr lang="en-US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751999"/>
                  </a:ext>
                </a:extLst>
              </a:tr>
              <a:tr h="2192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Eco System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Milestone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ECD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8310"/>
                  </a:ext>
                </a:extLst>
              </a:tr>
              <a:tr h="24537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Chartering Group: team accountable for results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Sponsor: Typically the leader of chartering team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Customer: Recipients of the project outcome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Stakeholders:  affect or affected by the projects.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Other dependency/support for execution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05986"/>
                  </a:ext>
                </a:extLst>
              </a:tr>
              <a:tr h="2453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5670494"/>
                  </a:ext>
                </a:extLst>
              </a:tr>
              <a:tr h="2453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526309"/>
                  </a:ext>
                </a:extLst>
              </a:tr>
              <a:tr h="4511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090250"/>
                  </a:ext>
                </a:extLst>
              </a:tr>
              <a:tr h="1655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5289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022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36118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oject startup one page dashboard" id="{9D6D9FC0-4D35-914D-96D9-9139DFEE8344}" vid="{D66969A3-27F2-5349-9BB5-22209E8ED0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90b7a245-a7c3-4504-88b2-cf85318e6b78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130</TotalTime>
  <Words>348</Words>
  <Application>Microsoft Macintosh PowerPoint</Application>
  <PresentationFormat>Widescreen</PresentationFormat>
  <Paragraphs>62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Neo Sans Intel</vt:lpstr>
      <vt:lpstr>Neo Sans Intel Medium</vt:lpstr>
      <vt:lpstr>Arial</vt:lpstr>
      <vt:lpstr>Calibri</vt:lpstr>
      <vt:lpstr>blank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</cp:revision>
  <dcterms:created xsi:type="dcterms:W3CDTF">2022-12-19T23:30:54Z</dcterms:created>
  <dcterms:modified xsi:type="dcterms:W3CDTF">2024-05-02T23:06:21Z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