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2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3.xml" ContentType="application/vnd.openxmlformats-officedocument.presentationml.notesSlide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4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8"/>
  </p:notesMasterIdLst>
  <p:handoutMasterIdLst>
    <p:handoutMasterId r:id="rId29"/>
  </p:handoutMasterIdLst>
  <p:sldIdLst>
    <p:sldId id="263" r:id="rId5"/>
    <p:sldId id="451" r:id="rId6"/>
    <p:sldId id="440" r:id="rId7"/>
    <p:sldId id="271" r:id="rId8"/>
    <p:sldId id="433" r:id="rId9"/>
    <p:sldId id="450" r:id="rId10"/>
    <p:sldId id="427" r:id="rId11"/>
    <p:sldId id="363" r:id="rId12"/>
    <p:sldId id="456" r:id="rId13"/>
    <p:sldId id="258" r:id="rId14"/>
    <p:sldId id="445" r:id="rId15"/>
    <p:sldId id="457" r:id="rId16"/>
    <p:sldId id="279" r:id="rId17"/>
    <p:sldId id="302" r:id="rId18"/>
    <p:sldId id="447" r:id="rId19"/>
    <p:sldId id="446" r:id="rId20"/>
    <p:sldId id="284" r:id="rId21"/>
    <p:sldId id="431" r:id="rId22"/>
    <p:sldId id="448" r:id="rId23"/>
    <p:sldId id="449" r:id="rId24"/>
    <p:sldId id="437" r:id="rId25"/>
    <p:sldId id="459" r:id="rId26"/>
    <p:sldId id="43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9CED09-A0C5-4118-98A6-1F11DBB44172}">
          <p14:sldIdLst>
            <p14:sldId id="263"/>
            <p14:sldId id="451"/>
            <p14:sldId id="440"/>
            <p14:sldId id="271"/>
            <p14:sldId id="433"/>
            <p14:sldId id="450"/>
            <p14:sldId id="427"/>
            <p14:sldId id="363"/>
            <p14:sldId id="456"/>
            <p14:sldId id="258"/>
            <p14:sldId id="445"/>
            <p14:sldId id="457"/>
            <p14:sldId id="279"/>
            <p14:sldId id="302"/>
            <p14:sldId id="447"/>
            <p14:sldId id="446"/>
            <p14:sldId id="284"/>
            <p14:sldId id="431"/>
            <p14:sldId id="448"/>
            <p14:sldId id="449"/>
            <p14:sldId id="437"/>
            <p14:sldId id="459"/>
            <p14:sldId id="439"/>
          </p14:sldIdLst>
        </p14:section>
        <p14:section name="Untitled Section" id="{B2049586-7B93-4FB9-8A6E-D6107822C89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nik, Tanay" initials="KT" lastIdx="2" clrIdx="0">
    <p:extLst>
      <p:ext uri="{19B8F6BF-5375-455C-9EA6-DF929625EA0E}">
        <p15:presenceInfo xmlns:p15="http://schemas.microsoft.com/office/powerpoint/2012/main" userId="S::tanay.karnik@intel.com::99282c6d-93da-412b-83b5-a8992615e1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647"/>
    <a:srgbClr val="C00000"/>
    <a:srgbClr val="D60204"/>
    <a:srgbClr val="FFFFCC"/>
    <a:srgbClr val="000000"/>
    <a:srgbClr val="FFEBFF"/>
    <a:srgbClr val="EBE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E0E5B-24A7-6049-A99A-91A00D56FBE5}" v="316" dt="2022-09-21T03:29:13.782"/>
    <p1510:client id="{633868FD-7ED1-D545-B535-C72F88F9C139}" vWet="4" dt="2022-09-20T23:09:24.834"/>
    <p1510:client id="{98ED1E1C-FDF4-6F49-9063-AF4C2CC9A2A0}" v="906" dt="2022-09-21T21:21:35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3E0E0E5B-24A7-6049-A99A-91A00D56FBE5}"/>
    <pc:docChg chg="undo custSel modSld">
      <pc:chgData name="Kau, Derchang" userId="b9148588-e694-4445-9765-2c9aad6149ce" providerId="ADAL" clId="{3E0E0E5B-24A7-6049-A99A-91A00D56FBE5}" dt="2022-09-21T03:29:13.783" v="315" actId="1076"/>
      <pc:docMkLst>
        <pc:docMk/>
      </pc:docMkLst>
      <pc:sldChg chg="addSp delSp">
        <pc:chgData name="Kau, Derchang" userId="b9148588-e694-4445-9765-2c9aad6149ce" providerId="ADAL" clId="{3E0E0E5B-24A7-6049-A99A-91A00D56FBE5}" dt="2022-09-20T23:24:32.431" v="214"/>
        <pc:sldMkLst>
          <pc:docMk/>
          <pc:sldMk cId="2192041803" sldId="271"/>
        </pc:sldMkLst>
        <pc:inkChg chg="add del">
          <ac:chgData name="Kau, Derchang" userId="b9148588-e694-4445-9765-2c9aad6149ce" providerId="ADAL" clId="{3E0E0E5B-24A7-6049-A99A-91A00D56FBE5}" dt="2022-09-20T23:23:18.462" v="162"/>
          <ac:inkMkLst>
            <pc:docMk/>
            <pc:sldMk cId="2192041803" sldId="271"/>
            <ac:inkMk id="6" creationId="{A2D68863-C20F-65A1-7C57-FBBC752F91C1}"/>
          </ac:inkMkLst>
        </pc:inkChg>
        <pc:inkChg chg="add del">
          <ac:chgData name="Kau, Derchang" userId="b9148588-e694-4445-9765-2c9aad6149ce" providerId="ADAL" clId="{3E0E0E5B-24A7-6049-A99A-91A00D56FBE5}" dt="2022-09-20T23:23:18.462" v="162"/>
          <ac:inkMkLst>
            <pc:docMk/>
            <pc:sldMk cId="2192041803" sldId="271"/>
            <ac:inkMk id="7" creationId="{3D3C285C-ADCC-99AF-D2AB-78A885DA4BDF}"/>
          </ac:inkMkLst>
        </pc:inkChg>
        <pc:inkChg chg="add reco">
          <ac:chgData name="Kau, Derchang" userId="b9148588-e694-4445-9765-2c9aad6149ce" providerId="ADAL" clId="{3E0E0E5B-24A7-6049-A99A-91A00D56FBE5}" dt="2022-09-20T23:23:18.462" v="162"/>
          <ac:inkMkLst>
            <pc:docMk/>
            <pc:sldMk cId="2192041803" sldId="271"/>
            <ac:inkMk id="8" creationId="{7D95A3CD-B7DC-3A91-73DF-19F00841CF7B}"/>
          </ac:inkMkLst>
        </pc:inkChg>
        <pc:inkChg chg="add del">
          <ac:chgData name="Kau, Derchang" userId="b9148588-e694-4445-9765-2c9aad6149ce" providerId="ADAL" clId="{3E0E0E5B-24A7-6049-A99A-91A00D56FBE5}" dt="2022-09-20T23:23:22.472" v="172"/>
          <ac:inkMkLst>
            <pc:docMk/>
            <pc:sldMk cId="2192041803" sldId="271"/>
            <ac:inkMk id="9" creationId="{3ACA518B-95E8-5651-C3F3-6B786EE08F14}"/>
          </ac:inkMkLst>
        </pc:inkChg>
        <pc:inkChg chg="add del">
          <ac:chgData name="Kau, Derchang" userId="b9148588-e694-4445-9765-2c9aad6149ce" providerId="ADAL" clId="{3E0E0E5B-24A7-6049-A99A-91A00D56FBE5}" dt="2022-09-20T23:23:22.472" v="172"/>
          <ac:inkMkLst>
            <pc:docMk/>
            <pc:sldMk cId="2192041803" sldId="271"/>
            <ac:inkMk id="10" creationId="{A7E3400F-EE99-3B5F-0DE4-57D22509620F}"/>
          </ac:inkMkLst>
        </pc:inkChg>
        <pc:inkChg chg="add del">
          <ac:chgData name="Kau, Derchang" userId="b9148588-e694-4445-9765-2c9aad6149ce" providerId="ADAL" clId="{3E0E0E5B-24A7-6049-A99A-91A00D56FBE5}" dt="2022-09-20T23:23:22.472" v="172"/>
          <ac:inkMkLst>
            <pc:docMk/>
            <pc:sldMk cId="2192041803" sldId="271"/>
            <ac:inkMk id="11" creationId="{457C18CB-FDCA-317C-9D1A-35CEF28CF2E6}"/>
          </ac:inkMkLst>
        </pc:inkChg>
        <pc:inkChg chg="add del">
          <ac:chgData name="Kau, Derchang" userId="b9148588-e694-4445-9765-2c9aad6149ce" providerId="ADAL" clId="{3E0E0E5B-24A7-6049-A99A-91A00D56FBE5}" dt="2022-09-20T23:23:22.472" v="172"/>
          <ac:inkMkLst>
            <pc:docMk/>
            <pc:sldMk cId="2192041803" sldId="271"/>
            <ac:inkMk id="12" creationId="{5B7FF5EE-1B6F-2546-B608-61F1BC952B42}"/>
          </ac:inkMkLst>
        </pc:inkChg>
        <pc:inkChg chg="add del">
          <ac:chgData name="Kau, Derchang" userId="b9148588-e694-4445-9765-2c9aad6149ce" providerId="ADAL" clId="{3E0E0E5B-24A7-6049-A99A-91A00D56FBE5}" dt="2022-09-20T23:23:22.472" v="172"/>
          <ac:inkMkLst>
            <pc:docMk/>
            <pc:sldMk cId="2192041803" sldId="271"/>
            <ac:inkMk id="13" creationId="{E6F929DF-60C0-C84A-9A95-49DF832D2918}"/>
          </ac:inkMkLst>
        </pc:inkChg>
        <pc:inkChg chg="add del">
          <ac:chgData name="Kau, Derchang" userId="b9148588-e694-4445-9765-2c9aad6149ce" providerId="ADAL" clId="{3E0E0E5B-24A7-6049-A99A-91A00D56FBE5}" dt="2022-09-20T23:23:22.472" v="172"/>
          <ac:inkMkLst>
            <pc:docMk/>
            <pc:sldMk cId="2192041803" sldId="271"/>
            <ac:inkMk id="14" creationId="{752A2A1B-CC8E-D3DF-273E-C1A527F5B232}"/>
          </ac:inkMkLst>
        </pc:inkChg>
        <pc:inkChg chg="add del">
          <ac:chgData name="Kau, Derchang" userId="b9148588-e694-4445-9765-2c9aad6149ce" providerId="ADAL" clId="{3E0E0E5B-24A7-6049-A99A-91A00D56FBE5}" dt="2022-09-20T23:23:22.472" v="172"/>
          <ac:inkMkLst>
            <pc:docMk/>
            <pc:sldMk cId="2192041803" sldId="271"/>
            <ac:inkMk id="15" creationId="{B9399AF5-7BC1-47E1-BBFC-C9155DAB71E5}"/>
          </ac:inkMkLst>
        </pc:inkChg>
        <pc:inkChg chg="add del">
          <ac:chgData name="Kau, Derchang" userId="b9148588-e694-4445-9765-2c9aad6149ce" providerId="ADAL" clId="{3E0E0E5B-24A7-6049-A99A-91A00D56FBE5}" dt="2022-09-20T23:23:22.472" v="172"/>
          <ac:inkMkLst>
            <pc:docMk/>
            <pc:sldMk cId="2192041803" sldId="271"/>
            <ac:inkMk id="16" creationId="{5800B65E-6E75-29E7-7DD7-28C21AB1B79F}"/>
          </ac:inkMkLst>
        </pc:inkChg>
        <pc:inkChg chg="add del">
          <ac:chgData name="Kau, Derchang" userId="b9148588-e694-4445-9765-2c9aad6149ce" providerId="ADAL" clId="{3E0E0E5B-24A7-6049-A99A-91A00D56FBE5}" dt="2022-09-20T23:23:22.472" v="172"/>
          <ac:inkMkLst>
            <pc:docMk/>
            <pc:sldMk cId="2192041803" sldId="271"/>
            <ac:inkMk id="17" creationId="{EAB3DAE1-FC16-45E5-3C5B-38BF7FCF70AC}"/>
          </ac:inkMkLst>
        </pc:inkChg>
        <pc:inkChg chg="add reco">
          <ac:chgData name="Kau, Derchang" userId="b9148588-e694-4445-9765-2c9aad6149ce" providerId="ADAL" clId="{3E0E0E5B-24A7-6049-A99A-91A00D56FBE5}" dt="2022-09-20T23:23:22.472" v="172"/>
          <ac:inkMkLst>
            <pc:docMk/>
            <pc:sldMk cId="2192041803" sldId="271"/>
            <ac:inkMk id="18" creationId="{89BE3590-DC51-7D04-9B0A-2809EE6C5625}"/>
          </ac:inkMkLst>
        </pc:inkChg>
        <pc:inkChg chg="add del">
          <ac:chgData name="Kau, Derchang" userId="b9148588-e694-4445-9765-2c9aad6149ce" providerId="ADAL" clId="{3E0E0E5B-24A7-6049-A99A-91A00D56FBE5}" dt="2022-09-20T23:23:26.168" v="177"/>
          <ac:inkMkLst>
            <pc:docMk/>
            <pc:sldMk cId="2192041803" sldId="271"/>
            <ac:inkMk id="19" creationId="{EC00E8F5-2E44-DEC8-9A87-699940AECB8B}"/>
          </ac:inkMkLst>
        </pc:inkChg>
        <pc:inkChg chg="add del">
          <ac:chgData name="Kau, Derchang" userId="b9148588-e694-4445-9765-2c9aad6149ce" providerId="ADAL" clId="{3E0E0E5B-24A7-6049-A99A-91A00D56FBE5}" dt="2022-09-20T23:23:26.168" v="177"/>
          <ac:inkMkLst>
            <pc:docMk/>
            <pc:sldMk cId="2192041803" sldId="271"/>
            <ac:inkMk id="20" creationId="{8D916B43-5883-87B8-B154-57E976C58530}"/>
          </ac:inkMkLst>
        </pc:inkChg>
        <pc:inkChg chg="add del">
          <ac:chgData name="Kau, Derchang" userId="b9148588-e694-4445-9765-2c9aad6149ce" providerId="ADAL" clId="{3E0E0E5B-24A7-6049-A99A-91A00D56FBE5}" dt="2022-09-20T23:23:26.168" v="177"/>
          <ac:inkMkLst>
            <pc:docMk/>
            <pc:sldMk cId="2192041803" sldId="271"/>
            <ac:inkMk id="21" creationId="{5C1914AD-077A-A921-7257-7834F5C592E4}"/>
          </ac:inkMkLst>
        </pc:inkChg>
        <pc:inkChg chg="add del">
          <ac:chgData name="Kau, Derchang" userId="b9148588-e694-4445-9765-2c9aad6149ce" providerId="ADAL" clId="{3E0E0E5B-24A7-6049-A99A-91A00D56FBE5}" dt="2022-09-20T23:23:26.168" v="177"/>
          <ac:inkMkLst>
            <pc:docMk/>
            <pc:sldMk cId="2192041803" sldId="271"/>
            <ac:inkMk id="22" creationId="{7472B93D-BBDC-3D94-6B6E-618C466C0AE8}"/>
          </ac:inkMkLst>
        </pc:inkChg>
        <pc:inkChg chg="add reco">
          <ac:chgData name="Kau, Derchang" userId="b9148588-e694-4445-9765-2c9aad6149ce" providerId="ADAL" clId="{3E0E0E5B-24A7-6049-A99A-91A00D56FBE5}" dt="2022-09-20T23:23:26.168" v="177"/>
          <ac:inkMkLst>
            <pc:docMk/>
            <pc:sldMk cId="2192041803" sldId="271"/>
            <ac:inkMk id="23" creationId="{71BDD7D1-2B3E-F17D-3E29-5CBA4BEA2115}"/>
          </ac:inkMkLst>
        </pc:inkChg>
        <pc:inkChg chg="add del">
          <ac:chgData name="Kau, Derchang" userId="b9148588-e694-4445-9765-2c9aad6149ce" providerId="ADAL" clId="{3E0E0E5B-24A7-6049-A99A-91A00D56FBE5}" dt="2022-09-20T23:23:32.886" v="186"/>
          <ac:inkMkLst>
            <pc:docMk/>
            <pc:sldMk cId="2192041803" sldId="271"/>
            <ac:inkMk id="24" creationId="{F98BF000-E274-37E3-ED2D-B6399FB4FED4}"/>
          </ac:inkMkLst>
        </pc:inkChg>
        <pc:inkChg chg="add del">
          <ac:chgData name="Kau, Derchang" userId="b9148588-e694-4445-9765-2c9aad6149ce" providerId="ADAL" clId="{3E0E0E5B-24A7-6049-A99A-91A00D56FBE5}" dt="2022-09-20T23:23:32.886" v="186"/>
          <ac:inkMkLst>
            <pc:docMk/>
            <pc:sldMk cId="2192041803" sldId="271"/>
            <ac:inkMk id="25" creationId="{C4C761B1-63D5-2A76-0ED2-BD7B1AAE2541}"/>
          </ac:inkMkLst>
        </pc:inkChg>
        <pc:inkChg chg="add del">
          <ac:chgData name="Kau, Derchang" userId="b9148588-e694-4445-9765-2c9aad6149ce" providerId="ADAL" clId="{3E0E0E5B-24A7-6049-A99A-91A00D56FBE5}" dt="2022-09-20T23:23:32.886" v="186"/>
          <ac:inkMkLst>
            <pc:docMk/>
            <pc:sldMk cId="2192041803" sldId="271"/>
            <ac:inkMk id="26" creationId="{AC39BBF7-E34D-A4DE-B6D6-3C06752E115B}"/>
          </ac:inkMkLst>
        </pc:inkChg>
        <pc:inkChg chg="add del">
          <ac:chgData name="Kau, Derchang" userId="b9148588-e694-4445-9765-2c9aad6149ce" providerId="ADAL" clId="{3E0E0E5B-24A7-6049-A99A-91A00D56FBE5}" dt="2022-09-20T23:23:32.886" v="186"/>
          <ac:inkMkLst>
            <pc:docMk/>
            <pc:sldMk cId="2192041803" sldId="271"/>
            <ac:inkMk id="27" creationId="{2F46B694-83E5-6979-25CC-D6A8658FDB61}"/>
          </ac:inkMkLst>
        </pc:inkChg>
        <pc:inkChg chg="add del">
          <ac:chgData name="Kau, Derchang" userId="b9148588-e694-4445-9765-2c9aad6149ce" providerId="ADAL" clId="{3E0E0E5B-24A7-6049-A99A-91A00D56FBE5}" dt="2022-09-20T23:23:32.886" v="186"/>
          <ac:inkMkLst>
            <pc:docMk/>
            <pc:sldMk cId="2192041803" sldId="271"/>
            <ac:inkMk id="28" creationId="{1D63D004-7A1A-AAB8-0785-92C193957761}"/>
          </ac:inkMkLst>
        </pc:inkChg>
        <pc:inkChg chg="add del">
          <ac:chgData name="Kau, Derchang" userId="b9148588-e694-4445-9765-2c9aad6149ce" providerId="ADAL" clId="{3E0E0E5B-24A7-6049-A99A-91A00D56FBE5}" dt="2022-09-20T23:23:32.886" v="186"/>
          <ac:inkMkLst>
            <pc:docMk/>
            <pc:sldMk cId="2192041803" sldId="271"/>
            <ac:inkMk id="29" creationId="{8E8347E1-D5F7-2F9F-ECA3-5CEBE8A9B749}"/>
          </ac:inkMkLst>
        </pc:inkChg>
        <pc:inkChg chg="add del">
          <ac:chgData name="Kau, Derchang" userId="b9148588-e694-4445-9765-2c9aad6149ce" providerId="ADAL" clId="{3E0E0E5B-24A7-6049-A99A-91A00D56FBE5}" dt="2022-09-20T23:23:32.886" v="186"/>
          <ac:inkMkLst>
            <pc:docMk/>
            <pc:sldMk cId="2192041803" sldId="271"/>
            <ac:inkMk id="30" creationId="{42011E80-F0E7-B109-4A50-D43BE2FA1865}"/>
          </ac:inkMkLst>
        </pc:inkChg>
        <pc:inkChg chg="add del">
          <ac:chgData name="Kau, Derchang" userId="b9148588-e694-4445-9765-2c9aad6149ce" providerId="ADAL" clId="{3E0E0E5B-24A7-6049-A99A-91A00D56FBE5}" dt="2022-09-20T23:23:32.886" v="186"/>
          <ac:inkMkLst>
            <pc:docMk/>
            <pc:sldMk cId="2192041803" sldId="271"/>
            <ac:inkMk id="31" creationId="{28A7918E-EA5D-F127-E905-03E8CD8553A8}"/>
          </ac:inkMkLst>
        </pc:inkChg>
        <pc:inkChg chg="add reco">
          <ac:chgData name="Kau, Derchang" userId="b9148588-e694-4445-9765-2c9aad6149ce" providerId="ADAL" clId="{3E0E0E5B-24A7-6049-A99A-91A00D56FBE5}" dt="2022-09-20T23:23:32.886" v="186"/>
          <ac:inkMkLst>
            <pc:docMk/>
            <pc:sldMk cId="2192041803" sldId="271"/>
            <ac:inkMk id="32" creationId="{920A9E48-8F42-1B20-D970-4376B413C422}"/>
          </ac:inkMkLst>
        </pc:inkChg>
        <pc:inkChg chg="add del">
          <ac:chgData name="Kau, Derchang" userId="b9148588-e694-4445-9765-2c9aad6149ce" providerId="ADAL" clId="{3E0E0E5B-24A7-6049-A99A-91A00D56FBE5}" dt="2022-09-20T23:23:55.856" v="190"/>
          <ac:inkMkLst>
            <pc:docMk/>
            <pc:sldMk cId="2192041803" sldId="271"/>
            <ac:inkMk id="33" creationId="{8B8D9C8D-A7C0-E4D7-C51E-3ECCC01A9CD6}"/>
          </ac:inkMkLst>
        </pc:inkChg>
        <pc:inkChg chg="add del">
          <ac:chgData name="Kau, Derchang" userId="b9148588-e694-4445-9765-2c9aad6149ce" providerId="ADAL" clId="{3E0E0E5B-24A7-6049-A99A-91A00D56FBE5}" dt="2022-09-20T23:23:54.616" v="189"/>
          <ac:inkMkLst>
            <pc:docMk/>
            <pc:sldMk cId="2192041803" sldId="271"/>
            <ac:inkMk id="34" creationId="{8F8AC0A0-076E-4B36-7C08-0E9333650C57}"/>
          </ac:inkMkLst>
        </pc:inkChg>
        <pc:inkChg chg="add del">
          <ac:chgData name="Kau, Derchang" userId="b9148588-e694-4445-9765-2c9aad6149ce" providerId="ADAL" clId="{3E0E0E5B-24A7-6049-A99A-91A00D56FBE5}" dt="2022-09-20T23:24:10.046" v="199"/>
          <ac:inkMkLst>
            <pc:docMk/>
            <pc:sldMk cId="2192041803" sldId="271"/>
            <ac:inkMk id="35" creationId="{D8B642C9-3FE7-9F35-BFAC-9C4F48AFEDA7}"/>
          </ac:inkMkLst>
        </pc:inkChg>
        <pc:inkChg chg="add del">
          <ac:chgData name="Kau, Derchang" userId="b9148588-e694-4445-9765-2c9aad6149ce" providerId="ADAL" clId="{3E0E0E5B-24A7-6049-A99A-91A00D56FBE5}" dt="2022-09-20T23:24:10.046" v="199"/>
          <ac:inkMkLst>
            <pc:docMk/>
            <pc:sldMk cId="2192041803" sldId="271"/>
            <ac:inkMk id="36" creationId="{EE53E9A1-2504-A6C7-59D5-FED156B48A92}"/>
          </ac:inkMkLst>
        </pc:inkChg>
        <pc:inkChg chg="add del">
          <ac:chgData name="Kau, Derchang" userId="b9148588-e694-4445-9765-2c9aad6149ce" providerId="ADAL" clId="{3E0E0E5B-24A7-6049-A99A-91A00D56FBE5}" dt="2022-09-20T23:24:10.046" v="199"/>
          <ac:inkMkLst>
            <pc:docMk/>
            <pc:sldMk cId="2192041803" sldId="271"/>
            <ac:inkMk id="37" creationId="{B224103F-C0C6-EA8D-2364-0C467B1022E9}"/>
          </ac:inkMkLst>
        </pc:inkChg>
        <pc:inkChg chg="add del">
          <ac:chgData name="Kau, Derchang" userId="b9148588-e694-4445-9765-2c9aad6149ce" providerId="ADAL" clId="{3E0E0E5B-24A7-6049-A99A-91A00D56FBE5}" dt="2022-09-20T23:24:10.046" v="199"/>
          <ac:inkMkLst>
            <pc:docMk/>
            <pc:sldMk cId="2192041803" sldId="271"/>
            <ac:inkMk id="38" creationId="{64994199-3C74-A3B4-384A-B9DC44BF8A06}"/>
          </ac:inkMkLst>
        </pc:inkChg>
        <pc:inkChg chg="add del">
          <ac:chgData name="Kau, Derchang" userId="b9148588-e694-4445-9765-2c9aad6149ce" providerId="ADAL" clId="{3E0E0E5B-24A7-6049-A99A-91A00D56FBE5}" dt="2022-09-20T23:24:10.046" v="199"/>
          <ac:inkMkLst>
            <pc:docMk/>
            <pc:sldMk cId="2192041803" sldId="271"/>
            <ac:inkMk id="39" creationId="{88680586-F515-6401-03FC-7A4A3F1E9F36}"/>
          </ac:inkMkLst>
        </pc:inkChg>
        <pc:inkChg chg="add del">
          <ac:chgData name="Kau, Derchang" userId="b9148588-e694-4445-9765-2c9aad6149ce" providerId="ADAL" clId="{3E0E0E5B-24A7-6049-A99A-91A00D56FBE5}" dt="2022-09-20T23:24:10.046" v="199"/>
          <ac:inkMkLst>
            <pc:docMk/>
            <pc:sldMk cId="2192041803" sldId="271"/>
            <ac:inkMk id="40" creationId="{637A7933-33C2-18A2-4462-EE2FB6C6B730}"/>
          </ac:inkMkLst>
        </pc:inkChg>
        <pc:inkChg chg="add del">
          <ac:chgData name="Kau, Derchang" userId="b9148588-e694-4445-9765-2c9aad6149ce" providerId="ADAL" clId="{3E0E0E5B-24A7-6049-A99A-91A00D56FBE5}" dt="2022-09-20T23:24:10.046" v="199"/>
          <ac:inkMkLst>
            <pc:docMk/>
            <pc:sldMk cId="2192041803" sldId="271"/>
            <ac:inkMk id="41" creationId="{F56CB9E1-D355-FF65-F58B-E969B4FA20EA}"/>
          </ac:inkMkLst>
        </pc:inkChg>
        <pc:inkChg chg="add del">
          <ac:chgData name="Kau, Derchang" userId="b9148588-e694-4445-9765-2c9aad6149ce" providerId="ADAL" clId="{3E0E0E5B-24A7-6049-A99A-91A00D56FBE5}" dt="2022-09-20T23:24:10.046" v="199"/>
          <ac:inkMkLst>
            <pc:docMk/>
            <pc:sldMk cId="2192041803" sldId="271"/>
            <ac:inkMk id="42" creationId="{572A2899-AE7A-D541-1923-C3846AE75D64}"/>
          </ac:inkMkLst>
        </pc:inkChg>
        <pc:inkChg chg="add reco">
          <ac:chgData name="Kau, Derchang" userId="b9148588-e694-4445-9765-2c9aad6149ce" providerId="ADAL" clId="{3E0E0E5B-24A7-6049-A99A-91A00D56FBE5}" dt="2022-09-20T23:24:10.046" v="199"/>
          <ac:inkMkLst>
            <pc:docMk/>
            <pc:sldMk cId="2192041803" sldId="271"/>
            <ac:inkMk id="43" creationId="{C40C108F-F8D4-255E-3560-3D80BB6C1777}"/>
          </ac:inkMkLst>
        </pc:inkChg>
        <pc:inkChg chg="add del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44" creationId="{9F2C3FD2-E544-FE8D-FADA-48B9D6ED7A9A}"/>
          </ac:inkMkLst>
        </pc:inkChg>
        <pc:inkChg chg="add del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45" creationId="{A14030B2-5F53-F526-BE28-618F61B27CF9}"/>
          </ac:inkMkLst>
        </pc:inkChg>
        <pc:inkChg chg="add del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46" creationId="{99E7322D-2ED8-A1CC-3240-C3465D121236}"/>
          </ac:inkMkLst>
        </pc:inkChg>
        <pc:inkChg chg="add del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47" creationId="{6826A711-2CB9-F147-9813-58FCF95463B7}"/>
          </ac:inkMkLst>
        </pc:inkChg>
        <pc:inkChg chg="add del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48" creationId="{527C3427-E276-62EC-FB55-2F9922C7D0FD}"/>
          </ac:inkMkLst>
        </pc:inkChg>
        <pc:inkChg chg="add del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49" creationId="{5EACFEF8-B37F-95C2-AE01-5E552B40B821}"/>
          </ac:inkMkLst>
        </pc:inkChg>
        <pc:inkChg chg="add del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50" creationId="{3BBD3E9B-AC96-6F3D-A9BB-07562373B243}"/>
          </ac:inkMkLst>
        </pc:inkChg>
        <pc:inkChg chg="add del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51" creationId="{4969A1CE-D4C4-774F-DF2B-AFA53D7C50DD}"/>
          </ac:inkMkLst>
        </pc:inkChg>
        <pc:inkChg chg="add del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52" creationId="{8036663C-CB6A-3CE2-E28A-3F8E139781B5}"/>
          </ac:inkMkLst>
        </pc:inkChg>
        <pc:inkChg chg="add del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53" creationId="{E4F65450-7A0F-8BBF-1E64-6FABA6994A94}"/>
          </ac:inkMkLst>
        </pc:inkChg>
        <pc:inkChg chg="add del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54" creationId="{639483D5-B918-3B80-7512-0A14A85C15B8}"/>
          </ac:inkMkLst>
        </pc:inkChg>
        <pc:inkChg chg="add reco">
          <ac:chgData name="Kau, Derchang" userId="b9148588-e694-4445-9765-2c9aad6149ce" providerId="ADAL" clId="{3E0E0E5B-24A7-6049-A99A-91A00D56FBE5}" dt="2022-09-20T23:24:25.953" v="211"/>
          <ac:inkMkLst>
            <pc:docMk/>
            <pc:sldMk cId="2192041803" sldId="271"/>
            <ac:inkMk id="55" creationId="{BD8E41B6-43E7-4740-067F-93BBE4B9B2C7}"/>
          </ac:inkMkLst>
        </pc:inkChg>
        <pc:inkChg chg="add">
          <ac:chgData name="Kau, Derchang" userId="b9148588-e694-4445-9765-2c9aad6149ce" providerId="ADAL" clId="{3E0E0E5B-24A7-6049-A99A-91A00D56FBE5}" dt="2022-09-20T23:24:29.694" v="212"/>
          <ac:inkMkLst>
            <pc:docMk/>
            <pc:sldMk cId="2192041803" sldId="271"/>
            <ac:inkMk id="56" creationId="{1877C4E1-7954-8FA5-F7D4-C92B98BC29F3}"/>
          </ac:inkMkLst>
        </pc:inkChg>
        <pc:inkChg chg="add">
          <ac:chgData name="Kau, Derchang" userId="b9148588-e694-4445-9765-2c9aad6149ce" providerId="ADAL" clId="{3E0E0E5B-24A7-6049-A99A-91A00D56FBE5}" dt="2022-09-20T23:24:30.814" v="213"/>
          <ac:inkMkLst>
            <pc:docMk/>
            <pc:sldMk cId="2192041803" sldId="271"/>
            <ac:inkMk id="57" creationId="{0DC0ED1F-7836-7A8F-C77C-CEB350FE32F6}"/>
          </ac:inkMkLst>
        </pc:inkChg>
        <pc:inkChg chg="add">
          <ac:chgData name="Kau, Derchang" userId="b9148588-e694-4445-9765-2c9aad6149ce" providerId="ADAL" clId="{3E0E0E5B-24A7-6049-A99A-91A00D56FBE5}" dt="2022-09-20T23:24:32.431" v="214"/>
          <ac:inkMkLst>
            <pc:docMk/>
            <pc:sldMk cId="2192041803" sldId="271"/>
            <ac:inkMk id="58" creationId="{813D3BA2-EA0F-A460-2778-9704D4DF9E2E}"/>
          </ac:inkMkLst>
        </pc:inkChg>
      </pc:sldChg>
      <pc:sldChg chg="addSp delSp">
        <pc:chgData name="Kau, Derchang" userId="b9148588-e694-4445-9765-2c9aad6149ce" providerId="ADAL" clId="{3E0E0E5B-24A7-6049-A99A-91A00D56FBE5}" dt="2022-09-21T01:34:12.229" v="309"/>
        <pc:sldMkLst>
          <pc:docMk/>
          <pc:sldMk cId="747296403" sldId="433"/>
        </pc:sldMkLst>
        <pc:inkChg chg="add del">
          <ac:chgData name="Kau, Derchang" userId="b9148588-e694-4445-9765-2c9aad6149ce" providerId="ADAL" clId="{3E0E0E5B-24A7-6049-A99A-91A00D56FBE5}" dt="2022-09-21T01:33:26.338" v="248"/>
          <ac:inkMkLst>
            <pc:docMk/>
            <pc:sldMk cId="747296403" sldId="433"/>
            <ac:inkMk id="3" creationId="{80220DF7-EAAB-B656-F071-179DA4F88805}"/>
          </ac:inkMkLst>
        </pc:inkChg>
        <pc:inkChg chg="add del">
          <ac:chgData name="Kau, Derchang" userId="b9148588-e694-4445-9765-2c9aad6149ce" providerId="ADAL" clId="{3E0E0E5B-24A7-6049-A99A-91A00D56FBE5}" dt="2022-09-21T01:33:26.338" v="248"/>
          <ac:inkMkLst>
            <pc:docMk/>
            <pc:sldMk cId="747296403" sldId="433"/>
            <ac:inkMk id="4" creationId="{4D8565FB-3750-F1C7-78ED-46B6FE456106}"/>
          </ac:inkMkLst>
        </pc:inkChg>
        <pc:inkChg chg="add reco">
          <ac:chgData name="Kau, Derchang" userId="b9148588-e694-4445-9765-2c9aad6149ce" providerId="ADAL" clId="{3E0E0E5B-24A7-6049-A99A-91A00D56FBE5}" dt="2022-09-21T01:33:26.338" v="248"/>
          <ac:inkMkLst>
            <pc:docMk/>
            <pc:sldMk cId="747296403" sldId="433"/>
            <ac:inkMk id="6" creationId="{BF7EC65A-CC7E-E1DD-4D0D-01BBE3083CDD}"/>
          </ac:inkMkLst>
        </pc:inkChg>
        <pc:inkChg chg="add del">
          <ac:chgData name="Kau, Derchang" userId="b9148588-e694-4445-9765-2c9aad6149ce" providerId="ADAL" clId="{3E0E0E5B-24A7-6049-A99A-91A00D56FBE5}" dt="2022-09-21T01:33:48.726" v="280"/>
          <ac:inkMkLst>
            <pc:docMk/>
            <pc:sldMk cId="747296403" sldId="433"/>
            <ac:inkMk id="11" creationId="{87645AA3-09F7-7F7E-8C69-5B0E996514D4}"/>
          </ac:inkMkLst>
        </pc:inkChg>
        <pc:inkChg chg="add del">
          <ac:chgData name="Kau, Derchang" userId="b9148588-e694-4445-9765-2c9aad6149ce" providerId="ADAL" clId="{3E0E0E5B-24A7-6049-A99A-91A00D56FBE5}" dt="2022-09-21T01:33:48.726" v="280"/>
          <ac:inkMkLst>
            <pc:docMk/>
            <pc:sldMk cId="747296403" sldId="433"/>
            <ac:inkMk id="12" creationId="{15C58535-D04E-8CF5-1223-1F9F45375F20}"/>
          </ac:inkMkLst>
        </pc:inkChg>
        <pc:inkChg chg="add del">
          <ac:chgData name="Kau, Derchang" userId="b9148588-e694-4445-9765-2c9aad6149ce" providerId="ADAL" clId="{3E0E0E5B-24A7-6049-A99A-91A00D56FBE5}" dt="2022-09-21T01:33:48.726" v="280"/>
          <ac:inkMkLst>
            <pc:docMk/>
            <pc:sldMk cId="747296403" sldId="433"/>
            <ac:inkMk id="13" creationId="{9B6653B0-D655-AA0E-907D-D0859C56AADA}"/>
          </ac:inkMkLst>
        </pc:inkChg>
        <pc:inkChg chg="add del">
          <ac:chgData name="Kau, Derchang" userId="b9148588-e694-4445-9765-2c9aad6149ce" providerId="ADAL" clId="{3E0E0E5B-24A7-6049-A99A-91A00D56FBE5}" dt="2022-09-21T01:33:48.726" v="280"/>
          <ac:inkMkLst>
            <pc:docMk/>
            <pc:sldMk cId="747296403" sldId="433"/>
            <ac:inkMk id="14" creationId="{B100219F-DF45-B97A-E7CA-61C0725A2CF7}"/>
          </ac:inkMkLst>
        </pc:inkChg>
        <pc:inkChg chg="add del">
          <ac:chgData name="Kau, Derchang" userId="b9148588-e694-4445-9765-2c9aad6149ce" providerId="ADAL" clId="{3E0E0E5B-24A7-6049-A99A-91A00D56FBE5}" dt="2022-09-21T01:33:48.726" v="280"/>
          <ac:inkMkLst>
            <pc:docMk/>
            <pc:sldMk cId="747296403" sldId="433"/>
            <ac:inkMk id="15" creationId="{B697BC66-AB7B-8E4C-1898-56B0B2E99611}"/>
          </ac:inkMkLst>
        </pc:inkChg>
        <pc:inkChg chg="add del reco">
          <ac:chgData name="Kau, Derchang" userId="b9148588-e694-4445-9765-2c9aad6149ce" providerId="ADAL" clId="{3E0E0E5B-24A7-6049-A99A-91A00D56FBE5}" dt="2022-09-21T01:33:48.726" v="280"/>
          <ac:inkMkLst>
            <pc:docMk/>
            <pc:sldMk cId="747296403" sldId="433"/>
            <ac:inkMk id="16" creationId="{F0F78B0E-3F5F-AED3-D0C7-04F68D7F4132}"/>
          </ac:inkMkLst>
        </pc:inkChg>
        <pc:inkChg chg="add del">
          <ac:chgData name="Kau, Derchang" userId="b9148588-e694-4445-9765-2c9aad6149ce" providerId="ADAL" clId="{3E0E0E5B-24A7-6049-A99A-91A00D56FBE5}" dt="2022-09-21T01:33:48.383" v="279"/>
          <ac:inkMkLst>
            <pc:docMk/>
            <pc:sldMk cId="747296403" sldId="433"/>
            <ac:inkMk id="17" creationId="{95385E27-2B14-DC8E-6804-C7258668E64B}"/>
          </ac:inkMkLst>
        </pc:inkChg>
        <pc:inkChg chg="add del">
          <ac:chgData name="Kau, Derchang" userId="b9148588-e694-4445-9765-2c9aad6149ce" providerId="ADAL" clId="{3E0E0E5B-24A7-6049-A99A-91A00D56FBE5}" dt="2022-09-21T01:33:48.190" v="278"/>
          <ac:inkMkLst>
            <pc:docMk/>
            <pc:sldMk cId="747296403" sldId="433"/>
            <ac:inkMk id="18" creationId="{2E52BDCD-8E7B-90BA-2D2B-36EF7A2A1895}"/>
          </ac:inkMkLst>
        </pc:inkChg>
        <pc:inkChg chg="add del reco">
          <ac:chgData name="Kau, Derchang" userId="b9148588-e694-4445-9765-2c9aad6149ce" providerId="ADAL" clId="{3E0E0E5B-24A7-6049-A99A-91A00D56FBE5}" dt="2022-09-21T01:33:48.190" v="278"/>
          <ac:inkMkLst>
            <pc:docMk/>
            <pc:sldMk cId="747296403" sldId="433"/>
            <ac:inkMk id="19" creationId="{78BC8059-5BA5-A075-0CC3-63653B96A6C4}"/>
          </ac:inkMkLst>
        </pc:inkChg>
        <pc:inkChg chg="add del">
          <ac:chgData name="Kau, Derchang" userId="b9148588-e694-4445-9765-2c9aad6149ce" providerId="ADAL" clId="{3E0E0E5B-24A7-6049-A99A-91A00D56FBE5}" dt="2022-09-21T01:33:47.997" v="277"/>
          <ac:inkMkLst>
            <pc:docMk/>
            <pc:sldMk cId="747296403" sldId="433"/>
            <ac:inkMk id="20" creationId="{0BF1B623-0D00-3C5A-293C-244D0B1911FD}"/>
          </ac:inkMkLst>
        </pc:inkChg>
        <pc:inkChg chg="add del">
          <ac:chgData name="Kau, Derchang" userId="b9148588-e694-4445-9765-2c9aad6149ce" providerId="ADAL" clId="{3E0E0E5B-24A7-6049-A99A-91A00D56FBE5}" dt="2022-09-21T01:33:47.791" v="276"/>
          <ac:inkMkLst>
            <pc:docMk/>
            <pc:sldMk cId="747296403" sldId="433"/>
            <ac:inkMk id="21" creationId="{4356473F-9095-6406-F8AC-6FB05980CF37}"/>
          </ac:inkMkLst>
        </pc:inkChg>
        <pc:inkChg chg="add del">
          <ac:chgData name="Kau, Derchang" userId="b9148588-e694-4445-9765-2c9aad6149ce" providerId="ADAL" clId="{3E0E0E5B-24A7-6049-A99A-91A00D56FBE5}" dt="2022-09-21T01:33:47.526" v="275"/>
          <ac:inkMkLst>
            <pc:docMk/>
            <pc:sldMk cId="747296403" sldId="433"/>
            <ac:inkMk id="22" creationId="{C1B5716A-211D-8149-7DC3-13C242DCA2A0}"/>
          </ac:inkMkLst>
        </pc:inkChg>
        <pc:inkChg chg="add del reco">
          <ac:chgData name="Kau, Derchang" userId="b9148588-e694-4445-9765-2c9aad6149ce" providerId="ADAL" clId="{3E0E0E5B-24A7-6049-A99A-91A00D56FBE5}" dt="2022-09-21T01:33:47.526" v="275"/>
          <ac:inkMkLst>
            <pc:docMk/>
            <pc:sldMk cId="747296403" sldId="433"/>
            <ac:inkMk id="23" creationId="{1545201D-4731-25A0-5DF6-E231FB945B55}"/>
          </ac:inkMkLst>
        </pc:inkChg>
        <pc:inkChg chg="add del">
          <ac:chgData name="Kau, Derchang" userId="b9148588-e694-4445-9765-2c9aad6149ce" providerId="ADAL" clId="{3E0E0E5B-24A7-6049-A99A-91A00D56FBE5}" dt="2022-09-21T01:33:46.045" v="274"/>
          <ac:inkMkLst>
            <pc:docMk/>
            <pc:sldMk cId="747296403" sldId="433"/>
            <ac:inkMk id="24" creationId="{65F0C1A9-3586-F2DA-5031-BB687DA5D8F8}"/>
          </ac:inkMkLst>
        </pc:inkChg>
        <pc:inkChg chg="add del">
          <ac:chgData name="Kau, Derchang" userId="b9148588-e694-4445-9765-2c9aad6149ce" providerId="ADAL" clId="{3E0E0E5B-24A7-6049-A99A-91A00D56FBE5}" dt="2022-09-21T01:33:45.867" v="273"/>
          <ac:inkMkLst>
            <pc:docMk/>
            <pc:sldMk cId="747296403" sldId="433"/>
            <ac:inkMk id="25" creationId="{1B4BB8EA-6D6B-391D-1E62-4D29505E464A}"/>
          </ac:inkMkLst>
        </pc:inkChg>
        <pc:inkChg chg="add del">
          <ac:chgData name="Kau, Derchang" userId="b9148588-e694-4445-9765-2c9aad6149ce" providerId="ADAL" clId="{3E0E0E5B-24A7-6049-A99A-91A00D56FBE5}" dt="2022-09-21T01:33:45.718" v="272"/>
          <ac:inkMkLst>
            <pc:docMk/>
            <pc:sldMk cId="747296403" sldId="433"/>
            <ac:inkMk id="26" creationId="{9B98EC88-05CD-DFBC-E7C0-1864FE676F89}"/>
          </ac:inkMkLst>
        </pc:inkChg>
        <pc:inkChg chg="add del">
          <ac:chgData name="Kau, Derchang" userId="b9148588-e694-4445-9765-2c9aad6149ce" providerId="ADAL" clId="{3E0E0E5B-24A7-6049-A99A-91A00D56FBE5}" dt="2022-09-21T01:33:45.570" v="271"/>
          <ac:inkMkLst>
            <pc:docMk/>
            <pc:sldMk cId="747296403" sldId="433"/>
            <ac:inkMk id="27" creationId="{DA708387-7401-8054-95AB-34A44B018291}"/>
          </ac:inkMkLst>
        </pc:inkChg>
        <pc:inkChg chg="add del">
          <ac:chgData name="Kau, Derchang" userId="b9148588-e694-4445-9765-2c9aad6149ce" providerId="ADAL" clId="{3E0E0E5B-24A7-6049-A99A-91A00D56FBE5}" dt="2022-09-21T01:33:45.398" v="270"/>
          <ac:inkMkLst>
            <pc:docMk/>
            <pc:sldMk cId="747296403" sldId="433"/>
            <ac:inkMk id="28" creationId="{91FCF0ED-BD63-2CD2-DC07-71A85A4E77E8}"/>
          </ac:inkMkLst>
        </pc:inkChg>
        <pc:inkChg chg="add del">
          <ac:chgData name="Kau, Derchang" userId="b9148588-e694-4445-9765-2c9aad6149ce" providerId="ADAL" clId="{3E0E0E5B-24A7-6049-A99A-91A00D56FBE5}" dt="2022-09-21T01:33:45.201" v="269"/>
          <ac:inkMkLst>
            <pc:docMk/>
            <pc:sldMk cId="747296403" sldId="433"/>
            <ac:inkMk id="29" creationId="{A850F888-0D44-7BFC-48BA-87572DDADAD9}"/>
          </ac:inkMkLst>
        </pc:inkChg>
        <pc:inkChg chg="add del reco">
          <ac:chgData name="Kau, Derchang" userId="b9148588-e694-4445-9765-2c9aad6149ce" providerId="ADAL" clId="{3E0E0E5B-24A7-6049-A99A-91A00D56FBE5}" dt="2022-09-21T01:33:45.201" v="269"/>
          <ac:inkMkLst>
            <pc:docMk/>
            <pc:sldMk cId="747296403" sldId="433"/>
            <ac:inkMk id="30" creationId="{3497FEE2-EBA9-736D-88ED-EC5C36D1AB52}"/>
          </ac:inkMkLst>
        </pc:inkChg>
        <pc:inkChg chg="add">
          <ac:chgData name="Kau, Derchang" userId="b9148588-e694-4445-9765-2c9aad6149ce" providerId="ADAL" clId="{3E0E0E5B-24A7-6049-A99A-91A00D56FBE5}" dt="2022-09-21T01:33:50.705" v="281"/>
          <ac:inkMkLst>
            <pc:docMk/>
            <pc:sldMk cId="747296403" sldId="433"/>
            <ac:inkMk id="31" creationId="{C7BAB627-2452-7AA9-F3BB-42EBF72716B8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32" creationId="{0DD66D41-9CA2-312D-C41D-341509EF5DB4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33" creationId="{33F616F2-2300-FBBC-E566-859A300E25E4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34" creationId="{70C8369B-DE44-35D8-385A-2E6D43F029D9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35" creationId="{2A295F93-7804-C894-67BA-5A3FF39D232C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36" creationId="{23D6D298-B447-8FAE-AC53-93CBCC919BD3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37" creationId="{283E9499-913C-C9EA-29AA-A1683DB4BB77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38" creationId="{449864A4-F186-83D1-CB92-9BA1A6BE0A9C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39" creationId="{76DAB284-19EE-8077-2595-4CE136B275AB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40" creationId="{9910ACBB-4752-0959-D38D-8C34DBD7B072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41" creationId="{585C9073-9C63-F7D7-0B07-6617F4DC0694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42" creationId="{6C3D6AE2-4279-563D-A6D0-F13BF550C004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43" creationId="{B5B8D363-F477-F5AC-5ABE-9EF8F15F9F82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44" creationId="{1A101D57-913E-0B0C-5897-CDF19DD917A6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45" creationId="{B0BBE91A-E8FF-0290-6377-549AA94EEBB6}"/>
          </ac:inkMkLst>
        </pc:inkChg>
        <pc:inkChg chg="add del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46" creationId="{6584B7CA-947B-43CD-2A61-8D92B93B4027}"/>
          </ac:inkMkLst>
        </pc:inkChg>
        <pc:inkChg chg="add reco">
          <ac:chgData name="Kau, Derchang" userId="b9148588-e694-4445-9765-2c9aad6149ce" providerId="ADAL" clId="{3E0E0E5B-24A7-6049-A99A-91A00D56FBE5}" dt="2022-09-21T01:34:00.030" v="297"/>
          <ac:inkMkLst>
            <pc:docMk/>
            <pc:sldMk cId="747296403" sldId="433"/>
            <ac:inkMk id="47" creationId="{64A2E118-5DEC-6375-2FAA-61DF6B4CD0B6}"/>
          </ac:inkMkLst>
        </pc:inkChg>
        <pc:inkChg chg="add del">
          <ac:chgData name="Kau, Derchang" userId="b9148588-e694-4445-9765-2c9aad6149ce" providerId="ADAL" clId="{3E0E0E5B-24A7-6049-A99A-91A00D56FBE5}" dt="2022-09-21T01:34:10.740" v="308"/>
          <ac:inkMkLst>
            <pc:docMk/>
            <pc:sldMk cId="747296403" sldId="433"/>
            <ac:inkMk id="48" creationId="{56674261-19C8-7BE6-C3A3-E4E30920AB4D}"/>
          </ac:inkMkLst>
        </pc:inkChg>
        <pc:inkChg chg="add del">
          <ac:chgData name="Kau, Derchang" userId="b9148588-e694-4445-9765-2c9aad6149ce" providerId="ADAL" clId="{3E0E0E5B-24A7-6049-A99A-91A00D56FBE5}" dt="2022-09-21T01:34:10.740" v="308"/>
          <ac:inkMkLst>
            <pc:docMk/>
            <pc:sldMk cId="747296403" sldId="433"/>
            <ac:inkMk id="49" creationId="{715EF767-4234-E064-FBF7-D4C2D3884B9D}"/>
          </ac:inkMkLst>
        </pc:inkChg>
        <pc:inkChg chg="add del">
          <ac:chgData name="Kau, Derchang" userId="b9148588-e694-4445-9765-2c9aad6149ce" providerId="ADAL" clId="{3E0E0E5B-24A7-6049-A99A-91A00D56FBE5}" dt="2022-09-21T01:34:10.740" v="308"/>
          <ac:inkMkLst>
            <pc:docMk/>
            <pc:sldMk cId="747296403" sldId="433"/>
            <ac:inkMk id="50" creationId="{53578E23-B7BB-0D81-BD9E-088A1E6C7B6A}"/>
          </ac:inkMkLst>
        </pc:inkChg>
        <pc:inkChg chg="add del">
          <ac:chgData name="Kau, Derchang" userId="b9148588-e694-4445-9765-2c9aad6149ce" providerId="ADAL" clId="{3E0E0E5B-24A7-6049-A99A-91A00D56FBE5}" dt="2022-09-21T01:34:10.740" v="308"/>
          <ac:inkMkLst>
            <pc:docMk/>
            <pc:sldMk cId="747296403" sldId="433"/>
            <ac:inkMk id="51" creationId="{90E9E79E-F5BC-F7F6-D82D-ED0E28B742F2}"/>
          </ac:inkMkLst>
        </pc:inkChg>
        <pc:inkChg chg="add del">
          <ac:chgData name="Kau, Derchang" userId="b9148588-e694-4445-9765-2c9aad6149ce" providerId="ADAL" clId="{3E0E0E5B-24A7-6049-A99A-91A00D56FBE5}" dt="2022-09-21T01:34:10.740" v="308"/>
          <ac:inkMkLst>
            <pc:docMk/>
            <pc:sldMk cId="747296403" sldId="433"/>
            <ac:inkMk id="52" creationId="{F95904A2-4FE2-DCA3-945F-B254EF49D076}"/>
          </ac:inkMkLst>
        </pc:inkChg>
        <pc:inkChg chg="add del">
          <ac:chgData name="Kau, Derchang" userId="b9148588-e694-4445-9765-2c9aad6149ce" providerId="ADAL" clId="{3E0E0E5B-24A7-6049-A99A-91A00D56FBE5}" dt="2022-09-21T01:34:10.740" v="308"/>
          <ac:inkMkLst>
            <pc:docMk/>
            <pc:sldMk cId="747296403" sldId="433"/>
            <ac:inkMk id="53" creationId="{2FEE4701-E7FE-E138-A642-942B6B7F1EBB}"/>
          </ac:inkMkLst>
        </pc:inkChg>
        <pc:inkChg chg="add del">
          <ac:chgData name="Kau, Derchang" userId="b9148588-e694-4445-9765-2c9aad6149ce" providerId="ADAL" clId="{3E0E0E5B-24A7-6049-A99A-91A00D56FBE5}" dt="2022-09-21T01:34:10.740" v="308"/>
          <ac:inkMkLst>
            <pc:docMk/>
            <pc:sldMk cId="747296403" sldId="433"/>
            <ac:inkMk id="54" creationId="{70E5FED4-A70B-8623-0B7C-DC7A115EB152}"/>
          </ac:inkMkLst>
        </pc:inkChg>
        <pc:inkChg chg="add del">
          <ac:chgData name="Kau, Derchang" userId="b9148588-e694-4445-9765-2c9aad6149ce" providerId="ADAL" clId="{3E0E0E5B-24A7-6049-A99A-91A00D56FBE5}" dt="2022-09-21T01:34:10.740" v="308"/>
          <ac:inkMkLst>
            <pc:docMk/>
            <pc:sldMk cId="747296403" sldId="433"/>
            <ac:inkMk id="55" creationId="{85F9C0E7-0EFF-1257-A520-93E2FE2107D7}"/>
          </ac:inkMkLst>
        </pc:inkChg>
        <pc:inkChg chg="add del">
          <ac:chgData name="Kau, Derchang" userId="b9148588-e694-4445-9765-2c9aad6149ce" providerId="ADAL" clId="{3E0E0E5B-24A7-6049-A99A-91A00D56FBE5}" dt="2022-09-21T01:34:10.740" v="308"/>
          <ac:inkMkLst>
            <pc:docMk/>
            <pc:sldMk cId="747296403" sldId="433"/>
            <ac:inkMk id="56" creationId="{08A1F140-D912-872B-2562-B4A2AF8B335B}"/>
          </ac:inkMkLst>
        </pc:inkChg>
        <pc:inkChg chg="add del">
          <ac:chgData name="Kau, Derchang" userId="b9148588-e694-4445-9765-2c9aad6149ce" providerId="ADAL" clId="{3E0E0E5B-24A7-6049-A99A-91A00D56FBE5}" dt="2022-09-21T01:34:10.740" v="308"/>
          <ac:inkMkLst>
            <pc:docMk/>
            <pc:sldMk cId="747296403" sldId="433"/>
            <ac:inkMk id="57" creationId="{7B274A65-A764-86B5-F1F2-85042759EA19}"/>
          </ac:inkMkLst>
        </pc:inkChg>
        <pc:inkChg chg="add reco">
          <ac:chgData name="Kau, Derchang" userId="b9148588-e694-4445-9765-2c9aad6149ce" providerId="ADAL" clId="{3E0E0E5B-24A7-6049-A99A-91A00D56FBE5}" dt="2022-09-21T01:34:10.740" v="308"/>
          <ac:inkMkLst>
            <pc:docMk/>
            <pc:sldMk cId="747296403" sldId="433"/>
            <ac:inkMk id="58" creationId="{0D895426-DD62-C4A0-B4E0-C7797DAA1208}"/>
          </ac:inkMkLst>
        </pc:inkChg>
        <pc:inkChg chg="add">
          <ac:chgData name="Kau, Derchang" userId="b9148588-e694-4445-9765-2c9aad6149ce" providerId="ADAL" clId="{3E0E0E5B-24A7-6049-A99A-91A00D56FBE5}" dt="2022-09-21T01:34:12.229" v="309"/>
          <ac:inkMkLst>
            <pc:docMk/>
            <pc:sldMk cId="747296403" sldId="433"/>
            <ac:inkMk id="59" creationId="{137C7410-72F1-5CE0-BEBF-6DE3809E2B85}"/>
          </ac:inkMkLst>
        </pc:inkChg>
      </pc:sldChg>
      <pc:sldChg chg="addSp delSp modSp">
        <pc:chgData name="Kau, Derchang" userId="b9148588-e694-4445-9765-2c9aad6149ce" providerId="ADAL" clId="{3E0E0E5B-24A7-6049-A99A-91A00D56FBE5}" dt="2022-09-21T03:29:13.783" v="315" actId="1076"/>
        <pc:sldMkLst>
          <pc:docMk/>
          <pc:sldMk cId="3515394930" sldId="451"/>
        </pc:sldMkLst>
        <pc:inkChg chg="add del">
          <ac:chgData name="Kau, Derchang" userId="b9148588-e694-4445-9765-2c9aad6149ce" providerId="ADAL" clId="{3E0E0E5B-24A7-6049-A99A-91A00D56FBE5}" dt="2022-09-20T23:09:07.144" v="2"/>
          <ac:inkMkLst>
            <pc:docMk/>
            <pc:sldMk cId="3515394930" sldId="451"/>
            <ac:inkMk id="2" creationId="{604B3708-23A4-22BB-C875-49342BCABCD2}"/>
          </ac:inkMkLst>
        </pc:inkChg>
        <pc:inkChg chg="add del">
          <ac:chgData name="Kau, Derchang" userId="b9148588-e694-4445-9765-2c9aad6149ce" providerId="ADAL" clId="{3E0E0E5B-24A7-6049-A99A-91A00D56FBE5}" dt="2022-09-20T23:09:07.144" v="2"/>
          <ac:inkMkLst>
            <pc:docMk/>
            <pc:sldMk cId="3515394930" sldId="451"/>
            <ac:inkMk id="3" creationId="{776B2F6C-F73A-76E4-EB80-BA6C920F8657}"/>
          </ac:inkMkLst>
        </pc:inkChg>
        <pc:inkChg chg="add reco">
          <ac:chgData name="Kau, Derchang" userId="b9148588-e694-4445-9765-2c9aad6149ce" providerId="ADAL" clId="{3E0E0E5B-24A7-6049-A99A-91A00D56FBE5}" dt="2022-09-20T23:09:07.144" v="2"/>
          <ac:inkMkLst>
            <pc:docMk/>
            <pc:sldMk cId="3515394930" sldId="451"/>
            <ac:inkMk id="4" creationId="{6DB925E5-D64C-4C81-BCEC-1556C7C679A6}"/>
          </ac:inkMkLst>
        </pc:inkChg>
        <pc:inkChg chg="add del">
          <ac:chgData name="Kau, Derchang" userId="b9148588-e694-4445-9765-2c9aad6149ce" providerId="ADAL" clId="{3E0E0E5B-24A7-6049-A99A-91A00D56FBE5}" dt="2022-09-20T23:09:15.556" v="9"/>
          <ac:inkMkLst>
            <pc:docMk/>
            <pc:sldMk cId="3515394930" sldId="451"/>
            <ac:inkMk id="5" creationId="{44CF6F02-8341-137B-A221-1D5AEDF2F996}"/>
          </ac:inkMkLst>
        </pc:inkChg>
        <pc:inkChg chg="add del">
          <ac:chgData name="Kau, Derchang" userId="b9148588-e694-4445-9765-2c9aad6149ce" providerId="ADAL" clId="{3E0E0E5B-24A7-6049-A99A-91A00D56FBE5}" dt="2022-09-20T23:09:15.556" v="9"/>
          <ac:inkMkLst>
            <pc:docMk/>
            <pc:sldMk cId="3515394930" sldId="451"/>
            <ac:inkMk id="7" creationId="{AC1D1621-4C0D-C272-A55D-07FF0B999D69}"/>
          </ac:inkMkLst>
        </pc:inkChg>
        <pc:inkChg chg="add del">
          <ac:chgData name="Kau, Derchang" userId="b9148588-e694-4445-9765-2c9aad6149ce" providerId="ADAL" clId="{3E0E0E5B-24A7-6049-A99A-91A00D56FBE5}" dt="2022-09-20T23:09:16.891" v="11"/>
          <ac:inkMkLst>
            <pc:docMk/>
            <pc:sldMk cId="3515394930" sldId="451"/>
            <ac:inkMk id="8" creationId="{8EF38CAB-01C1-9797-ED0C-CC250BAE59E0}"/>
          </ac:inkMkLst>
        </pc:inkChg>
        <pc:inkChg chg="add del">
          <ac:chgData name="Kau, Derchang" userId="b9148588-e694-4445-9765-2c9aad6149ce" providerId="ADAL" clId="{3E0E0E5B-24A7-6049-A99A-91A00D56FBE5}" dt="2022-09-20T23:09:16.476" v="10"/>
          <ac:inkMkLst>
            <pc:docMk/>
            <pc:sldMk cId="3515394930" sldId="451"/>
            <ac:inkMk id="9" creationId="{B35168DE-483F-E273-57EB-0DF81D236666}"/>
          </ac:inkMkLst>
        </pc:inkChg>
        <pc:inkChg chg="add del">
          <ac:chgData name="Kau, Derchang" userId="b9148588-e694-4445-9765-2c9aad6149ce" providerId="ADAL" clId="{3E0E0E5B-24A7-6049-A99A-91A00D56FBE5}" dt="2022-09-20T23:09:15.556" v="9"/>
          <ac:inkMkLst>
            <pc:docMk/>
            <pc:sldMk cId="3515394930" sldId="451"/>
            <ac:inkMk id="10" creationId="{8315FFD7-B76F-3244-7674-FDCC73CAE1ED}"/>
          </ac:inkMkLst>
        </pc:inkChg>
        <pc:inkChg chg="add del reco">
          <ac:chgData name="Kau, Derchang" userId="b9148588-e694-4445-9765-2c9aad6149ce" providerId="ADAL" clId="{3E0E0E5B-24A7-6049-A99A-91A00D56FBE5}" dt="2022-09-20T23:09:15.556" v="9"/>
          <ac:inkMkLst>
            <pc:docMk/>
            <pc:sldMk cId="3515394930" sldId="451"/>
            <ac:inkMk id="12" creationId="{F5B71473-3C44-EA2D-502C-7F129DB082F2}"/>
          </ac:inkMkLst>
        </pc:inkChg>
        <pc:inkChg chg="add del">
          <ac:chgData name="Kau, Derchang" userId="b9148588-e694-4445-9765-2c9aad6149ce" providerId="ADAL" clId="{3E0E0E5B-24A7-6049-A99A-91A00D56FBE5}" dt="2022-09-20T23:09:30.352" v="19"/>
          <ac:inkMkLst>
            <pc:docMk/>
            <pc:sldMk cId="3515394930" sldId="451"/>
            <ac:inkMk id="13" creationId="{59CB8E7D-4A9F-1676-9985-415103AD1784}"/>
          </ac:inkMkLst>
        </pc:inkChg>
        <pc:inkChg chg="add del">
          <ac:chgData name="Kau, Derchang" userId="b9148588-e694-4445-9765-2c9aad6149ce" providerId="ADAL" clId="{3E0E0E5B-24A7-6049-A99A-91A00D56FBE5}" dt="2022-09-20T23:09:31.426" v="23"/>
          <ac:inkMkLst>
            <pc:docMk/>
            <pc:sldMk cId="3515394930" sldId="451"/>
            <ac:inkMk id="14" creationId="{E8135406-EE43-6E53-D5C9-AF9680A563BC}"/>
          </ac:inkMkLst>
        </pc:inkChg>
        <pc:inkChg chg="add del">
          <ac:chgData name="Kau, Derchang" userId="b9148588-e694-4445-9765-2c9aad6149ce" providerId="ADAL" clId="{3E0E0E5B-24A7-6049-A99A-91A00D56FBE5}" dt="2022-09-20T23:09:31.077" v="22"/>
          <ac:inkMkLst>
            <pc:docMk/>
            <pc:sldMk cId="3515394930" sldId="451"/>
            <ac:inkMk id="15" creationId="{60F9195F-E4C9-319A-A0C7-2802C7CF9FBD}"/>
          </ac:inkMkLst>
        </pc:inkChg>
        <pc:inkChg chg="add del">
          <ac:chgData name="Kau, Derchang" userId="b9148588-e694-4445-9765-2c9aad6149ce" providerId="ADAL" clId="{3E0E0E5B-24A7-6049-A99A-91A00D56FBE5}" dt="2022-09-20T23:09:30.819" v="21"/>
          <ac:inkMkLst>
            <pc:docMk/>
            <pc:sldMk cId="3515394930" sldId="451"/>
            <ac:inkMk id="16" creationId="{31F436FA-F0C1-799E-F8D3-388F669493DE}"/>
          </ac:inkMkLst>
        </pc:inkChg>
        <pc:inkChg chg="add del">
          <ac:chgData name="Kau, Derchang" userId="b9148588-e694-4445-9765-2c9aad6149ce" providerId="ADAL" clId="{3E0E0E5B-24A7-6049-A99A-91A00D56FBE5}" dt="2022-09-20T23:09:30.589" v="20"/>
          <ac:inkMkLst>
            <pc:docMk/>
            <pc:sldMk cId="3515394930" sldId="451"/>
            <ac:inkMk id="17" creationId="{D9EE6497-EFF0-DB4B-115A-DCE3FB82599D}"/>
          </ac:inkMkLst>
        </pc:inkChg>
        <pc:inkChg chg="add del">
          <ac:chgData name="Kau, Derchang" userId="b9148588-e694-4445-9765-2c9aad6149ce" providerId="ADAL" clId="{3E0E0E5B-24A7-6049-A99A-91A00D56FBE5}" dt="2022-09-20T23:09:30.352" v="19"/>
          <ac:inkMkLst>
            <pc:docMk/>
            <pc:sldMk cId="3515394930" sldId="451"/>
            <ac:inkMk id="18" creationId="{494E4056-0382-DD81-3221-49FC0BE7B14B}"/>
          </ac:inkMkLst>
        </pc:inkChg>
        <pc:inkChg chg="add del reco">
          <ac:chgData name="Kau, Derchang" userId="b9148588-e694-4445-9765-2c9aad6149ce" providerId="ADAL" clId="{3E0E0E5B-24A7-6049-A99A-91A00D56FBE5}" dt="2022-09-20T23:09:30.352" v="19"/>
          <ac:inkMkLst>
            <pc:docMk/>
            <pc:sldMk cId="3515394930" sldId="451"/>
            <ac:inkMk id="19" creationId="{97E85E6B-8882-F041-BD75-811F77B18618}"/>
          </ac:inkMkLst>
        </pc:inkChg>
        <pc:inkChg chg="add del">
          <ac:chgData name="Kau, Derchang" userId="b9148588-e694-4445-9765-2c9aad6149ce" providerId="ADAL" clId="{3E0E0E5B-24A7-6049-A99A-91A00D56FBE5}" dt="2022-09-20T23:09:35.064" v="26"/>
          <ac:inkMkLst>
            <pc:docMk/>
            <pc:sldMk cId="3515394930" sldId="451"/>
            <ac:inkMk id="20" creationId="{3FB63904-5BDC-B3F5-A041-6C17C68C0D49}"/>
          </ac:inkMkLst>
        </pc:inkChg>
        <pc:inkChg chg="add del">
          <ac:chgData name="Kau, Derchang" userId="b9148588-e694-4445-9765-2c9aad6149ce" providerId="ADAL" clId="{3E0E0E5B-24A7-6049-A99A-91A00D56FBE5}" dt="2022-09-20T23:09:35.064" v="26"/>
          <ac:inkMkLst>
            <pc:docMk/>
            <pc:sldMk cId="3515394930" sldId="451"/>
            <ac:inkMk id="21" creationId="{9F1C0430-4F08-7135-BE61-2125BAE19BA0}"/>
          </ac:inkMkLst>
        </pc:inkChg>
        <pc:inkChg chg="add reco">
          <ac:chgData name="Kau, Derchang" userId="b9148588-e694-4445-9765-2c9aad6149ce" providerId="ADAL" clId="{3E0E0E5B-24A7-6049-A99A-91A00D56FBE5}" dt="2022-09-20T23:09:35.064" v="26"/>
          <ac:inkMkLst>
            <pc:docMk/>
            <pc:sldMk cId="3515394930" sldId="451"/>
            <ac:inkMk id="22" creationId="{7CAEAF6F-284A-13C9-A84B-20C85E919968}"/>
          </ac:inkMkLst>
        </pc:inkChg>
        <pc:inkChg chg="add del">
          <ac:chgData name="Kau, Derchang" userId="b9148588-e694-4445-9765-2c9aad6149ce" providerId="ADAL" clId="{3E0E0E5B-24A7-6049-A99A-91A00D56FBE5}" dt="2022-09-20T23:09:37.084" v="29"/>
          <ac:inkMkLst>
            <pc:docMk/>
            <pc:sldMk cId="3515394930" sldId="451"/>
            <ac:inkMk id="23" creationId="{77156A97-8163-5F88-4A87-3B5FF424446B}"/>
          </ac:inkMkLst>
        </pc:inkChg>
        <pc:inkChg chg="add del">
          <ac:chgData name="Kau, Derchang" userId="b9148588-e694-4445-9765-2c9aad6149ce" providerId="ADAL" clId="{3E0E0E5B-24A7-6049-A99A-91A00D56FBE5}" dt="2022-09-20T23:09:37.084" v="29"/>
          <ac:inkMkLst>
            <pc:docMk/>
            <pc:sldMk cId="3515394930" sldId="451"/>
            <ac:inkMk id="24" creationId="{64277214-CD00-E645-5B61-1A70CB72D8F1}"/>
          </ac:inkMkLst>
        </pc:inkChg>
        <pc:inkChg chg="add reco">
          <ac:chgData name="Kau, Derchang" userId="b9148588-e694-4445-9765-2c9aad6149ce" providerId="ADAL" clId="{3E0E0E5B-24A7-6049-A99A-91A00D56FBE5}" dt="2022-09-20T23:09:37.084" v="29"/>
          <ac:inkMkLst>
            <pc:docMk/>
            <pc:sldMk cId="3515394930" sldId="451"/>
            <ac:inkMk id="25" creationId="{1018AB3A-A657-99F9-66AC-581970256087}"/>
          </ac:inkMkLst>
        </pc:inkChg>
        <pc:inkChg chg="add del">
          <ac:chgData name="Kau, Derchang" userId="b9148588-e694-4445-9765-2c9aad6149ce" providerId="ADAL" clId="{3E0E0E5B-24A7-6049-A99A-91A00D56FBE5}" dt="2022-09-20T23:09:39.856" v="33"/>
          <ac:inkMkLst>
            <pc:docMk/>
            <pc:sldMk cId="3515394930" sldId="451"/>
            <ac:inkMk id="26" creationId="{DC96227A-DF89-E833-056F-B507A28E2295}"/>
          </ac:inkMkLst>
        </pc:inkChg>
        <pc:inkChg chg="add del">
          <ac:chgData name="Kau, Derchang" userId="b9148588-e694-4445-9765-2c9aad6149ce" providerId="ADAL" clId="{3E0E0E5B-24A7-6049-A99A-91A00D56FBE5}" dt="2022-09-20T23:09:39.856" v="33"/>
          <ac:inkMkLst>
            <pc:docMk/>
            <pc:sldMk cId="3515394930" sldId="451"/>
            <ac:inkMk id="27" creationId="{E82E4070-3D5D-3F22-B2F0-55EEF246B003}"/>
          </ac:inkMkLst>
        </pc:inkChg>
        <pc:inkChg chg="add del">
          <ac:chgData name="Kau, Derchang" userId="b9148588-e694-4445-9765-2c9aad6149ce" providerId="ADAL" clId="{3E0E0E5B-24A7-6049-A99A-91A00D56FBE5}" dt="2022-09-20T23:09:39.856" v="33"/>
          <ac:inkMkLst>
            <pc:docMk/>
            <pc:sldMk cId="3515394930" sldId="451"/>
            <ac:inkMk id="28" creationId="{8B2F5F5E-A7D4-AFDB-9DA6-95762B615CB0}"/>
          </ac:inkMkLst>
        </pc:inkChg>
        <pc:inkChg chg="add reco">
          <ac:chgData name="Kau, Derchang" userId="b9148588-e694-4445-9765-2c9aad6149ce" providerId="ADAL" clId="{3E0E0E5B-24A7-6049-A99A-91A00D56FBE5}" dt="2022-09-20T23:09:39.856" v="33"/>
          <ac:inkMkLst>
            <pc:docMk/>
            <pc:sldMk cId="3515394930" sldId="451"/>
            <ac:inkMk id="29" creationId="{FC06EA3A-9222-5147-B6FF-C9CF30B05718}"/>
          </ac:inkMkLst>
        </pc:inkChg>
        <pc:inkChg chg="add del">
          <ac:chgData name="Kau, Derchang" userId="b9148588-e694-4445-9765-2c9aad6149ce" providerId="ADAL" clId="{3E0E0E5B-24A7-6049-A99A-91A00D56FBE5}" dt="2022-09-20T23:09:46.577" v="41"/>
          <ac:inkMkLst>
            <pc:docMk/>
            <pc:sldMk cId="3515394930" sldId="451"/>
            <ac:inkMk id="30" creationId="{2DC714BA-4385-83BA-EA4E-D8C522E2F6A2}"/>
          </ac:inkMkLst>
        </pc:inkChg>
        <pc:inkChg chg="add del">
          <ac:chgData name="Kau, Derchang" userId="b9148588-e694-4445-9765-2c9aad6149ce" providerId="ADAL" clId="{3E0E0E5B-24A7-6049-A99A-91A00D56FBE5}" dt="2022-09-20T23:09:46.577" v="41"/>
          <ac:inkMkLst>
            <pc:docMk/>
            <pc:sldMk cId="3515394930" sldId="451"/>
            <ac:inkMk id="31" creationId="{65B56BF0-03C3-85C3-5364-1BE2C940E365}"/>
          </ac:inkMkLst>
        </pc:inkChg>
        <pc:inkChg chg="add del">
          <ac:chgData name="Kau, Derchang" userId="b9148588-e694-4445-9765-2c9aad6149ce" providerId="ADAL" clId="{3E0E0E5B-24A7-6049-A99A-91A00D56FBE5}" dt="2022-09-20T23:09:46.577" v="41"/>
          <ac:inkMkLst>
            <pc:docMk/>
            <pc:sldMk cId="3515394930" sldId="451"/>
            <ac:inkMk id="32" creationId="{6661FD03-E775-91A2-2A70-B3FADCFF80BA}"/>
          </ac:inkMkLst>
        </pc:inkChg>
        <pc:inkChg chg="add del">
          <ac:chgData name="Kau, Derchang" userId="b9148588-e694-4445-9765-2c9aad6149ce" providerId="ADAL" clId="{3E0E0E5B-24A7-6049-A99A-91A00D56FBE5}" dt="2022-09-20T23:09:46.577" v="41"/>
          <ac:inkMkLst>
            <pc:docMk/>
            <pc:sldMk cId="3515394930" sldId="451"/>
            <ac:inkMk id="33" creationId="{A50A1B08-6EB5-1521-D3AA-B60B15A37555}"/>
          </ac:inkMkLst>
        </pc:inkChg>
        <pc:inkChg chg="add del">
          <ac:chgData name="Kau, Derchang" userId="b9148588-e694-4445-9765-2c9aad6149ce" providerId="ADAL" clId="{3E0E0E5B-24A7-6049-A99A-91A00D56FBE5}" dt="2022-09-20T23:09:46.577" v="41"/>
          <ac:inkMkLst>
            <pc:docMk/>
            <pc:sldMk cId="3515394930" sldId="451"/>
            <ac:inkMk id="34" creationId="{7807E1FD-594A-5E74-D461-C65249AF6459}"/>
          </ac:inkMkLst>
        </pc:inkChg>
        <pc:inkChg chg="add del">
          <ac:chgData name="Kau, Derchang" userId="b9148588-e694-4445-9765-2c9aad6149ce" providerId="ADAL" clId="{3E0E0E5B-24A7-6049-A99A-91A00D56FBE5}" dt="2022-09-20T23:09:46.577" v="41"/>
          <ac:inkMkLst>
            <pc:docMk/>
            <pc:sldMk cId="3515394930" sldId="451"/>
            <ac:inkMk id="35" creationId="{00049678-381E-7A7C-26AA-130D0C81EFDE}"/>
          </ac:inkMkLst>
        </pc:inkChg>
        <pc:inkChg chg="add del">
          <ac:chgData name="Kau, Derchang" userId="b9148588-e694-4445-9765-2c9aad6149ce" providerId="ADAL" clId="{3E0E0E5B-24A7-6049-A99A-91A00D56FBE5}" dt="2022-09-20T23:09:46.577" v="41"/>
          <ac:inkMkLst>
            <pc:docMk/>
            <pc:sldMk cId="3515394930" sldId="451"/>
            <ac:inkMk id="36" creationId="{E94F8D12-7764-67CB-5A38-97AF5FC4F907}"/>
          </ac:inkMkLst>
        </pc:inkChg>
        <pc:inkChg chg="add mod reco modStrokes">
          <ac:chgData name="Kau, Derchang" userId="b9148588-e694-4445-9765-2c9aad6149ce" providerId="ADAL" clId="{3E0E0E5B-24A7-6049-A99A-91A00D56FBE5}" dt="2022-09-20T23:10:25.928" v="98"/>
          <ac:inkMkLst>
            <pc:docMk/>
            <pc:sldMk cId="3515394930" sldId="451"/>
            <ac:inkMk id="37" creationId="{ED05AA57-B0C5-59F3-BCE7-4BEDD499E94F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38" creationId="{64601F29-E35A-9DAD-6BC6-D53CCBF80E09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39" creationId="{E2CA46D3-AC80-0F7E-979F-1C33CB55F037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40" creationId="{6646DB81-8BEE-705D-0AD8-2F4B12AB8924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41" creationId="{943611BC-49C7-903D-17E4-6687A34AE8CC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42" creationId="{90E03ECD-DAF4-EFA7-2585-9200B7D4CA1F}"/>
          </ac:inkMkLst>
        </pc:inkChg>
        <pc:inkChg chg="add">
          <ac:chgData name="Kau, Derchang" userId="b9148588-e694-4445-9765-2c9aad6149ce" providerId="ADAL" clId="{3E0E0E5B-24A7-6049-A99A-91A00D56FBE5}" dt="2022-09-20T23:09:49.689" v="47"/>
          <ac:inkMkLst>
            <pc:docMk/>
            <pc:sldMk cId="3515394930" sldId="451"/>
            <ac:inkMk id="43" creationId="{557A3258-A292-0580-D7D3-6C9208A8689E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44" creationId="{CA320CB5-D1DD-E319-29EC-0EB8FF073625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45" creationId="{12D24FB1-BC67-C234-3361-B7B3D0066DCB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46" creationId="{7FCA9B85-6695-B84E-A735-724D36EE9481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47" creationId="{CD2651F7-C78C-5D59-2A73-B0B1108C1F91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48" creationId="{5C115B2F-2FDF-0CAF-9519-398DD1CE3E2C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49" creationId="{D5074DB0-DFAD-5046-E92D-D230C9B3BCB7}"/>
          </ac:inkMkLst>
        </pc:inkChg>
        <pc:inkChg chg="add del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50" creationId="{EBCABD5B-51BE-7169-84BE-ADAE6A9357ED}"/>
          </ac:inkMkLst>
        </pc:inkChg>
        <pc:inkChg chg="add reco">
          <ac:chgData name="Kau, Derchang" userId="b9148588-e694-4445-9765-2c9aad6149ce" providerId="ADAL" clId="{3E0E0E5B-24A7-6049-A99A-91A00D56FBE5}" dt="2022-09-20T23:09:52.879" v="55"/>
          <ac:inkMkLst>
            <pc:docMk/>
            <pc:sldMk cId="3515394930" sldId="451"/>
            <ac:inkMk id="51" creationId="{D207B3E1-1343-37BD-60B5-AD285D2E26CC}"/>
          </ac:inkMkLst>
        </pc:inkChg>
        <pc:inkChg chg="add del reco">
          <ac:chgData name="Kau, Derchang" userId="b9148588-e694-4445-9765-2c9aad6149ce" providerId="ADAL" clId="{3E0E0E5B-24A7-6049-A99A-91A00D56FBE5}" dt="2022-09-20T23:10:24.632" v="97"/>
          <ac:inkMkLst>
            <pc:docMk/>
            <pc:sldMk cId="3515394930" sldId="451"/>
            <ac:inkMk id="52" creationId="{9AF9D4B3-7E78-B1B8-EE4A-513F6842AE79}"/>
          </ac:inkMkLst>
        </pc:inkChg>
        <pc:inkChg chg="add del">
          <ac:chgData name="Kau, Derchang" userId="b9148588-e694-4445-9765-2c9aad6149ce" providerId="ADAL" clId="{3E0E0E5B-24A7-6049-A99A-91A00D56FBE5}" dt="2022-09-20T23:10:09.879" v="81"/>
          <ac:inkMkLst>
            <pc:docMk/>
            <pc:sldMk cId="3515394930" sldId="451"/>
            <ac:inkMk id="53" creationId="{4D753382-07DF-C904-2B8E-34B2D293C09A}"/>
          </ac:inkMkLst>
        </pc:inkChg>
        <pc:inkChg chg="add del">
          <ac:chgData name="Kau, Derchang" userId="b9148588-e694-4445-9765-2c9aad6149ce" providerId="ADAL" clId="{3E0E0E5B-24A7-6049-A99A-91A00D56FBE5}" dt="2022-09-20T23:10:09.704" v="80"/>
          <ac:inkMkLst>
            <pc:docMk/>
            <pc:sldMk cId="3515394930" sldId="451"/>
            <ac:inkMk id="54" creationId="{A7DB2F6A-2058-8EEB-2EB2-4BFA572C20B5}"/>
          </ac:inkMkLst>
        </pc:inkChg>
        <pc:inkChg chg="add del">
          <ac:chgData name="Kau, Derchang" userId="b9148588-e694-4445-9765-2c9aad6149ce" providerId="ADAL" clId="{3E0E0E5B-24A7-6049-A99A-91A00D56FBE5}" dt="2022-09-20T23:10:09.505" v="79"/>
          <ac:inkMkLst>
            <pc:docMk/>
            <pc:sldMk cId="3515394930" sldId="451"/>
            <ac:inkMk id="55" creationId="{76E39A98-FF4D-F92F-CC61-E5A0E4E765E3}"/>
          </ac:inkMkLst>
        </pc:inkChg>
        <pc:inkChg chg="add del">
          <ac:chgData name="Kau, Derchang" userId="b9148588-e694-4445-9765-2c9aad6149ce" providerId="ADAL" clId="{3E0E0E5B-24A7-6049-A99A-91A00D56FBE5}" dt="2022-09-20T23:10:09.314" v="78"/>
          <ac:inkMkLst>
            <pc:docMk/>
            <pc:sldMk cId="3515394930" sldId="451"/>
            <ac:inkMk id="56" creationId="{02AA303F-B1FA-0B8F-2D3D-53810B2EBC3C}"/>
          </ac:inkMkLst>
        </pc:inkChg>
        <pc:inkChg chg="add del">
          <ac:chgData name="Kau, Derchang" userId="b9148588-e694-4445-9765-2c9aad6149ce" providerId="ADAL" clId="{3E0E0E5B-24A7-6049-A99A-91A00D56FBE5}" dt="2022-09-20T23:10:09.124" v="77"/>
          <ac:inkMkLst>
            <pc:docMk/>
            <pc:sldMk cId="3515394930" sldId="451"/>
            <ac:inkMk id="57" creationId="{A86D6700-44B1-1AC0-71ED-C61ADE442676}"/>
          </ac:inkMkLst>
        </pc:inkChg>
        <pc:inkChg chg="add del">
          <ac:chgData name="Kau, Derchang" userId="b9148588-e694-4445-9765-2c9aad6149ce" providerId="ADAL" clId="{3E0E0E5B-24A7-6049-A99A-91A00D56FBE5}" dt="2022-09-20T23:10:09.031" v="76"/>
          <ac:inkMkLst>
            <pc:docMk/>
            <pc:sldMk cId="3515394930" sldId="451"/>
            <ac:inkMk id="58" creationId="{DB11D3DD-F4C1-F167-129D-E7C8649EAF63}"/>
          </ac:inkMkLst>
        </pc:inkChg>
        <pc:inkChg chg="add del">
          <ac:chgData name="Kau, Derchang" userId="b9148588-e694-4445-9765-2c9aad6149ce" providerId="ADAL" clId="{3E0E0E5B-24A7-6049-A99A-91A00D56FBE5}" dt="2022-09-20T23:10:08.850" v="75"/>
          <ac:inkMkLst>
            <pc:docMk/>
            <pc:sldMk cId="3515394930" sldId="451"/>
            <ac:inkMk id="59" creationId="{3357541C-7F1A-E7DB-74E9-5D53F63582F2}"/>
          </ac:inkMkLst>
        </pc:inkChg>
        <pc:inkChg chg="add del reco">
          <ac:chgData name="Kau, Derchang" userId="b9148588-e694-4445-9765-2c9aad6149ce" providerId="ADAL" clId="{3E0E0E5B-24A7-6049-A99A-91A00D56FBE5}" dt="2022-09-20T23:10:08.850" v="75"/>
          <ac:inkMkLst>
            <pc:docMk/>
            <pc:sldMk cId="3515394930" sldId="451"/>
            <ac:inkMk id="60" creationId="{6AFFC32F-196E-092F-EAAD-E696BBAE3BDD}"/>
          </ac:inkMkLst>
        </pc:inkChg>
        <pc:inkChg chg="add del">
          <ac:chgData name="Kau, Derchang" userId="b9148588-e694-4445-9765-2c9aad6149ce" providerId="ADAL" clId="{3E0E0E5B-24A7-6049-A99A-91A00D56FBE5}" dt="2022-09-20T23:10:08.611" v="74"/>
          <ac:inkMkLst>
            <pc:docMk/>
            <pc:sldMk cId="3515394930" sldId="451"/>
            <ac:inkMk id="61" creationId="{ED99F2FD-14B4-14E1-58A9-E3A48D538AA6}"/>
          </ac:inkMkLst>
        </pc:inkChg>
        <pc:inkChg chg="add del">
          <ac:chgData name="Kau, Derchang" userId="b9148588-e694-4445-9765-2c9aad6149ce" providerId="ADAL" clId="{3E0E0E5B-24A7-6049-A99A-91A00D56FBE5}" dt="2022-09-20T23:10:08.515" v="73"/>
          <ac:inkMkLst>
            <pc:docMk/>
            <pc:sldMk cId="3515394930" sldId="451"/>
            <ac:inkMk id="62" creationId="{136A6E1C-7A68-EAA3-28E8-8C4390C9C990}"/>
          </ac:inkMkLst>
        </pc:inkChg>
        <pc:inkChg chg="add del">
          <ac:chgData name="Kau, Derchang" userId="b9148588-e694-4445-9765-2c9aad6149ce" providerId="ADAL" clId="{3E0E0E5B-24A7-6049-A99A-91A00D56FBE5}" dt="2022-09-20T23:10:08.348" v="72"/>
          <ac:inkMkLst>
            <pc:docMk/>
            <pc:sldMk cId="3515394930" sldId="451"/>
            <ac:inkMk id="63" creationId="{FE839C1B-F1E9-3753-A39C-2ECF4EAF54E4}"/>
          </ac:inkMkLst>
        </pc:inkChg>
        <pc:inkChg chg="add del">
          <ac:chgData name="Kau, Derchang" userId="b9148588-e694-4445-9765-2c9aad6149ce" providerId="ADAL" clId="{3E0E0E5B-24A7-6049-A99A-91A00D56FBE5}" dt="2022-09-20T23:10:08.140" v="71"/>
          <ac:inkMkLst>
            <pc:docMk/>
            <pc:sldMk cId="3515394930" sldId="451"/>
            <ac:inkMk id="64" creationId="{312C7C95-1AEF-A6AB-77A7-C0BD8A9AF6FB}"/>
          </ac:inkMkLst>
        </pc:inkChg>
        <pc:inkChg chg="add del">
          <ac:chgData name="Kau, Derchang" userId="b9148588-e694-4445-9765-2c9aad6149ce" providerId="ADAL" clId="{3E0E0E5B-24A7-6049-A99A-91A00D56FBE5}" dt="2022-09-20T23:10:07.973" v="70"/>
          <ac:inkMkLst>
            <pc:docMk/>
            <pc:sldMk cId="3515394930" sldId="451"/>
            <ac:inkMk id="65" creationId="{F11B867E-4180-B41E-6C98-BC0A5F48984C}"/>
          </ac:inkMkLst>
        </pc:inkChg>
        <pc:inkChg chg="add del reco">
          <ac:chgData name="Kau, Derchang" userId="b9148588-e694-4445-9765-2c9aad6149ce" providerId="ADAL" clId="{3E0E0E5B-24A7-6049-A99A-91A00D56FBE5}" dt="2022-09-20T23:10:07.973" v="70"/>
          <ac:inkMkLst>
            <pc:docMk/>
            <pc:sldMk cId="3515394930" sldId="451"/>
            <ac:inkMk id="66" creationId="{455EE480-7798-E93F-C967-0DF17D423E56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67" creationId="{3E431941-318D-0B17-246A-F5CDB38B48B5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68" creationId="{131094B9-7F61-6CE6-EA99-08B03DD1E422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69" creationId="{EC340F97-0FA2-C81A-5AF5-92BF309138CE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70" creationId="{AF96E46C-AB2E-93D7-2C7E-27B6CB02CD5D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71" creationId="{BC562292-A1F4-6C79-C701-C664B0B55306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72" creationId="{EF8F609C-0BBB-271E-9FB2-54CE92968DA5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73" creationId="{781BAA6F-2D6F-53A0-86B6-6084747C4BE3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74" creationId="{29381430-45FD-10C1-B893-F36E95716791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75" creationId="{09B37654-33D0-136F-F832-DD13F3EA77D6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76" creationId="{80D7897B-3F9A-F200-BB89-8B3F52E18A8B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77" creationId="{4D6107AC-B7F0-F30B-CD03-24078DC1C203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78" creationId="{CD688A6A-14C7-43A6-3B7C-5023CC266A04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79" creationId="{7D66A3B2-011B-3121-FDD1-81FAD8552C39}"/>
          </ac:inkMkLst>
        </pc:inkChg>
        <pc:inkChg chg="add del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80" creationId="{CF23A058-2C02-E82F-444C-F0B1E368CD11}"/>
          </ac:inkMkLst>
        </pc:inkChg>
        <pc:inkChg chg="add reco">
          <ac:chgData name="Kau, Derchang" userId="b9148588-e694-4445-9765-2c9aad6149ce" providerId="ADAL" clId="{3E0E0E5B-24A7-6049-A99A-91A00D56FBE5}" dt="2022-09-20T23:10:18.890" v="96"/>
          <ac:inkMkLst>
            <pc:docMk/>
            <pc:sldMk cId="3515394930" sldId="451"/>
            <ac:inkMk id="81" creationId="{EA7A4AB5-CE69-51E5-2FF1-F533592B231B}"/>
          </ac:inkMkLst>
        </pc:inkChg>
        <pc:inkChg chg="add del">
          <ac:chgData name="Kau, Derchang" userId="b9148588-e694-4445-9765-2c9aad6149ce" providerId="ADAL" clId="{3E0E0E5B-24A7-6049-A99A-91A00D56FBE5}" dt="2022-09-20T23:10:33.555" v="105"/>
          <ac:inkMkLst>
            <pc:docMk/>
            <pc:sldMk cId="3515394930" sldId="451"/>
            <ac:inkMk id="82" creationId="{6123CEBB-664A-CCA3-E398-E8CCC23ECF0D}"/>
          </ac:inkMkLst>
        </pc:inkChg>
        <pc:inkChg chg="add del">
          <ac:chgData name="Kau, Derchang" userId="b9148588-e694-4445-9765-2c9aad6149ce" providerId="ADAL" clId="{3E0E0E5B-24A7-6049-A99A-91A00D56FBE5}" dt="2022-09-20T23:10:33.555" v="105"/>
          <ac:inkMkLst>
            <pc:docMk/>
            <pc:sldMk cId="3515394930" sldId="451"/>
            <ac:inkMk id="83" creationId="{47B2EB4F-B393-1CB8-02A8-0CEDB7E55002}"/>
          </ac:inkMkLst>
        </pc:inkChg>
        <pc:inkChg chg="add del">
          <ac:chgData name="Kau, Derchang" userId="b9148588-e694-4445-9765-2c9aad6149ce" providerId="ADAL" clId="{3E0E0E5B-24A7-6049-A99A-91A00D56FBE5}" dt="2022-09-20T23:10:33.555" v="105"/>
          <ac:inkMkLst>
            <pc:docMk/>
            <pc:sldMk cId="3515394930" sldId="451"/>
            <ac:inkMk id="84" creationId="{43650942-D1C0-D148-A0FE-5697F398ADF8}"/>
          </ac:inkMkLst>
        </pc:inkChg>
        <pc:inkChg chg="add del">
          <ac:chgData name="Kau, Derchang" userId="b9148588-e694-4445-9765-2c9aad6149ce" providerId="ADAL" clId="{3E0E0E5B-24A7-6049-A99A-91A00D56FBE5}" dt="2022-09-20T23:10:33.555" v="105"/>
          <ac:inkMkLst>
            <pc:docMk/>
            <pc:sldMk cId="3515394930" sldId="451"/>
            <ac:inkMk id="85" creationId="{078E09A0-E925-4F3E-C941-75AB58C3CF11}"/>
          </ac:inkMkLst>
        </pc:inkChg>
        <pc:inkChg chg="add del">
          <ac:chgData name="Kau, Derchang" userId="b9148588-e694-4445-9765-2c9aad6149ce" providerId="ADAL" clId="{3E0E0E5B-24A7-6049-A99A-91A00D56FBE5}" dt="2022-09-20T23:10:33.555" v="105"/>
          <ac:inkMkLst>
            <pc:docMk/>
            <pc:sldMk cId="3515394930" sldId="451"/>
            <ac:inkMk id="86" creationId="{92DDD600-5496-6E99-2340-D67F7C7A379D}"/>
          </ac:inkMkLst>
        </pc:inkChg>
        <pc:inkChg chg="add del">
          <ac:chgData name="Kau, Derchang" userId="b9148588-e694-4445-9765-2c9aad6149ce" providerId="ADAL" clId="{3E0E0E5B-24A7-6049-A99A-91A00D56FBE5}" dt="2022-09-20T23:10:33.555" v="105"/>
          <ac:inkMkLst>
            <pc:docMk/>
            <pc:sldMk cId="3515394930" sldId="451"/>
            <ac:inkMk id="87" creationId="{C86681D0-1BB1-F239-E0C5-E9F0CEDD3A4B}"/>
          </ac:inkMkLst>
        </pc:inkChg>
        <pc:inkChg chg="add reco">
          <ac:chgData name="Kau, Derchang" userId="b9148588-e694-4445-9765-2c9aad6149ce" providerId="ADAL" clId="{3E0E0E5B-24A7-6049-A99A-91A00D56FBE5}" dt="2022-09-20T23:10:33.555" v="105"/>
          <ac:inkMkLst>
            <pc:docMk/>
            <pc:sldMk cId="3515394930" sldId="451"/>
            <ac:inkMk id="88" creationId="{CA5E9204-3411-81EA-4E12-734BB70B14BB}"/>
          </ac:inkMkLst>
        </pc:inkChg>
        <pc:inkChg chg="add reco">
          <ac:chgData name="Kau, Derchang" userId="b9148588-e694-4445-9765-2c9aad6149ce" providerId="ADAL" clId="{3E0E0E5B-24A7-6049-A99A-91A00D56FBE5}" dt="2022-09-20T23:10:33.555" v="105"/>
          <ac:inkMkLst>
            <pc:docMk/>
            <pc:sldMk cId="3515394930" sldId="451"/>
            <ac:inkMk id="89" creationId="{1CA09F15-F705-0B3C-0CA6-71DD625BC843}"/>
          </ac:inkMkLst>
        </pc:inkChg>
        <pc:inkChg chg="add del">
          <ac:chgData name="Kau, Derchang" userId="b9148588-e694-4445-9765-2c9aad6149ce" providerId="ADAL" clId="{3E0E0E5B-24A7-6049-A99A-91A00D56FBE5}" dt="2022-09-20T23:10:36.852" v="112"/>
          <ac:inkMkLst>
            <pc:docMk/>
            <pc:sldMk cId="3515394930" sldId="451"/>
            <ac:inkMk id="90" creationId="{9D1CAF61-354F-ABA7-90AF-14E4EAB69A60}"/>
          </ac:inkMkLst>
        </pc:inkChg>
        <pc:inkChg chg="add del">
          <ac:chgData name="Kau, Derchang" userId="b9148588-e694-4445-9765-2c9aad6149ce" providerId="ADAL" clId="{3E0E0E5B-24A7-6049-A99A-91A00D56FBE5}" dt="2022-09-20T23:10:36.852" v="112"/>
          <ac:inkMkLst>
            <pc:docMk/>
            <pc:sldMk cId="3515394930" sldId="451"/>
            <ac:inkMk id="91" creationId="{F5DC2200-25DE-6299-31C5-97FF43B1891F}"/>
          </ac:inkMkLst>
        </pc:inkChg>
        <pc:inkChg chg="add del">
          <ac:chgData name="Kau, Derchang" userId="b9148588-e694-4445-9765-2c9aad6149ce" providerId="ADAL" clId="{3E0E0E5B-24A7-6049-A99A-91A00D56FBE5}" dt="2022-09-20T23:10:36.852" v="112"/>
          <ac:inkMkLst>
            <pc:docMk/>
            <pc:sldMk cId="3515394930" sldId="451"/>
            <ac:inkMk id="92" creationId="{6BF78FCF-9248-03D5-2DA7-78F3D097B330}"/>
          </ac:inkMkLst>
        </pc:inkChg>
        <pc:inkChg chg="add del">
          <ac:chgData name="Kau, Derchang" userId="b9148588-e694-4445-9765-2c9aad6149ce" providerId="ADAL" clId="{3E0E0E5B-24A7-6049-A99A-91A00D56FBE5}" dt="2022-09-20T23:10:36.852" v="112"/>
          <ac:inkMkLst>
            <pc:docMk/>
            <pc:sldMk cId="3515394930" sldId="451"/>
            <ac:inkMk id="93" creationId="{FBC25E6C-DD5B-FA5E-E764-0A5780AA78EE}"/>
          </ac:inkMkLst>
        </pc:inkChg>
        <pc:inkChg chg="add del">
          <ac:chgData name="Kau, Derchang" userId="b9148588-e694-4445-9765-2c9aad6149ce" providerId="ADAL" clId="{3E0E0E5B-24A7-6049-A99A-91A00D56FBE5}" dt="2022-09-20T23:10:36.852" v="112"/>
          <ac:inkMkLst>
            <pc:docMk/>
            <pc:sldMk cId="3515394930" sldId="451"/>
            <ac:inkMk id="94" creationId="{9AE23101-CB1C-AD56-2608-33C5FBCFC9D8}"/>
          </ac:inkMkLst>
        </pc:inkChg>
        <pc:inkChg chg="add del">
          <ac:chgData name="Kau, Derchang" userId="b9148588-e694-4445-9765-2c9aad6149ce" providerId="ADAL" clId="{3E0E0E5B-24A7-6049-A99A-91A00D56FBE5}" dt="2022-09-20T23:10:36.852" v="112"/>
          <ac:inkMkLst>
            <pc:docMk/>
            <pc:sldMk cId="3515394930" sldId="451"/>
            <ac:inkMk id="95" creationId="{63DB5990-47BB-F180-8715-7C69D772EFD0}"/>
          </ac:inkMkLst>
        </pc:inkChg>
        <pc:inkChg chg="add reco">
          <ac:chgData name="Kau, Derchang" userId="b9148588-e694-4445-9765-2c9aad6149ce" providerId="ADAL" clId="{3E0E0E5B-24A7-6049-A99A-91A00D56FBE5}" dt="2022-09-20T23:10:36.852" v="112"/>
          <ac:inkMkLst>
            <pc:docMk/>
            <pc:sldMk cId="3515394930" sldId="451"/>
            <ac:inkMk id="96" creationId="{011321A6-B17F-BC83-96F6-26F291AB7F7B}"/>
          </ac:inkMkLst>
        </pc:inkChg>
        <pc:inkChg chg="add del">
          <ac:chgData name="Kau, Derchang" userId="b9148588-e694-4445-9765-2c9aad6149ce" providerId="ADAL" clId="{3E0E0E5B-24A7-6049-A99A-91A00D56FBE5}" dt="2022-09-20T23:10:47" v="117"/>
          <ac:inkMkLst>
            <pc:docMk/>
            <pc:sldMk cId="3515394930" sldId="451"/>
            <ac:inkMk id="97" creationId="{79E238E8-4604-1CE2-C423-D8E87033DFFC}"/>
          </ac:inkMkLst>
        </pc:inkChg>
        <pc:inkChg chg="add del">
          <ac:chgData name="Kau, Derchang" userId="b9148588-e694-4445-9765-2c9aad6149ce" providerId="ADAL" clId="{3E0E0E5B-24A7-6049-A99A-91A00D56FBE5}" dt="2022-09-20T23:10:47" v="117"/>
          <ac:inkMkLst>
            <pc:docMk/>
            <pc:sldMk cId="3515394930" sldId="451"/>
            <ac:inkMk id="98" creationId="{A1ACEBBC-0BA5-C621-AF87-99F7C9642481}"/>
          </ac:inkMkLst>
        </pc:inkChg>
        <pc:inkChg chg="add del">
          <ac:chgData name="Kau, Derchang" userId="b9148588-e694-4445-9765-2c9aad6149ce" providerId="ADAL" clId="{3E0E0E5B-24A7-6049-A99A-91A00D56FBE5}" dt="2022-09-20T23:10:47" v="117"/>
          <ac:inkMkLst>
            <pc:docMk/>
            <pc:sldMk cId="3515394930" sldId="451"/>
            <ac:inkMk id="99" creationId="{525E6B6D-630E-A8A0-B3AD-BAA51B5ECA49}"/>
          </ac:inkMkLst>
        </pc:inkChg>
        <pc:inkChg chg="add del">
          <ac:chgData name="Kau, Derchang" userId="b9148588-e694-4445-9765-2c9aad6149ce" providerId="ADAL" clId="{3E0E0E5B-24A7-6049-A99A-91A00D56FBE5}" dt="2022-09-20T23:10:47" v="117"/>
          <ac:inkMkLst>
            <pc:docMk/>
            <pc:sldMk cId="3515394930" sldId="451"/>
            <ac:inkMk id="100" creationId="{EA6B5ECD-115E-5578-0734-35DF7D7A02FE}"/>
          </ac:inkMkLst>
        </pc:inkChg>
        <pc:inkChg chg="add reco">
          <ac:chgData name="Kau, Derchang" userId="b9148588-e694-4445-9765-2c9aad6149ce" providerId="ADAL" clId="{3E0E0E5B-24A7-6049-A99A-91A00D56FBE5}" dt="2022-09-20T23:10:47" v="117"/>
          <ac:inkMkLst>
            <pc:docMk/>
            <pc:sldMk cId="3515394930" sldId="451"/>
            <ac:inkMk id="101" creationId="{A8BCF795-E04F-11F9-C6D5-8C85D580DB99}"/>
          </ac:inkMkLst>
        </pc:inkChg>
        <pc:inkChg chg="add del">
          <ac:chgData name="Kau, Derchang" userId="b9148588-e694-4445-9765-2c9aad6149ce" providerId="ADAL" clId="{3E0E0E5B-24A7-6049-A99A-91A00D56FBE5}" dt="2022-09-20T23:10:49.677" v="123"/>
          <ac:inkMkLst>
            <pc:docMk/>
            <pc:sldMk cId="3515394930" sldId="451"/>
            <ac:inkMk id="102" creationId="{D20D1FD7-3788-DE5F-C332-80E682401179}"/>
          </ac:inkMkLst>
        </pc:inkChg>
        <pc:inkChg chg="add del">
          <ac:chgData name="Kau, Derchang" userId="b9148588-e694-4445-9765-2c9aad6149ce" providerId="ADAL" clId="{3E0E0E5B-24A7-6049-A99A-91A00D56FBE5}" dt="2022-09-20T23:10:49.677" v="123"/>
          <ac:inkMkLst>
            <pc:docMk/>
            <pc:sldMk cId="3515394930" sldId="451"/>
            <ac:inkMk id="103" creationId="{24E8812E-B774-07A3-FF2F-C8C4891B11E0}"/>
          </ac:inkMkLst>
        </pc:inkChg>
        <pc:inkChg chg="add del">
          <ac:chgData name="Kau, Derchang" userId="b9148588-e694-4445-9765-2c9aad6149ce" providerId="ADAL" clId="{3E0E0E5B-24A7-6049-A99A-91A00D56FBE5}" dt="2022-09-20T23:10:49.677" v="123"/>
          <ac:inkMkLst>
            <pc:docMk/>
            <pc:sldMk cId="3515394930" sldId="451"/>
            <ac:inkMk id="104" creationId="{830FEACE-DCB3-18EF-BCB3-890526D59E91}"/>
          </ac:inkMkLst>
        </pc:inkChg>
        <pc:inkChg chg="add del">
          <ac:chgData name="Kau, Derchang" userId="b9148588-e694-4445-9765-2c9aad6149ce" providerId="ADAL" clId="{3E0E0E5B-24A7-6049-A99A-91A00D56FBE5}" dt="2022-09-20T23:10:49.677" v="123"/>
          <ac:inkMkLst>
            <pc:docMk/>
            <pc:sldMk cId="3515394930" sldId="451"/>
            <ac:inkMk id="105" creationId="{2EACA274-876E-542C-D375-7BE630FC090C}"/>
          </ac:inkMkLst>
        </pc:inkChg>
        <pc:inkChg chg="add del">
          <ac:chgData name="Kau, Derchang" userId="b9148588-e694-4445-9765-2c9aad6149ce" providerId="ADAL" clId="{3E0E0E5B-24A7-6049-A99A-91A00D56FBE5}" dt="2022-09-20T23:10:49.677" v="123"/>
          <ac:inkMkLst>
            <pc:docMk/>
            <pc:sldMk cId="3515394930" sldId="451"/>
            <ac:inkMk id="106" creationId="{329994F8-883A-7CB2-08EF-1AB3B4CCCBA0}"/>
          </ac:inkMkLst>
        </pc:inkChg>
        <pc:inkChg chg="add reco">
          <ac:chgData name="Kau, Derchang" userId="b9148588-e694-4445-9765-2c9aad6149ce" providerId="ADAL" clId="{3E0E0E5B-24A7-6049-A99A-91A00D56FBE5}" dt="2022-09-20T23:10:49.677" v="123"/>
          <ac:inkMkLst>
            <pc:docMk/>
            <pc:sldMk cId="3515394930" sldId="451"/>
            <ac:inkMk id="107" creationId="{63DEBF1F-DE84-F1F8-1C56-A093DAEADF93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08" creationId="{087D7B66-0BB5-1142-9DF5-7627F3A628C6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09" creationId="{47EE3DF4-C701-9C82-70FF-268A4A45AF0A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10" creationId="{1419C4D6-0323-5ECD-1B2D-D53833D167E9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11" creationId="{368B7961-B049-1505-5E3B-E06241E2E8CF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12" creationId="{5A705189-53AB-4E11-BB49-232D21EAE5A6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13" creationId="{F48299EC-A817-59CD-D3F5-C7DE9EB14C0B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14" creationId="{89E45126-1A2C-E5E8-523F-9C8C481AC6BE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15" creationId="{C40A5FFA-0E06-69BE-C6F8-B54C179767D8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16" creationId="{209C640D-7B76-611F-124A-D55505169D66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17" creationId="{1F405331-78F1-FC41-D955-6DB777BE0DA0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18" creationId="{97A05C7F-F875-07BE-CF3C-BB8E92938CE1}"/>
          </ac:inkMkLst>
        </pc:inkChg>
        <pc:inkChg chg="add del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19" creationId="{4D400A37-CEF8-AF35-9A06-CE32C1C7CA7B}"/>
          </ac:inkMkLst>
        </pc:inkChg>
        <pc:inkChg chg="add reco">
          <ac:chgData name="Kau, Derchang" userId="b9148588-e694-4445-9765-2c9aad6149ce" providerId="ADAL" clId="{3E0E0E5B-24A7-6049-A99A-91A00D56FBE5}" dt="2022-09-20T23:10:56.998" v="136"/>
          <ac:inkMkLst>
            <pc:docMk/>
            <pc:sldMk cId="3515394930" sldId="451"/>
            <ac:inkMk id="120" creationId="{4ADD31AE-3627-96C7-8429-EE5D4C601BC3}"/>
          </ac:inkMkLst>
        </pc:inkChg>
        <pc:inkChg chg="add del">
          <ac:chgData name="Kau, Derchang" userId="b9148588-e694-4445-9765-2c9aad6149ce" providerId="ADAL" clId="{3E0E0E5B-24A7-6049-A99A-91A00D56FBE5}" dt="2022-09-20T23:10:59.529" v="139"/>
          <ac:inkMkLst>
            <pc:docMk/>
            <pc:sldMk cId="3515394930" sldId="451"/>
            <ac:inkMk id="121" creationId="{CCF75308-0AD2-89DE-CAB9-49C0DF004DA3}"/>
          </ac:inkMkLst>
        </pc:inkChg>
        <pc:inkChg chg="add del">
          <ac:chgData name="Kau, Derchang" userId="b9148588-e694-4445-9765-2c9aad6149ce" providerId="ADAL" clId="{3E0E0E5B-24A7-6049-A99A-91A00D56FBE5}" dt="2022-09-20T23:10:59.529" v="139"/>
          <ac:inkMkLst>
            <pc:docMk/>
            <pc:sldMk cId="3515394930" sldId="451"/>
            <ac:inkMk id="122" creationId="{51E696CD-F30B-8CD2-0423-20E1B4A2E9A7}"/>
          </ac:inkMkLst>
        </pc:inkChg>
        <pc:inkChg chg="add reco">
          <ac:chgData name="Kau, Derchang" userId="b9148588-e694-4445-9765-2c9aad6149ce" providerId="ADAL" clId="{3E0E0E5B-24A7-6049-A99A-91A00D56FBE5}" dt="2022-09-20T23:10:59.529" v="139"/>
          <ac:inkMkLst>
            <pc:docMk/>
            <pc:sldMk cId="3515394930" sldId="451"/>
            <ac:inkMk id="123" creationId="{9B1D481E-9BD9-374C-E812-F9FC526C4D26}"/>
          </ac:inkMkLst>
        </pc:inkChg>
        <pc:inkChg chg="add del">
          <ac:chgData name="Kau, Derchang" userId="b9148588-e694-4445-9765-2c9aad6149ce" providerId="ADAL" clId="{3E0E0E5B-24A7-6049-A99A-91A00D56FBE5}" dt="2022-09-20T23:11:05.651" v="143"/>
          <ac:inkMkLst>
            <pc:docMk/>
            <pc:sldMk cId="3515394930" sldId="451"/>
            <ac:inkMk id="124" creationId="{6B9618E4-CFB5-F017-BD46-A07E83EBECD9}"/>
          </ac:inkMkLst>
        </pc:inkChg>
        <pc:inkChg chg="add del">
          <ac:chgData name="Kau, Derchang" userId="b9148588-e694-4445-9765-2c9aad6149ce" providerId="ADAL" clId="{3E0E0E5B-24A7-6049-A99A-91A00D56FBE5}" dt="2022-09-20T23:11:05.651" v="143"/>
          <ac:inkMkLst>
            <pc:docMk/>
            <pc:sldMk cId="3515394930" sldId="451"/>
            <ac:inkMk id="125" creationId="{E77F65F1-6AC8-E87C-58AE-B23618F57415}"/>
          </ac:inkMkLst>
        </pc:inkChg>
        <pc:inkChg chg="add del">
          <ac:chgData name="Kau, Derchang" userId="b9148588-e694-4445-9765-2c9aad6149ce" providerId="ADAL" clId="{3E0E0E5B-24A7-6049-A99A-91A00D56FBE5}" dt="2022-09-20T23:11:05.651" v="143"/>
          <ac:inkMkLst>
            <pc:docMk/>
            <pc:sldMk cId="3515394930" sldId="451"/>
            <ac:inkMk id="126" creationId="{FF7CADB3-495D-D76F-84D4-1D76C1BAFC08}"/>
          </ac:inkMkLst>
        </pc:inkChg>
        <pc:inkChg chg="add reco">
          <ac:chgData name="Kau, Derchang" userId="b9148588-e694-4445-9765-2c9aad6149ce" providerId="ADAL" clId="{3E0E0E5B-24A7-6049-A99A-91A00D56FBE5}" dt="2022-09-20T23:11:05.651" v="143"/>
          <ac:inkMkLst>
            <pc:docMk/>
            <pc:sldMk cId="3515394930" sldId="451"/>
            <ac:inkMk id="127" creationId="{2E87F4E5-63D9-47A0-B02D-17689A02ECFD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28" creationId="{05FC2579-C955-EF26-B522-51E3AFFF5089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29" creationId="{67D808E4-DF71-DAAB-2F37-F139D002ADAA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30" creationId="{3F00188A-4E55-34BD-2DD4-58447A356008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31" creationId="{F1A7902E-80D0-9BBA-8D61-0E500F4FEECD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32" creationId="{79B786C8-7852-0015-3D29-07A9D4EFA521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33" creationId="{4546FBF5-CF6A-9190-AD0F-07C012EAC9CC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34" creationId="{44230FE7-D17D-2910-07CC-67BFD43C2E09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35" creationId="{D707B8E1-36A8-D873-E40A-0F904660CE0C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36" creationId="{E8CA39CE-9F0F-E62E-C0EC-B27CD77CC90C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37" creationId="{250C6DC3-1F85-C808-4E0C-752D04EABBFA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38" creationId="{BE104E4D-3B44-95FF-F8E1-43F320ECC284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39" creationId="{E357713A-BA50-1BF9-FCAF-ACBF203A0F8E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40" creationId="{3107B945-CB04-D68C-571C-3591B238EB2F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41" creationId="{8082C7B8-2133-0B18-C9F8-107070AA620B}"/>
          </ac:inkMkLst>
        </pc:inkChg>
        <pc:inkChg chg="add del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42" creationId="{BDBE2E05-01C5-50B5-563E-53F9339183DF}"/>
          </ac:inkMkLst>
        </pc:inkChg>
        <pc:inkChg chg="add reco">
          <ac:chgData name="Kau, Derchang" userId="b9148588-e694-4445-9765-2c9aad6149ce" providerId="ADAL" clId="{3E0E0E5B-24A7-6049-A99A-91A00D56FBE5}" dt="2022-09-20T23:11:14.860" v="159"/>
          <ac:inkMkLst>
            <pc:docMk/>
            <pc:sldMk cId="3515394930" sldId="451"/>
            <ac:inkMk id="143" creationId="{B4CEAE6B-3091-1D35-4670-1CDE375E8188}"/>
          </ac:inkMkLst>
        </pc:inkChg>
        <pc:inkChg chg="add del">
          <ac:chgData name="Kau, Derchang" userId="b9148588-e694-4445-9765-2c9aad6149ce" providerId="ADAL" clId="{3E0E0E5B-24A7-6049-A99A-91A00D56FBE5}" dt="2022-09-21T01:30:38.484" v="221"/>
          <ac:inkMkLst>
            <pc:docMk/>
            <pc:sldMk cId="3515394930" sldId="451"/>
            <ac:inkMk id="144" creationId="{B26FF9B4-2CF9-9496-516C-A93143E67879}"/>
          </ac:inkMkLst>
        </pc:inkChg>
        <pc:inkChg chg="add del">
          <ac:chgData name="Kau, Derchang" userId="b9148588-e694-4445-9765-2c9aad6149ce" providerId="ADAL" clId="{3E0E0E5B-24A7-6049-A99A-91A00D56FBE5}" dt="2022-09-21T01:30:38.484" v="221"/>
          <ac:inkMkLst>
            <pc:docMk/>
            <pc:sldMk cId="3515394930" sldId="451"/>
            <ac:inkMk id="145" creationId="{598AF5EE-CE77-D411-887E-CB57480BDC6F}"/>
          </ac:inkMkLst>
        </pc:inkChg>
        <pc:inkChg chg="add del">
          <ac:chgData name="Kau, Derchang" userId="b9148588-e694-4445-9765-2c9aad6149ce" providerId="ADAL" clId="{3E0E0E5B-24A7-6049-A99A-91A00D56FBE5}" dt="2022-09-21T01:30:38.484" v="221"/>
          <ac:inkMkLst>
            <pc:docMk/>
            <pc:sldMk cId="3515394930" sldId="451"/>
            <ac:inkMk id="146" creationId="{3DABEEE2-9705-1872-5906-B076C64243AA}"/>
          </ac:inkMkLst>
        </pc:inkChg>
        <pc:inkChg chg="add del">
          <ac:chgData name="Kau, Derchang" userId="b9148588-e694-4445-9765-2c9aad6149ce" providerId="ADAL" clId="{3E0E0E5B-24A7-6049-A99A-91A00D56FBE5}" dt="2022-09-21T01:30:38.484" v="221"/>
          <ac:inkMkLst>
            <pc:docMk/>
            <pc:sldMk cId="3515394930" sldId="451"/>
            <ac:inkMk id="147" creationId="{17E96C9D-1872-42DC-7C73-265C2AD50348}"/>
          </ac:inkMkLst>
        </pc:inkChg>
        <pc:inkChg chg="add del">
          <ac:chgData name="Kau, Derchang" userId="b9148588-e694-4445-9765-2c9aad6149ce" providerId="ADAL" clId="{3E0E0E5B-24A7-6049-A99A-91A00D56FBE5}" dt="2022-09-21T01:30:38.484" v="221"/>
          <ac:inkMkLst>
            <pc:docMk/>
            <pc:sldMk cId="3515394930" sldId="451"/>
            <ac:inkMk id="148" creationId="{1E295789-AF1E-C11A-BDB8-A51E0E91DEC7}"/>
          </ac:inkMkLst>
        </pc:inkChg>
        <pc:inkChg chg="add del">
          <ac:chgData name="Kau, Derchang" userId="b9148588-e694-4445-9765-2c9aad6149ce" providerId="ADAL" clId="{3E0E0E5B-24A7-6049-A99A-91A00D56FBE5}" dt="2022-09-21T01:30:38.484" v="221"/>
          <ac:inkMkLst>
            <pc:docMk/>
            <pc:sldMk cId="3515394930" sldId="451"/>
            <ac:inkMk id="149" creationId="{C07C0EF4-988C-AE8F-7848-C38BFDDFDF80}"/>
          </ac:inkMkLst>
        </pc:inkChg>
        <pc:inkChg chg="add mod reco">
          <ac:chgData name="Kau, Derchang" userId="b9148588-e694-4445-9765-2c9aad6149ce" providerId="ADAL" clId="{3E0E0E5B-24A7-6049-A99A-91A00D56FBE5}" dt="2022-09-21T03:28:26.702" v="310" actId="1076"/>
          <ac:inkMkLst>
            <pc:docMk/>
            <pc:sldMk cId="3515394930" sldId="451"/>
            <ac:inkMk id="150" creationId="{E3974E76-6E86-09F3-5121-A35D2F908FDD}"/>
          </ac:inkMkLst>
        </pc:inkChg>
        <pc:inkChg chg="add del">
          <ac:chgData name="Kau, Derchang" userId="b9148588-e694-4445-9765-2c9aad6149ce" providerId="ADAL" clId="{3E0E0E5B-24A7-6049-A99A-91A00D56FBE5}" dt="2022-09-21T01:30:42.655" v="226"/>
          <ac:inkMkLst>
            <pc:docMk/>
            <pc:sldMk cId="3515394930" sldId="451"/>
            <ac:inkMk id="151" creationId="{2BBFB317-5BDB-9AA3-A70F-D84E01290253}"/>
          </ac:inkMkLst>
        </pc:inkChg>
        <pc:inkChg chg="add del">
          <ac:chgData name="Kau, Derchang" userId="b9148588-e694-4445-9765-2c9aad6149ce" providerId="ADAL" clId="{3E0E0E5B-24A7-6049-A99A-91A00D56FBE5}" dt="2022-09-21T01:30:42.655" v="226"/>
          <ac:inkMkLst>
            <pc:docMk/>
            <pc:sldMk cId="3515394930" sldId="451"/>
            <ac:inkMk id="152" creationId="{7CB762EA-7D79-A924-3A53-3C2FF44450F6}"/>
          </ac:inkMkLst>
        </pc:inkChg>
        <pc:inkChg chg="add del">
          <ac:chgData name="Kau, Derchang" userId="b9148588-e694-4445-9765-2c9aad6149ce" providerId="ADAL" clId="{3E0E0E5B-24A7-6049-A99A-91A00D56FBE5}" dt="2022-09-21T01:30:42.655" v="226"/>
          <ac:inkMkLst>
            <pc:docMk/>
            <pc:sldMk cId="3515394930" sldId="451"/>
            <ac:inkMk id="153" creationId="{B4DDBD83-EF01-8D8A-E6E5-3A4B10402995}"/>
          </ac:inkMkLst>
        </pc:inkChg>
        <pc:inkChg chg="add del">
          <ac:chgData name="Kau, Derchang" userId="b9148588-e694-4445-9765-2c9aad6149ce" providerId="ADAL" clId="{3E0E0E5B-24A7-6049-A99A-91A00D56FBE5}" dt="2022-09-21T01:30:42.655" v="226"/>
          <ac:inkMkLst>
            <pc:docMk/>
            <pc:sldMk cId="3515394930" sldId="451"/>
            <ac:inkMk id="154" creationId="{58F7439D-2B0B-6A4E-05D4-EC6119295EFE}"/>
          </ac:inkMkLst>
        </pc:inkChg>
        <pc:inkChg chg="add mod reco">
          <ac:chgData name="Kau, Derchang" userId="b9148588-e694-4445-9765-2c9aad6149ce" providerId="ADAL" clId="{3E0E0E5B-24A7-6049-A99A-91A00D56FBE5}" dt="2022-09-21T03:28:26.702" v="310" actId="1076"/>
          <ac:inkMkLst>
            <pc:docMk/>
            <pc:sldMk cId="3515394930" sldId="451"/>
            <ac:inkMk id="155" creationId="{1B3AE146-4881-6D1F-ED12-797C39067B6C}"/>
          </ac:inkMkLst>
        </pc:inkChg>
        <pc:inkChg chg="add del">
          <ac:chgData name="Kau, Derchang" userId="b9148588-e694-4445-9765-2c9aad6149ce" providerId="ADAL" clId="{3E0E0E5B-24A7-6049-A99A-91A00D56FBE5}" dt="2022-09-21T01:30:46.778" v="230"/>
          <ac:inkMkLst>
            <pc:docMk/>
            <pc:sldMk cId="3515394930" sldId="451"/>
            <ac:inkMk id="156" creationId="{2131E237-F1CC-1296-370C-9558F36B87F7}"/>
          </ac:inkMkLst>
        </pc:inkChg>
        <pc:inkChg chg="add del">
          <ac:chgData name="Kau, Derchang" userId="b9148588-e694-4445-9765-2c9aad6149ce" providerId="ADAL" clId="{3E0E0E5B-24A7-6049-A99A-91A00D56FBE5}" dt="2022-09-21T01:30:46.778" v="230"/>
          <ac:inkMkLst>
            <pc:docMk/>
            <pc:sldMk cId="3515394930" sldId="451"/>
            <ac:inkMk id="157" creationId="{D6875149-C2F1-26BC-F5D9-F4EF956E4449}"/>
          </ac:inkMkLst>
        </pc:inkChg>
        <pc:inkChg chg="add del">
          <ac:chgData name="Kau, Derchang" userId="b9148588-e694-4445-9765-2c9aad6149ce" providerId="ADAL" clId="{3E0E0E5B-24A7-6049-A99A-91A00D56FBE5}" dt="2022-09-21T01:30:46.778" v="230"/>
          <ac:inkMkLst>
            <pc:docMk/>
            <pc:sldMk cId="3515394930" sldId="451"/>
            <ac:inkMk id="158" creationId="{274CCD68-77D7-7250-AACE-3836619BEDAA}"/>
          </ac:inkMkLst>
        </pc:inkChg>
        <pc:inkChg chg="add mod reco">
          <ac:chgData name="Kau, Derchang" userId="b9148588-e694-4445-9765-2c9aad6149ce" providerId="ADAL" clId="{3E0E0E5B-24A7-6049-A99A-91A00D56FBE5}" dt="2022-09-21T03:28:26.702" v="310" actId="1076"/>
          <ac:inkMkLst>
            <pc:docMk/>
            <pc:sldMk cId="3515394930" sldId="451"/>
            <ac:inkMk id="159" creationId="{D1F7711F-B48E-E1ED-B158-F636B308C613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60" creationId="{BA8052FA-301E-85FA-5CCD-5F9A9BE285CC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61" creationId="{273BBB08-FB2D-643F-B23A-0AEFF338EFBD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62" creationId="{DB5CC43C-C320-68B9-CBF2-A7B9186614C0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63" creationId="{0D4EEE4E-3B62-EF14-EB31-C175195A4D71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64" creationId="{1C9A3BFF-DA24-161D-7D65-3F873E4B8528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65" creationId="{84E528C4-C8C9-2EEC-64CC-5ADC1FDCB819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66" creationId="{4CB72083-0B2C-0CE0-3313-BC7DD493D268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67" creationId="{D7814179-209B-82BA-2DAA-9A2F92CA0B7B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68" creationId="{C9AB397D-A660-F9A4-CA39-340972860926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69" creationId="{4981574B-E165-1BE7-213E-543556DEFEF1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70" creationId="{32B71C59-2964-1E1D-A13C-19E560CCB9E0}"/>
          </ac:inkMkLst>
        </pc:inkChg>
        <pc:inkChg chg="add del">
          <ac:chgData name="Kau, Derchang" userId="b9148588-e694-4445-9765-2c9aad6149ce" providerId="ADAL" clId="{3E0E0E5B-24A7-6049-A99A-91A00D56FBE5}" dt="2022-09-21T01:30:57.047" v="243"/>
          <ac:inkMkLst>
            <pc:docMk/>
            <pc:sldMk cId="3515394930" sldId="451"/>
            <ac:inkMk id="171" creationId="{57732CF9-56BA-DDE5-6D15-3A50240E045B}"/>
          </ac:inkMkLst>
        </pc:inkChg>
        <pc:inkChg chg="add mod reco">
          <ac:chgData name="Kau, Derchang" userId="b9148588-e694-4445-9765-2c9aad6149ce" providerId="ADAL" clId="{3E0E0E5B-24A7-6049-A99A-91A00D56FBE5}" dt="2022-09-21T03:29:13.783" v="315" actId="1076"/>
          <ac:inkMkLst>
            <pc:docMk/>
            <pc:sldMk cId="3515394930" sldId="451"/>
            <ac:inkMk id="172" creationId="{352B2894-55AE-3E65-46B0-7A3F481C33E0}"/>
          </ac:inkMkLst>
        </pc:inkChg>
        <pc:inkChg chg="add mod">
          <ac:chgData name="Kau, Derchang" userId="b9148588-e694-4445-9765-2c9aad6149ce" providerId="ADAL" clId="{3E0E0E5B-24A7-6049-A99A-91A00D56FBE5}" dt="2022-09-21T03:28:26.702" v="310" actId="1076"/>
          <ac:inkMkLst>
            <pc:docMk/>
            <pc:sldMk cId="3515394930" sldId="451"/>
            <ac:inkMk id="173" creationId="{2F48F00D-1046-6786-6C42-45B9A77E5453}"/>
          </ac:inkMkLst>
        </pc:inkChg>
        <pc:inkChg chg="add mod">
          <ac:chgData name="Kau, Derchang" userId="b9148588-e694-4445-9765-2c9aad6149ce" providerId="ADAL" clId="{3E0E0E5B-24A7-6049-A99A-91A00D56FBE5}" dt="2022-09-21T03:28:26.702" v="310" actId="1076"/>
          <ac:inkMkLst>
            <pc:docMk/>
            <pc:sldMk cId="3515394930" sldId="451"/>
            <ac:inkMk id="174" creationId="{47C1D066-4B76-E1A7-5C8A-1AC625BC1D72}"/>
          </ac:inkMkLst>
        </pc:inkChg>
      </pc:sldChg>
    </pc:docChg>
  </pc:docChgLst>
  <pc:docChgLst>
    <pc:chgData name="Kau, Derchang" userId="b9148588-e694-4445-9765-2c9aad6149ce" providerId="ADAL" clId="{98ED1E1C-FDF4-6F49-9063-AF4C2CC9A2A0}"/>
    <pc:docChg chg="undo redo custSel modSld">
      <pc:chgData name="Kau, Derchang" userId="b9148588-e694-4445-9765-2c9aad6149ce" providerId="ADAL" clId="{98ED1E1C-FDF4-6F49-9063-AF4C2CC9A2A0}" dt="2022-09-21T21:21:35.311" v="915"/>
      <pc:docMkLst>
        <pc:docMk/>
      </pc:docMkLst>
      <pc:sldChg chg="addSp delSp modSp">
        <pc:chgData name="Kau, Derchang" userId="b9148588-e694-4445-9765-2c9aad6149ce" providerId="ADAL" clId="{98ED1E1C-FDF4-6F49-9063-AF4C2CC9A2A0}" dt="2022-09-21T21:21:35.311" v="915"/>
        <pc:sldMkLst>
          <pc:docMk/>
          <pc:sldMk cId="4215036576" sldId="258"/>
        </pc:sldMkLst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3" creationId="{EA34303A-2687-0ED7-6D1F-5C5AC3F9983D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5" creationId="{7EBACF76-4CE2-A1C7-93B9-86D12C089186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6" creationId="{3989043D-7408-888D-4AD7-1EB32E9DA84B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7" creationId="{292D97E2-F10E-D0FC-2C8D-CEE2414E8243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8" creationId="{602FA211-62BB-B3E3-A181-2F586874F669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9" creationId="{626E07E0-43F2-F7DC-1108-3C9790E9C8F6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10" creationId="{A5B9F06E-E8FE-A3D1-7E97-5D47334713C6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11" creationId="{B3EFA193-3B66-AEFA-DA63-B6E189730289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12" creationId="{03E0E29C-E9EB-C7A0-E643-A4AE7AFBD599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13" creationId="{6D3F9365-2CB4-25A7-48E0-197E5DD0547F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14" creationId="{887EDA33-F173-37F2-D151-289859BDDF6A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15" creationId="{99484F5C-1A52-D739-0E88-C8183FD52118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16" creationId="{9550F452-B2EC-6548-2A37-4FBD22203383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17" creationId="{5391A795-0E30-FE1E-ACFB-972996951169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18" creationId="{B928C7AA-6C92-B6DD-B30E-376F0E096D2A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19" creationId="{17ECD84D-025F-4F8C-2794-53FC88D7D118}"/>
          </ac:inkMkLst>
        </pc:inkChg>
        <pc:inkChg chg="add del">
          <ac:chgData name="Kau, Derchang" userId="b9148588-e694-4445-9765-2c9aad6149ce" providerId="ADAL" clId="{98ED1E1C-FDF4-6F49-9063-AF4C2CC9A2A0}" dt="2022-09-21T21:14:24.212" v="822"/>
          <ac:inkMkLst>
            <pc:docMk/>
            <pc:sldMk cId="4215036576" sldId="258"/>
            <ac:inkMk id="23" creationId="{DE2BEF1D-AC95-A018-6ECF-06E4E6EF016B}"/>
          </ac:inkMkLst>
        </pc:inkChg>
        <pc:inkChg chg="add mod reco">
          <ac:chgData name="Kau, Derchang" userId="b9148588-e694-4445-9765-2c9aad6149ce" providerId="ADAL" clId="{98ED1E1C-FDF4-6F49-9063-AF4C2CC9A2A0}" dt="2022-09-21T21:15:41.034" v="832" actId="1076"/>
          <ac:inkMkLst>
            <pc:docMk/>
            <pc:sldMk cId="4215036576" sldId="258"/>
            <ac:inkMk id="24" creationId="{366A1F81-63F7-4CB9-8952-AA733DC03052}"/>
          </ac:inkMkLst>
        </pc:inkChg>
        <pc:inkChg chg="add mod reco">
          <ac:chgData name="Kau, Derchang" userId="b9148588-e694-4445-9765-2c9aad6149ce" providerId="ADAL" clId="{98ED1E1C-FDF4-6F49-9063-AF4C2CC9A2A0}" dt="2022-09-21T21:15:41.034" v="832" actId="1076"/>
          <ac:inkMkLst>
            <pc:docMk/>
            <pc:sldMk cId="4215036576" sldId="258"/>
            <ac:inkMk id="27" creationId="{53336DBA-A6CC-DF5A-45DC-2D4C3DA55552}"/>
          </ac:inkMkLst>
        </pc:inkChg>
        <pc:inkChg chg="add del">
          <ac:chgData name="Kau, Derchang" userId="b9148588-e694-4445-9765-2c9aad6149ce" providerId="ADAL" clId="{98ED1E1C-FDF4-6F49-9063-AF4C2CC9A2A0}" dt="2022-09-21T21:14:29.078" v="831"/>
          <ac:inkMkLst>
            <pc:docMk/>
            <pc:sldMk cId="4215036576" sldId="258"/>
            <ac:inkMk id="28" creationId="{8BCCCA54-CF35-9875-E618-54F8017D7E25}"/>
          </ac:inkMkLst>
        </pc:inkChg>
        <pc:inkChg chg="add del">
          <ac:chgData name="Kau, Derchang" userId="b9148588-e694-4445-9765-2c9aad6149ce" providerId="ADAL" clId="{98ED1E1C-FDF4-6F49-9063-AF4C2CC9A2A0}" dt="2022-09-21T21:14:29.078" v="831"/>
          <ac:inkMkLst>
            <pc:docMk/>
            <pc:sldMk cId="4215036576" sldId="258"/>
            <ac:inkMk id="29" creationId="{199B89ED-5C95-80EF-2A2A-E4E8AF482348}"/>
          </ac:inkMkLst>
        </pc:inkChg>
        <pc:inkChg chg="add del">
          <ac:chgData name="Kau, Derchang" userId="b9148588-e694-4445-9765-2c9aad6149ce" providerId="ADAL" clId="{98ED1E1C-FDF4-6F49-9063-AF4C2CC9A2A0}" dt="2022-09-21T21:14:29.078" v="831"/>
          <ac:inkMkLst>
            <pc:docMk/>
            <pc:sldMk cId="4215036576" sldId="258"/>
            <ac:inkMk id="30" creationId="{5011A245-7003-C746-0676-B7305141CF98}"/>
          </ac:inkMkLst>
        </pc:inkChg>
        <pc:inkChg chg="add del">
          <ac:chgData name="Kau, Derchang" userId="b9148588-e694-4445-9765-2c9aad6149ce" providerId="ADAL" clId="{98ED1E1C-FDF4-6F49-9063-AF4C2CC9A2A0}" dt="2022-09-21T21:14:29.078" v="831"/>
          <ac:inkMkLst>
            <pc:docMk/>
            <pc:sldMk cId="4215036576" sldId="258"/>
            <ac:inkMk id="31" creationId="{67312A93-CB9B-C49C-CA96-6FDBD1F6028D}"/>
          </ac:inkMkLst>
        </pc:inkChg>
        <pc:inkChg chg="add del">
          <ac:chgData name="Kau, Derchang" userId="b9148588-e694-4445-9765-2c9aad6149ce" providerId="ADAL" clId="{98ED1E1C-FDF4-6F49-9063-AF4C2CC9A2A0}" dt="2022-09-21T21:14:29.078" v="831"/>
          <ac:inkMkLst>
            <pc:docMk/>
            <pc:sldMk cId="4215036576" sldId="258"/>
            <ac:inkMk id="32" creationId="{8DE74791-598F-B308-6C27-18353780C3A9}"/>
          </ac:inkMkLst>
        </pc:inkChg>
        <pc:inkChg chg="add del">
          <ac:chgData name="Kau, Derchang" userId="b9148588-e694-4445-9765-2c9aad6149ce" providerId="ADAL" clId="{98ED1E1C-FDF4-6F49-9063-AF4C2CC9A2A0}" dt="2022-09-21T21:14:29.078" v="831"/>
          <ac:inkMkLst>
            <pc:docMk/>
            <pc:sldMk cId="4215036576" sldId="258"/>
            <ac:inkMk id="33" creationId="{0DE33135-7A7E-2EAF-95C0-0C954F2F0548}"/>
          </ac:inkMkLst>
        </pc:inkChg>
        <pc:inkChg chg="add del">
          <ac:chgData name="Kau, Derchang" userId="b9148588-e694-4445-9765-2c9aad6149ce" providerId="ADAL" clId="{98ED1E1C-FDF4-6F49-9063-AF4C2CC9A2A0}" dt="2022-09-21T21:14:29.078" v="831"/>
          <ac:inkMkLst>
            <pc:docMk/>
            <pc:sldMk cId="4215036576" sldId="258"/>
            <ac:inkMk id="34" creationId="{1BF60A3D-EF48-C05B-B301-E2BF4A2A2544}"/>
          </ac:inkMkLst>
        </pc:inkChg>
        <pc:inkChg chg="add del">
          <ac:chgData name="Kau, Derchang" userId="b9148588-e694-4445-9765-2c9aad6149ce" providerId="ADAL" clId="{98ED1E1C-FDF4-6F49-9063-AF4C2CC9A2A0}" dt="2022-09-21T21:14:29.078" v="831"/>
          <ac:inkMkLst>
            <pc:docMk/>
            <pc:sldMk cId="4215036576" sldId="258"/>
            <ac:inkMk id="35" creationId="{AD7CEFA4-F636-9464-FC19-78196DCA013D}"/>
          </ac:inkMkLst>
        </pc:inkChg>
        <pc:inkChg chg="add mod reco">
          <ac:chgData name="Kau, Derchang" userId="b9148588-e694-4445-9765-2c9aad6149ce" providerId="ADAL" clId="{98ED1E1C-FDF4-6F49-9063-AF4C2CC9A2A0}" dt="2022-09-21T21:15:41.034" v="832" actId="1076"/>
          <ac:inkMkLst>
            <pc:docMk/>
            <pc:sldMk cId="4215036576" sldId="258"/>
            <ac:inkMk id="36" creationId="{E22F4B55-83AC-9EEA-C1A3-D9F70D024528}"/>
          </ac:inkMkLst>
        </pc:inkChg>
        <pc:inkChg chg="add del">
          <ac:chgData name="Kau, Derchang" userId="b9148588-e694-4445-9765-2c9aad6149ce" providerId="ADAL" clId="{98ED1E1C-FDF4-6F49-9063-AF4C2CC9A2A0}" dt="2022-09-21T21:16:35.884" v="843"/>
          <ac:inkMkLst>
            <pc:docMk/>
            <pc:sldMk cId="4215036576" sldId="258"/>
            <ac:inkMk id="37" creationId="{BD9F779A-DB69-1A03-C70F-E79632D65C35}"/>
          </ac:inkMkLst>
        </pc:inkChg>
        <pc:inkChg chg="add del">
          <ac:chgData name="Kau, Derchang" userId="b9148588-e694-4445-9765-2c9aad6149ce" providerId="ADAL" clId="{98ED1E1C-FDF4-6F49-9063-AF4C2CC9A2A0}" dt="2022-09-21T21:16:35.884" v="843"/>
          <ac:inkMkLst>
            <pc:docMk/>
            <pc:sldMk cId="4215036576" sldId="258"/>
            <ac:inkMk id="38" creationId="{ECAF8751-F3B7-1608-3D19-B7AB7DEE897E}"/>
          </ac:inkMkLst>
        </pc:inkChg>
        <pc:inkChg chg="add del">
          <ac:chgData name="Kau, Derchang" userId="b9148588-e694-4445-9765-2c9aad6149ce" providerId="ADAL" clId="{98ED1E1C-FDF4-6F49-9063-AF4C2CC9A2A0}" dt="2022-09-21T21:16:35.884" v="843"/>
          <ac:inkMkLst>
            <pc:docMk/>
            <pc:sldMk cId="4215036576" sldId="258"/>
            <ac:inkMk id="39" creationId="{7D5C76FB-AA36-C369-5197-EDFB47F515A7}"/>
          </ac:inkMkLst>
        </pc:inkChg>
        <pc:inkChg chg="add del">
          <ac:chgData name="Kau, Derchang" userId="b9148588-e694-4445-9765-2c9aad6149ce" providerId="ADAL" clId="{98ED1E1C-FDF4-6F49-9063-AF4C2CC9A2A0}" dt="2022-09-21T21:16:35.884" v="843"/>
          <ac:inkMkLst>
            <pc:docMk/>
            <pc:sldMk cId="4215036576" sldId="258"/>
            <ac:inkMk id="40" creationId="{F7F58EAF-3BE2-9659-4487-A73F45584DAA}"/>
          </ac:inkMkLst>
        </pc:inkChg>
        <pc:inkChg chg="add del">
          <ac:chgData name="Kau, Derchang" userId="b9148588-e694-4445-9765-2c9aad6149ce" providerId="ADAL" clId="{98ED1E1C-FDF4-6F49-9063-AF4C2CC9A2A0}" dt="2022-09-21T21:16:35.884" v="843"/>
          <ac:inkMkLst>
            <pc:docMk/>
            <pc:sldMk cId="4215036576" sldId="258"/>
            <ac:inkMk id="41" creationId="{1281FE44-018F-A7CB-FC58-1AF61A32BA09}"/>
          </ac:inkMkLst>
        </pc:inkChg>
        <pc:inkChg chg="add del">
          <ac:chgData name="Kau, Derchang" userId="b9148588-e694-4445-9765-2c9aad6149ce" providerId="ADAL" clId="{98ED1E1C-FDF4-6F49-9063-AF4C2CC9A2A0}" dt="2022-09-21T21:16:35.884" v="843"/>
          <ac:inkMkLst>
            <pc:docMk/>
            <pc:sldMk cId="4215036576" sldId="258"/>
            <ac:inkMk id="42" creationId="{AE7FD0B6-1A09-8AA6-C6C0-1A07A2F3D9B1}"/>
          </ac:inkMkLst>
        </pc:inkChg>
        <pc:inkChg chg="add del">
          <ac:chgData name="Kau, Derchang" userId="b9148588-e694-4445-9765-2c9aad6149ce" providerId="ADAL" clId="{98ED1E1C-FDF4-6F49-9063-AF4C2CC9A2A0}" dt="2022-09-21T21:16:35.884" v="843"/>
          <ac:inkMkLst>
            <pc:docMk/>
            <pc:sldMk cId="4215036576" sldId="258"/>
            <ac:inkMk id="43" creationId="{9598AAF3-B3E9-A3C3-3AEF-870833A5D98C}"/>
          </ac:inkMkLst>
        </pc:inkChg>
        <pc:inkChg chg="add del">
          <ac:chgData name="Kau, Derchang" userId="b9148588-e694-4445-9765-2c9aad6149ce" providerId="ADAL" clId="{98ED1E1C-FDF4-6F49-9063-AF4C2CC9A2A0}" dt="2022-09-21T21:16:35.884" v="843"/>
          <ac:inkMkLst>
            <pc:docMk/>
            <pc:sldMk cId="4215036576" sldId="258"/>
            <ac:inkMk id="44" creationId="{B8C8A605-D540-7E8B-33A9-F34AADFB604A}"/>
          </ac:inkMkLst>
        </pc:inkChg>
        <pc:inkChg chg="add del">
          <ac:chgData name="Kau, Derchang" userId="b9148588-e694-4445-9765-2c9aad6149ce" providerId="ADAL" clId="{98ED1E1C-FDF4-6F49-9063-AF4C2CC9A2A0}" dt="2022-09-21T21:16:35.884" v="843"/>
          <ac:inkMkLst>
            <pc:docMk/>
            <pc:sldMk cId="4215036576" sldId="258"/>
            <ac:inkMk id="45" creationId="{637BDB9C-26A3-DF5C-12D9-243F1C3C9773}"/>
          </ac:inkMkLst>
        </pc:inkChg>
        <pc:inkChg chg="add del">
          <ac:chgData name="Kau, Derchang" userId="b9148588-e694-4445-9765-2c9aad6149ce" providerId="ADAL" clId="{98ED1E1C-FDF4-6F49-9063-AF4C2CC9A2A0}" dt="2022-09-21T21:16:35.884" v="843"/>
          <ac:inkMkLst>
            <pc:docMk/>
            <pc:sldMk cId="4215036576" sldId="258"/>
            <ac:inkMk id="46" creationId="{F01EFBEA-DEA0-6370-212D-A557364026C7}"/>
          </ac:inkMkLst>
        </pc:inkChg>
        <pc:inkChg chg="add mod reco modStrokes">
          <ac:chgData name="Kau, Derchang" userId="b9148588-e694-4445-9765-2c9aad6149ce" providerId="ADAL" clId="{98ED1E1C-FDF4-6F49-9063-AF4C2CC9A2A0}" dt="2022-09-21T21:16:58.482" v="863"/>
          <ac:inkMkLst>
            <pc:docMk/>
            <pc:sldMk cId="4215036576" sldId="258"/>
            <ac:inkMk id="47" creationId="{DB0055AA-0E9D-9F67-9C9D-1104FE4B439F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48" creationId="{32FB2D24-686A-2C25-2F04-1EA866E9FEEE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49" creationId="{C7E27A98-D598-7892-23B0-4568AFFC3736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50" creationId="{732A96A9-CFF3-C5BB-A664-8A7A81703F90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51" creationId="{F95DC19B-D0B1-06FD-6502-F7A5C462B119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52" creationId="{48E8142C-CFBF-BECA-BAE8-CF74103F5716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53" creationId="{B641C178-4FEF-C2BC-3BEF-080AA5FC9713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54" creationId="{97668F02-01E6-F6C0-B6D9-9FF37C56CAD4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55" creationId="{10D91FB5-CD69-4BDC-92CF-4F1F6C599460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56" creationId="{3F605813-0008-E486-45F6-8207CCF0A711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57" creationId="{E689A41C-C878-9434-E1EA-ED3AF585520F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58" creationId="{CA2491CF-0C53-8B4D-5B81-BD6EEDB53849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59" creationId="{E28DCD11-2403-A243-9A47-85EC81F3DFC5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60" creationId="{CABC6EA0-6A7F-1A53-8065-29F203CBDAFB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61" creationId="{355BDDAE-AB92-B43A-51E4-D6FEFC6D22C8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62" creationId="{3C79AD0E-0353-304D-A95C-1FE075902292}"/>
          </ac:inkMkLst>
        </pc:inkChg>
        <pc:inkChg chg="add del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63" creationId="{7831959E-C5E4-E547-CA92-96210AE8F184}"/>
          </ac:inkMkLst>
        </pc:inkChg>
        <pc:inkChg chg="add reco">
          <ac:chgData name="Kau, Derchang" userId="b9148588-e694-4445-9765-2c9aad6149ce" providerId="ADAL" clId="{98ED1E1C-FDF4-6F49-9063-AF4C2CC9A2A0}" dt="2022-09-21T21:16:47.660" v="860"/>
          <ac:inkMkLst>
            <pc:docMk/>
            <pc:sldMk cId="4215036576" sldId="258"/>
            <ac:inkMk id="64" creationId="{17FDC945-EBBA-B4DF-8196-160FCC26E884}"/>
          </ac:inkMkLst>
        </pc:inkChg>
        <pc:inkChg chg="add del">
          <ac:chgData name="Kau, Derchang" userId="b9148588-e694-4445-9765-2c9aad6149ce" providerId="ADAL" clId="{98ED1E1C-FDF4-6F49-9063-AF4C2CC9A2A0}" dt="2022-09-21T21:17:02.294" v="866"/>
          <ac:inkMkLst>
            <pc:docMk/>
            <pc:sldMk cId="4215036576" sldId="258"/>
            <ac:inkMk id="65" creationId="{2893A874-7B20-147B-18E6-EBE2207970F7}"/>
          </ac:inkMkLst>
        </pc:inkChg>
        <pc:inkChg chg="add del">
          <ac:chgData name="Kau, Derchang" userId="b9148588-e694-4445-9765-2c9aad6149ce" providerId="ADAL" clId="{98ED1E1C-FDF4-6F49-9063-AF4C2CC9A2A0}" dt="2022-09-21T21:17:02.294" v="866"/>
          <ac:inkMkLst>
            <pc:docMk/>
            <pc:sldMk cId="4215036576" sldId="258"/>
            <ac:inkMk id="66" creationId="{AE43A0CA-A18B-8F97-B5B1-D66F2750FD76}"/>
          </ac:inkMkLst>
        </pc:inkChg>
        <pc:inkChg chg="add reco">
          <ac:chgData name="Kau, Derchang" userId="b9148588-e694-4445-9765-2c9aad6149ce" providerId="ADAL" clId="{98ED1E1C-FDF4-6F49-9063-AF4C2CC9A2A0}" dt="2022-09-21T21:17:02.294" v="866"/>
          <ac:inkMkLst>
            <pc:docMk/>
            <pc:sldMk cId="4215036576" sldId="258"/>
            <ac:inkMk id="67" creationId="{63061961-91C0-1398-F602-FBB274570C74}"/>
          </ac:inkMkLst>
        </pc:inkChg>
        <pc:inkChg chg="add del">
          <ac:chgData name="Kau, Derchang" userId="b9148588-e694-4445-9765-2c9aad6149ce" providerId="ADAL" clId="{98ED1E1C-FDF4-6F49-9063-AF4C2CC9A2A0}" dt="2022-09-21T21:19:16.226" v="877"/>
          <ac:inkMkLst>
            <pc:docMk/>
            <pc:sldMk cId="4215036576" sldId="258"/>
            <ac:inkMk id="68" creationId="{1151A930-C511-F695-FDAE-FAD8AFD81068}"/>
          </ac:inkMkLst>
        </pc:inkChg>
        <pc:inkChg chg="add del">
          <ac:chgData name="Kau, Derchang" userId="b9148588-e694-4445-9765-2c9aad6149ce" providerId="ADAL" clId="{98ED1E1C-FDF4-6F49-9063-AF4C2CC9A2A0}" dt="2022-09-21T21:19:16.226" v="877"/>
          <ac:inkMkLst>
            <pc:docMk/>
            <pc:sldMk cId="4215036576" sldId="258"/>
            <ac:inkMk id="69" creationId="{1B9E34DA-3F50-F822-A973-BD75152E2226}"/>
          </ac:inkMkLst>
        </pc:inkChg>
        <pc:inkChg chg="add del">
          <ac:chgData name="Kau, Derchang" userId="b9148588-e694-4445-9765-2c9aad6149ce" providerId="ADAL" clId="{98ED1E1C-FDF4-6F49-9063-AF4C2CC9A2A0}" dt="2022-09-21T21:19:16.226" v="877"/>
          <ac:inkMkLst>
            <pc:docMk/>
            <pc:sldMk cId="4215036576" sldId="258"/>
            <ac:inkMk id="70" creationId="{F5841484-E0D1-FE01-85BF-726645639742}"/>
          </ac:inkMkLst>
        </pc:inkChg>
        <pc:inkChg chg="add del">
          <ac:chgData name="Kau, Derchang" userId="b9148588-e694-4445-9765-2c9aad6149ce" providerId="ADAL" clId="{98ED1E1C-FDF4-6F49-9063-AF4C2CC9A2A0}" dt="2022-09-21T21:19:16.226" v="877"/>
          <ac:inkMkLst>
            <pc:docMk/>
            <pc:sldMk cId="4215036576" sldId="258"/>
            <ac:inkMk id="71" creationId="{4D70CC8D-A40F-AF30-45E9-C6FC01DCB2BC}"/>
          </ac:inkMkLst>
        </pc:inkChg>
        <pc:inkChg chg="add del">
          <ac:chgData name="Kau, Derchang" userId="b9148588-e694-4445-9765-2c9aad6149ce" providerId="ADAL" clId="{98ED1E1C-FDF4-6F49-9063-AF4C2CC9A2A0}" dt="2022-09-21T21:19:16.226" v="877"/>
          <ac:inkMkLst>
            <pc:docMk/>
            <pc:sldMk cId="4215036576" sldId="258"/>
            <ac:inkMk id="72" creationId="{B3054330-DAD7-4A06-C408-4C517E3CC256}"/>
          </ac:inkMkLst>
        </pc:inkChg>
        <pc:inkChg chg="add del">
          <ac:chgData name="Kau, Derchang" userId="b9148588-e694-4445-9765-2c9aad6149ce" providerId="ADAL" clId="{98ED1E1C-FDF4-6F49-9063-AF4C2CC9A2A0}" dt="2022-09-21T21:19:16.226" v="877"/>
          <ac:inkMkLst>
            <pc:docMk/>
            <pc:sldMk cId="4215036576" sldId="258"/>
            <ac:inkMk id="73" creationId="{5E54CC19-7CF5-4CCC-3B0B-0A69604B0F49}"/>
          </ac:inkMkLst>
        </pc:inkChg>
        <pc:inkChg chg="add del">
          <ac:chgData name="Kau, Derchang" userId="b9148588-e694-4445-9765-2c9aad6149ce" providerId="ADAL" clId="{98ED1E1C-FDF4-6F49-9063-AF4C2CC9A2A0}" dt="2022-09-21T21:19:16.226" v="877"/>
          <ac:inkMkLst>
            <pc:docMk/>
            <pc:sldMk cId="4215036576" sldId="258"/>
            <ac:inkMk id="74" creationId="{EBF67F88-54DA-118C-4A53-0D4BA9AC44EC}"/>
          </ac:inkMkLst>
        </pc:inkChg>
        <pc:inkChg chg="add del">
          <ac:chgData name="Kau, Derchang" userId="b9148588-e694-4445-9765-2c9aad6149ce" providerId="ADAL" clId="{98ED1E1C-FDF4-6F49-9063-AF4C2CC9A2A0}" dt="2022-09-21T21:19:16.226" v="877"/>
          <ac:inkMkLst>
            <pc:docMk/>
            <pc:sldMk cId="4215036576" sldId="258"/>
            <ac:inkMk id="75" creationId="{FDD74D17-BB09-84D6-D626-97D4AAF3AA23}"/>
          </ac:inkMkLst>
        </pc:inkChg>
        <pc:inkChg chg="add del">
          <ac:chgData name="Kau, Derchang" userId="b9148588-e694-4445-9765-2c9aad6149ce" providerId="ADAL" clId="{98ED1E1C-FDF4-6F49-9063-AF4C2CC9A2A0}" dt="2022-09-21T21:19:16.226" v="877"/>
          <ac:inkMkLst>
            <pc:docMk/>
            <pc:sldMk cId="4215036576" sldId="258"/>
            <ac:inkMk id="76" creationId="{C4698285-75FE-4FE2-33EB-47358749E62B}"/>
          </ac:inkMkLst>
        </pc:inkChg>
        <pc:inkChg chg="add del">
          <ac:chgData name="Kau, Derchang" userId="b9148588-e694-4445-9765-2c9aad6149ce" providerId="ADAL" clId="{98ED1E1C-FDF4-6F49-9063-AF4C2CC9A2A0}" dt="2022-09-21T21:19:16.226" v="877"/>
          <ac:inkMkLst>
            <pc:docMk/>
            <pc:sldMk cId="4215036576" sldId="258"/>
            <ac:inkMk id="77" creationId="{5221F776-6CCB-DE9F-619E-E52958FA15DC}"/>
          </ac:inkMkLst>
        </pc:inkChg>
        <pc:inkChg chg="add reco">
          <ac:chgData name="Kau, Derchang" userId="b9148588-e694-4445-9765-2c9aad6149ce" providerId="ADAL" clId="{98ED1E1C-FDF4-6F49-9063-AF4C2CC9A2A0}" dt="2022-09-21T21:19:16.226" v="877"/>
          <ac:inkMkLst>
            <pc:docMk/>
            <pc:sldMk cId="4215036576" sldId="258"/>
            <ac:inkMk id="78" creationId="{B2333030-BF44-7A9D-1D93-165B1B996C87}"/>
          </ac:inkMkLst>
        </pc:inkChg>
        <pc:inkChg chg="add del">
          <ac:chgData name="Kau, Derchang" userId="b9148588-e694-4445-9765-2c9aad6149ce" providerId="ADAL" clId="{98ED1E1C-FDF4-6F49-9063-AF4C2CC9A2A0}" dt="2022-09-21T21:19:18.963" v="882"/>
          <ac:inkMkLst>
            <pc:docMk/>
            <pc:sldMk cId="4215036576" sldId="258"/>
            <ac:inkMk id="79" creationId="{4525DE80-DFD5-8911-40F8-96A4DB90FA60}"/>
          </ac:inkMkLst>
        </pc:inkChg>
        <pc:inkChg chg="add del">
          <ac:chgData name="Kau, Derchang" userId="b9148588-e694-4445-9765-2c9aad6149ce" providerId="ADAL" clId="{98ED1E1C-FDF4-6F49-9063-AF4C2CC9A2A0}" dt="2022-09-21T21:19:18.963" v="882"/>
          <ac:inkMkLst>
            <pc:docMk/>
            <pc:sldMk cId="4215036576" sldId="258"/>
            <ac:inkMk id="80" creationId="{2DB771F2-5090-1199-2403-2264BAB3E45B}"/>
          </ac:inkMkLst>
        </pc:inkChg>
        <pc:inkChg chg="add del">
          <ac:chgData name="Kau, Derchang" userId="b9148588-e694-4445-9765-2c9aad6149ce" providerId="ADAL" clId="{98ED1E1C-FDF4-6F49-9063-AF4C2CC9A2A0}" dt="2022-09-21T21:19:18.963" v="882"/>
          <ac:inkMkLst>
            <pc:docMk/>
            <pc:sldMk cId="4215036576" sldId="258"/>
            <ac:inkMk id="81" creationId="{92A076D4-757F-A7BE-6D20-FD4BA3725E01}"/>
          </ac:inkMkLst>
        </pc:inkChg>
        <pc:inkChg chg="add del">
          <ac:chgData name="Kau, Derchang" userId="b9148588-e694-4445-9765-2c9aad6149ce" providerId="ADAL" clId="{98ED1E1C-FDF4-6F49-9063-AF4C2CC9A2A0}" dt="2022-09-21T21:19:18.963" v="882"/>
          <ac:inkMkLst>
            <pc:docMk/>
            <pc:sldMk cId="4215036576" sldId="258"/>
            <ac:inkMk id="82" creationId="{37FB3B89-0543-C249-04D1-FBF4C1D39128}"/>
          </ac:inkMkLst>
        </pc:inkChg>
        <pc:inkChg chg="add reco">
          <ac:chgData name="Kau, Derchang" userId="b9148588-e694-4445-9765-2c9aad6149ce" providerId="ADAL" clId="{98ED1E1C-FDF4-6F49-9063-AF4C2CC9A2A0}" dt="2022-09-21T21:19:18.963" v="882"/>
          <ac:inkMkLst>
            <pc:docMk/>
            <pc:sldMk cId="4215036576" sldId="258"/>
            <ac:inkMk id="83" creationId="{5B0031C1-6192-2E1D-C901-BFDA0F944717}"/>
          </ac:inkMkLst>
        </pc:inkChg>
        <pc:inkChg chg="add del">
          <ac:chgData name="Kau, Derchang" userId="b9148588-e694-4445-9765-2c9aad6149ce" providerId="ADAL" clId="{98ED1E1C-FDF4-6F49-9063-AF4C2CC9A2A0}" dt="2022-09-21T21:19:20.230" v="885"/>
          <ac:inkMkLst>
            <pc:docMk/>
            <pc:sldMk cId="4215036576" sldId="258"/>
            <ac:inkMk id="84" creationId="{A1702539-6C5B-B3C0-895F-E019B7EF7F8C}"/>
          </ac:inkMkLst>
        </pc:inkChg>
        <pc:inkChg chg="add del">
          <ac:chgData name="Kau, Derchang" userId="b9148588-e694-4445-9765-2c9aad6149ce" providerId="ADAL" clId="{98ED1E1C-FDF4-6F49-9063-AF4C2CC9A2A0}" dt="2022-09-21T21:19:20.230" v="885"/>
          <ac:inkMkLst>
            <pc:docMk/>
            <pc:sldMk cId="4215036576" sldId="258"/>
            <ac:inkMk id="85" creationId="{47FE28DB-1934-FFF6-1148-853A4FD4957A}"/>
          </ac:inkMkLst>
        </pc:inkChg>
        <pc:inkChg chg="add reco">
          <ac:chgData name="Kau, Derchang" userId="b9148588-e694-4445-9765-2c9aad6149ce" providerId="ADAL" clId="{98ED1E1C-FDF4-6F49-9063-AF4C2CC9A2A0}" dt="2022-09-21T21:19:20.230" v="885"/>
          <ac:inkMkLst>
            <pc:docMk/>
            <pc:sldMk cId="4215036576" sldId="258"/>
            <ac:inkMk id="86" creationId="{2D9F9443-B855-0A36-63D0-EFA34A7BC3E2}"/>
          </ac:inkMkLst>
        </pc:inkChg>
        <pc:inkChg chg="add del">
          <ac:chgData name="Kau, Derchang" userId="b9148588-e694-4445-9765-2c9aad6149ce" providerId="ADAL" clId="{98ED1E1C-FDF4-6F49-9063-AF4C2CC9A2A0}" dt="2022-09-21T21:21:21.638" v="891"/>
          <ac:inkMkLst>
            <pc:docMk/>
            <pc:sldMk cId="4215036576" sldId="258"/>
            <ac:inkMk id="87" creationId="{5A610552-F10D-220F-C500-0A68EC79AD70}"/>
          </ac:inkMkLst>
        </pc:inkChg>
        <pc:inkChg chg="add del">
          <ac:chgData name="Kau, Derchang" userId="b9148588-e694-4445-9765-2c9aad6149ce" providerId="ADAL" clId="{98ED1E1C-FDF4-6F49-9063-AF4C2CC9A2A0}" dt="2022-09-21T21:21:21.638" v="891"/>
          <ac:inkMkLst>
            <pc:docMk/>
            <pc:sldMk cId="4215036576" sldId="258"/>
            <ac:inkMk id="88" creationId="{24165D65-04C6-1578-7ED0-313F5601D7A2}"/>
          </ac:inkMkLst>
        </pc:inkChg>
        <pc:inkChg chg="add del">
          <ac:chgData name="Kau, Derchang" userId="b9148588-e694-4445-9765-2c9aad6149ce" providerId="ADAL" clId="{98ED1E1C-FDF4-6F49-9063-AF4C2CC9A2A0}" dt="2022-09-21T21:21:21.638" v="891"/>
          <ac:inkMkLst>
            <pc:docMk/>
            <pc:sldMk cId="4215036576" sldId="258"/>
            <ac:inkMk id="89" creationId="{6B8576CC-CAE4-59E9-62C3-90A324DD6403}"/>
          </ac:inkMkLst>
        </pc:inkChg>
        <pc:inkChg chg="add del">
          <ac:chgData name="Kau, Derchang" userId="b9148588-e694-4445-9765-2c9aad6149ce" providerId="ADAL" clId="{98ED1E1C-FDF4-6F49-9063-AF4C2CC9A2A0}" dt="2022-09-21T21:21:21.638" v="891"/>
          <ac:inkMkLst>
            <pc:docMk/>
            <pc:sldMk cId="4215036576" sldId="258"/>
            <ac:inkMk id="90" creationId="{822CEA20-1807-DA2A-783F-639B34D0D1F1}"/>
          </ac:inkMkLst>
        </pc:inkChg>
        <pc:inkChg chg="add del">
          <ac:chgData name="Kau, Derchang" userId="b9148588-e694-4445-9765-2c9aad6149ce" providerId="ADAL" clId="{98ED1E1C-FDF4-6F49-9063-AF4C2CC9A2A0}" dt="2022-09-21T21:21:21.638" v="891"/>
          <ac:inkMkLst>
            <pc:docMk/>
            <pc:sldMk cId="4215036576" sldId="258"/>
            <ac:inkMk id="91" creationId="{57C1EC00-8234-D045-FB74-151C1478A3CC}"/>
          </ac:inkMkLst>
        </pc:inkChg>
        <pc:inkChg chg="add reco">
          <ac:chgData name="Kau, Derchang" userId="b9148588-e694-4445-9765-2c9aad6149ce" providerId="ADAL" clId="{98ED1E1C-FDF4-6F49-9063-AF4C2CC9A2A0}" dt="2022-09-21T21:21:21.638" v="891"/>
          <ac:inkMkLst>
            <pc:docMk/>
            <pc:sldMk cId="4215036576" sldId="258"/>
            <ac:inkMk id="92" creationId="{06DE5163-F3E6-2AB7-BE55-FF286440816D}"/>
          </ac:inkMkLst>
        </pc:inkChg>
        <pc:inkChg chg="add del">
          <ac:chgData name="Kau, Derchang" userId="b9148588-e694-4445-9765-2c9aad6149ce" providerId="ADAL" clId="{98ED1E1C-FDF4-6F49-9063-AF4C2CC9A2A0}" dt="2022-09-21T21:21:23.134" v="895"/>
          <ac:inkMkLst>
            <pc:docMk/>
            <pc:sldMk cId="4215036576" sldId="258"/>
            <ac:inkMk id="93" creationId="{C055233B-A13D-B88C-8B6E-582BADF1C393}"/>
          </ac:inkMkLst>
        </pc:inkChg>
        <pc:inkChg chg="add del">
          <ac:chgData name="Kau, Derchang" userId="b9148588-e694-4445-9765-2c9aad6149ce" providerId="ADAL" clId="{98ED1E1C-FDF4-6F49-9063-AF4C2CC9A2A0}" dt="2022-09-21T21:21:23.134" v="895"/>
          <ac:inkMkLst>
            <pc:docMk/>
            <pc:sldMk cId="4215036576" sldId="258"/>
            <ac:inkMk id="94" creationId="{0171E1E3-74ED-4A5F-11FB-CAAF9A58BFD2}"/>
          </ac:inkMkLst>
        </pc:inkChg>
        <pc:inkChg chg="add del">
          <ac:chgData name="Kau, Derchang" userId="b9148588-e694-4445-9765-2c9aad6149ce" providerId="ADAL" clId="{98ED1E1C-FDF4-6F49-9063-AF4C2CC9A2A0}" dt="2022-09-21T21:21:23.134" v="895"/>
          <ac:inkMkLst>
            <pc:docMk/>
            <pc:sldMk cId="4215036576" sldId="258"/>
            <ac:inkMk id="95" creationId="{5DFD5D99-44FC-2C89-7748-8C0342AA6804}"/>
          </ac:inkMkLst>
        </pc:inkChg>
        <pc:inkChg chg="add reco">
          <ac:chgData name="Kau, Derchang" userId="b9148588-e694-4445-9765-2c9aad6149ce" providerId="ADAL" clId="{98ED1E1C-FDF4-6F49-9063-AF4C2CC9A2A0}" dt="2022-09-21T21:21:23.134" v="895"/>
          <ac:inkMkLst>
            <pc:docMk/>
            <pc:sldMk cId="4215036576" sldId="258"/>
            <ac:inkMk id="96" creationId="{CE68C8C2-2737-5B0C-DABA-20443BE5792B}"/>
          </ac:inkMkLst>
        </pc:inkChg>
        <pc:inkChg chg="add del">
          <ac:chgData name="Kau, Derchang" userId="b9148588-e694-4445-9765-2c9aad6149ce" providerId="ADAL" clId="{98ED1E1C-FDF4-6F49-9063-AF4C2CC9A2A0}" dt="2022-09-21T21:21:26.613" v="902"/>
          <ac:inkMkLst>
            <pc:docMk/>
            <pc:sldMk cId="4215036576" sldId="258"/>
            <ac:inkMk id="97" creationId="{848A6338-0D07-FF4B-98B1-D2FDEC609AE2}"/>
          </ac:inkMkLst>
        </pc:inkChg>
        <pc:inkChg chg="add del">
          <ac:chgData name="Kau, Derchang" userId="b9148588-e694-4445-9765-2c9aad6149ce" providerId="ADAL" clId="{98ED1E1C-FDF4-6F49-9063-AF4C2CC9A2A0}" dt="2022-09-21T21:21:26.613" v="902"/>
          <ac:inkMkLst>
            <pc:docMk/>
            <pc:sldMk cId="4215036576" sldId="258"/>
            <ac:inkMk id="98" creationId="{85CCF89C-0745-4F50-AAAE-4BC3E7A70846}"/>
          </ac:inkMkLst>
        </pc:inkChg>
        <pc:inkChg chg="add del">
          <ac:chgData name="Kau, Derchang" userId="b9148588-e694-4445-9765-2c9aad6149ce" providerId="ADAL" clId="{98ED1E1C-FDF4-6F49-9063-AF4C2CC9A2A0}" dt="2022-09-21T21:21:26.613" v="902"/>
          <ac:inkMkLst>
            <pc:docMk/>
            <pc:sldMk cId="4215036576" sldId="258"/>
            <ac:inkMk id="99" creationId="{A6FE46C1-E990-DCA7-EC78-E7CF5B900544}"/>
          </ac:inkMkLst>
        </pc:inkChg>
        <pc:inkChg chg="add del">
          <ac:chgData name="Kau, Derchang" userId="b9148588-e694-4445-9765-2c9aad6149ce" providerId="ADAL" clId="{98ED1E1C-FDF4-6F49-9063-AF4C2CC9A2A0}" dt="2022-09-21T21:21:29.068" v="903"/>
          <ac:inkMkLst>
            <pc:docMk/>
            <pc:sldMk cId="4215036576" sldId="258"/>
            <ac:inkMk id="100" creationId="{193E20D6-A616-8920-83C7-801D1B6B8E4E}"/>
          </ac:inkMkLst>
        </pc:inkChg>
        <pc:inkChg chg="add del">
          <ac:chgData name="Kau, Derchang" userId="b9148588-e694-4445-9765-2c9aad6149ce" providerId="ADAL" clId="{98ED1E1C-FDF4-6F49-9063-AF4C2CC9A2A0}" dt="2022-09-21T21:21:26.613" v="902"/>
          <ac:inkMkLst>
            <pc:docMk/>
            <pc:sldMk cId="4215036576" sldId="258"/>
            <ac:inkMk id="101" creationId="{FCC8901F-FA81-61F7-C4E1-F026660E98CE}"/>
          </ac:inkMkLst>
        </pc:inkChg>
        <pc:inkChg chg="add del reco">
          <ac:chgData name="Kau, Derchang" userId="b9148588-e694-4445-9765-2c9aad6149ce" providerId="ADAL" clId="{98ED1E1C-FDF4-6F49-9063-AF4C2CC9A2A0}" dt="2022-09-21T21:21:26.613" v="902"/>
          <ac:inkMkLst>
            <pc:docMk/>
            <pc:sldMk cId="4215036576" sldId="258"/>
            <ac:inkMk id="102" creationId="{DC8064DF-0A89-0B25-39C3-B6A01F261CC6}"/>
          </ac:inkMkLst>
        </pc:inkChg>
        <pc:inkChg chg="add del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03" creationId="{D106A612-4B9A-BBFD-7307-B144485643EE}"/>
          </ac:inkMkLst>
        </pc:inkChg>
        <pc:inkChg chg="add del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04" creationId="{A07489F0-68BB-1B57-5FB3-33F3CD9D4C70}"/>
          </ac:inkMkLst>
        </pc:inkChg>
        <pc:inkChg chg="add del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05" creationId="{FCF1F23C-316F-61F1-16D2-2E810B8E21B7}"/>
          </ac:inkMkLst>
        </pc:inkChg>
        <pc:inkChg chg="add del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06" creationId="{21E1EBE9-BF3F-08F2-7720-B0D70BC72C70}"/>
          </ac:inkMkLst>
        </pc:inkChg>
        <pc:inkChg chg="add del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07" creationId="{07D9BB53-A634-B694-8B7A-A1A6CD1B6BEE}"/>
          </ac:inkMkLst>
        </pc:inkChg>
        <pc:inkChg chg="add del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08" creationId="{8DD426D6-F3CC-E04D-EAA2-D5CBDA6DD1DD}"/>
          </ac:inkMkLst>
        </pc:inkChg>
        <pc:inkChg chg="add del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09" creationId="{BCFE0365-B3DD-DD88-4518-535E1B32377B}"/>
          </ac:inkMkLst>
        </pc:inkChg>
        <pc:inkChg chg="add del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10" creationId="{DBEBC529-7D8D-1B61-6D53-B88C69C3063A}"/>
          </ac:inkMkLst>
        </pc:inkChg>
        <pc:inkChg chg="add del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11" creationId="{C9F08B4B-6828-8A78-E0FF-AF4DF2037BA0}"/>
          </ac:inkMkLst>
        </pc:inkChg>
        <pc:inkChg chg="add del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12" creationId="{AB81F65B-D24F-305D-9295-DF0713507491}"/>
          </ac:inkMkLst>
        </pc:inkChg>
        <pc:inkChg chg="add del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13" creationId="{67B010AB-A837-FE49-1187-896A218A0555}"/>
          </ac:inkMkLst>
        </pc:inkChg>
        <pc:inkChg chg="add reco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14" creationId="{6F646815-6FB0-8557-668A-6393B8AE53DD}"/>
          </ac:inkMkLst>
        </pc:inkChg>
        <pc:inkChg chg="add reco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15" creationId="{B9E9F174-B916-3D23-FA67-6986950801B8}"/>
          </ac:inkMkLst>
        </pc:inkChg>
        <pc:inkChg chg="add reco">
          <ac:chgData name="Kau, Derchang" userId="b9148588-e694-4445-9765-2c9aad6149ce" providerId="ADAL" clId="{98ED1E1C-FDF4-6F49-9063-AF4C2CC9A2A0}" dt="2022-09-21T21:21:35.311" v="915"/>
          <ac:inkMkLst>
            <pc:docMk/>
            <pc:sldMk cId="4215036576" sldId="258"/>
            <ac:inkMk id="116" creationId="{F05B155E-64B3-373A-D3F8-5B721260084B}"/>
          </ac:inkMkLst>
        </pc:inkChg>
      </pc:sldChg>
      <pc:sldChg chg="addSp delSp modSp">
        <pc:chgData name="Kau, Derchang" userId="b9148588-e694-4445-9765-2c9aad6149ce" providerId="ADAL" clId="{98ED1E1C-FDF4-6F49-9063-AF4C2CC9A2A0}" dt="2022-09-21T21:06:59.430" v="724"/>
        <pc:sldMkLst>
          <pc:docMk/>
          <pc:sldMk cId="2281197037" sldId="363"/>
        </pc:sldMkLst>
        <pc:inkChg chg="add del">
          <ac:chgData name="Kau, Derchang" userId="b9148588-e694-4445-9765-2c9aad6149ce" providerId="ADAL" clId="{98ED1E1C-FDF4-6F49-9063-AF4C2CC9A2A0}" dt="2022-09-21T20:41:01.997" v="508"/>
          <ac:inkMkLst>
            <pc:docMk/>
            <pc:sldMk cId="2281197037" sldId="363"/>
            <ac:inkMk id="2" creationId="{2C995B63-2D9C-1AB7-2D89-76E367FA335F}"/>
          </ac:inkMkLst>
        </pc:inkChg>
        <pc:inkChg chg="add del">
          <ac:chgData name="Kau, Derchang" userId="b9148588-e694-4445-9765-2c9aad6149ce" providerId="ADAL" clId="{98ED1E1C-FDF4-6F49-9063-AF4C2CC9A2A0}" dt="2022-09-21T20:28:23.875" v="395"/>
          <ac:inkMkLst>
            <pc:docMk/>
            <pc:sldMk cId="2281197037" sldId="363"/>
            <ac:inkMk id="2" creationId="{4D302B33-397A-A759-D1FA-FEDA5BC0B5D8}"/>
          </ac:inkMkLst>
        </pc:inkChg>
        <pc:inkChg chg="add del">
          <ac:chgData name="Kau, Derchang" userId="b9148588-e694-4445-9765-2c9aad6149ce" providerId="ADAL" clId="{98ED1E1C-FDF4-6F49-9063-AF4C2CC9A2A0}" dt="2022-09-21T20:28:23.875" v="395"/>
          <ac:inkMkLst>
            <pc:docMk/>
            <pc:sldMk cId="2281197037" sldId="363"/>
            <ac:inkMk id="10" creationId="{54C5901A-5087-7E31-E017-276ACCDCADB5}"/>
          </ac:inkMkLst>
        </pc:inkChg>
        <pc:inkChg chg="add del">
          <ac:chgData name="Kau, Derchang" userId="b9148588-e694-4445-9765-2c9aad6149ce" providerId="ADAL" clId="{98ED1E1C-FDF4-6F49-9063-AF4C2CC9A2A0}" dt="2022-09-21T20:41:00.905" v="507"/>
          <ac:inkMkLst>
            <pc:docMk/>
            <pc:sldMk cId="2281197037" sldId="363"/>
            <ac:inkMk id="10" creationId="{E3C66427-8DE8-42AA-EC1D-CBF776B38C34}"/>
          </ac:inkMkLst>
        </pc:inkChg>
        <pc:inkChg chg="add del">
          <ac:chgData name="Kau, Derchang" userId="b9148588-e694-4445-9765-2c9aad6149ce" providerId="ADAL" clId="{98ED1E1C-FDF4-6F49-9063-AF4C2CC9A2A0}" dt="2022-09-21T20:41:00.412" v="506"/>
          <ac:inkMkLst>
            <pc:docMk/>
            <pc:sldMk cId="2281197037" sldId="363"/>
            <ac:inkMk id="22" creationId="{41BB868B-E7C3-8549-454F-AEAB4770DCD4}"/>
          </ac:inkMkLst>
        </pc:inkChg>
        <pc:inkChg chg="add del">
          <ac:chgData name="Kau, Derchang" userId="b9148588-e694-4445-9765-2c9aad6149ce" providerId="ADAL" clId="{98ED1E1C-FDF4-6F49-9063-AF4C2CC9A2A0}" dt="2022-09-21T20:28:23.875" v="395"/>
          <ac:inkMkLst>
            <pc:docMk/>
            <pc:sldMk cId="2281197037" sldId="363"/>
            <ac:inkMk id="22" creationId="{91C077C2-58CB-5B19-CCCA-DC8DC06304A8}"/>
          </ac:inkMkLst>
        </pc:inkChg>
        <pc:inkChg chg="add del">
          <ac:chgData name="Kau, Derchang" userId="b9148588-e694-4445-9765-2c9aad6149ce" providerId="ADAL" clId="{98ED1E1C-FDF4-6F49-9063-AF4C2CC9A2A0}" dt="2022-09-21T20:28:23.875" v="395"/>
          <ac:inkMkLst>
            <pc:docMk/>
            <pc:sldMk cId="2281197037" sldId="363"/>
            <ac:inkMk id="40" creationId="{3D9A6374-A964-BAF4-E738-F09CEDECD7DF}"/>
          </ac:inkMkLst>
        </pc:inkChg>
        <pc:inkChg chg="add del">
          <ac:chgData name="Kau, Derchang" userId="b9148588-e694-4445-9765-2c9aad6149ce" providerId="ADAL" clId="{98ED1E1C-FDF4-6F49-9063-AF4C2CC9A2A0}" dt="2022-09-21T20:40:59.873" v="505"/>
          <ac:inkMkLst>
            <pc:docMk/>
            <pc:sldMk cId="2281197037" sldId="363"/>
            <ac:inkMk id="40" creationId="{7BE37EAD-0D4E-52AF-7AAB-39C192D5F3DC}"/>
          </ac:inkMkLst>
        </pc:inkChg>
        <pc:inkChg chg="add del">
          <ac:chgData name="Kau, Derchang" userId="b9148588-e694-4445-9765-2c9aad6149ce" providerId="ADAL" clId="{98ED1E1C-FDF4-6F49-9063-AF4C2CC9A2A0}" dt="2022-09-21T20:28:23.875" v="395"/>
          <ac:inkMkLst>
            <pc:docMk/>
            <pc:sldMk cId="2281197037" sldId="363"/>
            <ac:inkMk id="41" creationId="{38324A4D-0567-3970-3BEB-E703D48479D0}"/>
          </ac:inkMkLst>
        </pc:inkChg>
        <pc:inkChg chg="add del reco">
          <ac:chgData name="Kau, Derchang" userId="b9148588-e694-4445-9765-2c9aad6149ce" providerId="ADAL" clId="{98ED1E1C-FDF4-6F49-9063-AF4C2CC9A2A0}" dt="2022-09-21T20:40:59.873" v="505"/>
          <ac:inkMkLst>
            <pc:docMk/>
            <pc:sldMk cId="2281197037" sldId="363"/>
            <ac:inkMk id="41" creationId="{7F0F5F94-BC3B-063C-2CC6-E756821E7D0D}"/>
          </ac:inkMkLst>
        </pc:inkChg>
        <pc:inkChg chg="add del">
          <ac:chgData name="Kau, Derchang" userId="b9148588-e694-4445-9765-2c9aad6149ce" providerId="ADAL" clId="{98ED1E1C-FDF4-6F49-9063-AF4C2CC9A2A0}" dt="2022-09-21T20:28:23.875" v="395"/>
          <ac:inkMkLst>
            <pc:docMk/>
            <pc:sldMk cId="2281197037" sldId="363"/>
            <ac:inkMk id="43" creationId="{4E3127BE-AB81-B233-58FE-A3DFA13103A7}"/>
          </ac:inkMkLst>
        </pc:inkChg>
        <pc:inkChg chg="add del">
          <ac:chgData name="Kau, Derchang" userId="b9148588-e694-4445-9765-2c9aad6149ce" providerId="ADAL" clId="{98ED1E1C-FDF4-6F49-9063-AF4C2CC9A2A0}" dt="2022-09-21T20:40:59.307" v="504"/>
          <ac:inkMkLst>
            <pc:docMk/>
            <pc:sldMk cId="2281197037" sldId="363"/>
            <ac:inkMk id="43" creationId="{850F3D72-13A6-6E5E-4B35-CB1CE81E879F}"/>
          </ac:inkMkLst>
        </pc:inkChg>
        <pc:inkChg chg="add del">
          <ac:chgData name="Kau, Derchang" userId="b9148588-e694-4445-9765-2c9aad6149ce" providerId="ADAL" clId="{98ED1E1C-FDF4-6F49-9063-AF4C2CC9A2A0}" dt="2022-09-21T20:40:58.851" v="503"/>
          <ac:inkMkLst>
            <pc:docMk/>
            <pc:sldMk cId="2281197037" sldId="363"/>
            <ac:inkMk id="44" creationId="{EC212D86-8B7C-ED95-25F7-D06F91770530}"/>
          </ac:inkMkLst>
        </pc:inkChg>
        <pc:inkChg chg="add del">
          <ac:chgData name="Kau, Derchang" userId="b9148588-e694-4445-9765-2c9aad6149ce" providerId="ADAL" clId="{98ED1E1C-FDF4-6F49-9063-AF4C2CC9A2A0}" dt="2022-09-21T20:28:23.875" v="395"/>
          <ac:inkMkLst>
            <pc:docMk/>
            <pc:sldMk cId="2281197037" sldId="363"/>
            <ac:inkMk id="44" creationId="{FD587231-65C4-9AE9-2CD4-15A0BF64BFAB}"/>
          </ac:inkMkLst>
        </pc:inkChg>
        <pc:inkChg chg="add del">
          <ac:chgData name="Kau, Derchang" userId="b9148588-e694-4445-9765-2c9aad6149ce" providerId="ADAL" clId="{98ED1E1C-FDF4-6F49-9063-AF4C2CC9A2A0}" dt="2022-09-21T20:28:23.875" v="395"/>
          <ac:inkMkLst>
            <pc:docMk/>
            <pc:sldMk cId="2281197037" sldId="363"/>
            <ac:inkMk id="45" creationId="{2C8A696F-E144-4E3D-9659-6A5C03643CAE}"/>
          </ac:inkMkLst>
        </pc:inkChg>
        <pc:inkChg chg="add del reco">
          <ac:chgData name="Kau, Derchang" userId="b9148588-e694-4445-9765-2c9aad6149ce" providerId="ADAL" clId="{98ED1E1C-FDF4-6F49-9063-AF4C2CC9A2A0}" dt="2022-09-21T20:40:58.851" v="503"/>
          <ac:inkMkLst>
            <pc:docMk/>
            <pc:sldMk cId="2281197037" sldId="363"/>
            <ac:inkMk id="45" creationId="{44809E90-69DA-D6D2-C213-CB3C2B5CD17F}"/>
          </ac:inkMkLst>
        </pc:inkChg>
        <pc:inkChg chg="add del">
          <ac:chgData name="Kau, Derchang" userId="b9148588-e694-4445-9765-2c9aad6149ce" providerId="ADAL" clId="{98ED1E1C-FDF4-6F49-9063-AF4C2CC9A2A0}" dt="2022-09-21T20:28:23.875" v="395"/>
          <ac:inkMkLst>
            <pc:docMk/>
            <pc:sldMk cId="2281197037" sldId="363"/>
            <ac:inkMk id="47" creationId="{EAF90809-6FE1-536C-99B6-F2A68B6E1103}"/>
          </ac:inkMkLst>
        </pc:inkChg>
        <pc:inkChg chg="add del">
          <ac:chgData name="Kau, Derchang" userId="b9148588-e694-4445-9765-2c9aad6149ce" providerId="ADAL" clId="{98ED1E1C-FDF4-6F49-9063-AF4C2CC9A2A0}" dt="2022-09-21T20:40:57.528" v="502"/>
          <ac:inkMkLst>
            <pc:docMk/>
            <pc:sldMk cId="2281197037" sldId="363"/>
            <ac:inkMk id="47" creationId="{FC6B2D5A-FE9D-8287-1790-13D8983F0109}"/>
          </ac:inkMkLst>
        </pc:inkChg>
        <pc:inkChg chg="add reco">
          <ac:chgData name="Kau, Derchang" userId="b9148588-e694-4445-9765-2c9aad6149ce" providerId="ADAL" clId="{98ED1E1C-FDF4-6F49-9063-AF4C2CC9A2A0}" dt="2022-09-21T20:28:23.875" v="395"/>
          <ac:inkMkLst>
            <pc:docMk/>
            <pc:sldMk cId="2281197037" sldId="363"/>
            <ac:inkMk id="48" creationId="{1249DA67-585E-1957-C383-4E56B99A37C9}"/>
          </ac:inkMkLst>
        </pc:inkChg>
        <pc:inkChg chg="add del">
          <ac:chgData name="Kau, Derchang" userId="b9148588-e694-4445-9765-2c9aad6149ce" providerId="ADAL" clId="{98ED1E1C-FDF4-6F49-9063-AF4C2CC9A2A0}" dt="2022-09-21T20:40:56.534" v="501"/>
          <ac:inkMkLst>
            <pc:docMk/>
            <pc:sldMk cId="2281197037" sldId="363"/>
            <ac:inkMk id="49" creationId="{24F73650-4251-5059-CC57-968ED0B7E2B3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49" creationId="{B21A82E6-84B8-45B1-F86E-BFE9F497675E}"/>
          </ac:inkMkLst>
        </pc:inkChg>
        <pc:inkChg chg="add del reco">
          <ac:chgData name="Kau, Derchang" userId="b9148588-e694-4445-9765-2c9aad6149ce" providerId="ADAL" clId="{98ED1E1C-FDF4-6F49-9063-AF4C2CC9A2A0}" dt="2022-09-21T20:40:56.534" v="501"/>
          <ac:inkMkLst>
            <pc:docMk/>
            <pc:sldMk cId="2281197037" sldId="363"/>
            <ac:inkMk id="50" creationId="{0E40304D-6D53-18EC-51EE-64F2C9010CE9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50" creationId="{80F7F3AC-3A1A-2282-822C-FE89BAA9601A}"/>
          </ac:inkMkLst>
        </pc:inkChg>
        <pc:inkChg chg="add del">
          <ac:chgData name="Kau, Derchang" userId="b9148588-e694-4445-9765-2c9aad6149ce" providerId="ADAL" clId="{98ED1E1C-FDF4-6F49-9063-AF4C2CC9A2A0}" dt="2022-09-21T20:41:06.730" v="518"/>
          <ac:inkMkLst>
            <pc:docMk/>
            <pc:sldMk cId="2281197037" sldId="363"/>
            <ac:inkMk id="51" creationId="{3A4857DF-C3FE-6DB7-0D91-EACFC5744B66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51" creationId="{CE1446AF-A9A3-71E8-0972-27D7945215E8}"/>
          </ac:inkMkLst>
        </pc:inkChg>
        <pc:inkChg chg="add del">
          <ac:chgData name="Kau, Derchang" userId="b9148588-e694-4445-9765-2c9aad6149ce" providerId="ADAL" clId="{98ED1E1C-FDF4-6F49-9063-AF4C2CC9A2A0}" dt="2022-09-21T20:41:06.730" v="518"/>
          <ac:inkMkLst>
            <pc:docMk/>
            <pc:sldMk cId="2281197037" sldId="363"/>
            <ac:inkMk id="52" creationId="{91F214ED-1796-A994-3D32-09BD293CEB0B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52" creationId="{CCBC2066-6CB7-8A48-76A0-4723665C218B}"/>
          </ac:inkMkLst>
        </pc:inkChg>
        <pc:inkChg chg="add del">
          <ac:chgData name="Kau, Derchang" userId="b9148588-e694-4445-9765-2c9aad6149ce" providerId="ADAL" clId="{98ED1E1C-FDF4-6F49-9063-AF4C2CC9A2A0}" dt="2022-09-21T20:41:06.730" v="518"/>
          <ac:inkMkLst>
            <pc:docMk/>
            <pc:sldMk cId="2281197037" sldId="363"/>
            <ac:inkMk id="53" creationId="{97E84DC2-F95B-0421-9041-443A6E73AADA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53" creationId="{FDEF5CA5-5207-9469-4D31-9F1318478657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54" creationId="{AE47D5AF-94A3-5728-8092-1A0244B6D15D}"/>
          </ac:inkMkLst>
        </pc:inkChg>
        <pc:inkChg chg="add del">
          <ac:chgData name="Kau, Derchang" userId="b9148588-e694-4445-9765-2c9aad6149ce" providerId="ADAL" clId="{98ED1E1C-FDF4-6F49-9063-AF4C2CC9A2A0}" dt="2022-09-21T20:41:06.730" v="518"/>
          <ac:inkMkLst>
            <pc:docMk/>
            <pc:sldMk cId="2281197037" sldId="363"/>
            <ac:inkMk id="54" creationId="{F95C2535-D830-84A3-53A8-EFF22C74E547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55" creationId="{555529CA-90F2-9B1D-CD28-95031CD32222}"/>
          </ac:inkMkLst>
        </pc:inkChg>
        <pc:inkChg chg="add del">
          <ac:chgData name="Kau, Derchang" userId="b9148588-e694-4445-9765-2c9aad6149ce" providerId="ADAL" clId="{98ED1E1C-FDF4-6F49-9063-AF4C2CC9A2A0}" dt="2022-09-21T20:41:06.730" v="518"/>
          <ac:inkMkLst>
            <pc:docMk/>
            <pc:sldMk cId="2281197037" sldId="363"/>
            <ac:inkMk id="55" creationId="{A4E95C62-2456-AE15-EADB-A87CAEEC24D2}"/>
          </ac:inkMkLst>
        </pc:inkChg>
        <pc:inkChg chg="add del">
          <ac:chgData name="Kau, Derchang" userId="b9148588-e694-4445-9765-2c9aad6149ce" providerId="ADAL" clId="{98ED1E1C-FDF4-6F49-9063-AF4C2CC9A2A0}" dt="2022-09-21T20:41:06.730" v="518"/>
          <ac:inkMkLst>
            <pc:docMk/>
            <pc:sldMk cId="2281197037" sldId="363"/>
            <ac:inkMk id="56" creationId="{77E36206-24BD-A0BF-330F-C552364327AB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56" creationId="{8F327F21-922F-B9E9-CD6C-78F7A638D744}"/>
          </ac:inkMkLst>
        </pc:inkChg>
        <pc:inkChg chg="add del">
          <ac:chgData name="Kau, Derchang" userId="b9148588-e694-4445-9765-2c9aad6149ce" providerId="ADAL" clId="{98ED1E1C-FDF4-6F49-9063-AF4C2CC9A2A0}" dt="2022-09-21T20:41:06.730" v="518"/>
          <ac:inkMkLst>
            <pc:docMk/>
            <pc:sldMk cId="2281197037" sldId="363"/>
            <ac:inkMk id="57" creationId="{15A9D7D0-49E9-5367-81B5-AB7D9134A323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57" creationId="{F98E89E8-0846-4254-BF31-29A5178132C7}"/>
          </ac:inkMkLst>
        </pc:inkChg>
        <pc:inkChg chg="add del">
          <ac:chgData name="Kau, Derchang" userId="b9148588-e694-4445-9765-2c9aad6149ce" providerId="ADAL" clId="{98ED1E1C-FDF4-6F49-9063-AF4C2CC9A2A0}" dt="2022-09-21T20:41:06.730" v="518"/>
          <ac:inkMkLst>
            <pc:docMk/>
            <pc:sldMk cId="2281197037" sldId="363"/>
            <ac:inkMk id="58" creationId="{3D854710-015C-8D39-37C2-FF48E5353977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58" creationId="{F484D033-FB1E-AC54-5883-BCD5D3CF4EB2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59" creationId="{78694BDA-395C-96B5-152A-960D3788B65A}"/>
          </ac:inkMkLst>
        </pc:inkChg>
        <pc:inkChg chg="add del">
          <ac:chgData name="Kau, Derchang" userId="b9148588-e694-4445-9765-2c9aad6149ce" providerId="ADAL" clId="{98ED1E1C-FDF4-6F49-9063-AF4C2CC9A2A0}" dt="2022-09-21T20:41:06.730" v="518"/>
          <ac:inkMkLst>
            <pc:docMk/>
            <pc:sldMk cId="2281197037" sldId="363"/>
            <ac:inkMk id="59" creationId="{AF26745B-20F7-9D68-839A-D5C581170439}"/>
          </ac:inkMkLst>
        </pc:inkChg>
        <pc:inkChg chg="add del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60" creationId="{92F932AE-2E62-B226-A892-38BAE2300B17}"/>
          </ac:inkMkLst>
        </pc:inkChg>
        <pc:inkChg chg="add reco">
          <ac:chgData name="Kau, Derchang" userId="b9148588-e694-4445-9765-2c9aad6149ce" providerId="ADAL" clId="{98ED1E1C-FDF4-6F49-9063-AF4C2CC9A2A0}" dt="2022-09-21T20:41:06.730" v="518"/>
          <ac:inkMkLst>
            <pc:docMk/>
            <pc:sldMk cId="2281197037" sldId="363"/>
            <ac:inkMk id="60" creationId="{C5D730D8-B47B-130B-66A2-E5EBA16A471B}"/>
          </ac:inkMkLst>
        </pc:inkChg>
        <pc:inkChg chg="add reco">
          <ac:chgData name="Kau, Derchang" userId="b9148588-e694-4445-9765-2c9aad6149ce" providerId="ADAL" clId="{98ED1E1C-FDF4-6F49-9063-AF4C2CC9A2A0}" dt="2022-09-21T20:29:07.575" v="408"/>
          <ac:inkMkLst>
            <pc:docMk/>
            <pc:sldMk cId="2281197037" sldId="363"/>
            <ac:inkMk id="61" creationId="{88713FB7-CF75-B743-0B79-C51D76D0111E}"/>
          </ac:inkMkLst>
        </pc:inkChg>
        <pc:inkChg chg="add del">
          <ac:chgData name="Kau, Derchang" userId="b9148588-e694-4445-9765-2c9aad6149ce" providerId="ADAL" clId="{98ED1E1C-FDF4-6F49-9063-AF4C2CC9A2A0}" dt="2022-09-21T20:41:14.648" v="522"/>
          <ac:inkMkLst>
            <pc:docMk/>
            <pc:sldMk cId="2281197037" sldId="363"/>
            <ac:inkMk id="62" creationId="{0E846DBF-44B1-D2E4-D3A8-69CD2363286A}"/>
          </ac:inkMkLst>
        </pc:inkChg>
        <pc:inkChg chg="add del">
          <ac:chgData name="Kau, Derchang" userId="b9148588-e694-4445-9765-2c9aad6149ce" providerId="ADAL" clId="{98ED1E1C-FDF4-6F49-9063-AF4C2CC9A2A0}" dt="2022-09-21T20:30:28.780" v="416"/>
          <ac:inkMkLst>
            <pc:docMk/>
            <pc:sldMk cId="2281197037" sldId="363"/>
            <ac:inkMk id="62" creationId="{0F6120AF-04A5-B1C4-4761-32E442B65A55}"/>
          </ac:inkMkLst>
        </pc:inkChg>
        <pc:inkChg chg="add del">
          <ac:chgData name="Kau, Derchang" userId="b9148588-e694-4445-9765-2c9aad6149ce" providerId="ADAL" clId="{98ED1E1C-FDF4-6F49-9063-AF4C2CC9A2A0}" dt="2022-09-21T20:30:28.780" v="416"/>
          <ac:inkMkLst>
            <pc:docMk/>
            <pc:sldMk cId="2281197037" sldId="363"/>
            <ac:inkMk id="63" creationId="{C4C61592-0C9D-796F-B841-42B55D9660DD}"/>
          </ac:inkMkLst>
        </pc:inkChg>
        <pc:inkChg chg="add del">
          <ac:chgData name="Kau, Derchang" userId="b9148588-e694-4445-9765-2c9aad6149ce" providerId="ADAL" clId="{98ED1E1C-FDF4-6F49-9063-AF4C2CC9A2A0}" dt="2022-09-21T20:41:14.648" v="522"/>
          <ac:inkMkLst>
            <pc:docMk/>
            <pc:sldMk cId="2281197037" sldId="363"/>
            <ac:inkMk id="63" creationId="{E23DFD20-4B0B-91C8-FB7C-57E59EBAE597}"/>
          </ac:inkMkLst>
        </pc:inkChg>
        <pc:inkChg chg="add del">
          <ac:chgData name="Kau, Derchang" userId="b9148588-e694-4445-9765-2c9aad6149ce" providerId="ADAL" clId="{98ED1E1C-FDF4-6F49-9063-AF4C2CC9A2A0}" dt="2022-09-21T20:41:14.648" v="522"/>
          <ac:inkMkLst>
            <pc:docMk/>
            <pc:sldMk cId="2281197037" sldId="363"/>
            <ac:inkMk id="64" creationId="{70DD89E1-B950-7AD5-C26C-9D205ED93DEF}"/>
          </ac:inkMkLst>
        </pc:inkChg>
        <pc:inkChg chg="add del">
          <ac:chgData name="Kau, Derchang" userId="b9148588-e694-4445-9765-2c9aad6149ce" providerId="ADAL" clId="{98ED1E1C-FDF4-6F49-9063-AF4C2CC9A2A0}" dt="2022-09-21T20:30:28.780" v="416"/>
          <ac:inkMkLst>
            <pc:docMk/>
            <pc:sldMk cId="2281197037" sldId="363"/>
            <ac:inkMk id="64" creationId="{9B0590F0-3301-9404-B423-A41989462191}"/>
          </ac:inkMkLst>
        </pc:inkChg>
        <pc:inkChg chg="add reco">
          <ac:chgData name="Kau, Derchang" userId="b9148588-e694-4445-9765-2c9aad6149ce" providerId="ADAL" clId="{98ED1E1C-FDF4-6F49-9063-AF4C2CC9A2A0}" dt="2022-09-21T20:41:14.648" v="522"/>
          <ac:inkMkLst>
            <pc:docMk/>
            <pc:sldMk cId="2281197037" sldId="363"/>
            <ac:inkMk id="65" creationId="{3A07F427-4441-3674-0BE7-8A8F0D3BA94F}"/>
          </ac:inkMkLst>
        </pc:inkChg>
        <pc:inkChg chg="add del">
          <ac:chgData name="Kau, Derchang" userId="b9148588-e694-4445-9765-2c9aad6149ce" providerId="ADAL" clId="{98ED1E1C-FDF4-6F49-9063-AF4C2CC9A2A0}" dt="2022-09-21T20:30:28.780" v="416"/>
          <ac:inkMkLst>
            <pc:docMk/>
            <pc:sldMk cId="2281197037" sldId="363"/>
            <ac:inkMk id="65" creationId="{A41264E2-650C-7C1B-0AD7-80C680F2DA80}"/>
          </ac:inkMkLst>
        </pc:inkChg>
        <pc:inkChg chg="add del">
          <ac:chgData name="Kau, Derchang" userId="b9148588-e694-4445-9765-2c9aad6149ce" providerId="ADAL" clId="{98ED1E1C-FDF4-6F49-9063-AF4C2CC9A2A0}" dt="2022-09-21T20:41:43.215" v="529"/>
          <ac:inkMkLst>
            <pc:docMk/>
            <pc:sldMk cId="2281197037" sldId="363"/>
            <ac:inkMk id="66" creationId="{8D722468-7837-6CEC-6F14-D4D2B89B086B}"/>
          </ac:inkMkLst>
        </pc:inkChg>
        <pc:inkChg chg="add del">
          <ac:chgData name="Kau, Derchang" userId="b9148588-e694-4445-9765-2c9aad6149ce" providerId="ADAL" clId="{98ED1E1C-FDF4-6F49-9063-AF4C2CC9A2A0}" dt="2022-09-21T20:30:28.780" v="416"/>
          <ac:inkMkLst>
            <pc:docMk/>
            <pc:sldMk cId="2281197037" sldId="363"/>
            <ac:inkMk id="66" creationId="{D7254681-9205-218D-0A16-7744828831A0}"/>
          </ac:inkMkLst>
        </pc:inkChg>
        <pc:inkChg chg="add del">
          <ac:chgData name="Kau, Derchang" userId="b9148588-e694-4445-9765-2c9aad6149ce" providerId="ADAL" clId="{98ED1E1C-FDF4-6F49-9063-AF4C2CC9A2A0}" dt="2022-09-21T20:30:28.780" v="416"/>
          <ac:inkMkLst>
            <pc:docMk/>
            <pc:sldMk cId="2281197037" sldId="363"/>
            <ac:inkMk id="67" creationId="{3E4D1013-6B20-1515-9BB2-69D1AB4B0CEB}"/>
          </ac:inkMkLst>
        </pc:inkChg>
        <pc:inkChg chg="add del">
          <ac:chgData name="Kau, Derchang" userId="b9148588-e694-4445-9765-2c9aad6149ce" providerId="ADAL" clId="{98ED1E1C-FDF4-6F49-9063-AF4C2CC9A2A0}" dt="2022-09-21T20:41:43.215" v="529"/>
          <ac:inkMkLst>
            <pc:docMk/>
            <pc:sldMk cId="2281197037" sldId="363"/>
            <ac:inkMk id="67" creationId="{B597D066-C75B-E3CB-48CE-C1D60B5714DB}"/>
          </ac:inkMkLst>
        </pc:inkChg>
        <pc:inkChg chg="add del">
          <ac:chgData name="Kau, Derchang" userId="b9148588-e694-4445-9765-2c9aad6149ce" providerId="ADAL" clId="{98ED1E1C-FDF4-6F49-9063-AF4C2CC9A2A0}" dt="2022-09-21T20:41:43.215" v="529"/>
          <ac:inkMkLst>
            <pc:docMk/>
            <pc:sldMk cId="2281197037" sldId="363"/>
            <ac:inkMk id="68" creationId="{1F58F910-EE3B-5B9C-511C-A2888797320B}"/>
          </ac:inkMkLst>
        </pc:inkChg>
        <pc:inkChg chg="add del">
          <ac:chgData name="Kau, Derchang" userId="b9148588-e694-4445-9765-2c9aad6149ce" providerId="ADAL" clId="{98ED1E1C-FDF4-6F49-9063-AF4C2CC9A2A0}" dt="2022-09-21T20:30:28.780" v="416"/>
          <ac:inkMkLst>
            <pc:docMk/>
            <pc:sldMk cId="2281197037" sldId="363"/>
            <ac:inkMk id="68" creationId="{3620B08D-25F3-9D7F-0747-64CEB5B20C71}"/>
          </ac:inkMkLst>
        </pc:inkChg>
        <pc:inkChg chg="add reco">
          <ac:chgData name="Kau, Derchang" userId="b9148588-e694-4445-9765-2c9aad6149ce" providerId="ADAL" clId="{98ED1E1C-FDF4-6F49-9063-AF4C2CC9A2A0}" dt="2022-09-21T20:30:28.780" v="416"/>
          <ac:inkMkLst>
            <pc:docMk/>
            <pc:sldMk cId="2281197037" sldId="363"/>
            <ac:inkMk id="69" creationId="{1A814BDF-FAC4-0E8B-2764-7AA5BB695EB7}"/>
          </ac:inkMkLst>
        </pc:inkChg>
        <pc:inkChg chg="add del">
          <ac:chgData name="Kau, Derchang" userId="b9148588-e694-4445-9765-2c9aad6149ce" providerId="ADAL" clId="{98ED1E1C-FDF4-6F49-9063-AF4C2CC9A2A0}" dt="2022-09-21T20:41:43.215" v="529"/>
          <ac:inkMkLst>
            <pc:docMk/>
            <pc:sldMk cId="2281197037" sldId="363"/>
            <ac:inkMk id="70" creationId="{AD6E5D29-33DC-C318-4529-05F718715D08}"/>
          </ac:inkMkLst>
        </pc:inkChg>
        <pc:inkChg chg="add del">
          <ac:chgData name="Kau, Derchang" userId="b9148588-e694-4445-9765-2c9aad6149ce" providerId="ADAL" clId="{98ED1E1C-FDF4-6F49-9063-AF4C2CC9A2A0}" dt="2022-09-21T20:37:53.617" v="420"/>
          <ac:inkMkLst>
            <pc:docMk/>
            <pc:sldMk cId="2281197037" sldId="363"/>
            <ac:inkMk id="70" creationId="{E8538CE0-9E28-0708-FF6A-E6C83703A68F}"/>
          </ac:inkMkLst>
        </pc:inkChg>
        <pc:inkChg chg="add del">
          <ac:chgData name="Kau, Derchang" userId="b9148588-e694-4445-9765-2c9aad6149ce" providerId="ADAL" clId="{98ED1E1C-FDF4-6F49-9063-AF4C2CC9A2A0}" dt="2022-09-21T20:37:53.617" v="420"/>
          <ac:inkMkLst>
            <pc:docMk/>
            <pc:sldMk cId="2281197037" sldId="363"/>
            <ac:inkMk id="71" creationId="{035BFF2A-6C1E-E88B-1F66-CAC664F3A806}"/>
          </ac:inkMkLst>
        </pc:inkChg>
        <pc:inkChg chg="add del">
          <ac:chgData name="Kau, Derchang" userId="b9148588-e694-4445-9765-2c9aad6149ce" providerId="ADAL" clId="{98ED1E1C-FDF4-6F49-9063-AF4C2CC9A2A0}" dt="2022-09-21T20:41:43.215" v="529"/>
          <ac:inkMkLst>
            <pc:docMk/>
            <pc:sldMk cId="2281197037" sldId="363"/>
            <ac:inkMk id="71" creationId="{F074B706-AAEE-7DDB-33D7-BA80123CBDF8}"/>
          </ac:inkMkLst>
        </pc:inkChg>
        <pc:inkChg chg="add del">
          <ac:chgData name="Kau, Derchang" userId="b9148588-e694-4445-9765-2c9aad6149ce" providerId="ADAL" clId="{98ED1E1C-FDF4-6F49-9063-AF4C2CC9A2A0}" dt="2022-09-21T20:41:43.215" v="529"/>
          <ac:inkMkLst>
            <pc:docMk/>
            <pc:sldMk cId="2281197037" sldId="363"/>
            <ac:inkMk id="72" creationId="{73A9AC99-0AF6-21C9-CDE4-E3F957F39475}"/>
          </ac:inkMkLst>
        </pc:inkChg>
        <pc:inkChg chg="add del">
          <ac:chgData name="Kau, Derchang" userId="b9148588-e694-4445-9765-2c9aad6149ce" providerId="ADAL" clId="{98ED1E1C-FDF4-6F49-9063-AF4C2CC9A2A0}" dt="2022-09-21T20:37:53.617" v="420"/>
          <ac:inkMkLst>
            <pc:docMk/>
            <pc:sldMk cId="2281197037" sldId="363"/>
            <ac:inkMk id="72" creationId="{ACBB6127-07B6-B37D-C212-BB6C26813A54}"/>
          </ac:inkMkLst>
        </pc:inkChg>
        <pc:inkChg chg="add reco">
          <ac:chgData name="Kau, Derchang" userId="b9148588-e694-4445-9765-2c9aad6149ce" providerId="ADAL" clId="{98ED1E1C-FDF4-6F49-9063-AF4C2CC9A2A0}" dt="2022-09-21T20:37:53.617" v="420"/>
          <ac:inkMkLst>
            <pc:docMk/>
            <pc:sldMk cId="2281197037" sldId="363"/>
            <ac:inkMk id="111" creationId="{C8A19155-9CCA-D9D9-5055-4C9460E711EA}"/>
          </ac:inkMkLst>
        </pc:inkChg>
        <pc:inkChg chg="add del">
          <ac:chgData name="Kau, Derchang" userId="b9148588-e694-4445-9765-2c9aad6149ce" providerId="ADAL" clId="{98ED1E1C-FDF4-6F49-9063-AF4C2CC9A2A0}" dt="2022-09-21T20:38:03.010" v="427"/>
          <ac:inkMkLst>
            <pc:docMk/>
            <pc:sldMk cId="2281197037" sldId="363"/>
            <ac:inkMk id="113" creationId="{F659FF22-EB73-F59B-171A-3C429778EB6B}"/>
          </ac:inkMkLst>
        </pc:inkChg>
        <pc:inkChg chg="add del">
          <ac:chgData name="Kau, Derchang" userId="b9148588-e694-4445-9765-2c9aad6149ce" providerId="ADAL" clId="{98ED1E1C-FDF4-6F49-9063-AF4C2CC9A2A0}" dt="2022-09-21T20:38:03.010" v="427"/>
          <ac:inkMkLst>
            <pc:docMk/>
            <pc:sldMk cId="2281197037" sldId="363"/>
            <ac:inkMk id="116" creationId="{24F48165-4332-420C-9004-A5263817C56B}"/>
          </ac:inkMkLst>
        </pc:inkChg>
        <pc:inkChg chg="add del">
          <ac:chgData name="Kau, Derchang" userId="b9148588-e694-4445-9765-2c9aad6149ce" providerId="ADAL" clId="{98ED1E1C-FDF4-6F49-9063-AF4C2CC9A2A0}" dt="2022-09-21T20:38:03.010" v="427"/>
          <ac:inkMkLst>
            <pc:docMk/>
            <pc:sldMk cId="2281197037" sldId="363"/>
            <ac:inkMk id="118" creationId="{9D456469-A83B-FDD4-BD54-6884259B8377}"/>
          </ac:inkMkLst>
        </pc:inkChg>
        <pc:inkChg chg="add del">
          <ac:chgData name="Kau, Derchang" userId="b9148588-e694-4445-9765-2c9aad6149ce" providerId="ADAL" clId="{98ED1E1C-FDF4-6F49-9063-AF4C2CC9A2A0}" dt="2022-09-21T20:38:03.010" v="427"/>
          <ac:inkMkLst>
            <pc:docMk/>
            <pc:sldMk cId="2281197037" sldId="363"/>
            <ac:inkMk id="119" creationId="{9E2ECBEA-7989-CA48-2670-752899D7DD5C}"/>
          </ac:inkMkLst>
        </pc:inkChg>
        <pc:inkChg chg="add mod reco modStrokes">
          <ac:chgData name="Kau, Derchang" userId="b9148588-e694-4445-9765-2c9aad6149ce" providerId="ADAL" clId="{98ED1E1C-FDF4-6F49-9063-AF4C2CC9A2A0}" dt="2022-09-21T20:42:27.283" v="539"/>
          <ac:inkMkLst>
            <pc:docMk/>
            <pc:sldMk cId="2281197037" sldId="363"/>
            <ac:inkMk id="120" creationId="{6A878F69-10C0-9A9C-9CFC-88B05564A7B2}"/>
          </ac:inkMkLst>
        </pc:inkChg>
        <pc:inkChg chg="add del">
          <ac:chgData name="Kau, Derchang" userId="b9148588-e694-4445-9765-2c9aad6149ce" providerId="ADAL" clId="{98ED1E1C-FDF4-6F49-9063-AF4C2CC9A2A0}" dt="2022-09-21T20:38:03.010" v="427"/>
          <ac:inkMkLst>
            <pc:docMk/>
            <pc:sldMk cId="2281197037" sldId="363"/>
            <ac:inkMk id="120" creationId="{DE9ED649-87FA-1399-6141-1762E6803665}"/>
          </ac:inkMkLst>
        </pc:inkChg>
        <pc:inkChg chg="add del">
          <ac:chgData name="Kau, Derchang" userId="b9148588-e694-4445-9765-2c9aad6149ce" providerId="ADAL" clId="{98ED1E1C-FDF4-6F49-9063-AF4C2CC9A2A0}" dt="2022-09-21T20:41:49.934" v="532"/>
          <ac:inkMkLst>
            <pc:docMk/>
            <pc:sldMk cId="2281197037" sldId="363"/>
            <ac:inkMk id="122" creationId="{E72EF19B-3740-F333-8253-AC6005D9D10F}"/>
          </ac:inkMkLst>
        </pc:inkChg>
        <pc:inkChg chg="add del reco">
          <ac:chgData name="Kau, Derchang" userId="b9148588-e694-4445-9765-2c9aad6149ce" providerId="ADAL" clId="{98ED1E1C-FDF4-6F49-9063-AF4C2CC9A2A0}" dt="2022-09-21T20:38:03.010" v="427"/>
          <ac:inkMkLst>
            <pc:docMk/>
            <pc:sldMk cId="2281197037" sldId="363"/>
            <ac:inkMk id="122" creationId="{EFC0F73D-00BE-9C52-44C0-A052C489D249}"/>
          </ac:inkMkLst>
        </pc:inkChg>
        <pc:inkChg chg="add del">
          <ac:chgData name="Kau, Derchang" userId="b9148588-e694-4445-9765-2c9aad6149ce" providerId="ADAL" clId="{98ED1E1C-FDF4-6F49-9063-AF4C2CC9A2A0}" dt="2022-09-21T20:38:05.541" v="432"/>
          <ac:inkMkLst>
            <pc:docMk/>
            <pc:sldMk cId="2281197037" sldId="363"/>
            <ac:inkMk id="123" creationId="{3E5B4AFA-CEE5-B09A-051A-6BE905BA58DA}"/>
          </ac:inkMkLst>
        </pc:inkChg>
        <pc:inkChg chg="add del">
          <ac:chgData name="Kau, Derchang" userId="b9148588-e694-4445-9765-2c9aad6149ce" providerId="ADAL" clId="{98ED1E1C-FDF4-6F49-9063-AF4C2CC9A2A0}" dt="2022-09-21T20:41:49.934" v="532"/>
          <ac:inkMkLst>
            <pc:docMk/>
            <pc:sldMk cId="2281197037" sldId="363"/>
            <ac:inkMk id="123" creationId="{7A5B9507-77FB-491E-5C23-62DCDD46BFF0}"/>
          </ac:inkMkLst>
        </pc:inkChg>
        <pc:inkChg chg="add del">
          <ac:chgData name="Kau, Derchang" userId="b9148588-e694-4445-9765-2c9aad6149ce" providerId="ADAL" clId="{98ED1E1C-FDF4-6F49-9063-AF4C2CC9A2A0}" dt="2022-09-21T20:38:05.541" v="432"/>
          <ac:inkMkLst>
            <pc:docMk/>
            <pc:sldMk cId="2281197037" sldId="363"/>
            <ac:inkMk id="130" creationId="{9E192634-2E69-669D-E6DD-8D59F43FCA8C}"/>
          </ac:inkMkLst>
        </pc:inkChg>
        <pc:inkChg chg="add reco">
          <ac:chgData name="Kau, Derchang" userId="b9148588-e694-4445-9765-2c9aad6149ce" providerId="ADAL" clId="{98ED1E1C-FDF4-6F49-9063-AF4C2CC9A2A0}" dt="2022-09-21T20:41:49.934" v="532"/>
          <ac:inkMkLst>
            <pc:docMk/>
            <pc:sldMk cId="2281197037" sldId="363"/>
            <ac:inkMk id="130" creationId="{A40EC2E4-4323-45EF-FC0D-E93EFC03AF11}"/>
          </ac:inkMkLst>
        </pc:inkChg>
        <pc:inkChg chg="add del">
          <ac:chgData name="Kau, Derchang" userId="b9148588-e694-4445-9765-2c9aad6149ce" providerId="ADAL" clId="{98ED1E1C-FDF4-6F49-9063-AF4C2CC9A2A0}" dt="2022-09-21T20:41:52.213" v="537"/>
          <ac:inkMkLst>
            <pc:docMk/>
            <pc:sldMk cId="2281197037" sldId="363"/>
            <ac:inkMk id="146" creationId="{8C3215BD-88FD-D10E-7660-0A8CC6438E24}"/>
          </ac:inkMkLst>
        </pc:inkChg>
        <pc:inkChg chg="add del">
          <ac:chgData name="Kau, Derchang" userId="b9148588-e694-4445-9765-2c9aad6149ce" providerId="ADAL" clId="{98ED1E1C-FDF4-6F49-9063-AF4C2CC9A2A0}" dt="2022-09-21T20:38:05.541" v="432"/>
          <ac:inkMkLst>
            <pc:docMk/>
            <pc:sldMk cId="2281197037" sldId="363"/>
            <ac:inkMk id="146" creationId="{9AFB5FFD-2F2A-CDA5-BE1B-1B0BC5BAA4AA}"/>
          </ac:inkMkLst>
        </pc:inkChg>
        <pc:inkChg chg="add del">
          <ac:chgData name="Kau, Derchang" userId="b9148588-e694-4445-9765-2c9aad6149ce" providerId="ADAL" clId="{98ED1E1C-FDF4-6F49-9063-AF4C2CC9A2A0}" dt="2022-09-21T20:38:05.541" v="432"/>
          <ac:inkMkLst>
            <pc:docMk/>
            <pc:sldMk cId="2281197037" sldId="363"/>
            <ac:inkMk id="162" creationId="{1EEE2FD0-61B6-3C30-C7FE-29F33553D8E5}"/>
          </ac:inkMkLst>
        </pc:inkChg>
        <pc:inkChg chg="add del">
          <ac:chgData name="Kau, Derchang" userId="b9148588-e694-4445-9765-2c9aad6149ce" providerId="ADAL" clId="{98ED1E1C-FDF4-6F49-9063-AF4C2CC9A2A0}" dt="2022-09-21T20:41:52.213" v="537"/>
          <ac:inkMkLst>
            <pc:docMk/>
            <pc:sldMk cId="2281197037" sldId="363"/>
            <ac:inkMk id="162" creationId="{C694A0CA-441B-91A6-2741-1B77C2AEA993}"/>
          </ac:inkMkLst>
        </pc:inkChg>
        <pc:inkChg chg="add reco">
          <ac:chgData name="Kau, Derchang" userId="b9148588-e694-4445-9765-2c9aad6149ce" providerId="ADAL" clId="{98ED1E1C-FDF4-6F49-9063-AF4C2CC9A2A0}" dt="2022-09-21T20:38:05.541" v="432"/>
          <ac:inkMkLst>
            <pc:docMk/>
            <pc:sldMk cId="2281197037" sldId="363"/>
            <ac:inkMk id="165" creationId="{182A7E3B-DF23-3482-0094-C06FCF75FB8B}"/>
          </ac:inkMkLst>
        </pc:inkChg>
        <pc:inkChg chg="add del">
          <ac:chgData name="Kau, Derchang" userId="b9148588-e694-4445-9765-2c9aad6149ce" providerId="ADAL" clId="{98ED1E1C-FDF4-6F49-9063-AF4C2CC9A2A0}" dt="2022-09-21T20:41:52.213" v="537"/>
          <ac:inkMkLst>
            <pc:docMk/>
            <pc:sldMk cId="2281197037" sldId="363"/>
            <ac:inkMk id="166" creationId="{4E4942D7-1AC9-E9EA-0A90-B4564D7C20D3}"/>
          </ac:inkMkLst>
        </pc:inkChg>
        <pc:inkChg chg="add del">
          <ac:chgData name="Kau, Derchang" userId="b9148588-e694-4445-9765-2c9aad6149ce" providerId="ADAL" clId="{98ED1E1C-FDF4-6F49-9063-AF4C2CC9A2A0}" dt="2022-09-21T20:38:15.565" v="438"/>
          <ac:inkMkLst>
            <pc:docMk/>
            <pc:sldMk cId="2281197037" sldId="363"/>
            <ac:inkMk id="166" creationId="{F5C8C658-9F1F-C70C-3211-E1B050355D49}"/>
          </ac:inkMkLst>
        </pc:inkChg>
        <pc:inkChg chg="add del">
          <ac:chgData name="Kau, Derchang" userId="b9148588-e694-4445-9765-2c9aad6149ce" providerId="ADAL" clId="{98ED1E1C-FDF4-6F49-9063-AF4C2CC9A2A0}" dt="2022-09-21T20:38:15.565" v="438"/>
          <ac:inkMkLst>
            <pc:docMk/>
            <pc:sldMk cId="2281197037" sldId="363"/>
            <ac:inkMk id="167" creationId="{53CF1FD4-8E55-9A4D-390B-35926B7C65DF}"/>
          </ac:inkMkLst>
        </pc:inkChg>
        <pc:inkChg chg="add del">
          <ac:chgData name="Kau, Derchang" userId="b9148588-e694-4445-9765-2c9aad6149ce" providerId="ADAL" clId="{98ED1E1C-FDF4-6F49-9063-AF4C2CC9A2A0}" dt="2022-09-21T20:41:52.213" v="537"/>
          <ac:inkMkLst>
            <pc:docMk/>
            <pc:sldMk cId="2281197037" sldId="363"/>
            <ac:inkMk id="167" creationId="{F47AD9F4-600F-70D0-2904-7DF8BEC5E5B4}"/>
          </ac:inkMkLst>
        </pc:inkChg>
        <pc:inkChg chg="add reco">
          <ac:chgData name="Kau, Derchang" userId="b9148588-e694-4445-9765-2c9aad6149ce" providerId="ADAL" clId="{98ED1E1C-FDF4-6F49-9063-AF4C2CC9A2A0}" dt="2022-09-21T20:41:52.213" v="537"/>
          <ac:inkMkLst>
            <pc:docMk/>
            <pc:sldMk cId="2281197037" sldId="363"/>
            <ac:inkMk id="168" creationId="{3BF54CDC-C91E-68E3-6929-88C618186D9E}"/>
          </ac:inkMkLst>
        </pc:inkChg>
        <pc:inkChg chg="add del">
          <ac:chgData name="Kau, Derchang" userId="b9148588-e694-4445-9765-2c9aad6149ce" providerId="ADAL" clId="{98ED1E1C-FDF4-6F49-9063-AF4C2CC9A2A0}" dt="2022-09-21T20:38:15.565" v="438"/>
          <ac:inkMkLst>
            <pc:docMk/>
            <pc:sldMk cId="2281197037" sldId="363"/>
            <ac:inkMk id="168" creationId="{769BEE16-A078-A8BC-6953-CD312E640E1D}"/>
          </ac:inkMkLst>
        </pc:inkChg>
        <pc:inkChg chg="add del">
          <ac:chgData name="Kau, Derchang" userId="b9148588-e694-4445-9765-2c9aad6149ce" providerId="ADAL" clId="{98ED1E1C-FDF4-6F49-9063-AF4C2CC9A2A0}" dt="2022-09-21T20:38:15.565" v="438"/>
          <ac:inkMkLst>
            <pc:docMk/>
            <pc:sldMk cId="2281197037" sldId="363"/>
            <ac:inkMk id="169" creationId="{88A6B012-3C38-9C01-C210-A29B9E65DDC7}"/>
          </ac:inkMkLst>
        </pc:inkChg>
        <pc:inkChg chg="add del">
          <ac:chgData name="Kau, Derchang" userId="b9148588-e694-4445-9765-2c9aad6149ce" providerId="ADAL" clId="{98ED1E1C-FDF4-6F49-9063-AF4C2CC9A2A0}" dt="2022-09-21T20:42:31.797" v="545"/>
          <ac:inkMkLst>
            <pc:docMk/>
            <pc:sldMk cId="2281197037" sldId="363"/>
            <ac:inkMk id="169" creationId="{E58E9255-1D9B-C076-1479-6455D8E55A18}"/>
          </ac:inkMkLst>
        </pc:inkChg>
        <pc:inkChg chg="add del">
          <ac:chgData name="Kau, Derchang" userId="b9148588-e694-4445-9765-2c9aad6149ce" providerId="ADAL" clId="{98ED1E1C-FDF4-6F49-9063-AF4C2CC9A2A0}" dt="2022-09-21T20:42:31.797" v="545"/>
          <ac:inkMkLst>
            <pc:docMk/>
            <pc:sldMk cId="2281197037" sldId="363"/>
            <ac:inkMk id="170" creationId="{5CDCCE58-926E-FC66-153C-89D688438FE2}"/>
          </ac:inkMkLst>
        </pc:inkChg>
        <pc:inkChg chg="add del">
          <ac:chgData name="Kau, Derchang" userId="b9148588-e694-4445-9765-2c9aad6149ce" providerId="ADAL" clId="{98ED1E1C-FDF4-6F49-9063-AF4C2CC9A2A0}" dt="2022-09-21T20:38:15.565" v="438"/>
          <ac:inkMkLst>
            <pc:docMk/>
            <pc:sldMk cId="2281197037" sldId="363"/>
            <ac:inkMk id="170" creationId="{94DEA2E6-B91B-D81A-7C0B-043F78488C20}"/>
          </ac:inkMkLst>
        </pc:inkChg>
        <pc:inkChg chg="add reco">
          <ac:chgData name="Kau, Derchang" userId="b9148588-e694-4445-9765-2c9aad6149ce" providerId="ADAL" clId="{98ED1E1C-FDF4-6F49-9063-AF4C2CC9A2A0}" dt="2022-09-21T20:38:15.565" v="438"/>
          <ac:inkMkLst>
            <pc:docMk/>
            <pc:sldMk cId="2281197037" sldId="363"/>
            <ac:inkMk id="171" creationId="{6E01399B-AAB1-AE9D-BEB4-AA7BA3DE0BCA}"/>
          </ac:inkMkLst>
        </pc:inkChg>
        <pc:inkChg chg="add">
          <ac:chgData name="Kau, Derchang" userId="b9148588-e694-4445-9765-2c9aad6149ce" providerId="ADAL" clId="{98ED1E1C-FDF4-6F49-9063-AF4C2CC9A2A0}" dt="2022-09-21T20:38:17.148" v="439"/>
          <ac:inkMkLst>
            <pc:docMk/>
            <pc:sldMk cId="2281197037" sldId="363"/>
            <ac:inkMk id="172" creationId="{A2081610-6023-B3CC-DC87-C1FB0EC01811}"/>
          </ac:inkMkLst>
        </pc:inkChg>
        <pc:inkChg chg="add del">
          <ac:chgData name="Kau, Derchang" userId="b9148588-e694-4445-9765-2c9aad6149ce" providerId="ADAL" clId="{98ED1E1C-FDF4-6F49-9063-AF4C2CC9A2A0}" dt="2022-09-21T20:38:51.767" v="443"/>
          <ac:inkMkLst>
            <pc:docMk/>
            <pc:sldMk cId="2281197037" sldId="363"/>
            <ac:inkMk id="177" creationId="{15E572E9-54EC-2B35-A94A-CBE80150602D}"/>
          </ac:inkMkLst>
        </pc:inkChg>
        <pc:inkChg chg="add del">
          <ac:chgData name="Kau, Derchang" userId="b9148588-e694-4445-9765-2c9aad6149ce" providerId="ADAL" clId="{98ED1E1C-FDF4-6F49-9063-AF4C2CC9A2A0}" dt="2022-09-21T20:42:31.797" v="545"/>
          <ac:inkMkLst>
            <pc:docMk/>
            <pc:sldMk cId="2281197037" sldId="363"/>
            <ac:inkMk id="177" creationId="{B3B2AD19-746B-21CB-D430-6552B5500DF5}"/>
          </ac:inkMkLst>
        </pc:inkChg>
        <pc:inkChg chg="add del">
          <ac:chgData name="Kau, Derchang" userId="b9148588-e694-4445-9765-2c9aad6149ce" providerId="ADAL" clId="{98ED1E1C-FDF4-6F49-9063-AF4C2CC9A2A0}" dt="2022-09-21T20:42:31.797" v="545"/>
          <ac:inkMkLst>
            <pc:docMk/>
            <pc:sldMk cId="2281197037" sldId="363"/>
            <ac:inkMk id="178" creationId="{21470606-D0F9-8261-E613-71CA0324F35D}"/>
          </ac:inkMkLst>
        </pc:inkChg>
        <pc:inkChg chg="add del">
          <ac:chgData name="Kau, Derchang" userId="b9148588-e694-4445-9765-2c9aad6149ce" providerId="ADAL" clId="{98ED1E1C-FDF4-6F49-9063-AF4C2CC9A2A0}" dt="2022-09-21T20:38:51.767" v="443"/>
          <ac:inkMkLst>
            <pc:docMk/>
            <pc:sldMk cId="2281197037" sldId="363"/>
            <ac:inkMk id="178" creationId="{4BEE563E-E3C3-8821-E941-925B8F303B64}"/>
          </ac:inkMkLst>
        </pc:inkChg>
        <pc:inkChg chg="add del">
          <ac:chgData name="Kau, Derchang" userId="b9148588-e694-4445-9765-2c9aad6149ce" providerId="ADAL" clId="{98ED1E1C-FDF4-6F49-9063-AF4C2CC9A2A0}" dt="2022-09-21T20:42:31.797" v="545"/>
          <ac:inkMkLst>
            <pc:docMk/>
            <pc:sldMk cId="2281197037" sldId="363"/>
            <ac:inkMk id="179" creationId="{66E6B563-FB2E-7D5E-BFB1-BAF9793F6316}"/>
          </ac:inkMkLst>
        </pc:inkChg>
        <pc:inkChg chg="add del">
          <ac:chgData name="Kau, Derchang" userId="b9148588-e694-4445-9765-2c9aad6149ce" providerId="ADAL" clId="{98ED1E1C-FDF4-6F49-9063-AF4C2CC9A2A0}" dt="2022-09-21T20:38:51.767" v="443"/>
          <ac:inkMkLst>
            <pc:docMk/>
            <pc:sldMk cId="2281197037" sldId="363"/>
            <ac:inkMk id="179" creationId="{FD6A8C53-0F88-C5B5-7B71-7F58D3570A86}"/>
          </ac:inkMkLst>
        </pc:inkChg>
        <pc:inkChg chg="add reco">
          <ac:chgData name="Kau, Derchang" userId="b9148588-e694-4445-9765-2c9aad6149ce" providerId="ADAL" clId="{98ED1E1C-FDF4-6F49-9063-AF4C2CC9A2A0}" dt="2022-09-21T20:38:51.767" v="443"/>
          <ac:inkMkLst>
            <pc:docMk/>
            <pc:sldMk cId="2281197037" sldId="363"/>
            <ac:inkMk id="180" creationId="{6AC327E8-C48F-F958-4862-6447738562ED}"/>
          </ac:inkMkLst>
        </pc:inkChg>
        <pc:inkChg chg="add del">
          <ac:chgData name="Kau, Derchang" userId="b9148588-e694-4445-9765-2c9aad6149ce" providerId="ADAL" clId="{98ED1E1C-FDF4-6F49-9063-AF4C2CC9A2A0}" dt="2022-09-21T20:38:56.326" v="450"/>
          <ac:inkMkLst>
            <pc:docMk/>
            <pc:sldMk cId="2281197037" sldId="363"/>
            <ac:inkMk id="181" creationId="{054612D6-AF08-BF26-5B7F-9AB388007F76}"/>
          </ac:inkMkLst>
        </pc:inkChg>
        <pc:inkChg chg="add reco">
          <ac:chgData name="Kau, Derchang" userId="b9148588-e694-4445-9765-2c9aad6149ce" providerId="ADAL" clId="{98ED1E1C-FDF4-6F49-9063-AF4C2CC9A2A0}" dt="2022-09-21T20:42:31.797" v="545"/>
          <ac:inkMkLst>
            <pc:docMk/>
            <pc:sldMk cId="2281197037" sldId="363"/>
            <ac:inkMk id="181" creationId="{A5330AE4-70BF-6A0C-EA83-9136E5CCBBAE}"/>
          </ac:inkMkLst>
        </pc:inkChg>
        <pc:inkChg chg="add del">
          <ac:chgData name="Kau, Derchang" userId="b9148588-e694-4445-9765-2c9aad6149ce" providerId="ADAL" clId="{98ED1E1C-FDF4-6F49-9063-AF4C2CC9A2A0}" dt="2022-09-21T20:42:42.197" v="552"/>
          <ac:inkMkLst>
            <pc:docMk/>
            <pc:sldMk cId="2281197037" sldId="363"/>
            <ac:inkMk id="182" creationId="{71DBAD6C-159B-6AC9-C5EB-847AF25844C4}"/>
          </ac:inkMkLst>
        </pc:inkChg>
        <pc:inkChg chg="add del">
          <ac:chgData name="Kau, Derchang" userId="b9148588-e694-4445-9765-2c9aad6149ce" providerId="ADAL" clId="{98ED1E1C-FDF4-6F49-9063-AF4C2CC9A2A0}" dt="2022-09-21T20:38:56.110" v="449"/>
          <ac:inkMkLst>
            <pc:docMk/>
            <pc:sldMk cId="2281197037" sldId="363"/>
            <ac:inkMk id="182" creationId="{7F384A79-C0DF-EFF9-8B76-C7D100F0BBC6}"/>
          </ac:inkMkLst>
        </pc:inkChg>
        <pc:inkChg chg="add del">
          <ac:chgData name="Kau, Derchang" userId="b9148588-e694-4445-9765-2c9aad6149ce" providerId="ADAL" clId="{98ED1E1C-FDF4-6F49-9063-AF4C2CC9A2A0}" dt="2022-09-21T20:42:42.197" v="552"/>
          <ac:inkMkLst>
            <pc:docMk/>
            <pc:sldMk cId="2281197037" sldId="363"/>
            <ac:inkMk id="183" creationId="{0817AFEA-D855-73C7-380C-B866ADA15172}"/>
          </ac:inkMkLst>
        </pc:inkChg>
        <pc:inkChg chg="add del">
          <ac:chgData name="Kau, Derchang" userId="b9148588-e694-4445-9765-2c9aad6149ce" providerId="ADAL" clId="{98ED1E1C-FDF4-6F49-9063-AF4C2CC9A2A0}" dt="2022-09-21T20:38:55.308" v="448"/>
          <ac:inkMkLst>
            <pc:docMk/>
            <pc:sldMk cId="2281197037" sldId="363"/>
            <ac:inkMk id="183" creationId="{7F115A36-C0CD-187C-A210-4CA77F5E13C9}"/>
          </ac:inkMkLst>
        </pc:inkChg>
        <pc:inkChg chg="add del reco">
          <ac:chgData name="Kau, Derchang" userId="b9148588-e694-4445-9765-2c9aad6149ce" providerId="ADAL" clId="{98ED1E1C-FDF4-6F49-9063-AF4C2CC9A2A0}" dt="2022-09-21T20:38:55.308" v="448"/>
          <ac:inkMkLst>
            <pc:docMk/>
            <pc:sldMk cId="2281197037" sldId="363"/>
            <ac:inkMk id="184" creationId="{53DD2A20-C503-1336-1EED-F672B195CFF2}"/>
          </ac:inkMkLst>
        </pc:inkChg>
        <pc:inkChg chg="add del">
          <ac:chgData name="Kau, Derchang" userId="b9148588-e694-4445-9765-2c9aad6149ce" providerId="ADAL" clId="{98ED1E1C-FDF4-6F49-9063-AF4C2CC9A2A0}" dt="2022-09-21T20:42:42.197" v="552"/>
          <ac:inkMkLst>
            <pc:docMk/>
            <pc:sldMk cId="2281197037" sldId="363"/>
            <ac:inkMk id="184" creationId="{77C7BEEE-EF0A-388A-FBC4-FD4A98912BE3}"/>
          </ac:inkMkLst>
        </pc:inkChg>
        <pc:inkChg chg="add del">
          <ac:chgData name="Kau, Derchang" userId="b9148588-e694-4445-9765-2c9aad6149ce" providerId="ADAL" clId="{98ED1E1C-FDF4-6F49-9063-AF4C2CC9A2A0}" dt="2022-09-21T20:39:02.690" v="457"/>
          <ac:inkMkLst>
            <pc:docMk/>
            <pc:sldMk cId="2281197037" sldId="363"/>
            <ac:inkMk id="185" creationId="{2D65FAC7-0B93-6E46-6FC4-D65DB54DBD4C}"/>
          </ac:inkMkLst>
        </pc:inkChg>
        <pc:inkChg chg="add del">
          <ac:chgData name="Kau, Derchang" userId="b9148588-e694-4445-9765-2c9aad6149ce" providerId="ADAL" clId="{98ED1E1C-FDF4-6F49-9063-AF4C2CC9A2A0}" dt="2022-09-21T20:42:42.197" v="552"/>
          <ac:inkMkLst>
            <pc:docMk/>
            <pc:sldMk cId="2281197037" sldId="363"/>
            <ac:inkMk id="185" creationId="{C218BE19-36E8-A83F-5024-E7378697EC28}"/>
          </ac:inkMkLst>
        </pc:inkChg>
        <pc:inkChg chg="add del">
          <ac:chgData name="Kau, Derchang" userId="b9148588-e694-4445-9765-2c9aad6149ce" providerId="ADAL" clId="{98ED1E1C-FDF4-6F49-9063-AF4C2CC9A2A0}" dt="2022-09-21T20:42:42.197" v="552"/>
          <ac:inkMkLst>
            <pc:docMk/>
            <pc:sldMk cId="2281197037" sldId="363"/>
            <ac:inkMk id="186" creationId="{7724F061-52D0-A744-0D93-690E9AE70AD2}"/>
          </ac:inkMkLst>
        </pc:inkChg>
        <pc:inkChg chg="add del">
          <ac:chgData name="Kau, Derchang" userId="b9148588-e694-4445-9765-2c9aad6149ce" providerId="ADAL" clId="{98ED1E1C-FDF4-6F49-9063-AF4C2CC9A2A0}" dt="2022-09-21T20:39:02.487" v="456"/>
          <ac:inkMkLst>
            <pc:docMk/>
            <pc:sldMk cId="2281197037" sldId="363"/>
            <ac:inkMk id="186" creationId="{D9612B15-8909-FC68-D4CE-3370A75361D5}"/>
          </ac:inkMkLst>
        </pc:inkChg>
        <pc:inkChg chg="add del">
          <ac:chgData name="Kau, Derchang" userId="b9148588-e694-4445-9765-2c9aad6149ce" providerId="ADAL" clId="{98ED1E1C-FDF4-6F49-9063-AF4C2CC9A2A0}" dt="2022-09-21T20:39:02.306" v="455"/>
          <ac:inkMkLst>
            <pc:docMk/>
            <pc:sldMk cId="2281197037" sldId="363"/>
            <ac:inkMk id="187" creationId="{061C1711-1F7B-36E3-AEB9-D60EE1D7B26D}"/>
          </ac:inkMkLst>
        </pc:inkChg>
        <pc:inkChg chg="add del">
          <ac:chgData name="Kau, Derchang" userId="b9148588-e694-4445-9765-2c9aad6149ce" providerId="ADAL" clId="{98ED1E1C-FDF4-6F49-9063-AF4C2CC9A2A0}" dt="2022-09-21T20:42:42.197" v="552"/>
          <ac:inkMkLst>
            <pc:docMk/>
            <pc:sldMk cId="2281197037" sldId="363"/>
            <ac:inkMk id="187" creationId="{BD8FBE65-3D5C-B7B9-CAAD-E5ACA48E4801}"/>
          </ac:inkMkLst>
        </pc:inkChg>
        <pc:inkChg chg="add del reco">
          <ac:chgData name="Kau, Derchang" userId="b9148588-e694-4445-9765-2c9aad6149ce" providerId="ADAL" clId="{98ED1E1C-FDF4-6F49-9063-AF4C2CC9A2A0}" dt="2022-09-21T20:39:02.306" v="455"/>
          <ac:inkMkLst>
            <pc:docMk/>
            <pc:sldMk cId="2281197037" sldId="363"/>
            <ac:inkMk id="188" creationId="{024AE258-B29A-815B-D1F7-2D6F8446FB60}"/>
          </ac:inkMkLst>
        </pc:inkChg>
        <pc:inkChg chg="add reco">
          <ac:chgData name="Kau, Derchang" userId="b9148588-e694-4445-9765-2c9aad6149ce" providerId="ADAL" clId="{98ED1E1C-FDF4-6F49-9063-AF4C2CC9A2A0}" dt="2022-09-21T20:42:42.197" v="552"/>
          <ac:inkMkLst>
            <pc:docMk/>
            <pc:sldMk cId="2281197037" sldId="363"/>
            <ac:inkMk id="188" creationId="{7DEFF719-6A9C-04F6-12B9-B1C3AFC6CCC5}"/>
          </ac:inkMkLst>
        </pc:inkChg>
        <pc:inkChg chg="add del">
          <ac:chgData name="Kau, Derchang" userId="b9148588-e694-4445-9765-2c9aad6149ce" providerId="ADAL" clId="{98ED1E1C-FDF4-6F49-9063-AF4C2CC9A2A0}" dt="2022-09-21T20:43:01.507" v="555"/>
          <ac:inkMkLst>
            <pc:docMk/>
            <pc:sldMk cId="2281197037" sldId="363"/>
            <ac:inkMk id="189" creationId="{BC1DB07F-657E-4E08-5BD4-E3BFB5AF7E3C}"/>
          </ac:inkMkLst>
        </pc:inkChg>
        <pc:inkChg chg="add del">
          <ac:chgData name="Kau, Derchang" userId="b9148588-e694-4445-9765-2c9aad6149ce" providerId="ADAL" clId="{98ED1E1C-FDF4-6F49-9063-AF4C2CC9A2A0}" dt="2022-09-21T20:39:09.945" v="464"/>
          <ac:inkMkLst>
            <pc:docMk/>
            <pc:sldMk cId="2281197037" sldId="363"/>
            <ac:inkMk id="189" creationId="{D903C85F-25C5-7395-320F-19C2E6D7AC13}"/>
          </ac:inkMkLst>
        </pc:inkChg>
        <pc:inkChg chg="add del">
          <ac:chgData name="Kau, Derchang" userId="b9148588-e694-4445-9765-2c9aad6149ce" providerId="ADAL" clId="{98ED1E1C-FDF4-6F49-9063-AF4C2CC9A2A0}" dt="2022-09-21T20:39:09.945" v="464"/>
          <ac:inkMkLst>
            <pc:docMk/>
            <pc:sldMk cId="2281197037" sldId="363"/>
            <ac:inkMk id="190" creationId="{3ABEBA7E-7A29-BFD9-8748-2A1D9B6E33AD}"/>
          </ac:inkMkLst>
        </pc:inkChg>
        <pc:inkChg chg="add del">
          <ac:chgData name="Kau, Derchang" userId="b9148588-e694-4445-9765-2c9aad6149ce" providerId="ADAL" clId="{98ED1E1C-FDF4-6F49-9063-AF4C2CC9A2A0}" dt="2022-09-21T20:43:01.507" v="555"/>
          <ac:inkMkLst>
            <pc:docMk/>
            <pc:sldMk cId="2281197037" sldId="363"/>
            <ac:inkMk id="190" creationId="{FBA38687-4467-BC5A-B593-A5B0F5299393}"/>
          </ac:inkMkLst>
        </pc:inkChg>
        <pc:inkChg chg="add del reco">
          <ac:chgData name="Kau, Derchang" userId="b9148588-e694-4445-9765-2c9aad6149ce" providerId="ADAL" clId="{98ED1E1C-FDF4-6F49-9063-AF4C2CC9A2A0}" dt="2022-09-21T20:44:04.336" v="627"/>
          <ac:inkMkLst>
            <pc:docMk/>
            <pc:sldMk cId="2281197037" sldId="363"/>
            <ac:inkMk id="191" creationId="{E4BA126E-E587-F39C-438B-868E25775BEC}"/>
          </ac:inkMkLst>
        </pc:inkChg>
        <pc:inkChg chg="add del">
          <ac:chgData name="Kau, Derchang" userId="b9148588-e694-4445-9765-2c9aad6149ce" providerId="ADAL" clId="{98ED1E1C-FDF4-6F49-9063-AF4C2CC9A2A0}" dt="2022-09-21T20:39:09.945" v="464"/>
          <ac:inkMkLst>
            <pc:docMk/>
            <pc:sldMk cId="2281197037" sldId="363"/>
            <ac:inkMk id="191" creationId="{EB7AD23A-E82A-6DBB-B31D-A48648BA10FE}"/>
          </ac:inkMkLst>
        </pc:inkChg>
        <pc:inkChg chg="add del">
          <ac:chgData name="Kau, Derchang" userId="b9148588-e694-4445-9765-2c9aad6149ce" providerId="ADAL" clId="{98ED1E1C-FDF4-6F49-9063-AF4C2CC9A2A0}" dt="2022-09-21T20:43:03.908" v="561"/>
          <ac:inkMkLst>
            <pc:docMk/>
            <pc:sldMk cId="2281197037" sldId="363"/>
            <ac:inkMk id="192" creationId="{23CD9ACA-379F-CFD0-2B11-EE96D3FE6D69}"/>
          </ac:inkMkLst>
        </pc:inkChg>
        <pc:inkChg chg="add del">
          <ac:chgData name="Kau, Derchang" userId="b9148588-e694-4445-9765-2c9aad6149ce" providerId="ADAL" clId="{98ED1E1C-FDF4-6F49-9063-AF4C2CC9A2A0}" dt="2022-09-21T20:39:09.945" v="464"/>
          <ac:inkMkLst>
            <pc:docMk/>
            <pc:sldMk cId="2281197037" sldId="363"/>
            <ac:inkMk id="192" creationId="{C0F34DF4-9647-D134-B81B-E702CC2486B5}"/>
          </ac:inkMkLst>
        </pc:inkChg>
        <pc:inkChg chg="add del">
          <ac:chgData name="Kau, Derchang" userId="b9148588-e694-4445-9765-2c9aad6149ce" providerId="ADAL" clId="{98ED1E1C-FDF4-6F49-9063-AF4C2CC9A2A0}" dt="2022-09-21T20:39:09.945" v="464"/>
          <ac:inkMkLst>
            <pc:docMk/>
            <pc:sldMk cId="2281197037" sldId="363"/>
            <ac:inkMk id="193" creationId="{B34701FA-AC28-CBFA-5738-9B5656308E8E}"/>
          </ac:inkMkLst>
        </pc:inkChg>
        <pc:inkChg chg="add del">
          <ac:chgData name="Kau, Derchang" userId="b9148588-e694-4445-9765-2c9aad6149ce" providerId="ADAL" clId="{98ED1E1C-FDF4-6F49-9063-AF4C2CC9A2A0}" dt="2022-09-21T20:43:03.908" v="561"/>
          <ac:inkMkLst>
            <pc:docMk/>
            <pc:sldMk cId="2281197037" sldId="363"/>
            <ac:inkMk id="193" creationId="{B559A6EA-D563-9CA9-2400-A58E39749CC1}"/>
          </ac:inkMkLst>
        </pc:inkChg>
        <pc:inkChg chg="add del">
          <ac:chgData name="Kau, Derchang" userId="b9148588-e694-4445-9765-2c9aad6149ce" providerId="ADAL" clId="{98ED1E1C-FDF4-6F49-9063-AF4C2CC9A2A0}" dt="2022-09-21T20:43:03.908" v="561"/>
          <ac:inkMkLst>
            <pc:docMk/>
            <pc:sldMk cId="2281197037" sldId="363"/>
            <ac:inkMk id="194" creationId="{037B4CE8-665D-07B0-E674-CCDC3D8E2CC5}"/>
          </ac:inkMkLst>
        </pc:inkChg>
        <pc:inkChg chg="add del">
          <ac:chgData name="Kau, Derchang" userId="b9148588-e694-4445-9765-2c9aad6149ce" providerId="ADAL" clId="{98ED1E1C-FDF4-6F49-9063-AF4C2CC9A2A0}" dt="2022-09-21T20:39:09.945" v="464"/>
          <ac:inkMkLst>
            <pc:docMk/>
            <pc:sldMk cId="2281197037" sldId="363"/>
            <ac:inkMk id="194" creationId="{E3FEE9B2-B82B-3B64-C550-F02EEED9ED74}"/>
          </ac:inkMkLst>
        </pc:inkChg>
        <pc:inkChg chg="add reco">
          <ac:chgData name="Kau, Derchang" userId="b9148588-e694-4445-9765-2c9aad6149ce" providerId="ADAL" clId="{98ED1E1C-FDF4-6F49-9063-AF4C2CC9A2A0}" dt="2022-09-21T20:39:09.945" v="464"/>
          <ac:inkMkLst>
            <pc:docMk/>
            <pc:sldMk cId="2281197037" sldId="363"/>
            <ac:inkMk id="195" creationId="{5B24C013-6A8E-C955-FE4B-E37098FDBBFE}"/>
          </ac:inkMkLst>
        </pc:inkChg>
        <pc:inkChg chg="add del">
          <ac:chgData name="Kau, Derchang" userId="b9148588-e694-4445-9765-2c9aad6149ce" providerId="ADAL" clId="{98ED1E1C-FDF4-6F49-9063-AF4C2CC9A2A0}" dt="2022-09-21T20:43:03.908" v="561"/>
          <ac:inkMkLst>
            <pc:docMk/>
            <pc:sldMk cId="2281197037" sldId="363"/>
            <ac:inkMk id="196" creationId="{4201207E-391C-4B96-5BE6-6232003B5AB2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196" creationId="{ADC77F85-7DBE-145C-E0D5-9D9CD810BFD8}"/>
          </ac:inkMkLst>
        </pc:inkChg>
        <pc:inkChg chg="add del">
          <ac:chgData name="Kau, Derchang" userId="b9148588-e694-4445-9765-2c9aad6149ce" providerId="ADAL" clId="{98ED1E1C-FDF4-6F49-9063-AF4C2CC9A2A0}" dt="2022-09-21T20:43:03.908" v="561"/>
          <ac:inkMkLst>
            <pc:docMk/>
            <pc:sldMk cId="2281197037" sldId="363"/>
            <ac:inkMk id="197" creationId="{43857BCA-E77F-1690-816F-0048B6C37B49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197" creationId="{C0EF79B8-B8C1-DB9F-2584-D87F1CB99990}"/>
          </ac:inkMkLst>
        </pc:inkChg>
        <pc:inkChg chg="add del reco">
          <ac:chgData name="Kau, Derchang" userId="b9148588-e694-4445-9765-2c9aad6149ce" providerId="ADAL" clId="{98ED1E1C-FDF4-6F49-9063-AF4C2CC9A2A0}" dt="2022-09-21T20:44:04.333" v="623"/>
          <ac:inkMkLst>
            <pc:docMk/>
            <pc:sldMk cId="2281197037" sldId="363"/>
            <ac:inkMk id="198" creationId="{536531DA-45F3-DB97-2BBB-02FBEEB2C74B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198" creationId="{9B92E230-0257-9A6C-6B3F-CFEE040EFFD1}"/>
          </ac:inkMkLst>
        </pc:inkChg>
        <pc:inkChg chg="add del">
          <ac:chgData name="Kau, Derchang" userId="b9148588-e694-4445-9765-2c9aad6149ce" providerId="ADAL" clId="{98ED1E1C-FDF4-6F49-9063-AF4C2CC9A2A0}" dt="2022-09-21T20:43:05.354" v="564"/>
          <ac:inkMkLst>
            <pc:docMk/>
            <pc:sldMk cId="2281197037" sldId="363"/>
            <ac:inkMk id="199" creationId="{398FF272-2D00-51CD-C4E1-1153A90A8C7F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199" creationId="{9CF085A7-2DE8-AD85-ABC8-5B4C1AAF70DA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00" creationId="{251C52A3-0B96-B0A0-2384-95EC9E9B073A}"/>
          </ac:inkMkLst>
        </pc:inkChg>
        <pc:inkChg chg="add del">
          <ac:chgData name="Kau, Derchang" userId="b9148588-e694-4445-9765-2c9aad6149ce" providerId="ADAL" clId="{98ED1E1C-FDF4-6F49-9063-AF4C2CC9A2A0}" dt="2022-09-21T20:43:05.354" v="564"/>
          <ac:inkMkLst>
            <pc:docMk/>
            <pc:sldMk cId="2281197037" sldId="363"/>
            <ac:inkMk id="200" creationId="{30C0616E-7E0F-9E1B-C864-00A12B7496DB}"/>
          </ac:inkMkLst>
        </pc:inkChg>
        <pc:inkChg chg="add del reco">
          <ac:chgData name="Kau, Derchang" userId="b9148588-e694-4445-9765-2c9aad6149ce" providerId="ADAL" clId="{98ED1E1C-FDF4-6F49-9063-AF4C2CC9A2A0}" dt="2022-09-21T20:44:04.335" v="626"/>
          <ac:inkMkLst>
            <pc:docMk/>
            <pc:sldMk cId="2281197037" sldId="363"/>
            <ac:inkMk id="201" creationId="{BDD7C990-F611-7554-DBC9-CE318E56CEAA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01" creationId="{C508C470-083D-B922-46D5-00C4BF7EFE9A}"/>
          </ac:inkMkLst>
        </pc:inkChg>
        <pc:inkChg chg="add del">
          <ac:chgData name="Kau, Derchang" userId="b9148588-e694-4445-9765-2c9aad6149ce" providerId="ADAL" clId="{98ED1E1C-FDF4-6F49-9063-AF4C2CC9A2A0}" dt="2022-09-21T20:43:11.653" v="571"/>
          <ac:inkMkLst>
            <pc:docMk/>
            <pc:sldMk cId="2281197037" sldId="363"/>
            <ac:inkMk id="202" creationId="{75909C5A-19C0-3A64-87B4-A26FBD0FC084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02" creationId="{9430219A-F9DD-6CF2-30FA-9CF689ADED23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03" creationId="{D15C0B43-9E0E-A345-F835-DDA44AB50663}"/>
          </ac:inkMkLst>
        </pc:inkChg>
        <pc:inkChg chg="add del">
          <ac:chgData name="Kau, Derchang" userId="b9148588-e694-4445-9765-2c9aad6149ce" providerId="ADAL" clId="{98ED1E1C-FDF4-6F49-9063-AF4C2CC9A2A0}" dt="2022-09-21T20:43:10.870" v="570"/>
          <ac:inkMkLst>
            <pc:docMk/>
            <pc:sldMk cId="2281197037" sldId="363"/>
            <ac:inkMk id="203" creationId="{DBDA66BB-EFEE-89EF-110F-740E3C3230D9}"/>
          </ac:inkMkLst>
        </pc:inkChg>
        <pc:inkChg chg="add del">
          <ac:chgData name="Kau, Derchang" userId="b9148588-e694-4445-9765-2c9aad6149ce" providerId="ADAL" clId="{98ED1E1C-FDF4-6F49-9063-AF4C2CC9A2A0}" dt="2022-09-21T20:43:09.740" v="569"/>
          <ac:inkMkLst>
            <pc:docMk/>
            <pc:sldMk cId="2281197037" sldId="363"/>
            <ac:inkMk id="204" creationId="{3D2CF30F-547B-3205-265C-9074DAA12D0C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04" creationId="{FC6EC8B6-64C0-269F-BD75-23C10AF03635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05" creationId="{C24F09EA-827B-F7F5-58F7-667EAC6FD501}"/>
          </ac:inkMkLst>
        </pc:inkChg>
        <pc:inkChg chg="add del reco">
          <ac:chgData name="Kau, Derchang" userId="b9148588-e694-4445-9765-2c9aad6149ce" providerId="ADAL" clId="{98ED1E1C-FDF4-6F49-9063-AF4C2CC9A2A0}" dt="2022-09-21T20:43:09.740" v="569"/>
          <ac:inkMkLst>
            <pc:docMk/>
            <pc:sldMk cId="2281197037" sldId="363"/>
            <ac:inkMk id="205" creationId="{D5E7DCC2-2462-6B6A-6206-381BD38A41B4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06" creationId="{4B2D55C9-9981-F0D7-532D-3758F43574A5}"/>
          </ac:inkMkLst>
        </pc:inkChg>
        <pc:inkChg chg="add del">
          <ac:chgData name="Kau, Derchang" userId="b9148588-e694-4445-9765-2c9aad6149ce" providerId="ADAL" clId="{98ED1E1C-FDF4-6F49-9063-AF4C2CC9A2A0}" dt="2022-09-21T20:43:15.632" v="575"/>
          <ac:inkMkLst>
            <pc:docMk/>
            <pc:sldMk cId="2281197037" sldId="363"/>
            <ac:inkMk id="206" creationId="{5381E38E-66FF-D94E-B344-6405DD8E02BB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07" creationId="{032D20D3-4589-16E7-1AA7-D80752F63CBA}"/>
          </ac:inkMkLst>
        </pc:inkChg>
        <pc:inkChg chg="add del">
          <ac:chgData name="Kau, Derchang" userId="b9148588-e694-4445-9765-2c9aad6149ce" providerId="ADAL" clId="{98ED1E1C-FDF4-6F49-9063-AF4C2CC9A2A0}" dt="2022-09-21T20:43:15.632" v="575"/>
          <ac:inkMkLst>
            <pc:docMk/>
            <pc:sldMk cId="2281197037" sldId="363"/>
            <ac:inkMk id="207" creationId="{84E6CFFF-70B2-C975-7E0A-CAE57D1B4BF7}"/>
          </ac:inkMkLst>
        </pc:inkChg>
        <pc:inkChg chg="add del">
          <ac:chgData name="Kau, Derchang" userId="b9148588-e694-4445-9765-2c9aad6149ce" providerId="ADAL" clId="{98ED1E1C-FDF4-6F49-9063-AF4C2CC9A2A0}" dt="2022-09-21T20:43:15.632" v="575"/>
          <ac:inkMkLst>
            <pc:docMk/>
            <pc:sldMk cId="2281197037" sldId="363"/>
            <ac:inkMk id="208" creationId="{13DA9597-A5C4-9A9A-90CF-D291FB9869F9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08" creationId="{B841F868-3B80-DF7B-3ABA-054D1E0F4A78}"/>
          </ac:inkMkLst>
        </pc:inkChg>
        <pc:inkChg chg="add del reco">
          <ac:chgData name="Kau, Derchang" userId="b9148588-e694-4445-9765-2c9aad6149ce" providerId="ADAL" clId="{98ED1E1C-FDF4-6F49-9063-AF4C2CC9A2A0}" dt="2022-09-21T20:44:04.337" v="628"/>
          <ac:inkMkLst>
            <pc:docMk/>
            <pc:sldMk cId="2281197037" sldId="363"/>
            <ac:inkMk id="209" creationId="{A3769573-A72E-E699-ED5A-43DFA8EF35F5}"/>
          </ac:inkMkLst>
        </pc:inkChg>
        <pc:inkChg chg="add del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09" creationId="{E8FD6CD8-1D12-12E9-5E5A-0CB5C1D266BC}"/>
          </ac:inkMkLst>
        </pc:inkChg>
        <pc:inkChg chg="add reco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10" creationId="{03DFDC6E-1B4A-6260-71DB-A9B939DE7B09}"/>
          </ac:inkMkLst>
        </pc:inkChg>
        <pc:inkChg chg="add reco">
          <ac:chgData name="Kau, Derchang" userId="b9148588-e694-4445-9765-2c9aad6149ce" providerId="ADAL" clId="{98ED1E1C-FDF4-6F49-9063-AF4C2CC9A2A0}" dt="2022-09-21T20:39:17.353" v="479"/>
          <ac:inkMkLst>
            <pc:docMk/>
            <pc:sldMk cId="2281197037" sldId="363"/>
            <ac:inkMk id="211" creationId="{18D87E0B-82E5-F14E-8754-D8A6CB1D6614}"/>
          </ac:inkMkLst>
        </pc:inkChg>
        <pc:inkChg chg="add del">
          <ac:chgData name="Kau, Derchang" userId="b9148588-e694-4445-9765-2c9aad6149ce" providerId="ADAL" clId="{98ED1E1C-FDF4-6F49-9063-AF4C2CC9A2A0}" dt="2022-09-21T20:39:29.423" v="487"/>
          <ac:inkMkLst>
            <pc:docMk/>
            <pc:sldMk cId="2281197037" sldId="363"/>
            <ac:inkMk id="212" creationId="{756206EE-6921-2A28-C72F-2546725FB732}"/>
          </ac:inkMkLst>
        </pc:inkChg>
        <pc:inkChg chg="add del">
          <ac:chgData name="Kau, Derchang" userId="b9148588-e694-4445-9765-2c9aad6149ce" providerId="ADAL" clId="{98ED1E1C-FDF4-6F49-9063-AF4C2CC9A2A0}" dt="2022-09-21T20:44:04.335" v="625"/>
          <ac:inkMkLst>
            <pc:docMk/>
            <pc:sldMk cId="2281197037" sldId="363"/>
            <ac:inkMk id="212" creationId="{F92F5620-86B4-167D-D83B-540F1A0E4FDF}"/>
          </ac:inkMkLst>
        </pc:inkChg>
        <pc:inkChg chg="add del">
          <ac:chgData name="Kau, Derchang" userId="b9148588-e694-4445-9765-2c9aad6149ce" providerId="ADAL" clId="{98ED1E1C-FDF4-6F49-9063-AF4C2CC9A2A0}" dt="2022-09-21T20:39:29.423" v="487"/>
          <ac:inkMkLst>
            <pc:docMk/>
            <pc:sldMk cId="2281197037" sldId="363"/>
            <ac:inkMk id="213" creationId="{27775AF7-F976-A8F0-E295-97191AA77811}"/>
          </ac:inkMkLst>
        </pc:inkChg>
        <pc:inkChg chg="add del">
          <ac:chgData name="Kau, Derchang" userId="b9148588-e694-4445-9765-2c9aad6149ce" providerId="ADAL" clId="{98ED1E1C-FDF4-6F49-9063-AF4C2CC9A2A0}" dt="2022-09-21T20:44:04.337" v="629"/>
          <ac:inkMkLst>
            <pc:docMk/>
            <pc:sldMk cId="2281197037" sldId="363"/>
            <ac:inkMk id="213" creationId="{C27F88F0-C6D7-0F6B-DB3D-E3DA032C6C61}"/>
          </ac:inkMkLst>
        </pc:inkChg>
        <pc:inkChg chg="add del">
          <ac:chgData name="Kau, Derchang" userId="b9148588-e694-4445-9765-2c9aad6149ce" providerId="ADAL" clId="{98ED1E1C-FDF4-6F49-9063-AF4C2CC9A2A0}" dt="2022-09-21T20:44:04.334" v="624"/>
          <ac:inkMkLst>
            <pc:docMk/>
            <pc:sldMk cId="2281197037" sldId="363"/>
            <ac:inkMk id="214" creationId="{2016535F-F327-52FE-8EB1-FEEF72D69D62}"/>
          </ac:inkMkLst>
        </pc:inkChg>
        <pc:inkChg chg="add del">
          <ac:chgData name="Kau, Derchang" userId="b9148588-e694-4445-9765-2c9aad6149ce" providerId="ADAL" clId="{98ED1E1C-FDF4-6F49-9063-AF4C2CC9A2A0}" dt="2022-09-21T20:39:29.423" v="487"/>
          <ac:inkMkLst>
            <pc:docMk/>
            <pc:sldMk cId="2281197037" sldId="363"/>
            <ac:inkMk id="214" creationId="{A8F73F9C-CCDF-453C-A83E-158924C3FA7D}"/>
          </ac:inkMkLst>
        </pc:inkChg>
        <pc:inkChg chg="add del">
          <ac:chgData name="Kau, Derchang" userId="b9148588-e694-4445-9765-2c9aad6149ce" providerId="ADAL" clId="{98ED1E1C-FDF4-6F49-9063-AF4C2CC9A2A0}" dt="2022-09-21T20:39:29.423" v="487"/>
          <ac:inkMkLst>
            <pc:docMk/>
            <pc:sldMk cId="2281197037" sldId="363"/>
            <ac:inkMk id="215" creationId="{0DA44942-0DDA-9A35-7B41-416E87F49F74}"/>
          </ac:inkMkLst>
        </pc:inkChg>
        <pc:inkChg chg="add del">
          <ac:chgData name="Kau, Derchang" userId="b9148588-e694-4445-9765-2c9aad6149ce" providerId="ADAL" clId="{98ED1E1C-FDF4-6F49-9063-AF4C2CC9A2A0}" dt="2022-09-21T20:43:56.669" v="622"/>
          <ac:inkMkLst>
            <pc:docMk/>
            <pc:sldMk cId="2281197037" sldId="363"/>
            <ac:inkMk id="215" creationId="{B1CBEB6C-6398-788E-1E5A-AB2C9A9D265C}"/>
          </ac:inkMkLst>
        </pc:inkChg>
        <pc:inkChg chg="add del">
          <ac:chgData name="Kau, Derchang" userId="b9148588-e694-4445-9765-2c9aad6149ce" providerId="ADAL" clId="{98ED1E1C-FDF4-6F49-9063-AF4C2CC9A2A0}" dt="2022-09-21T20:43:56.494" v="621"/>
          <ac:inkMkLst>
            <pc:docMk/>
            <pc:sldMk cId="2281197037" sldId="363"/>
            <ac:inkMk id="216" creationId="{7C3B9183-0F08-586F-3C68-574C2A1627EA}"/>
          </ac:inkMkLst>
        </pc:inkChg>
        <pc:inkChg chg="add del">
          <ac:chgData name="Kau, Derchang" userId="b9148588-e694-4445-9765-2c9aad6149ce" providerId="ADAL" clId="{98ED1E1C-FDF4-6F49-9063-AF4C2CC9A2A0}" dt="2022-09-21T20:39:29.423" v="487"/>
          <ac:inkMkLst>
            <pc:docMk/>
            <pc:sldMk cId="2281197037" sldId="363"/>
            <ac:inkMk id="216" creationId="{D8B52807-DA50-BC36-A4CF-F95D0B50E18D}"/>
          </ac:inkMkLst>
        </pc:inkChg>
        <pc:inkChg chg="add del">
          <ac:chgData name="Kau, Derchang" userId="b9148588-e694-4445-9765-2c9aad6149ce" providerId="ADAL" clId="{98ED1E1C-FDF4-6F49-9063-AF4C2CC9A2A0}" dt="2022-09-21T20:43:56.319" v="620"/>
          <ac:inkMkLst>
            <pc:docMk/>
            <pc:sldMk cId="2281197037" sldId="363"/>
            <ac:inkMk id="217" creationId="{120C5B04-167E-51A5-8E35-EB7A86E6E8F0}"/>
          </ac:inkMkLst>
        </pc:inkChg>
        <pc:inkChg chg="add del">
          <ac:chgData name="Kau, Derchang" userId="b9148588-e694-4445-9765-2c9aad6149ce" providerId="ADAL" clId="{98ED1E1C-FDF4-6F49-9063-AF4C2CC9A2A0}" dt="2022-09-21T20:39:29.423" v="487"/>
          <ac:inkMkLst>
            <pc:docMk/>
            <pc:sldMk cId="2281197037" sldId="363"/>
            <ac:inkMk id="217" creationId="{29843E4F-6886-C1DA-262A-21FCF88D9873}"/>
          </ac:inkMkLst>
        </pc:inkChg>
        <pc:inkChg chg="add del">
          <ac:chgData name="Kau, Derchang" userId="b9148588-e694-4445-9765-2c9aad6149ce" providerId="ADAL" clId="{98ED1E1C-FDF4-6F49-9063-AF4C2CC9A2A0}" dt="2022-09-21T20:43:56.152" v="619"/>
          <ac:inkMkLst>
            <pc:docMk/>
            <pc:sldMk cId="2281197037" sldId="363"/>
            <ac:inkMk id="218" creationId="{80BCA3DC-0429-2059-B40C-F1E5560DEDEA}"/>
          </ac:inkMkLst>
        </pc:inkChg>
        <pc:inkChg chg="add del">
          <ac:chgData name="Kau, Derchang" userId="b9148588-e694-4445-9765-2c9aad6149ce" providerId="ADAL" clId="{98ED1E1C-FDF4-6F49-9063-AF4C2CC9A2A0}" dt="2022-09-21T20:39:29.423" v="487"/>
          <ac:inkMkLst>
            <pc:docMk/>
            <pc:sldMk cId="2281197037" sldId="363"/>
            <ac:inkMk id="218" creationId="{CAAB1777-EA7E-0DC3-E40F-9CD40BC9833F}"/>
          </ac:inkMkLst>
        </pc:inkChg>
        <pc:inkChg chg="add del mod reco modStrokes">
          <ac:chgData name="Kau, Derchang" userId="b9148588-e694-4445-9765-2c9aad6149ce" providerId="ADAL" clId="{98ED1E1C-FDF4-6F49-9063-AF4C2CC9A2A0}" dt="2022-09-21T20:39:52.596" v="489"/>
          <ac:inkMkLst>
            <pc:docMk/>
            <pc:sldMk cId="2281197037" sldId="363"/>
            <ac:inkMk id="219" creationId="{5D03CE4D-0FCA-715E-715B-BFC54AD2A4FF}"/>
          </ac:inkMkLst>
        </pc:inkChg>
        <pc:inkChg chg="add del">
          <ac:chgData name="Kau, Derchang" userId="b9148588-e694-4445-9765-2c9aad6149ce" providerId="ADAL" clId="{98ED1E1C-FDF4-6F49-9063-AF4C2CC9A2A0}" dt="2022-09-21T20:43:55.977" v="618"/>
          <ac:inkMkLst>
            <pc:docMk/>
            <pc:sldMk cId="2281197037" sldId="363"/>
            <ac:inkMk id="220" creationId="{DC3CBE5B-0F6E-8E33-B925-B27460EF23A6}"/>
          </ac:inkMkLst>
        </pc:inkChg>
        <pc:inkChg chg="add del">
          <ac:chgData name="Kau, Derchang" userId="b9148588-e694-4445-9765-2c9aad6149ce" providerId="ADAL" clId="{98ED1E1C-FDF4-6F49-9063-AF4C2CC9A2A0}" dt="2022-09-21T20:43:55.802" v="617"/>
          <ac:inkMkLst>
            <pc:docMk/>
            <pc:sldMk cId="2281197037" sldId="363"/>
            <ac:inkMk id="221" creationId="{F208EB05-8B0C-D009-CD80-53AA7DE17032}"/>
          </ac:inkMkLst>
        </pc:inkChg>
        <pc:inkChg chg="add del">
          <ac:chgData name="Kau, Derchang" userId="b9148588-e694-4445-9765-2c9aad6149ce" providerId="ADAL" clId="{98ED1E1C-FDF4-6F49-9063-AF4C2CC9A2A0}" dt="2022-09-21T20:43:55.639" v="616"/>
          <ac:inkMkLst>
            <pc:docMk/>
            <pc:sldMk cId="2281197037" sldId="363"/>
            <ac:inkMk id="222" creationId="{15C1E340-DFCB-FCB7-8AB5-20492EFA8DFC}"/>
          </ac:inkMkLst>
        </pc:inkChg>
        <pc:inkChg chg="add del reco">
          <ac:chgData name="Kau, Derchang" userId="b9148588-e694-4445-9765-2c9aad6149ce" providerId="ADAL" clId="{98ED1E1C-FDF4-6F49-9063-AF4C2CC9A2A0}" dt="2022-09-21T20:43:55.639" v="616"/>
          <ac:inkMkLst>
            <pc:docMk/>
            <pc:sldMk cId="2281197037" sldId="363"/>
            <ac:inkMk id="223" creationId="{3CF586E4-EE79-09A8-69E6-FA7BF6DACF8A}"/>
          </ac:inkMkLst>
        </pc:inkChg>
        <pc:inkChg chg="add del reco">
          <ac:chgData name="Kau, Derchang" userId="b9148588-e694-4445-9765-2c9aad6149ce" providerId="ADAL" clId="{98ED1E1C-FDF4-6F49-9063-AF4C2CC9A2A0}" dt="2022-09-21T20:43:55.639" v="616"/>
          <ac:inkMkLst>
            <pc:docMk/>
            <pc:sldMk cId="2281197037" sldId="363"/>
            <ac:inkMk id="224" creationId="{FB5C7B58-7DDE-2A33-66BC-CE8688429E1C}"/>
          </ac:inkMkLst>
        </pc:inkChg>
        <pc:inkChg chg="add del">
          <ac:chgData name="Kau, Derchang" userId="b9148588-e694-4445-9765-2c9aad6149ce" providerId="ADAL" clId="{98ED1E1C-FDF4-6F49-9063-AF4C2CC9A2A0}" dt="2022-09-21T20:43:55.452" v="615"/>
          <ac:inkMkLst>
            <pc:docMk/>
            <pc:sldMk cId="2281197037" sldId="363"/>
            <ac:inkMk id="225" creationId="{1B09C4DB-53FB-7177-4C50-38C33E8BDA91}"/>
          </ac:inkMkLst>
        </pc:inkChg>
        <pc:inkChg chg="add del">
          <ac:chgData name="Kau, Derchang" userId="b9148588-e694-4445-9765-2c9aad6149ce" providerId="ADAL" clId="{98ED1E1C-FDF4-6F49-9063-AF4C2CC9A2A0}" dt="2022-09-21T20:43:55.259" v="614"/>
          <ac:inkMkLst>
            <pc:docMk/>
            <pc:sldMk cId="2281197037" sldId="363"/>
            <ac:inkMk id="226" creationId="{9EC009DF-C0F6-5AD8-7B57-D4E423E8D984}"/>
          </ac:inkMkLst>
        </pc:inkChg>
        <pc:inkChg chg="add del">
          <ac:chgData name="Kau, Derchang" userId="b9148588-e694-4445-9765-2c9aad6149ce" providerId="ADAL" clId="{98ED1E1C-FDF4-6F49-9063-AF4C2CC9A2A0}" dt="2022-09-21T20:43:55.085" v="613"/>
          <ac:inkMkLst>
            <pc:docMk/>
            <pc:sldMk cId="2281197037" sldId="363"/>
            <ac:inkMk id="227" creationId="{C7EA129A-8823-6F04-5094-8A18EECEDD91}"/>
          </ac:inkMkLst>
        </pc:inkChg>
        <pc:inkChg chg="add del">
          <ac:chgData name="Kau, Derchang" userId="b9148588-e694-4445-9765-2c9aad6149ce" providerId="ADAL" clId="{98ED1E1C-FDF4-6F49-9063-AF4C2CC9A2A0}" dt="2022-09-21T20:43:54.912" v="612"/>
          <ac:inkMkLst>
            <pc:docMk/>
            <pc:sldMk cId="2281197037" sldId="363"/>
            <ac:inkMk id="228" creationId="{0E5C7E0E-6CF9-FCE6-BDB0-EF50BDA17F51}"/>
          </ac:inkMkLst>
        </pc:inkChg>
        <pc:inkChg chg="add del reco">
          <ac:chgData name="Kau, Derchang" userId="b9148588-e694-4445-9765-2c9aad6149ce" providerId="ADAL" clId="{98ED1E1C-FDF4-6F49-9063-AF4C2CC9A2A0}" dt="2022-09-21T20:43:54.912" v="612"/>
          <ac:inkMkLst>
            <pc:docMk/>
            <pc:sldMk cId="2281197037" sldId="363"/>
            <ac:inkMk id="229" creationId="{9C8BCCE8-FC38-6C67-AEC0-E622F7A52872}"/>
          </ac:inkMkLst>
        </pc:inkChg>
        <pc:inkChg chg="add del">
          <ac:chgData name="Kau, Derchang" userId="b9148588-e694-4445-9765-2c9aad6149ce" providerId="ADAL" clId="{98ED1E1C-FDF4-6F49-9063-AF4C2CC9A2A0}" dt="2022-09-21T20:43:54.735" v="611"/>
          <ac:inkMkLst>
            <pc:docMk/>
            <pc:sldMk cId="2281197037" sldId="363"/>
            <ac:inkMk id="230" creationId="{FC780EEB-7C46-96BB-8E31-E2C682834B4F}"/>
          </ac:inkMkLst>
        </pc:inkChg>
        <pc:inkChg chg="add del">
          <ac:chgData name="Kau, Derchang" userId="b9148588-e694-4445-9765-2c9aad6149ce" providerId="ADAL" clId="{98ED1E1C-FDF4-6F49-9063-AF4C2CC9A2A0}" dt="2022-09-21T20:43:54.567" v="610"/>
          <ac:inkMkLst>
            <pc:docMk/>
            <pc:sldMk cId="2281197037" sldId="363"/>
            <ac:inkMk id="231" creationId="{3BFEF30E-488C-6C45-62E0-C411AE1B3003}"/>
          </ac:inkMkLst>
        </pc:inkChg>
        <pc:inkChg chg="add del">
          <ac:chgData name="Kau, Derchang" userId="b9148588-e694-4445-9765-2c9aad6149ce" providerId="ADAL" clId="{98ED1E1C-FDF4-6F49-9063-AF4C2CC9A2A0}" dt="2022-09-21T20:43:54.401" v="609"/>
          <ac:inkMkLst>
            <pc:docMk/>
            <pc:sldMk cId="2281197037" sldId="363"/>
            <ac:inkMk id="232" creationId="{AD5D46B8-0D68-1B30-C616-DD38EDF05710}"/>
          </ac:inkMkLst>
        </pc:inkChg>
        <pc:inkChg chg="add del">
          <ac:chgData name="Kau, Derchang" userId="b9148588-e694-4445-9765-2c9aad6149ce" providerId="ADAL" clId="{98ED1E1C-FDF4-6F49-9063-AF4C2CC9A2A0}" dt="2022-09-21T20:43:54.234" v="608"/>
          <ac:inkMkLst>
            <pc:docMk/>
            <pc:sldMk cId="2281197037" sldId="363"/>
            <ac:inkMk id="233" creationId="{003B0DB8-EF00-54FC-3529-BCBC014B0122}"/>
          </ac:inkMkLst>
        </pc:inkChg>
        <pc:inkChg chg="add del">
          <ac:chgData name="Kau, Derchang" userId="b9148588-e694-4445-9765-2c9aad6149ce" providerId="ADAL" clId="{98ED1E1C-FDF4-6F49-9063-AF4C2CC9A2A0}" dt="2022-09-21T20:43:54.051" v="607"/>
          <ac:inkMkLst>
            <pc:docMk/>
            <pc:sldMk cId="2281197037" sldId="363"/>
            <ac:inkMk id="234" creationId="{0C8A2192-3BDF-6471-AFC7-03D7A642A657}"/>
          </ac:inkMkLst>
        </pc:inkChg>
        <pc:inkChg chg="add del">
          <ac:chgData name="Kau, Derchang" userId="b9148588-e694-4445-9765-2c9aad6149ce" providerId="ADAL" clId="{98ED1E1C-FDF4-6F49-9063-AF4C2CC9A2A0}" dt="2022-09-21T20:43:53.884" v="606"/>
          <ac:inkMkLst>
            <pc:docMk/>
            <pc:sldMk cId="2281197037" sldId="363"/>
            <ac:inkMk id="235" creationId="{83BF0BA5-EF46-67C1-4C3A-DF732FE5AC54}"/>
          </ac:inkMkLst>
        </pc:inkChg>
        <pc:inkChg chg="add del">
          <ac:chgData name="Kau, Derchang" userId="b9148588-e694-4445-9765-2c9aad6149ce" providerId="ADAL" clId="{98ED1E1C-FDF4-6F49-9063-AF4C2CC9A2A0}" dt="2022-09-21T20:43:53.720" v="605"/>
          <ac:inkMkLst>
            <pc:docMk/>
            <pc:sldMk cId="2281197037" sldId="363"/>
            <ac:inkMk id="236" creationId="{B2BFB3DD-3E4D-7FF4-388B-EFF19E395EC5}"/>
          </ac:inkMkLst>
        </pc:inkChg>
        <pc:inkChg chg="add del reco">
          <ac:chgData name="Kau, Derchang" userId="b9148588-e694-4445-9765-2c9aad6149ce" providerId="ADAL" clId="{98ED1E1C-FDF4-6F49-9063-AF4C2CC9A2A0}" dt="2022-09-21T20:43:53.720" v="605"/>
          <ac:inkMkLst>
            <pc:docMk/>
            <pc:sldMk cId="2281197037" sldId="363"/>
            <ac:inkMk id="237" creationId="{C362191E-A0E9-5FDE-FA89-8EDA007AC650}"/>
          </ac:inkMkLst>
        </pc:inkChg>
        <pc:inkChg chg="add del">
          <ac:chgData name="Kau, Derchang" userId="b9148588-e694-4445-9765-2c9aad6149ce" providerId="ADAL" clId="{98ED1E1C-FDF4-6F49-9063-AF4C2CC9A2A0}" dt="2022-09-21T20:43:53.535" v="604"/>
          <ac:inkMkLst>
            <pc:docMk/>
            <pc:sldMk cId="2281197037" sldId="363"/>
            <ac:inkMk id="238" creationId="{720896E1-C4FC-2554-DD6C-FC3AD0C5409B}"/>
          </ac:inkMkLst>
        </pc:inkChg>
        <pc:inkChg chg="add del">
          <ac:chgData name="Kau, Derchang" userId="b9148588-e694-4445-9765-2c9aad6149ce" providerId="ADAL" clId="{98ED1E1C-FDF4-6F49-9063-AF4C2CC9A2A0}" dt="2022-09-21T20:43:52.577" v="603"/>
          <ac:inkMkLst>
            <pc:docMk/>
            <pc:sldMk cId="2281197037" sldId="363"/>
            <ac:inkMk id="239" creationId="{AA07AB71-D7BB-D05A-4820-7F8BBE02EBCF}"/>
          </ac:inkMkLst>
        </pc:inkChg>
        <pc:inkChg chg="add del reco">
          <ac:chgData name="Kau, Derchang" userId="b9148588-e694-4445-9765-2c9aad6149ce" providerId="ADAL" clId="{98ED1E1C-FDF4-6F49-9063-AF4C2CC9A2A0}" dt="2022-09-21T20:43:52.577" v="603"/>
          <ac:inkMkLst>
            <pc:docMk/>
            <pc:sldMk cId="2281197037" sldId="363"/>
            <ac:inkMk id="240" creationId="{47E373A2-256E-B97E-2119-0118FBABF6AF}"/>
          </ac:inkMkLst>
        </pc:inkChg>
        <pc:inkChg chg="add del">
          <ac:chgData name="Kau, Derchang" userId="b9148588-e694-4445-9765-2c9aad6149ce" providerId="ADAL" clId="{98ED1E1C-FDF4-6F49-9063-AF4C2CC9A2A0}" dt="2022-09-21T20:44:21.202" v="638"/>
          <ac:inkMkLst>
            <pc:docMk/>
            <pc:sldMk cId="2281197037" sldId="363"/>
            <ac:inkMk id="241" creationId="{05681CD9-36E1-730B-2E2C-F33C3F6820A9}"/>
          </ac:inkMkLst>
        </pc:inkChg>
        <pc:inkChg chg="add del">
          <ac:chgData name="Kau, Derchang" userId="b9148588-e694-4445-9765-2c9aad6149ce" providerId="ADAL" clId="{98ED1E1C-FDF4-6F49-9063-AF4C2CC9A2A0}" dt="2022-09-21T20:44:20.538" v="637"/>
          <ac:inkMkLst>
            <pc:docMk/>
            <pc:sldMk cId="2281197037" sldId="363"/>
            <ac:inkMk id="242" creationId="{424A1830-C76E-C126-43B6-BE5652E0116D}"/>
          </ac:inkMkLst>
        </pc:inkChg>
        <pc:inkChg chg="add del">
          <ac:chgData name="Kau, Derchang" userId="b9148588-e694-4445-9765-2c9aad6149ce" providerId="ADAL" clId="{98ED1E1C-FDF4-6F49-9063-AF4C2CC9A2A0}" dt="2022-09-21T20:44:19.958" v="636"/>
          <ac:inkMkLst>
            <pc:docMk/>
            <pc:sldMk cId="2281197037" sldId="363"/>
            <ac:inkMk id="243" creationId="{A3ECEC6A-11DD-D0DD-FF66-BB438BD298D2}"/>
          </ac:inkMkLst>
        </pc:inkChg>
        <pc:inkChg chg="add del">
          <ac:chgData name="Kau, Derchang" userId="b9148588-e694-4445-9765-2c9aad6149ce" providerId="ADAL" clId="{98ED1E1C-FDF4-6F49-9063-AF4C2CC9A2A0}" dt="2022-09-21T20:44:19.042" v="635"/>
          <ac:inkMkLst>
            <pc:docMk/>
            <pc:sldMk cId="2281197037" sldId="363"/>
            <ac:inkMk id="244" creationId="{EA39DAD4-23C1-022E-3D01-0D2FDE4E5D8F}"/>
          </ac:inkMkLst>
        </pc:inkChg>
        <pc:inkChg chg="add del reco">
          <ac:chgData name="Kau, Derchang" userId="b9148588-e694-4445-9765-2c9aad6149ce" providerId="ADAL" clId="{98ED1E1C-FDF4-6F49-9063-AF4C2CC9A2A0}" dt="2022-09-21T20:44:19.042" v="635"/>
          <ac:inkMkLst>
            <pc:docMk/>
            <pc:sldMk cId="2281197037" sldId="363"/>
            <ac:inkMk id="245" creationId="{FAA2A4A9-98F1-010E-D500-A93BB5B3ACED}"/>
          </ac:inkMkLst>
        </pc:inkChg>
        <pc:inkChg chg="add del">
          <ac:chgData name="Kau, Derchang" userId="b9148588-e694-4445-9765-2c9aad6149ce" providerId="ADAL" clId="{98ED1E1C-FDF4-6F49-9063-AF4C2CC9A2A0}" dt="2022-09-21T20:44:31.506" v="648"/>
          <ac:inkMkLst>
            <pc:docMk/>
            <pc:sldMk cId="2281197037" sldId="363"/>
            <ac:inkMk id="246" creationId="{DBF0FC55-76C0-7F61-66B2-6CB9C21E6C0A}"/>
          </ac:inkMkLst>
        </pc:inkChg>
        <pc:inkChg chg="add del">
          <ac:chgData name="Kau, Derchang" userId="b9148588-e694-4445-9765-2c9aad6149ce" providerId="ADAL" clId="{98ED1E1C-FDF4-6F49-9063-AF4C2CC9A2A0}" dt="2022-09-21T20:44:31.506" v="648"/>
          <ac:inkMkLst>
            <pc:docMk/>
            <pc:sldMk cId="2281197037" sldId="363"/>
            <ac:inkMk id="247" creationId="{6BAF20F8-E8B4-F7B2-4097-DBA62659BAF1}"/>
          </ac:inkMkLst>
        </pc:inkChg>
        <pc:inkChg chg="add del">
          <ac:chgData name="Kau, Derchang" userId="b9148588-e694-4445-9765-2c9aad6149ce" providerId="ADAL" clId="{98ED1E1C-FDF4-6F49-9063-AF4C2CC9A2A0}" dt="2022-09-21T20:44:31.506" v="648"/>
          <ac:inkMkLst>
            <pc:docMk/>
            <pc:sldMk cId="2281197037" sldId="363"/>
            <ac:inkMk id="248" creationId="{51397F98-EF61-2353-FE3D-D7182263A246}"/>
          </ac:inkMkLst>
        </pc:inkChg>
        <pc:inkChg chg="add del">
          <ac:chgData name="Kau, Derchang" userId="b9148588-e694-4445-9765-2c9aad6149ce" providerId="ADAL" clId="{98ED1E1C-FDF4-6F49-9063-AF4C2CC9A2A0}" dt="2022-09-21T20:44:31.506" v="648"/>
          <ac:inkMkLst>
            <pc:docMk/>
            <pc:sldMk cId="2281197037" sldId="363"/>
            <ac:inkMk id="249" creationId="{4E67DE5E-99A8-FF64-8AE0-DE1B9D5A9FB6}"/>
          </ac:inkMkLst>
        </pc:inkChg>
        <pc:inkChg chg="add del">
          <ac:chgData name="Kau, Derchang" userId="b9148588-e694-4445-9765-2c9aad6149ce" providerId="ADAL" clId="{98ED1E1C-FDF4-6F49-9063-AF4C2CC9A2A0}" dt="2022-09-21T20:44:31.506" v="648"/>
          <ac:inkMkLst>
            <pc:docMk/>
            <pc:sldMk cId="2281197037" sldId="363"/>
            <ac:inkMk id="250" creationId="{D05B55F2-BA43-A818-2C26-E1CE6EA5512A}"/>
          </ac:inkMkLst>
        </pc:inkChg>
        <pc:inkChg chg="add del">
          <ac:chgData name="Kau, Derchang" userId="b9148588-e694-4445-9765-2c9aad6149ce" providerId="ADAL" clId="{98ED1E1C-FDF4-6F49-9063-AF4C2CC9A2A0}" dt="2022-09-21T20:44:31.506" v="648"/>
          <ac:inkMkLst>
            <pc:docMk/>
            <pc:sldMk cId="2281197037" sldId="363"/>
            <ac:inkMk id="251" creationId="{538EF1A4-FB30-A3AE-79DE-2ADC6E2E21BF}"/>
          </ac:inkMkLst>
        </pc:inkChg>
        <pc:inkChg chg="add del">
          <ac:chgData name="Kau, Derchang" userId="b9148588-e694-4445-9765-2c9aad6149ce" providerId="ADAL" clId="{98ED1E1C-FDF4-6F49-9063-AF4C2CC9A2A0}" dt="2022-09-21T20:44:31.506" v="648"/>
          <ac:inkMkLst>
            <pc:docMk/>
            <pc:sldMk cId="2281197037" sldId="363"/>
            <ac:inkMk id="252" creationId="{F246AE0D-1666-C4D8-47BD-DC2CD2309DEE}"/>
          </ac:inkMkLst>
        </pc:inkChg>
        <pc:inkChg chg="add del">
          <ac:chgData name="Kau, Derchang" userId="b9148588-e694-4445-9765-2c9aad6149ce" providerId="ADAL" clId="{98ED1E1C-FDF4-6F49-9063-AF4C2CC9A2A0}" dt="2022-09-21T20:44:31.506" v="648"/>
          <ac:inkMkLst>
            <pc:docMk/>
            <pc:sldMk cId="2281197037" sldId="363"/>
            <ac:inkMk id="253" creationId="{5736094E-E882-1E9D-6362-C6EB1D093578}"/>
          </ac:inkMkLst>
        </pc:inkChg>
        <pc:inkChg chg="add del">
          <ac:chgData name="Kau, Derchang" userId="b9148588-e694-4445-9765-2c9aad6149ce" providerId="ADAL" clId="{98ED1E1C-FDF4-6F49-9063-AF4C2CC9A2A0}" dt="2022-09-21T20:44:31.506" v="648"/>
          <ac:inkMkLst>
            <pc:docMk/>
            <pc:sldMk cId="2281197037" sldId="363"/>
            <ac:inkMk id="254" creationId="{CB238D22-3945-9DBB-CB56-98FFC66D51E0}"/>
          </ac:inkMkLst>
        </pc:inkChg>
        <pc:inkChg chg="add reco">
          <ac:chgData name="Kau, Derchang" userId="b9148588-e694-4445-9765-2c9aad6149ce" providerId="ADAL" clId="{98ED1E1C-FDF4-6F49-9063-AF4C2CC9A2A0}" dt="2022-09-21T20:44:31.506" v="648"/>
          <ac:inkMkLst>
            <pc:docMk/>
            <pc:sldMk cId="2281197037" sldId="363"/>
            <ac:inkMk id="255" creationId="{3C0E5881-4D88-7588-4559-5D6F94F1F79E}"/>
          </ac:inkMkLst>
        </pc:inkChg>
        <pc:inkChg chg="add del">
          <ac:chgData name="Kau, Derchang" userId="b9148588-e694-4445-9765-2c9aad6149ce" providerId="ADAL" clId="{98ED1E1C-FDF4-6F49-9063-AF4C2CC9A2A0}" dt="2022-09-21T20:44:33.307" v="651"/>
          <ac:inkMkLst>
            <pc:docMk/>
            <pc:sldMk cId="2281197037" sldId="363"/>
            <ac:inkMk id="256" creationId="{B6EE76F0-7A5C-8E27-3455-B0772837FE8D}"/>
          </ac:inkMkLst>
        </pc:inkChg>
        <pc:inkChg chg="add del">
          <ac:chgData name="Kau, Derchang" userId="b9148588-e694-4445-9765-2c9aad6149ce" providerId="ADAL" clId="{98ED1E1C-FDF4-6F49-9063-AF4C2CC9A2A0}" dt="2022-09-21T20:44:33.307" v="651"/>
          <ac:inkMkLst>
            <pc:docMk/>
            <pc:sldMk cId="2281197037" sldId="363"/>
            <ac:inkMk id="257" creationId="{4E63E0B2-EF13-FEA5-D802-88030B4D5CB3}"/>
          </ac:inkMkLst>
        </pc:inkChg>
        <pc:inkChg chg="add reco">
          <ac:chgData name="Kau, Derchang" userId="b9148588-e694-4445-9765-2c9aad6149ce" providerId="ADAL" clId="{98ED1E1C-FDF4-6F49-9063-AF4C2CC9A2A0}" dt="2022-09-21T20:44:33.307" v="651"/>
          <ac:inkMkLst>
            <pc:docMk/>
            <pc:sldMk cId="2281197037" sldId="363"/>
            <ac:inkMk id="258" creationId="{2CD55A0A-E324-E1C6-52DF-9FF5CE614EED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59" creationId="{D168425D-F7F3-FE3F-2FBD-995A35378F75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60" creationId="{AA11F476-8A87-BE3C-2473-055534F99CC9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61" creationId="{08FB87D4-A08B-5E38-F68F-3DF0DB87B873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62" creationId="{730EFF1B-D7E5-F00A-F412-29BEB6C5E108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63" creationId="{198B5930-5763-9766-256F-72EDCFF05A08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64" creationId="{2029BAE4-83C3-66A7-A940-B5A0A3BE6132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65" creationId="{FBA37D79-295C-F6F1-BAC8-EA1C2E1D67BF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66" creationId="{8196669C-2468-6C91-DB07-018384950B76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67" creationId="{5BFF75B0-6DF0-6D5F-01AB-0F4A136F241D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68" creationId="{D75B440D-1DD9-C4E4-C8EF-CCCF5568E684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69" creationId="{DA0DB7FC-FA75-753F-6F20-46F5B29C4B06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70" creationId="{C437D202-8846-4090-D65A-F3076BFA658D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71" creationId="{4E9A70A5-3B6E-2515-BCE8-279D999B4928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72" creationId="{C71593C2-B3FE-22D7-E165-6B5A477CDECB}"/>
          </ac:inkMkLst>
        </pc:inkChg>
        <pc:inkChg chg="add del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73" creationId="{C05D6BFB-F21D-B624-526D-8738E46591C4}"/>
          </ac:inkMkLst>
        </pc:inkChg>
        <pc:inkChg chg="add reco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74" creationId="{FB65278D-9A9E-92C7-CB44-01F821C8269C}"/>
          </ac:inkMkLst>
        </pc:inkChg>
        <pc:inkChg chg="add reco">
          <ac:chgData name="Kau, Derchang" userId="b9148588-e694-4445-9765-2c9aad6149ce" providerId="ADAL" clId="{98ED1E1C-FDF4-6F49-9063-AF4C2CC9A2A0}" dt="2022-09-21T20:44:39.279" v="667"/>
          <ac:inkMkLst>
            <pc:docMk/>
            <pc:sldMk cId="2281197037" sldId="363"/>
            <ac:inkMk id="275" creationId="{8AD3ACAD-56DB-20ED-828C-5B1AFC280A4D}"/>
          </ac:inkMkLst>
        </pc:inkChg>
        <pc:inkChg chg="add del">
          <ac:chgData name="Kau, Derchang" userId="b9148588-e694-4445-9765-2c9aad6149ce" providerId="ADAL" clId="{98ED1E1C-FDF4-6F49-9063-AF4C2CC9A2A0}" dt="2022-09-21T20:44:44.248" v="678"/>
          <ac:inkMkLst>
            <pc:docMk/>
            <pc:sldMk cId="2281197037" sldId="363"/>
            <ac:inkMk id="276" creationId="{411DDFB5-721D-5B5B-DD9C-E27CAC918EEE}"/>
          </ac:inkMkLst>
        </pc:inkChg>
        <pc:inkChg chg="add del">
          <ac:chgData name="Kau, Derchang" userId="b9148588-e694-4445-9765-2c9aad6149ce" providerId="ADAL" clId="{98ED1E1C-FDF4-6F49-9063-AF4C2CC9A2A0}" dt="2022-09-21T20:44:44.248" v="678"/>
          <ac:inkMkLst>
            <pc:docMk/>
            <pc:sldMk cId="2281197037" sldId="363"/>
            <ac:inkMk id="277" creationId="{5F74D582-D11F-D95C-BBBD-E82D69EB8EE8}"/>
          </ac:inkMkLst>
        </pc:inkChg>
        <pc:inkChg chg="add del">
          <ac:chgData name="Kau, Derchang" userId="b9148588-e694-4445-9765-2c9aad6149ce" providerId="ADAL" clId="{98ED1E1C-FDF4-6F49-9063-AF4C2CC9A2A0}" dt="2022-09-21T20:44:44.248" v="678"/>
          <ac:inkMkLst>
            <pc:docMk/>
            <pc:sldMk cId="2281197037" sldId="363"/>
            <ac:inkMk id="278" creationId="{56E5C7C2-7317-3BC5-038A-ADA59F833A2A}"/>
          </ac:inkMkLst>
        </pc:inkChg>
        <pc:inkChg chg="add del">
          <ac:chgData name="Kau, Derchang" userId="b9148588-e694-4445-9765-2c9aad6149ce" providerId="ADAL" clId="{98ED1E1C-FDF4-6F49-9063-AF4C2CC9A2A0}" dt="2022-09-21T20:44:44.248" v="678"/>
          <ac:inkMkLst>
            <pc:docMk/>
            <pc:sldMk cId="2281197037" sldId="363"/>
            <ac:inkMk id="279" creationId="{A6D1B30B-1AFA-6282-DF69-F0B492E555A7}"/>
          </ac:inkMkLst>
        </pc:inkChg>
        <pc:inkChg chg="add del">
          <ac:chgData name="Kau, Derchang" userId="b9148588-e694-4445-9765-2c9aad6149ce" providerId="ADAL" clId="{98ED1E1C-FDF4-6F49-9063-AF4C2CC9A2A0}" dt="2022-09-21T20:44:44.248" v="678"/>
          <ac:inkMkLst>
            <pc:docMk/>
            <pc:sldMk cId="2281197037" sldId="363"/>
            <ac:inkMk id="280" creationId="{FF5FC62D-5F4F-163E-9986-AAC4E7F31ED8}"/>
          </ac:inkMkLst>
        </pc:inkChg>
        <pc:inkChg chg="add del">
          <ac:chgData name="Kau, Derchang" userId="b9148588-e694-4445-9765-2c9aad6149ce" providerId="ADAL" clId="{98ED1E1C-FDF4-6F49-9063-AF4C2CC9A2A0}" dt="2022-09-21T20:44:44.248" v="678"/>
          <ac:inkMkLst>
            <pc:docMk/>
            <pc:sldMk cId="2281197037" sldId="363"/>
            <ac:inkMk id="281" creationId="{0129E78F-767B-1542-EB0D-CC06A752B469}"/>
          </ac:inkMkLst>
        </pc:inkChg>
        <pc:inkChg chg="add del">
          <ac:chgData name="Kau, Derchang" userId="b9148588-e694-4445-9765-2c9aad6149ce" providerId="ADAL" clId="{98ED1E1C-FDF4-6F49-9063-AF4C2CC9A2A0}" dt="2022-09-21T20:44:44.248" v="678"/>
          <ac:inkMkLst>
            <pc:docMk/>
            <pc:sldMk cId="2281197037" sldId="363"/>
            <ac:inkMk id="282" creationId="{256C750F-8ADD-A1A5-D626-2D261380A8D6}"/>
          </ac:inkMkLst>
        </pc:inkChg>
        <pc:inkChg chg="add del">
          <ac:chgData name="Kau, Derchang" userId="b9148588-e694-4445-9765-2c9aad6149ce" providerId="ADAL" clId="{98ED1E1C-FDF4-6F49-9063-AF4C2CC9A2A0}" dt="2022-09-21T20:44:44.248" v="678"/>
          <ac:inkMkLst>
            <pc:docMk/>
            <pc:sldMk cId="2281197037" sldId="363"/>
            <ac:inkMk id="283" creationId="{01ABE8DB-AFE8-7EBA-0B8E-2F2CE6AC7BDD}"/>
          </ac:inkMkLst>
        </pc:inkChg>
        <pc:inkChg chg="add del">
          <ac:chgData name="Kau, Derchang" userId="b9148588-e694-4445-9765-2c9aad6149ce" providerId="ADAL" clId="{98ED1E1C-FDF4-6F49-9063-AF4C2CC9A2A0}" dt="2022-09-21T20:44:44.248" v="678"/>
          <ac:inkMkLst>
            <pc:docMk/>
            <pc:sldMk cId="2281197037" sldId="363"/>
            <ac:inkMk id="284" creationId="{00FA310A-CB20-F092-1EDF-E08DFCD75F11}"/>
          </ac:inkMkLst>
        </pc:inkChg>
        <pc:inkChg chg="add del">
          <ac:chgData name="Kau, Derchang" userId="b9148588-e694-4445-9765-2c9aad6149ce" providerId="ADAL" clId="{98ED1E1C-FDF4-6F49-9063-AF4C2CC9A2A0}" dt="2022-09-21T20:44:44.248" v="678"/>
          <ac:inkMkLst>
            <pc:docMk/>
            <pc:sldMk cId="2281197037" sldId="363"/>
            <ac:inkMk id="285" creationId="{DC897B39-AB6A-4E00-50D9-E619EB85ABA6}"/>
          </ac:inkMkLst>
        </pc:inkChg>
        <pc:inkChg chg="add reco">
          <ac:chgData name="Kau, Derchang" userId="b9148588-e694-4445-9765-2c9aad6149ce" providerId="ADAL" clId="{98ED1E1C-FDF4-6F49-9063-AF4C2CC9A2A0}" dt="2022-09-21T20:44:44.248" v="678"/>
          <ac:inkMkLst>
            <pc:docMk/>
            <pc:sldMk cId="2281197037" sldId="363"/>
            <ac:inkMk id="286" creationId="{F38EE845-E9D8-8D7A-EA66-0FBDDFC836A4}"/>
          </ac:inkMkLst>
        </pc:inkChg>
        <pc:inkChg chg="add del">
          <ac:chgData name="Kau, Derchang" userId="b9148588-e694-4445-9765-2c9aad6149ce" providerId="ADAL" clId="{98ED1E1C-FDF4-6F49-9063-AF4C2CC9A2A0}" dt="2022-09-21T20:44:47.734" v="685"/>
          <ac:inkMkLst>
            <pc:docMk/>
            <pc:sldMk cId="2281197037" sldId="363"/>
            <ac:inkMk id="287" creationId="{8ABD9B4A-7147-F9B4-8F29-DB7511DCC337}"/>
          </ac:inkMkLst>
        </pc:inkChg>
        <pc:inkChg chg="add del">
          <ac:chgData name="Kau, Derchang" userId="b9148588-e694-4445-9765-2c9aad6149ce" providerId="ADAL" clId="{98ED1E1C-FDF4-6F49-9063-AF4C2CC9A2A0}" dt="2022-09-21T20:44:47.734" v="685"/>
          <ac:inkMkLst>
            <pc:docMk/>
            <pc:sldMk cId="2281197037" sldId="363"/>
            <ac:inkMk id="288" creationId="{A0E561E7-12B7-8380-1851-7F4F0C7E1A37}"/>
          </ac:inkMkLst>
        </pc:inkChg>
        <pc:inkChg chg="add del">
          <ac:chgData name="Kau, Derchang" userId="b9148588-e694-4445-9765-2c9aad6149ce" providerId="ADAL" clId="{98ED1E1C-FDF4-6F49-9063-AF4C2CC9A2A0}" dt="2022-09-21T20:44:47.734" v="685"/>
          <ac:inkMkLst>
            <pc:docMk/>
            <pc:sldMk cId="2281197037" sldId="363"/>
            <ac:inkMk id="289" creationId="{BADE5BE2-AD25-45B7-C545-3E3FFC80B95A}"/>
          </ac:inkMkLst>
        </pc:inkChg>
        <pc:inkChg chg="add del">
          <ac:chgData name="Kau, Derchang" userId="b9148588-e694-4445-9765-2c9aad6149ce" providerId="ADAL" clId="{98ED1E1C-FDF4-6F49-9063-AF4C2CC9A2A0}" dt="2022-09-21T20:44:47.734" v="685"/>
          <ac:inkMkLst>
            <pc:docMk/>
            <pc:sldMk cId="2281197037" sldId="363"/>
            <ac:inkMk id="290" creationId="{BF69BC52-60D3-00A8-F0C0-E539FCA32CC9}"/>
          </ac:inkMkLst>
        </pc:inkChg>
        <pc:inkChg chg="add del">
          <ac:chgData name="Kau, Derchang" userId="b9148588-e694-4445-9765-2c9aad6149ce" providerId="ADAL" clId="{98ED1E1C-FDF4-6F49-9063-AF4C2CC9A2A0}" dt="2022-09-21T20:44:47.734" v="685"/>
          <ac:inkMkLst>
            <pc:docMk/>
            <pc:sldMk cId="2281197037" sldId="363"/>
            <ac:inkMk id="291" creationId="{E3978CEE-401E-C7EE-5EB6-24EC75A9572E}"/>
          </ac:inkMkLst>
        </pc:inkChg>
        <pc:inkChg chg="add del">
          <ac:chgData name="Kau, Derchang" userId="b9148588-e694-4445-9765-2c9aad6149ce" providerId="ADAL" clId="{98ED1E1C-FDF4-6F49-9063-AF4C2CC9A2A0}" dt="2022-09-21T20:44:47.734" v="685"/>
          <ac:inkMkLst>
            <pc:docMk/>
            <pc:sldMk cId="2281197037" sldId="363"/>
            <ac:inkMk id="292" creationId="{2A9691EA-100B-2700-E903-5D68F5132680}"/>
          </ac:inkMkLst>
        </pc:inkChg>
        <pc:inkChg chg="add reco">
          <ac:chgData name="Kau, Derchang" userId="b9148588-e694-4445-9765-2c9aad6149ce" providerId="ADAL" clId="{98ED1E1C-FDF4-6F49-9063-AF4C2CC9A2A0}" dt="2022-09-21T20:44:47.734" v="685"/>
          <ac:inkMkLst>
            <pc:docMk/>
            <pc:sldMk cId="2281197037" sldId="363"/>
            <ac:inkMk id="293" creationId="{17D6D79F-427B-2569-F0C8-2A8CC9DF2FEA}"/>
          </ac:inkMkLst>
        </pc:inkChg>
        <pc:inkChg chg="add del">
          <ac:chgData name="Kau, Derchang" userId="b9148588-e694-4445-9765-2c9aad6149ce" providerId="ADAL" clId="{98ED1E1C-FDF4-6F49-9063-AF4C2CC9A2A0}" dt="2022-09-21T20:44:51.320" v="692"/>
          <ac:inkMkLst>
            <pc:docMk/>
            <pc:sldMk cId="2281197037" sldId="363"/>
            <ac:inkMk id="294" creationId="{7502D97D-B5B7-3645-E7A8-601387093120}"/>
          </ac:inkMkLst>
        </pc:inkChg>
        <pc:inkChg chg="add del">
          <ac:chgData name="Kau, Derchang" userId="b9148588-e694-4445-9765-2c9aad6149ce" providerId="ADAL" clId="{98ED1E1C-FDF4-6F49-9063-AF4C2CC9A2A0}" dt="2022-09-21T20:44:51.320" v="692"/>
          <ac:inkMkLst>
            <pc:docMk/>
            <pc:sldMk cId="2281197037" sldId="363"/>
            <ac:inkMk id="295" creationId="{327E7680-59EF-67B5-0F95-126FE9B72E13}"/>
          </ac:inkMkLst>
        </pc:inkChg>
        <pc:inkChg chg="add del">
          <ac:chgData name="Kau, Derchang" userId="b9148588-e694-4445-9765-2c9aad6149ce" providerId="ADAL" clId="{98ED1E1C-FDF4-6F49-9063-AF4C2CC9A2A0}" dt="2022-09-21T20:44:51.320" v="692"/>
          <ac:inkMkLst>
            <pc:docMk/>
            <pc:sldMk cId="2281197037" sldId="363"/>
            <ac:inkMk id="296" creationId="{52A4AC70-11A8-BC37-3E1A-973DBCF4570F}"/>
          </ac:inkMkLst>
        </pc:inkChg>
        <pc:inkChg chg="add del">
          <ac:chgData name="Kau, Derchang" userId="b9148588-e694-4445-9765-2c9aad6149ce" providerId="ADAL" clId="{98ED1E1C-FDF4-6F49-9063-AF4C2CC9A2A0}" dt="2022-09-21T20:44:51.320" v="692"/>
          <ac:inkMkLst>
            <pc:docMk/>
            <pc:sldMk cId="2281197037" sldId="363"/>
            <ac:inkMk id="297" creationId="{9E8102E9-3C7A-DFCC-AD88-F282299E38A8}"/>
          </ac:inkMkLst>
        </pc:inkChg>
        <pc:inkChg chg="add del">
          <ac:chgData name="Kau, Derchang" userId="b9148588-e694-4445-9765-2c9aad6149ce" providerId="ADAL" clId="{98ED1E1C-FDF4-6F49-9063-AF4C2CC9A2A0}" dt="2022-09-21T20:44:51.320" v="692"/>
          <ac:inkMkLst>
            <pc:docMk/>
            <pc:sldMk cId="2281197037" sldId="363"/>
            <ac:inkMk id="298" creationId="{34527A0A-2180-F3A9-5B87-377743FAB862}"/>
          </ac:inkMkLst>
        </pc:inkChg>
        <pc:inkChg chg="add del">
          <ac:chgData name="Kau, Derchang" userId="b9148588-e694-4445-9765-2c9aad6149ce" providerId="ADAL" clId="{98ED1E1C-FDF4-6F49-9063-AF4C2CC9A2A0}" dt="2022-09-21T20:44:51.320" v="692"/>
          <ac:inkMkLst>
            <pc:docMk/>
            <pc:sldMk cId="2281197037" sldId="363"/>
            <ac:inkMk id="299" creationId="{77AD4806-378E-D07A-CBE2-66AD4E92943C}"/>
          </ac:inkMkLst>
        </pc:inkChg>
        <pc:inkChg chg="add reco">
          <ac:chgData name="Kau, Derchang" userId="b9148588-e694-4445-9765-2c9aad6149ce" providerId="ADAL" clId="{98ED1E1C-FDF4-6F49-9063-AF4C2CC9A2A0}" dt="2022-09-21T20:44:51.320" v="692"/>
          <ac:inkMkLst>
            <pc:docMk/>
            <pc:sldMk cId="2281197037" sldId="363"/>
            <ac:inkMk id="300" creationId="{2FE80AEB-907C-6496-583D-8E111C41CAF6}"/>
          </ac:inkMkLst>
        </pc:inkChg>
        <pc:inkChg chg="add del">
          <ac:chgData name="Kau, Derchang" userId="b9148588-e694-4445-9765-2c9aad6149ce" providerId="ADAL" clId="{98ED1E1C-FDF4-6F49-9063-AF4C2CC9A2A0}" dt="2022-09-21T20:45:01.982" v="697"/>
          <ac:inkMkLst>
            <pc:docMk/>
            <pc:sldMk cId="2281197037" sldId="363"/>
            <ac:inkMk id="301" creationId="{E29A0CC2-734A-2B66-36D0-63B9F1F93E43}"/>
          </ac:inkMkLst>
        </pc:inkChg>
        <pc:inkChg chg="add del">
          <ac:chgData name="Kau, Derchang" userId="b9148588-e694-4445-9765-2c9aad6149ce" providerId="ADAL" clId="{98ED1E1C-FDF4-6F49-9063-AF4C2CC9A2A0}" dt="2022-09-21T20:45:01.005" v="696"/>
          <ac:inkMkLst>
            <pc:docMk/>
            <pc:sldMk cId="2281197037" sldId="363"/>
            <ac:inkMk id="302" creationId="{5C4035A5-3170-0148-7794-2EDC36776E6A}"/>
          </ac:inkMkLst>
        </pc:inkChg>
        <pc:inkChg chg="add del reco">
          <ac:chgData name="Kau, Derchang" userId="b9148588-e694-4445-9765-2c9aad6149ce" providerId="ADAL" clId="{98ED1E1C-FDF4-6F49-9063-AF4C2CC9A2A0}" dt="2022-09-21T20:45:01.005" v="696"/>
          <ac:inkMkLst>
            <pc:docMk/>
            <pc:sldMk cId="2281197037" sldId="363"/>
            <ac:inkMk id="303" creationId="{EC10078A-C7D1-8367-4E29-A1E876B135E2}"/>
          </ac:inkMkLst>
        </pc:inkChg>
        <pc:inkChg chg="add del">
          <ac:chgData name="Kau, Derchang" userId="b9148588-e694-4445-9765-2c9aad6149ce" providerId="ADAL" clId="{98ED1E1C-FDF4-6F49-9063-AF4C2CC9A2A0}" dt="2022-09-21T20:45:10.513" v="699"/>
          <ac:inkMkLst>
            <pc:docMk/>
            <pc:sldMk cId="2281197037" sldId="363"/>
            <ac:inkMk id="304" creationId="{C1CB651F-C80A-7FB4-FE41-65885DF7C360}"/>
          </ac:inkMkLst>
        </pc:inkChg>
        <pc:inkChg chg="add del">
          <ac:chgData name="Kau, Derchang" userId="b9148588-e694-4445-9765-2c9aad6149ce" providerId="ADAL" clId="{98ED1E1C-FDF4-6F49-9063-AF4C2CC9A2A0}" dt="2022-09-21T20:45:32.992" v="703"/>
          <ac:inkMkLst>
            <pc:docMk/>
            <pc:sldMk cId="2281197037" sldId="363"/>
            <ac:inkMk id="305" creationId="{D9EA37B7-B716-3623-D5C2-278059F80C59}"/>
          </ac:inkMkLst>
        </pc:inkChg>
        <pc:inkChg chg="add del">
          <ac:chgData name="Kau, Derchang" userId="b9148588-e694-4445-9765-2c9aad6149ce" providerId="ADAL" clId="{98ED1E1C-FDF4-6F49-9063-AF4C2CC9A2A0}" dt="2022-09-21T20:45:32.992" v="703"/>
          <ac:inkMkLst>
            <pc:docMk/>
            <pc:sldMk cId="2281197037" sldId="363"/>
            <ac:inkMk id="306" creationId="{EBFF5486-8EB8-BD9B-27A2-F040FA3EE229}"/>
          </ac:inkMkLst>
        </pc:inkChg>
        <pc:inkChg chg="add del">
          <ac:chgData name="Kau, Derchang" userId="b9148588-e694-4445-9765-2c9aad6149ce" providerId="ADAL" clId="{98ED1E1C-FDF4-6F49-9063-AF4C2CC9A2A0}" dt="2022-09-21T20:45:32.992" v="703"/>
          <ac:inkMkLst>
            <pc:docMk/>
            <pc:sldMk cId="2281197037" sldId="363"/>
            <ac:inkMk id="307" creationId="{9D844D96-F822-FE18-EF81-086546AFC886}"/>
          </ac:inkMkLst>
        </pc:inkChg>
        <pc:inkChg chg="add reco">
          <ac:chgData name="Kau, Derchang" userId="b9148588-e694-4445-9765-2c9aad6149ce" providerId="ADAL" clId="{98ED1E1C-FDF4-6F49-9063-AF4C2CC9A2A0}" dt="2022-09-21T20:45:32.992" v="703"/>
          <ac:inkMkLst>
            <pc:docMk/>
            <pc:sldMk cId="2281197037" sldId="363"/>
            <ac:inkMk id="308" creationId="{CEFF80AA-EC0E-4817-854B-EFE5E289F9B1}"/>
          </ac:inkMkLst>
        </pc:inkChg>
        <pc:inkChg chg="add del">
          <ac:chgData name="Kau, Derchang" userId="b9148588-e694-4445-9765-2c9aad6149ce" providerId="ADAL" clId="{98ED1E1C-FDF4-6F49-9063-AF4C2CC9A2A0}" dt="2022-09-21T20:45:40.549" v="714"/>
          <ac:inkMkLst>
            <pc:docMk/>
            <pc:sldMk cId="2281197037" sldId="363"/>
            <ac:inkMk id="309" creationId="{C8295FB4-2232-429E-7231-50929B8B26AC}"/>
          </ac:inkMkLst>
        </pc:inkChg>
        <pc:inkChg chg="add del">
          <ac:chgData name="Kau, Derchang" userId="b9148588-e694-4445-9765-2c9aad6149ce" providerId="ADAL" clId="{98ED1E1C-FDF4-6F49-9063-AF4C2CC9A2A0}" dt="2022-09-21T20:45:40.549" v="714"/>
          <ac:inkMkLst>
            <pc:docMk/>
            <pc:sldMk cId="2281197037" sldId="363"/>
            <ac:inkMk id="310" creationId="{BBC4C3D9-E195-422C-249D-3C9774DA868F}"/>
          </ac:inkMkLst>
        </pc:inkChg>
        <pc:inkChg chg="add del">
          <ac:chgData name="Kau, Derchang" userId="b9148588-e694-4445-9765-2c9aad6149ce" providerId="ADAL" clId="{98ED1E1C-FDF4-6F49-9063-AF4C2CC9A2A0}" dt="2022-09-21T20:45:40.549" v="714"/>
          <ac:inkMkLst>
            <pc:docMk/>
            <pc:sldMk cId="2281197037" sldId="363"/>
            <ac:inkMk id="311" creationId="{B5D6CCAF-0E0A-2529-CB38-C32FCCF286F8}"/>
          </ac:inkMkLst>
        </pc:inkChg>
        <pc:inkChg chg="add del">
          <ac:chgData name="Kau, Derchang" userId="b9148588-e694-4445-9765-2c9aad6149ce" providerId="ADAL" clId="{98ED1E1C-FDF4-6F49-9063-AF4C2CC9A2A0}" dt="2022-09-21T20:45:40.549" v="714"/>
          <ac:inkMkLst>
            <pc:docMk/>
            <pc:sldMk cId="2281197037" sldId="363"/>
            <ac:inkMk id="312" creationId="{526AD048-872C-362F-FAC2-CC052235002C}"/>
          </ac:inkMkLst>
        </pc:inkChg>
        <pc:inkChg chg="add del">
          <ac:chgData name="Kau, Derchang" userId="b9148588-e694-4445-9765-2c9aad6149ce" providerId="ADAL" clId="{98ED1E1C-FDF4-6F49-9063-AF4C2CC9A2A0}" dt="2022-09-21T20:45:40.549" v="714"/>
          <ac:inkMkLst>
            <pc:docMk/>
            <pc:sldMk cId="2281197037" sldId="363"/>
            <ac:inkMk id="313" creationId="{335C5447-6AE5-6320-ADDE-9F7168B36A11}"/>
          </ac:inkMkLst>
        </pc:inkChg>
        <pc:inkChg chg="add del">
          <ac:chgData name="Kau, Derchang" userId="b9148588-e694-4445-9765-2c9aad6149ce" providerId="ADAL" clId="{98ED1E1C-FDF4-6F49-9063-AF4C2CC9A2A0}" dt="2022-09-21T20:45:40.549" v="714"/>
          <ac:inkMkLst>
            <pc:docMk/>
            <pc:sldMk cId="2281197037" sldId="363"/>
            <ac:inkMk id="314" creationId="{06AFEE33-D9A9-AC4B-4681-F4BFD22ABBEA}"/>
          </ac:inkMkLst>
        </pc:inkChg>
        <pc:inkChg chg="add del">
          <ac:chgData name="Kau, Derchang" userId="b9148588-e694-4445-9765-2c9aad6149ce" providerId="ADAL" clId="{98ED1E1C-FDF4-6F49-9063-AF4C2CC9A2A0}" dt="2022-09-21T20:45:40.549" v="714"/>
          <ac:inkMkLst>
            <pc:docMk/>
            <pc:sldMk cId="2281197037" sldId="363"/>
            <ac:inkMk id="315" creationId="{77564D60-5A49-9F73-7F25-49DA75AA9454}"/>
          </ac:inkMkLst>
        </pc:inkChg>
        <pc:inkChg chg="add del">
          <ac:chgData name="Kau, Derchang" userId="b9148588-e694-4445-9765-2c9aad6149ce" providerId="ADAL" clId="{98ED1E1C-FDF4-6F49-9063-AF4C2CC9A2A0}" dt="2022-09-21T20:45:40.549" v="714"/>
          <ac:inkMkLst>
            <pc:docMk/>
            <pc:sldMk cId="2281197037" sldId="363"/>
            <ac:inkMk id="316" creationId="{ED403A32-134B-4B9E-DCCF-7D263F17CE8B}"/>
          </ac:inkMkLst>
        </pc:inkChg>
        <pc:inkChg chg="add del">
          <ac:chgData name="Kau, Derchang" userId="b9148588-e694-4445-9765-2c9aad6149ce" providerId="ADAL" clId="{98ED1E1C-FDF4-6F49-9063-AF4C2CC9A2A0}" dt="2022-09-21T20:45:40.549" v="714"/>
          <ac:inkMkLst>
            <pc:docMk/>
            <pc:sldMk cId="2281197037" sldId="363"/>
            <ac:inkMk id="317" creationId="{90B4DE15-0C97-CE98-7C07-5F40983E49C0}"/>
          </ac:inkMkLst>
        </pc:inkChg>
        <pc:inkChg chg="add del">
          <ac:chgData name="Kau, Derchang" userId="b9148588-e694-4445-9765-2c9aad6149ce" providerId="ADAL" clId="{98ED1E1C-FDF4-6F49-9063-AF4C2CC9A2A0}" dt="2022-09-21T20:45:40.549" v="714"/>
          <ac:inkMkLst>
            <pc:docMk/>
            <pc:sldMk cId="2281197037" sldId="363"/>
            <ac:inkMk id="318" creationId="{2204625F-35B2-635E-8F47-6DB8BB09B0B9}"/>
          </ac:inkMkLst>
        </pc:inkChg>
        <pc:inkChg chg="add reco">
          <ac:chgData name="Kau, Derchang" userId="b9148588-e694-4445-9765-2c9aad6149ce" providerId="ADAL" clId="{98ED1E1C-FDF4-6F49-9063-AF4C2CC9A2A0}" dt="2022-09-21T20:45:40.549" v="714"/>
          <ac:inkMkLst>
            <pc:docMk/>
            <pc:sldMk cId="2281197037" sldId="363"/>
            <ac:inkMk id="319" creationId="{5F15F78E-3799-AE63-A479-BADB09C503F7}"/>
          </ac:inkMkLst>
        </pc:inkChg>
        <pc:inkChg chg="add del">
          <ac:chgData name="Kau, Derchang" userId="b9148588-e694-4445-9765-2c9aad6149ce" providerId="ADAL" clId="{98ED1E1C-FDF4-6F49-9063-AF4C2CC9A2A0}" dt="2022-09-21T21:06:59.430" v="724"/>
          <ac:inkMkLst>
            <pc:docMk/>
            <pc:sldMk cId="2281197037" sldId="363"/>
            <ac:inkMk id="320" creationId="{4F05676E-728F-5006-8022-54AE4A6858C4}"/>
          </ac:inkMkLst>
        </pc:inkChg>
        <pc:inkChg chg="add del">
          <ac:chgData name="Kau, Derchang" userId="b9148588-e694-4445-9765-2c9aad6149ce" providerId="ADAL" clId="{98ED1E1C-FDF4-6F49-9063-AF4C2CC9A2A0}" dt="2022-09-21T21:06:59.430" v="724"/>
          <ac:inkMkLst>
            <pc:docMk/>
            <pc:sldMk cId="2281197037" sldId="363"/>
            <ac:inkMk id="321" creationId="{2CE7682C-6607-45B1-5EA1-D3D1822D465E}"/>
          </ac:inkMkLst>
        </pc:inkChg>
        <pc:inkChg chg="add del">
          <ac:chgData name="Kau, Derchang" userId="b9148588-e694-4445-9765-2c9aad6149ce" providerId="ADAL" clId="{98ED1E1C-FDF4-6F49-9063-AF4C2CC9A2A0}" dt="2022-09-21T21:06:59.430" v="724"/>
          <ac:inkMkLst>
            <pc:docMk/>
            <pc:sldMk cId="2281197037" sldId="363"/>
            <ac:inkMk id="322" creationId="{CEFC560E-266D-8830-9824-05FCF15F995A}"/>
          </ac:inkMkLst>
        </pc:inkChg>
        <pc:inkChg chg="add del">
          <ac:chgData name="Kau, Derchang" userId="b9148588-e694-4445-9765-2c9aad6149ce" providerId="ADAL" clId="{98ED1E1C-FDF4-6F49-9063-AF4C2CC9A2A0}" dt="2022-09-21T21:06:59.430" v="724"/>
          <ac:inkMkLst>
            <pc:docMk/>
            <pc:sldMk cId="2281197037" sldId="363"/>
            <ac:inkMk id="323" creationId="{535FFF5F-0943-E106-B0CA-8C3DBC1CFAC6}"/>
          </ac:inkMkLst>
        </pc:inkChg>
        <pc:inkChg chg="add del">
          <ac:chgData name="Kau, Derchang" userId="b9148588-e694-4445-9765-2c9aad6149ce" providerId="ADAL" clId="{98ED1E1C-FDF4-6F49-9063-AF4C2CC9A2A0}" dt="2022-09-21T21:06:59.430" v="724"/>
          <ac:inkMkLst>
            <pc:docMk/>
            <pc:sldMk cId="2281197037" sldId="363"/>
            <ac:inkMk id="324" creationId="{A71D6511-58B8-4EB7-C40F-C24285C4A8B8}"/>
          </ac:inkMkLst>
        </pc:inkChg>
        <pc:inkChg chg="add del">
          <ac:chgData name="Kau, Derchang" userId="b9148588-e694-4445-9765-2c9aad6149ce" providerId="ADAL" clId="{98ED1E1C-FDF4-6F49-9063-AF4C2CC9A2A0}" dt="2022-09-21T21:06:59.430" v="724"/>
          <ac:inkMkLst>
            <pc:docMk/>
            <pc:sldMk cId="2281197037" sldId="363"/>
            <ac:inkMk id="325" creationId="{364B72E7-C979-30BF-3505-66AD2AB91DA1}"/>
          </ac:inkMkLst>
        </pc:inkChg>
        <pc:inkChg chg="add del">
          <ac:chgData name="Kau, Derchang" userId="b9148588-e694-4445-9765-2c9aad6149ce" providerId="ADAL" clId="{98ED1E1C-FDF4-6F49-9063-AF4C2CC9A2A0}" dt="2022-09-21T21:06:59.430" v="724"/>
          <ac:inkMkLst>
            <pc:docMk/>
            <pc:sldMk cId="2281197037" sldId="363"/>
            <ac:inkMk id="326" creationId="{91F8354E-A9DA-85FD-EB97-05D09739D28A}"/>
          </ac:inkMkLst>
        </pc:inkChg>
        <pc:inkChg chg="add del reco">
          <ac:chgData name="Kau, Derchang" userId="b9148588-e694-4445-9765-2c9aad6149ce" providerId="ADAL" clId="{98ED1E1C-FDF4-6F49-9063-AF4C2CC9A2A0}" dt="2022-09-21T21:06:59.430" v="724"/>
          <ac:inkMkLst>
            <pc:docMk/>
            <pc:sldMk cId="2281197037" sldId="363"/>
            <ac:inkMk id="327" creationId="{B8E24D21-2445-5B11-DAD0-12B3A1D76090}"/>
          </ac:inkMkLst>
        </pc:inkChg>
      </pc:sldChg>
      <pc:sldChg chg="addSp delSp modSp">
        <pc:chgData name="Kau, Derchang" userId="b9148588-e694-4445-9765-2c9aad6149ce" providerId="ADAL" clId="{98ED1E1C-FDF4-6F49-9063-AF4C2CC9A2A0}" dt="2022-09-21T20:27:47.193" v="385" actId="34122"/>
        <pc:sldMkLst>
          <pc:docMk/>
          <pc:sldMk cId="3115196502" sldId="427"/>
        </pc:sldMkLst>
        <pc:spChg chg="mod">
          <ac:chgData name="Kau, Derchang" userId="b9148588-e694-4445-9765-2c9aad6149ce" providerId="ADAL" clId="{98ED1E1C-FDF4-6F49-9063-AF4C2CC9A2A0}" dt="2022-09-19T16:43:20.842" v="1" actId="1076"/>
          <ac:spMkLst>
            <pc:docMk/>
            <pc:sldMk cId="3115196502" sldId="427"/>
            <ac:spMk id="4" creationId="{18CF4E44-56FF-21E9-B22A-6D9CEED44A8C}"/>
          </ac:spMkLst>
        </pc:spChg>
        <pc:spChg chg="add del">
          <ac:chgData name="Kau, Derchang" userId="b9148588-e694-4445-9765-2c9aad6149ce" providerId="ADAL" clId="{98ED1E1C-FDF4-6F49-9063-AF4C2CC9A2A0}" dt="2022-09-21T20:27:47.193" v="385" actId="34122"/>
          <ac:spMkLst>
            <pc:docMk/>
            <pc:sldMk cId="3115196502" sldId="427"/>
            <ac:spMk id="43" creationId="{9543E739-0881-499A-ABEF-856CB9356C5A}"/>
          </ac:spMkLst>
        </pc:spChg>
        <pc:spChg chg="add del">
          <ac:chgData name="Kau, Derchang" userId="b9148588-e694-4445-9765-2c9aad6149ce" providerId="ADAL" clId="{98ED1E1C-FDF4-6F49-9063-AF4C2CC9A2A0}" dt="2022-09-21T20:27:47.193" v="385" actId="34122"/>
          <ac:spMkLst>
            <pc:docMk/>
            <pc:sldMk cId="3115196502" sldId="427"/>
            <ac:spMk id="59" creationId="{FC6DC849-76FC-46CC-A19C-D223001D7B6D}"/>
          </ac:spMkLst>
        </pc:spChg>
        <pc:spChg chg="add del">
          <ac:chgData name="Kau, Derchang" userId="b9148588-e694-4445-9765-2c9aad6149ce" providerId="ADAL" clId="{98ED1E1C-FDF4-6F49-9063-AF4C2CC9A2A0}" dt="2022-09-21T20:27:47.193" v="385" actId="34122"/>
          <ac:spMkLst>
            <pc:docMk/>
            <pc:sldMk cId="3115196502" sldId="427"/>
            <ac:spMk id="76" creationId="{15EADB77-9165-4D25-9EBD-6C6E1ADF7B6F}"/>
          </ac:spMkLst>
        </pc:spChg>
        <pc:spChg chg="add del">
          <ac:chgData name="Kau, Derchang" userId="b9148588-e694-4445-9765-2c9aad6149ce" providerId="ADAL" clId="{98ED1E1C-FDF4-6F49-9063-AF4C2CC9A2A0}" dt="2022-09-21T20:27:47.193" v="385" actId="34122"/>
          <ac:spMkLst>
            <pc:docMk/>
            <pc:sldMk cId="3115196502" sldId="427"/>
            <ac:spMk id="86" creationId="{A77FED93-6DD7-45B9-A84C-A9C344B7B8F9}"/>
          </ac:spMkLst>
        </pc:spChg>
        <pc:spChg chg="add del">
          <ac:chgData name="Kau, Derchang" userId="b9148588-e694-4445-9765-2c9aad6149ce" providerId="ADAL" clId="{98ED1E1C-FDF4-6F49-9063-AF4C2CC9A2A0}" dt="2022-09-21T20:27:47.193" v="385" actId="34122"/>
          <ac:spMkLst>
            <pc:docMk/>
            <pc:sldMk cId="3115196502" sldId="427"/>
            <ac:spMk id="100" creationId="{1376D33F-9899-40FA-9318-415CE9DBF415}"/>
          </ac:spMkLst>
        </pc:spChg>
        <pc:spChg chg="add del">
          <ac:chgData name="Kau, Derchang" userId="b9148588-e694-4445-9765-2c9aad6149ce" providerId="ADAL" clId="{98ED1E1C-FDF4-6F49-9063-AF4C2CC9A2A0}" dt="2022-09-21T20:27:47.193" v="385" actId="34122"/>
          <ac:spMkLst>
            <pc:docMk/>
            <pc:sldMk cId="3115196502" sldId="427"/>
            <ac:spMk id="116" creationId="{2FD181F5-8C55-411A-91EB-F75C22E43084}"/>
          </ac:spMkLst>
        </pc:spChg>
        <pc:spChg chg="add del">
          <ac:chgData name="Kau, Derchang" userId="b9148588-e694-4445-9765-2c9aad6149ce" providerId="ADAL" clId="{98ED1E1C-FDF4-6F49-9063-AF4C2CC9A2A0}" dt="2022-09-21T20:27:47.193" v="385" actId="34122"/>
          <ac:spMkLst>
            <pc:docMk/>
            <pc:sldMk cId="3115196502" sldId="427"/>
            <ac:spMk id="134" creationId="{B8A328A6-E0ED-4CF2-A803-FBFCB2AE42C4}"/>
          </ac:spMkLst>
        </pc:spChg>
        <pc:spChg chg="add del">
          <ac:chgData name="Kau, Derchang" userId="b9148588-e694-4445-9765-2c9aad6149ce" providerId="ADAL" clId="{98ED1E1C-FDF4-6F49-9063-AF4C2CC9A2A0}" dt="2022-09-21T20:27:47.193" v="385" actId="34122"/>
          <ac:spMkLst>
            <pc:docMk/>
            <pc:sldMk cId="3115196502" sldId="427"/>
            <ac:spMk id="148" creationId="{EE579B60-4FCA-4242-820C-3DAA8366D57C}"/>
          </ac:spMkLst>
        </pc:spChg>
        <pc:spChg chg="add del">
          <ac:chgData name="Kau, Derchang" userId="b9148588-e694-4445-9765-2c9aad6149ce" providerId="ADAL" clId="{98ED1E1C-FDF4-6F49-9063-AF4C2CC9A2A0}" dt="2022-09-21T20:27:47.193" v="385" actId="34122"/>
          <ac:spMkLst>
            <pc:docMk/>
            <pc:sldMk cId="3115196502" sldId="427"/>
            <ac:spMk id="162" creationId="{FF9FA315-14D2-45E9-9253-BC817D60C86C}"/>
          </ac:spMkLst>
        </pc:spChg>
        <pc:picChg chg="mod">
          <ac:chgData name="Kau, Derchang" userId="b9148588-e694-4445-9765-2c9aad6149ce" providerId="ADAL" clId="{98ED1E1C-FDF4-6F49-9063-AF4C2CC9A2A0}" dt="2022-09-19T16:48:28.065" v="9" actId="1076"/>
          <ac:picMkLst>
            <pc:docMk/>
            <pc:sldMk cId="3115196502" sldId="427"/>
            <ac:picMk id="3" creationId="{4D2A7B4D-982B-4C24-84BD-2D261B73618C}"/>
          </ac:picMkLst>
        </pc:picChg>
        <pc:picChg chg="mod">
          <ac:chgData name="Kau, Derchang" userId="b9148588-e694-4445-9765-2c9aad6149ce" providerId="ADAL" clId="{98ED1E1C-FDF4-6F49-9063-AF4C2CC9A2A0}" dt="2022-09-19T16:48:27.604" v="7" actId="1076"/>
          <ac:picMkLst>
            <pc:docMk/>
            <pc:sldMk cId="3115196502" sldId="427"/>
            <ac:picMk id="10" creationId="{4375B6B9-554C-4810-82D3-4CB368CBF58A}"/>
          </ac:picMkLst>
        </pc:pic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8" creationId="{73B4D3B8-F608-D1FF-8145-E32A7B353314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11" creationId="{3291A941-61E6-1D61-7D38-87FD0DFECF93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13" creationId="{E2486B48-8AC4-419E-AE95-DD9F71E4E23F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14" creationId="{051143A4-66B8-EFFE-266A-16DFE2E89ECA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15" creationId="{19B806F6-223D-F126-C408-2F3303ACEBCC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16" creationId="{4C890597-5DDC-2D2D-F49A-EC3D0629B887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17" creationId="{C8ADA020-B627-0EF0-A1FB-4D96CC04F621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18" creationId="{B3A0FCD7-867C-731A-FE78-AF94BCF6684E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19" creationId="{8CC22312-3900-54F7-4ECB-3DF5025C56D8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20" creationId="{63840BB9-1A03-9D59-E03A-3E91C758254F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21" creationId="{F28CDD9D-741F-30AF-AFC1-68F9EAA62B01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22" creationId="{F5E85A2E-569B-BC65-9ABF-CFDCED5217A3}"/>
          </ac:inkMkLst>
        </pc:inkChg>
        <pc:inkChg chg="add del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23" creationId="{354AC524-A9D1-0275-E95B-70679B99CBBA}"/>
          </ac:inkMkLst>
        </pc:inkChg>
        <pc:inkChg chg="add reco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24" creationId="{3B486D7A-E473-6C6F-BEB2-BDC87F33D575}"/>
          </ac:inkMkLst>
        </pc:inkChg>
        <pc:inkChg chg="add reco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25" creationId="{28936121-5CA0-2B3C-1F7E-7BF515425A98}"/>
          </ac:inkMkLst>
        </pc:inkChg>
        <pc:inkChg chg="add reco">
          <ac:chgData name="Kau, Derchang" userId="b9148588-e694-4445-9765-2c9aad6149ce" providerId="ADAL" clId="{98ED1E1C-FDF4-6F49-9063-AF4C2CC9A2A0}" dt="2022-09-21T20:19:04.489" v="152"/>
          <ac:inkMkLst>
            <pc:docMk/>
            <pc:sldMk cId="3115196502" sldId="427"/>
            <ac:inkMk id="26" creationId="{48FD8A9F-1090-823C-A3BB-F01B67F994B7}"/>
          </ac:inkMkLst>
        </pc:inkChg>
        <pc:inkChg chg="add">
          <ac:chgData name="Kau, Derchang" userId="b9148588-e694-4445-9765-2c9aad6149ce" providerId="ADAL" clId="{98ED1E1C-FDF4-6F49-9063-AF4C2CC9A2A0}" dt="2022-09-21T20:19:12.406" v="153"/>
          <ac:inkMkLst>
            <pc:docMk/>
            <pc:sldMk cId="3115196502" sldId="427"/>
            <ac:inkMk id="27" creationId="{8CD6F5D8-2B28-5019-F19F-81401794A4E8}"/>
          </ac:inkMkLst>
        </pc:inkChg>
        <pc:inkChg chg="add">
          <ac:chgData name="Kau, Derchang" userId="b9148588-e694-4445-9765-2c9aad6149ce" providerId="ADAL" clId="{98ED1E1C-FDF4-6F49-9063-AF4C2CC9A2A0}" dt="2022-09-21T20:19:13.492" v="154"/>
          <ac:inkMkLst>
            <pc:docMk/>
            <pc:sldMk cId="3115196502" sldId="427"/>
            <ac:inkMk id="28" creationId="{594265FC-3901-A5E9-8006-035AD6CDE92D}"/>
          </ac:inkMkLst>
        </pc:inkChg>
        <pc:inkChg chg="add">
          <ac:chgData name="Kau, Derchang" userId="b9148588-e694-4445-9765-2c9aad6149ce" providerId="ADAL" clId="{98ED1E1C-FDF4-6F49-9063-AF4C2CC9A2A0}" dt="2022-09-21T20:19:14.553" v="155"/>
          <ac:inkMkLst>
            <pc:docMk/>
            <pc:sldMk cId="3115196502" sldId="427"/>
            <ac:inkMk id="29" creationId="{A4A8DB28-AB2C-29A9-D823-F5F36904F894}"/>
          </ac:inkMkLst>
        </pc:inkChg>
        <pc:inkChg chg="add">
          <ac:chgData name="Kau, Derchang" userId="b9148588-e694-4445-9765-2c9aad6149ce" providerId="ADAL" clId="{98ED1E1C-FDF4-6F49-9063-AF4C2CC9A2A0}" dt="2022-09-21T20:19:14.761" v="156"/>
          <ac:inkMkLst>
            <pc:docMk/>
            <pc:sldMk cId="3115196502" sldId="427"/>
            <ac:inkMk id="30" creationId="{EE6B9893-B329-895B-7D57-11F05C3F410E}"/>
          </ac:inkMkLst>
        </pc:inkChg>
        <pc:inkChg chg="add">
          <ac:chgData name="Kau, Derchang" userId="b9148588-e694-4445-9765-2c9aad6149ce" providerId="ADAL" clId="{98ED1E1C-FDF4-6F49-9063-AF4C2CC9A2A0}" dt="2022-09-21T20:19:15.360" v="157"/>
          <ac:inkMkLst>
            <pc:docMk/>
            <pc:sldMk cId="3115196502" sldId="427"/>
            <ac:inkMk id="31" creationId="{2A8B2DC1-38F4-2642-6BC0-50F0CF9492BD}"/>
          </ac:inkMkLst>
        </pc:inkChg>
        <pc:inkChg chg="add">
          <ac:chgData name="Kau, Derchang" userId="b9148588-e694-4445-9765-2c9aad6149ce" providerId="ADAL" clId="{98ED1E1C-FDF4-6F49-9063-AF4C2CC9A2A0}" dt="2022-09-21T20:19:15.743" v="158"/>
          <ac:inkMkLst>
            <pc:docMk/>
            <pc:sldMk cId="3115196502" sldId="427"/>
            <ac:inkMk id="32" creationId="{24449E3C-6269-F631-3868-4EF6601B4777}"/>
          </ac:inkMkLst>
        </pc:inkChg>
        <pc:inkChg chg="add">
          <ac:chgData name="Kau, Derchang" userId="b9148588-e694-4445-9765-2c9aad6149ce" providerId="ADAL" clId="{98ED1E1C-FDF4-6F49-9063-AF4C2CC9A2A0}" dt="2022-09-21T20:19:16.053" v="159"/>
          <ac:inkMkLst>
            <pc:docMk/>
            <pc:sldMk cId="3115196502" sldId="427"/>
            <ac:inkMk id="33" creationId="{E2B20DDB-39D6-9BE2-78FF-E76A20E5ACD2}"/>
          </ac:inkMkLst>
        </pc:inkChg>
        <pc:inkChg chg="add">
          <ac:chgData name="Kau, Derchang" userId="b9148588-e694-4445-9765-2c9aad6149ce" providerId="ADAL" clId="{98ED1E1C-FDF4-6F49-9063-AF4C2CC9A2A0}" dt="2022-09-21T20:19:16.195" v="160"/>
          <ac:inkMkLst>
            <pc:docMk/>
            <pc:sldMk cId="3115196502" sldId="427"/>
            <ac:inkMk id="34" creationId="{53AE5C84-31CB-D01E-0876-4015C1128F40}"/>
          </ac:inkMkLst>
        </pc:inkChg>
        <pc:inkChg chg="add">
          <ac:chgData name="Kau, Derchang" userId="b9148588-e694-4445-9765-2c9aad6149ce" providerId="ADAL" clId="{98ED1E1C-FDF4-6F49-9063-AF4C2CC9A2A0}" dt="2022-09-21T20:19:16.819" v="161"/>
          <ac:inkMkLst>
            <pc:docMk/>
            <pc:sldMk cId="3115196502" sldId="427"/>
            <ac:inkMk id="35" creationId="{467B9C04-C76E-3F15-DE37-4F2F4EED6E53}"/>
          </ac:inkMkLst>
        </pc:inkChg>
        <pc:inkChg chg="add">
          <ac:chgData name="Kau, Derchang" userId="b9148588-e694-4445-9765-2c9aad6149ce" providerId="ADAL" clId="{98ED1E1C-FDF4-6F49-9063-AF4C2CC9A2A0}" dt="2022-09-21T20:19:17.110" v="162"/>
          <ac:inkMkLst>
            <pc:docMk/>
            <pc:sldMk cId="3115196502" sldId="427"/>
            <ac:inkMk id="36" creationId="{59FDE626-954E-79A9-B163-6E8000D0AD2B}"/>
          </ac:inkMkLst>
        </pc:inkChg>
        <pc:inkChg chg="add">
          <ac:chgData name="Kau, Derchang" userId="b9148588-e694-4445-9765-2c9aad6149ce" providerId="ADAL" clId="{98ED1E1C-FDF4-6F49-9063-AF4C2CC9A2A0}" dt="2022-09-21T20:19:17.489" v="163"/>
          <ac:inkMkLst>
            <pc:docMk/>
            <pc:sldMk cId="3115196502" sldId="427"/>
            <ac:inkMk id="37" creationId="{6B082462-26BC-6F5E-806D-F2CDDF8DE87D}"/>
          </ac:inkMkLst>
        </pc:inkChg>
        <pc:inkChg chg="add del">
          <ac:chgData name="Kau, Derchang" userId="b9148588-e694-4445-9765-2c9aad6149ce" providerId="ADAL" clId="{98ED1E1C-FDF4-6F49-9063-AF4C2CC9A2A0}" dt="2022-09-21T20:19:26.964" v="167"/>
          <ac:inkMkLst>
            <pc:docMk/>
            <pc:sldMk cId="3115196502" sldId="427"/>
            <ac:inkMk id="38" creationId="{46E30B98-F81A-8971-8F77-E96C6E7E4B55}"/>
          </ac:inkMkLst>
        </pc:inkChg>
        <pc:inkChg chg="add del">
          <ac:chgData name="Kau, Derchang" userId="b9148588-e694-4445-9765-2c9aad6149ce" providerId="ADAL" clId="{98ED1E1C-FDF4-6F49-9063-AF4C2CC9A2A0}" dt="2022-09-21T20:19:23.264" v="166"/>
          <ac:inkMkLst>
            <pc:docMk/>
            <pc:sldMk cId="3115196502" sldId="427"/>
            <ac:inkMk id="39" creationId="{74078AF3-86F5-8ED8-C861-CAD7E083E918}"/>
          </ac:inkMkLst>
        </pc:inkChg>
        <pc:inkChg chg="add del">
          <ac:chgData name="Kau, Derchang" userId="b9148588-e694-4445-9765-2c9aad6149ce" providerId="ADAL" clId="{98ED1E1C-FDF4-6F49-9063-AF4C2CC9A2A0}" dt="2022-09-21T20:19:32.969" v="172"/>
          <ac:inkMkLst>
            <pc:docMk/>
            <pc:sldMk cId="3115196502" sldId="427"/>
            <ac:inkMk id="43" creationId="{8EC52BE9-63E6-02C9-CE0B-BBC707CF94DA}"/>
          </ac:inkMkLst>
        </pc:inkChg>
        <pc:inkChg chg="add del">
          <ac:chgData name="Kau, Derchang" userId="b9148588-e694-4445-9765-2c9aad6149ce" providerId="ADAL" clId="{98ED1E1C-FDF4-6F49-9063-AF4C2CC9A2A0}" dt="2022-09-21T20:19:32.969" v="172"/>
          <ac:inkMkLst>
            <pc:docMk/>
            <pc:sldMk cId="3115196502" sldId="427"/>
            <ac:inkMk id="44" creationId="{CD436E36-2967-EA67-01DE-8E206C4619A2}"/>
          </ac:inkMkLst>
        </pc:inkChg>
        <pc:inkChg chg="add del">
          <ac:chgData name="Kau, Derchang" userId="b9148588-e694-4445-9765-2c9aad6149ce" providerId="ADAL" clId="{98ED1E1C-FDF4-6F49-9063-AF4C2CC9A2A0}" dt="2022-09-21T20:19:32.969" v="172"/>
          <ac:inkMkLst>
            <pc:docMk/>
            <pc:sldMk cId="3115196502" sldId="427"/>
            <ac:inkMk id="45" creationId="{636964E5-A342-10EF-81CF-03B3DE1E08F8}"/>
          </ac:inkMkLst>
        </pc:inkChg>
        <pc:inkChg chg="add del">
          <ac:chgData name="Kau, Derchang" userId="b9148588-e694-4445-9765-2c9aad6149ce" providerId="ADAL" clId="{98ED1E1C-FDF4-6F49-9063-AF4C2CC9A2A0}" dt="2022-09-21T20:19:32.969" v="172"/>
          <ac:inkMkLst>
            <pc:docMk/>
            <pc:sldMk cId="3115196502" sldId="427"/>
            <ac:inkMk id="46" creationId="{A0EAA738-444E-0F6B-5BA6-9816E4CE25E9}"/>
          </ac:inkMkLst>
        </pc:inkChg>
        <pc:inkChg chg="add reco">
          <ac:chgData name="Kau, Derchang" userId="b9148588-e694-4445-9765-2c9aad6149ce" providerId="ADAL" clId="{98ED1E1C-FDF4-6F49-9063-AF4C2CC9A2A0}" dt="2022-09-21T20:19:32.969" v="172"/>
          <ac:inkMkLst>
            <pc:docMk/>
            <pc:sldMk cId="3115196502" sldId="427"/>
            <ac:inkMk id="47" creationId="{94CEFBC6-A7EA-B397-D792-29F38EED54C0}"/>
          </ac:inkMkLst>
        </pc:inkChg>
        <pc:inkChg chg="add del">
          <ac:chgData name="Kau, Derchang" userId="b9148588-e694-4445-9765-2c9aad6149ce" providerId="ADAL" clId="{98ED1E1C-FDF4-6F49-9063-AF4C2CC9A2A0}" dt="2022-09-21T20:19:37.998" v="181"/>
          <ac:inkMkLst>
            <pc:docMk/>
            <pc:sldMk cId="3115196502" sldId="427"/>
            <ac:inkMk id="48" creationId="{4842455F-96E8-A8A7-80D4-D5429900A462}"/>
          </ac:inkMkLst>
        </pc:inkChg>
        <pc:inkChg chg="add del">
          <ac:chgData name="Kau, Derchang" userId="b9148588-e694-4445-9765-2c9aad6149ce" providerId="ADAL" clId="{98ED1E1C-FDF4-6F49-9063-AF4C2CC9A2A0}" dt="2022-09-21T20:19:37.998" v="181"/>
          <ac:inkMkLst>
            <pc:docMk/>
            <pc:sldMk cId="3115196502" sldId="427"/>
            <ac:inkMk id="49" creationId="{DB079049-AFA4-2CE3-4B16-CFCEC372C85E}"/>
          </ac:inkMkLst>
        </pc:inkChg>
        <pc:inkChg chg="add del">
          <ac:chgData name="Kau, Derchang" userId="b9148588-e694-4445-9765-2c9aad6149ce" providerId="ADAL" clId="{98ED1E1C-FDF4-6F49-9063-AF4C2CC9A2A0}" dt="2022-09-21T20:19:37.998" v="181"/>
          <ac:inkMkLst>
            <pc:docMk/>
            <pc:sldMk cId="3115196502" sldId="427"/>
            <ac:inkMk id="50" creationId="{68B8E426-9F12-67A7-C8A7-51F72418258E}"/>
          </ac:inkMkLst>
        </pc:inkChg>
        <pc:inkChg chg="add del">
          <ac:chgData name="Kau, Derchang" userId="b9148588-e694-4445-9765-2c9aad6149ce" providerId="ADAL" clId="{98ED1E1C-FDF4-6F49-9063-AF4C2CC9A2A0}" dt="2022-09-21T20:19:37.998" v="181"/>
          <ac:inkMkLst>
            <pc:docMk/>
            <pc:sldMk cId="3115196502" sldId="427"/>
            <ac:inkMk id="51" creationId="{DCD5AAC2-9556-3523-C387-EE56DB67D2B7}"/>
          </ac:inkMkLst>
        </pc:inkChg>
        <pc:inkChg chg="add del">
          <ac:chgData name="Kau, Derchang" userId="b9148588-e694-4445-9765-2c9aad6149ce" providerId="ADAL" clId="{98ED1E1C-FDF4-6F49-9063-AF4C2CC9A2A0}" dt="2022-09-21T20:19:37.998" v="181"/>
          <ac:inkMkLst>
            <pc:docMk/>
            <pc:sldMk cId="3115196502" sldId="427"/>
            <ac:inkMk id="52" creationId="{D50A52FD-7EFD-E52B-6483-6ACFDB62C146}"/>
          </ac:inkMkLst>
        </pc:inkChg>
        <pc:inkChg chg="add del">
          <ac:chgData name="Kau, Derchang" userId="b9148588-e694-4445-9765-2c9aad6149ce" providerId="ADAL" clId="{98ED1E1C-FDF4-6F49-9063-AF4C2CC9A2A0}" dt="2022-09-21T20:19:37.998" v="181"/>
          <ac:inkMkLst>
            <pc:docMk/>
            <pc:sldMk cId="3115196502" sldId="427"/>
            <ac:inkMk id="53" creationId="{C293BC64-1C57-0753-707B-36C91270C154}"/>
          </ac:inkMkLst>
        </pc:inkChg>
        <pc:inkChg chg="add del">
          <ac:chgData name="Kau, Derchang" userId="b9148588-e694-4445-9765-2c9aad6149ce" providerId="ADAL" clId="{98ED1E1C-FDF4-6F49-9063-AF4C2CC9A2A0}" dt="2022-09-21T20:19:37.998" v="181"/>
          <ac:inkMkLst>
            <pc:docMk/>
            <pc:sldMk cId="3115196502" sldId="427"/>
            <ac:inkMk id="54" creationId="{8C66148D-64C2-8111-77BC-04FF3296BDC0}"/>
          </ac:inkMkLst>
        </pc:inkChg>
        <pc:inkChg chg="add del">
          <ac:chgData name="Kau, Derchang" userId="b9148588-e694-4445-9765-2c9aad6149ce" providerId="ADAL" clId="{98ED1E1C-FDF4-6F49-9063-AF4C2CC9A2A0}" dt="2022-09-21T20:19:37.998" v="181"/>
          <ac:inkMkLst>
            <pc:docMk/>
            <pc:sldMk cId="3115196502" sldId="427"/>
            <ac:inkMk id="55" creationId="{BFF9AEC1-8781-8027-BA46-086D256EBB46}"/>
          </ac:inkMkLst>
        </pc:inkChg>
        <pc:inkChg chg="add reco">
          <ac:chgData name="Kau, Derchang" userId="b9148588-e694-4445-9765-2c9aad6149ce" providerId="ADAL" clId="{98ED1E1C-FDF4-6F49-9063-AF4C2CC9A2A0}" dt="2022-09-21T20:19:37.998" v="181"/>
          <ac:inkMkLst>
            <pc:docMk/>
            <pc:sldMk cId="3115196502" sldId="427"/>
            <ac:inkMk id="56" creationId="{BFCC2ECF-D8EB-C5D8-BE6C-EFBE1F6571CB}"/>
          </ac:inkMkLst>
        </pc:inkChg>
        <pc:inkChg chg="add del">
          <ac:chgData name="Kau, Derchang" userId="b9148588-e694-4445-9765-2c9aad6149ce" providerId="ADAL" clId="{98ED1E1C-FDF4-6F49-9063-AF4C2CC9A2A0}" dt="2022-09-21T20:19:51.078" v="187"/>
          <ac:inkMkLst>
            <pc:docMk/>
            <pc:sldMk cId="3115196502" sldId="427"/>
            <ac:inkMk id="57" creationId="{F0BECFC0-5E98-0D4E-B1A0-01DF6EE085A1}"/>
          </ac:inkMkLst>
        </pc:inkChg>
        <pc:inkChg chg="add del">
          <ac:chgData name="Kau, Derchang" userId="b9148588-e694-4445-9765-2c9aad6149ce" providerId="ADAL" clId="{98ED1E1C-FDF4-6F49-9063-AF4C2CC9A2A0}" dt="2022-09-21T20:19:51.078" v="187"/>
          <ac:inkMkLst>
            <pc:docMk/>
            <pc:sldMk cId="3115196502" sldId="427"/>
            <ac:inkMk id="58" creationId="{29D3F317-038C-0E55-9577-59FFF2A6A576}"/>
          </ac:inkMkLst>
        </pc:inkChg>
        <pc:inkChg chg="add del">
          <ac:chgData name="Kau, Derchang" userId="b9148588-e694-4445-9765-2c9aad6149ce" providerId="ADAL" clId="{98ED1E1C-FDF4-6F49-9063-AF4C2CC9A2A0}" dt="2022-09-21T20:19:51.078" v="187"/>
          <ac:inkMkLst>
            <pc:docMk/>
            <pc:sldMk cId="3115196502" sldId="427"/>
            <ac:inkMk id="59" creationId="{7886A607-1064-9154-394B-D3F59B5639F2}"/>
          </ac:inkMkLst>
        </pc:inkChg>
        <pc:inkChg chg="add del">
          <ac:chgData name="Kau, Derchang" userId="b9148588-e694-4445-9765-2c9aad6149ce" providerId="ADAL" clId="{98ED1E1C-FDF4-6F49-9063-AF4C2CC9A2A0}" dt="2022-09-21T20:19:51.078" v="187"/>
          <ac:inkMkLst>
            <pc:docMk/>
            <pc:sldMk cId="3115196502" sldId="427"/>
            <ac:inkMk id="60" creationId="{C5C50611-3B21-4AB9-592C-AF9A3BCF8DC8}"/>
          </ac:inkMkLst>
        </pc:inkChg>
        <pc:inkChg chg="add del">
          <ac:chgData name="Kau, Derchang" userId="b9148588-e694-4445-9765-2c9aad6149ce" providerId="ADAL" clId="{98ED1E1C-FDF4-6F49-9063-AF4C2CC9A2A0}" dt="2022-09-21T20:19:51.078" v="187"/>
          <ac:inkMkLst>
            <pc:docMk/>
            <pc:sldMk cId="3115196502" sldId="427"/>
            <ac:inkMk id="61" creationId="{4369DBE5-5F68-03CF-EC8B-AC7EF0A35BE0}"/>
          </ac:inkMkLst>
        </pc:inkChg>
        <pc:inkChg chg="add reco">
          <ac:chgData name="Kau, Derchang" userId="b9148588-e694-4445-9765-2c9aad6149ce" providerId="ADAL" clId="{98ED1E1C-FDF4-6F49-9063-AF4C2CC9A2A0}" dt="2022-09-21T20:19:51.078" v="187"/>
          <ac:inkMkLst>
            <pc:docMk/>
            <pc:sldMk cId="3115196502" sldId="427"/>
            <ac:inkMk id="62" creationId="{E8A90A7A-6336-4D21-D7ED-25882B795B1F}"/>
          </ac:inkMkLst>
        </pc:inkChg>
        <pc:inkChg chg="add reco">
          <ac:chgData name="Kau, Derchang" userId="b9148588-e694-4445-9765-2c9aad6149ce" providerId="ADAL" clId="{98ED1E1C-FDF4-6F49-9063-AF4C2CC9A2A0}" dt="2022-09-21T20:19:51.078" v="187"/>
          <ac:inkMkLst>
            <pc:docMk/>
            <pc:sldMk cId="3115196502" sldId="427"/>
            <ac:inkMk id="63" creationId="{BD0D52B4-1C3F-DCD5-9476-FEAF9E08D46C}"/>
          </ac:inkMkLst>
        </pc:inkChg>
        <pc:inkChg chg="add del">
          <ac:chgData name="Kau, Derchang" userId="b9148588-e694-4445-9765-2c9aad6149ce" providerId="ADAL" clId="{98ED1E1C-FDF4-6F49-9063-AF4C2CC9A2A0}" dt="2022-09-21T20:19:52.841" v="190"/>
          <ac:inkMkLst>
            <pc:docMk/>
            <pc:sldMk cId="3115196502" sldId="427"/>
            <ac:inkMk id="64" creationId="{156CEC30-559D-84C5-5D0E-54AA859173E5}"/>
          </ac:inkMkLst>
        </pc:inkChg>
        <pc:inkChg chg="add del">
          <ac:chgData name="Kau, Derchang" userId="b9148588-e694-4445-9765-2c9aad6149ce" providerId="ADAL" clId="{98ED1E1C-FDF4-6F49-9063-AF4C2CC9A2A0}" dt="2022-09-21T20:19:52.841" v="190"/>
          <ac:inkMkLst>
            <pc:docMk/>
            <pc:sldMk cId="3115196502" sldId="427"/>
            <ac:inkMk id="65" creationId="{E5925BC0-E514-3591-557D-3043CDBFCFF5}"/>
          </ac:inkMkLst>
        </pc:inkChg>
        <pc:inkChg chg="add reco">
          <ac:chgData name="Kau, Derchang" userId="b9148588-e694-4445-9765-2c9aad6149ce" providerId="ADAL" clId="{98ED1E1C-FDF4-6F49-9063-AF4C2CC9A2A0}" dt="2022-09-21T20:19:52.841" v="190"/>
          <ac:inkMkLst>
            <pc:docMk/>
            <pc:sldMk cId="3115196502" sldId="427"/>
            <ac:inkMk id="66" creationId="{9AFBDA4E-2200-E54C-46B6-760AF5F7087B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67" creationId="{8DD368E7-0BE1-6BD1-F335-BE90988D8472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68" creationId="{D144B172-3A73-ACF2-6D1E-965059B023C0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69" creationId="{2E5ED7DC-49AF-F7B5-8535-7752352C7592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70" creationId="{A2E8E3C9-437D-C671-4E17-120407DD8F53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71" creationId="{A1607B7D-8314-CD49-52F2-D1B21171D97A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72" creationId="{38167008-933A-36A3-17E6-A941CD87B8BB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73" creationId="{6017D44A-F92C-BC7F-8C63-3E605052DAA6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74" creationId="{3A176DF2-F107-D82B-CAD0-4510CAA4170C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75" creationId="{C8D006FB-0704-CC28-6EE8-72BBD1F182A8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76" creationId="{BE078326-67DE-B3E9-A0A6-CDE182AF7CC1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77" creationId="{08924ACA-0E06-31DD-7A6B-6A4DB4D9E706}"/>
          </ac:inkMkLst>
        </pc:inkChg>
        <pc:inkChg chg="add del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78" creationId="{7124B76E-EB44-C4EB-5EE4-7A27D95CA442}"/>
          </ac:inkMkLst>
        </pc:inkChg>
        <pc:inkChg chg="add reco">
          <ac:chgData name="Kau, Derchang" userId="b9148588-e694-4445-9765-2c9aad6149ce" providerId="ADAL" clId="{98ED1E1C-FDF4-6F49-9063-AF4C2CC9A2A0}" dt="2022-09-21T20:20:01.301" v="203"/>
          <ac:inkMkLst>
            <pc:docMk/>
            <pc:sldMk cId="3115196502" sldId="427"/>
            <ac:inkMk id="79" creationId="{9B437C9B-1FFF-E557-961F-A7DF59FFB373}"/>
          </ac:inkMkLst>
        </pc:inkChg>
        <pc:inkChg chg="add">
          <ac:chgData name="Kau, Derchang" userId="b9148588-e694-4445-9765-2c9aad6149ce" providerId="ADAL" clId="{98ED1E1C-FDF4-6F49-9063-AF4C2CC9A2A0}" dt="2022-09-21T20:20:01.648" v="204"/>
          <ac:inkMkLst>
            <pc:docMk/>
            <pc:sldMk cId="3115196502" sldId="427"/>
            <ac:inkMk id="80" creationId="{CE2B5FD7-9244-4663-0027-1C9C0D17B10A}"/>
          </ac:inkMkLst>
        </pc:inkChg>
        <pc:inkChg chg="add">
          <ac:chgData name="Kau, Derchang" userId="b9148588-e694-4445-9765-2c9aad6149ce" providerId="ADAL" clId="{98ED1E1C-FDF4-6F49-9063-AF4C2CC9A2A0}" dt="2022-09-21T20:20:01.794" v="205"/>
          <ac:inkMkLst>
            <pc:docMk/>
            <pc:sldMk cId="3115196502" sldId="427"/>
            <ac:inkMk id="81" creationId="{EB5DBF42-CF1A-1F83-CB9D-66ADBF326045}"/>
          </ac:inkMkLst>
        </pc:inkChg>
        <pc:inkChg chg="add del">
          <ac:chgData name="Kau, Derchang" userId="b9148588-e694-4445-9765-2c9aad6149ce" providerId="ADAL" clId="{98ED1E1C-FDF4-6F49-9063-AF4C2CC9A2A0}" dt="2022-09-21T20:20:16.358" v="209"/>
          <ac:inkMkLst>
            <pc:docMk/>
            <pc:sldMk cId="3115196502" sldId="427"/>
            <ac:inkMk id="82" creationId="{CF5F569B-67D6-E93E-ACDC-F46AB2FA6480}"/>
          </ac:inkMkLst>
        </pc:inkChg>
        <pc:inkChg chg="add del">
          <ac:chgData name="Kau, Derchang" userId="b9148588-e694-4445-9765-2c9aad6149ce" providerId="ADAL" clId="{98ED1E1C-FDF4-6F49-9063-AF4C2CC9A2A0}" dt="2022-09-21T20:20:16.358" v="209"/>
          <ac:inkMkLst>
            <pc:docMk/>
            <pc:sldMk cId="3115196502" sldId="427"/>
            <ac:inkMk id="83" creationId="{050896E6-2F00-4AF9-C8D2-63F84C4EDA06}"/>
          </ac:inkMkLst>
        </pc:inkChg>
        <pc:inkChg chg="add del">
          <ac:chgData name="Kau, Derchang" userId="b9148588-e694-4445-9765-2c9aad6149ce" providerId="ADAL" clId="{98ED1E1C-FDF4-6F49-9063-AF4C2CC9A2A0}" dt="2022-09-21T20:20:16.358" v="209"/>
          <ac:inkMkLst>
            <pc:docMk/>
            <pc:sldMk cId="3115196502" sldId="427"/>
            <ac:inkMk id="84" creationId="{6EFDA770-FE51-55D6-FC4E-2D8BF1E2009B}"/>
          </ac:inkMkLst>
        </pc:inkChg>
        <pc:inkChg chg="add reco">
          <ac:chgData name="Kau, Derchang" userId="b9148588-e694-4445-9765-2c9aad6149ce" providerId="ADAL" clId="{98ED1E1C-FDF4-6F49-9063-AF4C2CC9A2A0}" dt="2022-09-21T20:20:16.358" v="209"/>
          <ac:inkMkLst>
            <pc:docMk/>
            <pc:sldMk cId="3115196502" sldId="427"/>
            <ac:inkMk id="85" creationId="{EFBB53D3-4DAF-9A64-FFA8-5A69DDBDDF96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86" creationId="{257016D9-B751-88D2-B63B-AA887B33A9F7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87" creationId="{0C09F839-E358-1744-A42D-9B5481D8F7F4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88" creationId="{248A0D31-F429-E41B-2A41-DE2C8FFF4CBD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89" creationId="{58FFDBED-0BD6-8A18-EFA9-FFDDDCC9CD67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90" creationId="{889AC484-4C3D-5D78-C770-5F212B6BF6DF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91" creationId="{8C06AB5F-F600-15AE-AA60-212EAEBAD881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92" creationId="{1E07EDD7-EC74-8927-9060-7A8365439CC9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93" creationId="{8ADF266D-8663-51E0-8B93-3632A117716E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94" creationId="{03FA2FE3-A4EF-ACD1-1267-C0E8FCF32051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95" creationId="{9DB1A3C1-A905-9AD5-A608-1F62E55054E3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96" creationId="{356D91A2-7571-A3E1-2227-8CEBF56D8964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97" creationId="{04F17FCD-86B7-F78C-80EA-26AD599E5E61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98" creationId="{C361E7AF-BEA2-666E-B598-380AD84B18D6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99" creationId="{2D8302BE-3426-5E33-050D-766C8BB66364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100" creationId="{49C4BFF0-85B2-A156-2B08-68EE8E796037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101" creationId="{9A548E29-497D-E0A6-A54A-AD80DD4C05B6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102" creationId="{76EB8359-3051-02B0-5ED6-F9022E94E77E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103" creationId="{CCEB2A79-D609-FF9C-00DB-060B05FC38A2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104" creationId="{15FBEFED-6182-9E1F-7759-2D19BA3E7DF6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105" creationId="{E9760108-1A0E-E720-79C5-9F407BD249BC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106" creationId="{0E88993E-E717-87C1-B61B-1E6A6780FAD4}"/>
          </ac:inkMkLst>
        </pc:inkChg>
        <pc:inkChg chg="add del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107" creationId="{00EE77BB-8D90-7CB5-52EB-4900EA05C8EC}"/>
          </ac:inkMkLst>
        </pc:inkChg>
        <pc:inkChg chg="add">
          <ac:chgData name="Kau, Derchang" userId="b9148588-e694-4445-9765-2c9aad6149ce" providerId="ADAL" clId="{98ED1E1C-FDF4-6F49-9063-AF4C2CC9A2A0}" dt="2022-09-21T20:20:23.956" v="232"/>
          <ac:inkMkLst>
            <pc:docMk/>
            <pc:sldMk cId="3115196502" sldId="427"/>
            <ac:inkMk id="108" creationId="{F83914F7-1CC2-2978-C9A8-DDC3E598A0BD}"/>
          </ac:inkMkLst>
        </pc:inkChg>
        <pc:inkChg chg="add">
          <ac:chgData name="Kau, Derchang" userId="b9148588-e694-4445-9765-2c9aad6149ce" providerId="ADAL" clId="{98ED1E1C-FDF4-6F49-9063-AF4C2CC9A2A0}" dt="2022-09-21T20:20:24.086" v="233"/>
          <ac:inkMkLst>
            <pc:docMk/>
            <pc:sldMk cId="3115196502" sldId="427"/>
            <ac:inkMk id="109" creationId="{14CBF317-0582-24BB-AB62-633F4DFDF214}"/>
          </ac:inkMkLst>
        </pc:inkChg>
        <pc:inkChg chg="add reco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110" creationId="{BF17AF92-A493-5199-8D5E-387D9353A265}"/>
          </ac:inkMkLst>
        </pc:inkChg>
        <pc:inkChg chg="add reco">
          <ac:chgData name="Kau, Derchang" userId="b9148588-e694-4445-9765-2c9aad6149ce" providerId="ADAL" clId="{98ED1E1C-FDF4-6F49-9063-AF4C2CC9A2A0}" dt="2022-09-21T20:20:24.777" v="234"/>
          <ac:inkMkLst>
            <pc:docMk/>
            <pc:sldMk cId="3115196502" sldId="427"/>
            <ac:inkMk id="111" creationId="{BB979B74-70C1-ACD0-DC73-836D3DE9CFB4}"/>
          </ac:inkMkLst>
        </pc:inkChg>
        <pc:inkChg chg="add del">
          <ac:chgData name="Kau, Derchang" userId="b9148588-e694-4445-9765-2c9aad6149ce" providerId="ADAL" clId="{98ED1E1C-FDF4-6F49-9063-AF4C2CC9A2A0}" dt="2022-09-21T20:22:10.258" v="242"/>
          <ac:inkMkLst>
            <pc:docMk/>
            <pc:sldMk cId="3115196502" sldId="427"/>
            <ac:inkMk id="112" creationId="{355718CB-A328-3AE9-27C3-8761B78329CD}"/>
          </ac:inkMkLst>
        </pc:inkChg>
        <pc:inkChg chg="add del">
          <ac:chgData name="Kau, Derchang" userId="b9148588-e694-4445-9765-2c9aad6149ce" providerId="ADAL" clId="{98ED1E1C-FDF4-6F49-9063-AF4C2CC9A2A0}" dt="2022-09-21T20:22:10.258" v="242"/>
          <ac:inkMkLst>
            <pc:docMk/>
            <pc:sldMk cId="3115196502" sldId="427"/>
            <ac:inkMk id="113" creationId="{0F46DA9B-88A6-7EA6-0F20-D74937CE54B8}"/>
          </ac:inkMkLst>
        </pc:inkChg>
        <pc:inkChg chg="add del">
          <ac:chgData name="Kau, Derchang" userId="b9148588-e694-4445-9765-2c9aad6149ce" providerId="ADAL" clId="{98ED1E1C-FDF4-6F49-9063-AF4C2CC9A2A0}" dt="2022-09-21T20:22:10.258" v="242"/>
          <ac:inkMkLst>
            <pc:docMk/>
            <pc:sldMk cId="3115196502" sldId="427"/>
            <ac:inkMk id="114" creationId="{66F7B4CD-A6E2-83E0-AAE0-B4BEFFDA7595}"/>
          </ac:inkMkLst>
        </pc:inkChg>
        <pc:inkChg chg="add del">
          <ac:chgData name="Kau, Derchang" userId="b9148588-e694-4445-9765-2c9aad6149ce" providerId="ADAL" clId="{98ED1E1C-FDF4-6F49-9063-AF4C2CC9A2A0}" dt="2022-09-21T20:22:10.258" v="242"/>
          <ac:inkMkLst>
            <pc:docMk/>
            <pc:sldMk cId="3115196502" sldId="427"/>
            <ac:inkMk id="115" creationId="{1EACFC51-685B-FE47-1401-88B663CB62D9}"/>
          </ac:inkMkLst>
        </pc:inkChg>
        <pc:inkChg chg="add del">
          <ac:chgData name="Kau, Derchang" userId="b9148588-e694-4445-9765-2c9aad6149ce" providerId="ADAL" clId="{98ED1E1C-FDF4-6F49-9063-AF4C2CC9A2A0}" dt="2022-09-21T20:22:10.258" v="242"/>
          <ac:inkMkLst>
            <pc:docMk/>
            <pc:sldMk cId="3115196502" sldId="427"/>
            <ac:inkMk id="116" creationId="{3F27D385-170C-AD88-BFC9-A98A964A1AF9}"/>
          </ac:inkMkLst>
        </pc:inkChg>
        <pc:inkChg chg="add del">
          <ac:chgData name="Kau, Derchang" userId="b9148588-e694-4445-9765-2c9aad6149ce" providerId="ADAL" clId="{98ED1E1C-FDF4-6F49-9063-AF4C2CC9A2A0}" dt="2022-09-21T20:22:10.258" v="242"/>
          <ac:inkMkLst>
            <pc:docMk/>
            <pc:sldMk cId="3115196502" sldId="427"/>
            <ac:inkMk id="117" creationId="{74ED2CFD-135B-9AC5-A887-B689D41931C2}"/>
          </ac:inkMkLst>
        </pc:inkChg>
        <pc:inkChg chg="add del">
          <ac:chgData name="Kau, Derchang" userId="b9148588-e694-4445-9765-2c9aad6149ce" providerId="ADAL" clId="{98ED1E1C-FDF4-6F49-9063-AF4C2CC9A2A0}" dt="2022-09-21T20:22:10.258" v="242"/>
          <ac:inkMkLst>
            <pc:docMk/>
            <pc:sldMk cId="3115196502" sldId="427"/>
            <ac:inkMk id="118" creationId="{A0CA3319-6054-07FC-BD1B-AEA33CF29CC4}"/>
          </ac:inkMkLst>
        </pc:inkChg>
        <pc:inkChg chg="add del reco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119" creationId="{58A286B1-004B-508B-D8CC-2DF645569A8D}"/>
          </ac:inkMkLst>
        </pc:inkChg>
        <pc:inkChg chg="add mod reco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120" creationId="{9B4D4F1F-7D41-5A2B-A7F5-696D2D13E989}"/>
          </ac:inkMkLst>
        </pc:inkChg>
        <pc:inkChg chg="add del">
          <ac:chgData name="Kau, Derchang" userId="b9148588-e694-4445-9765-2c9aad6149ce" providerId="ADAL" clId="{98ED1E1C-FDF4-6F49-9063-AF4C2CC9A2A0}" dt="2022-09-21T20:22:29.132" v="247"/>
          <ac:inkMkLst>
            <pc:docMk/>
            <pc:sldMk cId="3115196502" sldId="427"/>
            <ac:inkMk id="121" creationId="{7AF37634-BFF8-CC9C-1787-ED7E6A4E04C7}"/>
          </ac:inkMkLst>
        </pc:inkChg>
        <pc:inkChg chg="add del">
          <ac:chgData name="Kau, Derchang" userId="b9148588-e694-4445-9765-2c9aad6149ce" providerId="ADAL" clId="{98ED1E1C-FDF4-6F49-9063-AF4C2CC9A2A0}" dt="2022-09-21T20:22:29.132" v="247"/>
          <ac:inkMkLst>
            <pc:docMk/>
            <pc:sldMk cId="3115196502" sldId="427"/>
            <ac:inkMk id="122" creationId="{0517CA6B-7505-097A-FF9A-547963D0B17B}"/>
          </ac:inkMkLst>
        </pc:inkChg>
        <pc:inkChg chg="add del">
          <ac:chgData name="Kau, Derchang" userId="b9148588-e694-4445-9765-2c9aad6149ce" providerId="ADAL" clId="{98ED1E1C-FDF4-6F49-9063-AF4C2CC9A2A0}" dt="2022-09-21T20:22:29.132" v="247"/>
          <ac:inkMkLst>
            <pc:docMk/>
            <pc:sldMk cId="3115196502" sldId="427"/>
            <ac:inkMk id="123" creationId="{243595AD-56CC-939E-D0CB-9D0462BB5FA9}"/>
          </ac:inkMkLst>
        </pc:inkChg>
        <pc:inkChg chg="add del">
          <ac:chgData name="Kau, Derchang" userId="b9148588-e694-4445-9765-2c9aad6149ce" providerId="ADAL" clId="{98ED1E1C-FDF4-6F49-9063-AF4C2CC9A2A0}" dt="2022-09-21T20:22:29.132" v="247"/>
          <ac:inkMkLst>
            <pc:docMk/>
            <pc:sldMk cId="3115196502" sldId="427"/>
            <ac:inkMk id="124" creationId="{06F47EAD-1827-2BF4-CFC4-85E756325644}"/>
          </ac:inkMkLst>
        </pc:inkChg>
        <pc:inkChg chg="add del reco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125" creationId="{57ECB024-4358-9C14-C636-6DADD6EC62A9}"/>
          </ac:inkMkLst>
        </pc:inkChg>
        <pc:inkChg chg="add del">
          <ac:chgData name="Kau, Derchang" userId="b9148588-e694-4445-9765-2c9aad6149ce" providerId="ADAL" clId="{98ED1E1C-FDF4-6F49-9063-AF4C2CC9A2A0}" dt="2022-09-21T20:23:05.819" v="251"/>
          <ac:inkMkLst>
            <pc:docMk/>
            <pc:sldMk cId="3115196502" sldId="427"/>
            <ac:inkMk id="126" creationId="{C47A7314-6EA4-F77B-619B-F408AD74FF3F}"/>
          </ac:inkMkLst>
        </pc:inkChg>
        <pc:inkChg chg="add del">
          <ac:chgData name="Kau, Derchang" userId="b9148588-e694-4445-9765-2c9aad6149ce" providerId="ADAL" clId="{98ED1E1C-FDF4-6F49-9063-AF4C2CC9A2A0}" dt="2022-09-21T20:23:05.819" v="251"/>
          <ac:inkMkLst>
            <pc:docMk/>
            <pc:sldMk cId="3115196502" sldId="427"/>
            <ac:inkMk id="127" creationId="{345F1F11-D66D-3886-9727-E126466D260A}"/>
          </ac:inkMkLst>
        </pc:inkChg>
        <pc:inkChg chg="add del">
          <ac:chgData name="Kau, Derchang" userId="b9148588-e694-4445-9765-2c9aad6149ce" providerId="ADAL" clId="{98ED1E1C-FDF4-6F49-9063-AF4C2CC9A2A0}" dt="2022-09-21T20:23:05.819" v="251"/>
          <ac:inkMkLst>
            <pc:docMk/>
            <pc:sldMk cId="3115196502" sldId="427"/>
            <ac:inkMk id="128" creationId="{7C0AD1C6-C1C2-811E-E6E7-106945C91A47}"/>
          </ac:inkMkLst>
        </pc:inkChg>
        <pc:inkChg chg="add del reco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129" creationId="{0CF37F92-DB17-BBE5-D835-8D62D6A1C5C6}"/>
          </ac:inkMkLst>
        </pc:inkChg>
        <pc:inkChg chg="add del">
          <ac:chgData name="Kau, Derchang" userId="b9148588-e694-4445-9765-2c9aad6149ce" providerId="ADAL" clId="{98ED1E1C-FDF4-6F49-9063-AF4C2CC9A2A0}" dt="2022-09-21T20:23:49.953" v="261"/>
          <ac:inkMkLst>
            <pc:docMk/>
            <pc:sldMk cId="3115196502" sldId="427"/>
            <ac:inkMk id="130" creationId="{AF64A72F-E366-9B64-1F01-CC9FD01645EF}"/>
          </ac:inkMkLst>
        </pc:inkChg>
        <pc:inkChg chg="add del">
          <ac:chgData name="Kau, Derchang" userId="b9148588-e694-4445-9765-2c9aad6149ce" providerId="ADAL" clId="{98ED1E1C-FDF4-6F49-9063-AF4C2CC9A2A0}" dt="2022-09-21T20:23:49.552" v="260"/>
          <ac:inkMkLst>
            <pc:docMk/>
            <pc:sldMk cId="3115196502" sldId="427"/>
            <ac:inkMk id="131" creationId="{C56EF70D-E23B-F365-3FBA-46C47DF687CD}"/>
          </ac:inkMkLst>
        </pc:inkChg>
        <pc:inkChg chg="add del reco">
          <ac:chgData name="Kau, Derchang" userId="b9148588-e694-4445-9765-2c9aad6149ce" providerId="ADAL" clId="{98ED1E1C-FDF4-6F49-9063-AF4C2CC9A2A0}" dt="2022-09-21T20:23:49.552" v="260"/>
          <ac:inkMkLst>
            <pc:docMk/>
            <pc:sldMk cId="3115196502" sldId="427"/>
            <ac:inkMk id="132" creationId="{D5B0B5DA-E6CF-B150-0F5F-5B12FA2241DE}"/>
          </ac:inkMkLst>
        </pc:inkChg>
        <pc:inkChg chg="add del">
          <ac:chgData name="Kau, Derchang" userId="b9148588-e694-4445-9765-2c9aad6149ce" providerId="ADAL" clId="{98ED1E1C-FDF4-6F49-9063-AF4C2CC9A2A0}" dt="2022-09-21T20:23:48.675" v="259"/>
          <ac:inkMkLst>
            <pc:docMk/>
            <pc:sldMk cId="3115196502" sldId="427"/>
            <ac:inkMk id="133" creationId="{65ADF76B-F2B8-DF8A-E736-17AF423BD0B8}"/>
          </ac:inkMkLst>
        </pc:inkChg>
        <pc:inkChg chg="add del">
          <ac:chgData name="Kau, Derchang" userId="b9148588-e694-4445-9765-2c9aad6149ce" providerId="ADAL" clId="{98ED1E1C-FDF4-6F49-9063-AF4C2CC9A2A0}" dt="2022-09-21T20:23:48.039" v="258"/>
          <ac:inkMkLst>
            <pc:docMk/>
            <pc:sldMk cId="3115196502" sldId="427"/>
            <ac:inkMk id="134" creationId="{3F7354FD-E337-DE92-9109-9C0A2A6AB6C5}"/>
          </ac:inkMkLst>
        </pc:inkChg>
        <pc:inkChg chg="add del reco">
          <ac:chgData name="Kau, Derchang" userId="b9148588-e694-4445-9765-2c9aad6149ce" providerId="ADAL" clId="{98ED1E1C-FDF4-6F49-9063-AF4C2CC9A2A0}" dt="2022-09-21T20:23:48.039" v="258"/>
          <ac:inkMkLst>
            <pc:docMk/>
            <pc:sldMk cId="3115196502" sldId="427"/>
            <ac:inkMk id="135" creationId="{B45FEA10-7FB5-48D0-F280-D86D9090EA26}"/>
          </ac:inkMkLst>
        </pc:inkChg>
        <pc:inkChg chg="add del">
          <ac:chgData name="Kau, Derchang" userId="b9148588-e694-4445-9765-2c9aad6149ce" providerId="ADAL" clId="{98ED1E1C-FDF4-6F49-9063-AF4C2CC9A2A0}" dt="2022-09-21T20:24:11.601" v="295"/>
          <ac:inkMkLst>
            <pc:docMk/>
            <pc:sldMk cId="3115196502" sldId="427"/>
            <ac:inkMk id="136" creationId="{B089B59C-AD37-B696-DEA4-4FE6678ECBB2}"/>
          </ac:inkMkLst>
        </pc:inkChg>
        <pc:inkChg chg="add del">
          <ac:chgData name="Kau, Derchang" userId="b9148588-e694-4445-9765-2c9aad6149ce" providerId="ADAL" clId="{98ED1E1C-FDF4-6F49-9063-AF4C2CC9A2A0}" dt="2022-09-21T20:24:11.381" v="294"/>
          <ac:inkMkLst>
            <pc:docMk/>
            <pc:sldMk cId="3115196502" sldId="427"/>
            <ac:inkMk id="137" creationId="{51B34AEB-8EC7-1E12-F37D-F68B52BA245B}"/>
          </ac:inkMkLst>
        </pc:inkChg>
        <pc:inkChg chg="add del">
          <ac:chgData name="Kau, Derchang" userId="b9148588-e694-4445-9765-2c9aad6149ce" providerId="ADAL" clId="{98ED1E1C-FDF4-6F49-9063-AF4C2CC9A2A0}" dt="2022-09-21T20:24:11.177" v="293"/>
          <ac:inkMkLst>
            <pc:docMk/>
            <pc:sldMk cId="3115196502" sldId="427"/>
            <ac:inkMk id="138" creationId="{CBDF87AB-BE24-A140-3C00-6CCB89778DA5}"/>
          </ac:inkMkLst>
        </pc:inkChg>
        <pc:inkChg chg="add del">
          <ac:chgData name="Kau, Derchang" userId="b9148588-e694-4445-9765-2c9aad6149ce" providerId="ADAL" clId="{98ED1E1C-FDF4-6F49-9063-AF4C2CC9A2A0}" dt="2022-09-21T20:24:10.848" v="292"/>
          <ac:inkMkLst>
            <pc:docMk/>
            <pc:sldMk cId="3115196502" sldId="427"/>
            <ac:inkMk id="139" creationId="{A1772046-8E34-7DA8-6500-2E34636A8A56}"/>
          </ac:inkMkLst>
        </pc:inkChg>
        <pc:inkChg chg="add del">
          <ac:chgData name="Kau, Derchang" userId="b9148588-e694-4445-9765-2c9aad6149ce" providerId="ADAL" clId="{98ED1E1C-FDF4-6F49-9063-AF4C2CC9A2A0}" dt="2022-09-21T20:24:09.693" v="291"/>
          <ac:inkMkLst>
            <pc:docMk/>
            <pc:sldMk cId="3115196502" sldId="427"/>
            <ac:inkMk id="140" creationId="{1BEDB64F-22D3-7F9E-6FA0-F25062E5F81E}"/>
          </ac:inkMkLst>
        </pc:inkChg>
        <pc:inkChg chg="add del">
          <ac:chgData name="Kau, Derchang" userId="b9148588-e694-4445-9765-2c9aad6149ce" providerId="ADAL" clId="{98ED1E1C-FDF4-6F49-9063-AF4C2CC9A2A0}" dt="2022-09-21T20:24:09.457" v="290"/>
          <ac:inkMkLst>
            <pc:docMk/>
            <pc:sldMk cId="3115196502" sldId="427"/>
            <ac:inkMk id="141" creationId="{5C20C181-9E85-F6D0-C110-7FD5E05A0B6F}"/>
          </ac:inkMkLst>
        </pc:inkChg>
        <pc:inkChg chg="add del">
          <ac:chgData name="Kau, Derchang" userId="b9148588-e694-4445-9765-2c9aad6149ce" providerId="ADAL" clId="{98ED1E1C-FDF4-6F49-9063-AF4C2CC9A2A0}" dt="2022-09-21T20:24:09.248" v="289"/>
          <ac:inkMkLst>
            <pc:docMk/>
            <pc:sldMk cId="3115196502" sldId="427"/>
            <ac:inkMk id="142" creationId="{E0EE18A9-D5E8-7B09-F48B-BF32A416154B}"/>
          </ac:inkMkLst>
        </pc:inkChg>
        <pc:inkChg chg="add del">
          <ac:chgData name="Kau, Derchang" userId="b9148588-e694-4445-9765-2c9aad6149ce" providerId="ADAL" clId="{98ED1E1C-FDF4-6F49-9063-AF4C2CC9A2A0}" dt="2022-09-21T20:24:09.042" v="288"/>
          <ac:inkMkLst>
            <pc:docMk/>
            <pc:sldMk cId="3115196502" sldId="427"/>
            <ac:inkMk id="143" creationId="{56588FF1-5441-2EDB-CDD9-E88FAD5D60EB}"/>
          </ac:inkMkLst>
        </pc:inkChg>
        <pc:inkChg chg="add del">
          <ac:chgData name="Kau, Derchang" userId="b9148588-e694-4445-9765-2c9aad6149ce" providerId="ADAL" clId="{98ED1E1C-FDF4-6F49-9063-AF4C2CC9A2A0}" dt="2022-09-21T20:24:08.827" v="287"/>
          <ac:inkMkLst>
            <pc:docMk/>
            <pc:sldMk cId="3115196502" sldId="427"/>
            <ac:inkMk id="144" creationId="{488BCDDC-A7CF-8475-534C-BAA92AD2FCA0}"/>
          </ac:inkMkLst>
        </pc:inkChg>
        <pc:inkChg chg="add del reco">
          <ac:chgData name="Kau, Derchang" userId="b9148588-e694-4445-9765-2c9aad6149ce" providerId="ADAL" clId="{98ED1E1C-FDF4-6F49-9063-AF4C2CC9A2A0}" dt="2022-09-21T20:24:08.827" v="287"/>
          <ac:inkMkLst>
            <pc:docMk/>
            <pc:sldMk cId="3115196502" sldId="427"/>
            <ac:inkMk id="145" creationId="{B30533E8-98FE-6DB1-8AA4-82D1BE5EB451}"/>
          </ac:inkMkLst>
        </pc:inkChg>
        <pc:inkChg chg="add del">
          <ac:chgData name="Kau, Derchang" userId="b9148588-e694-4445-9765-2c9aad6149ce" providerId="ADAL" clId="{98ED1E1C-FDF4-6F49-9063-AF4C2CC9A2A0}" dt="2022-09-21T20:24:08.597" v="286"/>
          <ac:inkMkLst>
            <pc:docMk/>
            <pc:sldMk cId="3115196502" sldId="427"/>
            <ac:inkMk id="146" creationId="{1293BE26-98A7-B84B-5BC8-7F8D72DF2E2F}"/>
          </ac:inkMkLst>
        </pc:inkChg>
        <pc:inkChg chg="add del">
          <ac:chgData name="Kau, Derchang" userId="b9148588-e694-4445-9765-2c9aad6149ce" providerId="ADAL" clId="{98ED1E1C-FDF4-6F49-9063-AF4C2CC9A2A0}" dt="2022-09-21T20:24:08.264" v="285"/>
          <ac:inkMkLst>
            <pc:docMk/>
            <pc:sldMk cId="3115196502" sldId="427"/>
            <ac:inkMk id="147" creationId="{6204906B-77BD-02AF-88C1-B372CF55E5F8}"/>
          </ac:inkMkLst>
        </pc:inkChg>
        <pc:inkChg chg="add del">
          <ac:chgData name="Kau, Derchang" userId="b9148588-e694-4445-9765-2c9aad6149ce" providerId="ADAL" clId="{98ED1E1C-FDF4-6F49-9063-AF4C2CC9A2A0}" dt="2022-09-21T20:24:07.055" v="284"/>
          <ac:inkMkLst>
            <pc:docMk/>
            <pc:sldMk cId="3115196502" sldId="427"/>
            <ac:inkMk id="148" creationId="{D9A2D877-B33C-14AE-FA70-BC2E70CBB63E}"/>
          </ac:inkMkLst>
        </pc:inkChg>
        <pc:inkChg chg="add del">
          <ac:chgData name="Kau, Derchang" userId="b9148588-e694-4445-9765-2c9aad6149ce" providerId="ADAL" clId="{98ED1E1C-FDF4-6F49-9063-AF4C2CC9A2A0}" dt="2022-09-21T20:24:06.869" v="283"/>
          <ac:inkMkLst>
            <pc:docMk/>
            <pc:sldMk cId="3115196502" sldId="427"/>
            <ac:inkMk id="149" creationId="{4D9895A8-1B38-C211-7FA7-934C1369A997}"/>
          </ac:inkMkLst>
        </pc:inkChg>
        <pc:inkChg chg="add del">
          <ac:chgData name="Kau, Derchang" userId="b9148588-e694-4445-9765-2c9aad6149ce" providerId="ADAL" clId="{98ED1E1C-FDF4-6F49-9063-AF4C2CC9A2A0}" dt="2022-09-21T20:24:06.623" v="282"/>
          <ac:inkMkLst>
            <pc:docMk/>
            <pc:sldMk cId="3115196502" sldId="427"/>
            <ac:inkMk id="150" creationId="{A7B596DD-72E0-6194-2C18-A4EBDDD20971}"/>
          </ac:inkMkLst>
        </pc:inkChg>
        <pc:inkChg chg="add del">
          <ac:chgData name="Kau, Derchang" userId="b9148588-e694-4445-9765-2c9aad6149ce" providerId="ADAL" clId="{98ED1E1C-FDF4-6F49-9063-AF4C2CC9A2A0}" dt="2022-09-21T20:24:05.364" v="281"/>
          <ac:inkMkLst>
            <pc:docMk/>
            <pc:sldMk cId="3115196502" sldId="427"/>
            <ac:inkMk id="151" creationId="{BC182477-D50F-01EF-CAB3-4012F07BC4E0}"/>
          </ac:inkMkLst>
        </pc:inkChg>
        <pc:inkChg chg="add del">
          <ac:chgData name="Kau, Derchang" userId="b9148588-e694-4445-9765-2c9aad6149ce" providerId="ADAL" clId="{98ED1E1C-FDF4-6F49-9063-AF4C2CC9A2A0}" dt="2022-09-21T20:24:05.049" v="280"/>
          <ac:inkMkLst>
            <pc:docMk/>
            <pc:sldMk cId="3115196502" sldId="427"/>
            <ac:inkMk id="152" creationId="{0A733B1A-856B-659C-89F7-07A7A1081364}"/>
          </ac:inkMkLst>
        </pc:inkChg>
        <pc:inkChg chg="add del reco">
          <ac:chgData name="Kau, Derchang" userId="b9148588-e694-4445-9765-2c9aad6149ce" providerId="ADAL" clId="{98ED1E1C-FDF4-6F49-9063-AF4C2CC9A2A0}" dt="2022-09-21T20:24:05.049" v="280"/>
          <ac:inkMkLst>
            <pc:docMk/>
            <pc:sldMk cId="3115196502" sldId="427"/>
            <ac:inkMk id="153" creationId="{88373728-9817-7245-721D-7962BE678620}"/>
          </ac:inkMkLst>
        </pc:inkChg>
        <pc:inkChg chg="add del">
          <ac:chgData name="Kau, Derchang" userId="b9148588-e694-4445-9765-2c9aad6149ce" providerId="ADAL" clId="{98ED1E1C-FDF4-6F49-9063-AF4C2CC9A2A0}" dt="2022-09-21T20:24:23.751" v="305"/>
          <ac:inkMkLst>
            <pc:docMk/>
            <pc:sldMk cId="3115196502" sldId="427"/>
            <ac:inkMk id="154" creationId="{157CB006-6B63-E7BE-F970-1BEC042A21CD}"/>
          </ac:inkMkLst>
        </pc:inkChg>
        <pc:inkChg chg="add del">
          <ac:chgData name="Kau, Derchang" userId="b9148588-e694-4445-9765-2c9aad6149ce" providerId="ADAL" clId="{98ED1E1C-FDF4-6F49-9063-AF4C2CC9A2A0}" dt="2022-09-21T20:24:23.751" v="305"/>
          <ac:inkMkLst>
            <pc:docMk/>
            <pc:sldMk cId="3115196502" sldId="427"/>
            <ac:inkMk id="155" creationId="{421D9586-EDFE-75D1-0CB7-295EB56A6859}"/>
          </ac:inkMkLst>
        </pc:inkChg>
        <pc:inkChg chg="add del">
          <ac:chgData name="Kau, Derchang" userId="b9148588-e694-4445-9765-2c9aad6149ce" providerId="ADAL" clId="{98ED1E1C-FDF4-6F49-9063-AF4C2CC9A2A0}" dt="2022-09-21T20:24:23.751" v="305"/>
          <ac:inkMkLst>
            <pc:docMk/>
            <pc:sldMk cId="3115196502" sldId="427"/>
            <ac:inkMk id="156" creationId="{A5C7B231-DCA0-DDE3-2A0B-EB79DB700FB9}"/>
          </ac:inkMkLst>
        </pc:inkChg>
        <pc:inkChg chg="add del">
          <ac:chgData name="Kau, Derchang" userId="b9148588-e694-4445-9765-2c9aad6149ce" providerId="ADAL" clId="{98ED1E1C-FDF4-6F49-9063-AF4C2CC9A2A0}" dt="2022-09-21T20:24:23.751" v="305"/>
          <ac:inkMkLst>
            <pc:docMk/>
            <pc:sldMk cId="3115196502" sldId="427"/>
            <ac:inkMk id="157" creationId="{056FB422-444E-D672-1B31-E9D250AE99F5}"/>
          </ac:inkMkLst>
        </pc:inkChg>
        <pc:inkChg chg="add del">
          <ac:chgData name="Kau, Derchang" userId="b9148588-e694-4445-9765-2c9aad6149ce" providerId="ADAL" clId="{98ED1E1C-FDF4-6F49-9063-AF4C2CC9A2A0}" dt="2022-09-21T20:24:23.751" v="305"/>
          <ac:inkMkLst>
            <pc:docMk/>
            <pc:sldMk cId="3115196502" sldId="427"/>
            <ac:inkMk id="158" creationId="{ECF95229-380E-44AB-E284-875981F3CF66}"/>
          </ac:inkMkLst>
        </pc:inkChg>
        <pc:inkChg chg="add del">
          <ac:chgData name="Kau, Derchang" userId="b9148588-e694-4445-9765-2c9aad6149ce" providerId="ADAL" clId="{98ED1E1C-FDF4-6F49-9063-AF4C2CC9A2A0}" dt="2022-09-21T20:24:23.751" v="305"/>
          <ac:inkMkLst>
            <pc:docMk/>
            <pc:sldMk cId="3115196502" sldId="427"/>
            <ac:inkMk id="159" creationId="{8577EC47-DF7C-CF1E-EE9E-4F171E395E8F}"/>
          </ac:inkMkLst>
        </pc:inkChg>
        <pc:inkChg chg="add del">
          <ac:chgData name="Kau, Derchang" userId="b9148588-e694-4445-9765-2c9aad6149ce" providerId="ADAL" clId="{98ED1E1C-FDF4-6F49-9063-AF4C2CC9A2A0}" dt="2022-09-21T20:24:23.751" v="305"/>
          <ac:inkMkLst>
            <pc:docMk/>
            <pc:sldMk cId="3115196502" sldId="427"/>
            <ac:inkMk id="160" creationId="{A0FBEC56-D813-14B1-F2D7-0F6FE90F480D}"/>
          </ac:inkMkLst>
        </pc:inkChg>
        <pc:inkChg chg="add del">
          <ac:chgData name="Kau, Derchang" userId="b9148588-e694-4445-9765-2c9aad6149ce" providerId="ADAL" clId="{98ED1E1C-FDF4-6F49-9063-AF4C2CC9A2A0}" dt="2022-09-21T20:24:23.751" v="305"/>
          <ac:inkMkLst>
            <pc:docMk/>
            <pc:sldMk cId="3115196502" sldId="427"/>
            <ac:inkMk id="161" creationId="{EAED0FBD-C064-21F8-6B80-CDED202EBBB5}"/>
          </ac:inkMkLst>
        </pc:inkChg>
        <pc:inkChg chg="add del">
          <ac:chgData name="Kau, Derchang" userId="b9148588-e694-4445-9765-2c9aad6149ce" providerId="ADAL" clId="{98ED1E1C-FDF4-6F49-9063-AF4C2CC9A2A0}" dt="2022-09-21T20:24:23.751" v="305"/>
          <ac:inkMkLst>
            <pc:docMk/>
            <pc:sldMk cId="3115196502" sldId="427"/>
            <ac:inkMk id="162" creationId="{17B308F1-D9B1-769B-B938-8DF5719C1E18}"/>
          </ac:inkMkLst>
        </pc:inkChg>
        <pc:inkChg chg="add del reco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163" creationId="{93A37346-5EC7-3CA4-13AC-7F9A4B982148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64" creationId="{EC790B82-C19E-388F-117A-16D13C541D6E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65" creationId="{DA97EDCD-EE3A-E36A-A05F-623C03A6AF8D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66" creationId="{4E78DD8F-4142-D04A-89CC-5EA654067330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67" creationId="{B4175BA7-4BA7-E0F8-C2E7-BC262A93B71C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68" creationId="{1A153E04-E5AA-76D7-12A5-9EB7ADC3B619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69" creationId="{7405AD18-0B4F-B734-6738-44182BFF07C6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70" creationId="{D5D96631-461F-EC54-D4C6-3AF55311D4C4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71" creationId="{70CAEEBE-D8B1-EE40-B560-B85A7044FB08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72" creationId="{98724B8C-930E-93BC-F450-1C4684FCC5E7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73" creationId="{8C207FC0-29C0-90D5-1180-7688928198CA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74" creationId="{321C9102-769D-8016-C2B6-BA950DB39112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75" creationId="{03DDF903-8F6A-D6B4-32A8-05E2E9E0A954}"/>
          </ac:inkMkLst>
        </pc:inkChg>
        <pc:inkChg chg="add del">
          <ac:chgData name="Kau, Derchang" userId="b9148588-e694-4445-9765-2c9aad6149ce" providerId="ADAL" clId="{98ED1E1C-FDF4-6F49-9063-AF4C2CC9A2A0}" dt="2022-09-21T20:24:32.778" v="319"/>
          <ac:inkMkLst>
            <pc:docMk/>
            <pc:sldMk cId="3115196502" sldId="427"/>
            <ac:inkMk id="176" creationId="{72BDEA1C-13FF-1431-40F4-E57D539B753D}"/>
          </ac:inkMkLst>
        </pc:inkChg>
        <pc:inkChg chg="add del reco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177" creationId="{705DFCD6-B95D-64C2-C8E2-16E07F221EDC}"/>
          </ac:inkMkLst>
        </pc:inkChg>
        <pc:inkChg chg="add del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178" creationId="{78D0D9EB-FCDD-FC36-B5A7-348AACCD7279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79" creationId="{9A11BDDF-3B81-6C2D-BDD3-8BE8785612DF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80" creationId="{C00F48DD-8A6F-2452-3FC7-4DCB905BA940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81" creationId="{7DD69ECA-BDDD-F46D-C522-FDE629FB77AB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82" creationId="{BD010C53-5A8A-17D1-E06B-7DA27670E439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83" creationId="{A68D1E3F-2969-B870-C1D6-9957C55224FC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84" creationId="{8DD8920C-50CC-14FE-A67B-0FE7C424173B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85" creationId="{BC6C10BB-FC32-09F2-D54A-05FF62B92E8C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86" creationId="{C4337034-4B11-63B8-CF11-FF8EFEF2EA0C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87" creationId="{BF2CE62E-5F49-C07A-BD36-87FB025FEFBE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88" creationId="{43824CAE-0961-EB9E-2A04-66E02934337D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89" creationId="{02A97C4F-FB77-614A-C88C-8D90E3D5CF74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90" creationId="{0B0B96AA-ED75-3FDC-A31B-D39A961C68D3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91" creationId="{0B1B793D-B8EB-89D2-9A2A-7B0DCA8157A3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92" creationId="{7922BA69-9A04-4546-2D0B-4369530F15E6}"/>
          </ac:inkMkLst>
        </pc:inkChg>
        <pc:inkChg chg="add del">
          <ac:chgData name="Kau, Derchang" userId="b9148588-e694-4445-9765-2c9aad6149ce" providerId="ADAL" clId="{98ED1E1C-FDF4-6F49-9063-AF4C2CC9A2A0}" dt="2022-09-21T20:24:47.578" v="336"/>
          <ac:inkMkLst>
            <pc:docMk/>
            <pc:sldMk cId="3115196502" sldId="427"/>
            <ac:inkMk id="193" creationId="{E81893A8-AD78-C6C8-F62C-F0421A8EFD40}"/>
          </ac:inkMkLst>
        </pc:inkChg>
        <pc:inkChg chg="add del reco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194" creationId="{006F49D9-A40B-D261-7DAE-A8389918DB2F}"/>
          </ac:inkMkLst>
        </pc:inkChg>
        <pc:inkChg chg="add del">
          <ac:chgData name="Kau, Derchang" userId="b9148588-e694-4445-9765-2c9aad6149ce" providerId="ADAL" clId="{98ED1E1C-FDF4-6F49-9063-AF4C2CC9A2A0}" dt="2022-09-21T20:24:59.358" v="341"/>
          <ac:inkMkLst>
            <pc:docMk/>
            <pc:sldMk cId="3115196502" sldId="427"/>
            <ac:inkMk id="195" creationId="{ABCA39AC-A24C-A0CD-1319-91365076596B}"/>
          </ac:inkMkLst>
        </pc:inkChg>
        <pc:inkChg chg="add del">
          <ac:chgData name="Kau, Derchang" userId="b9148588-e694-4445-9765-2c9aad6149ce" providerId="ADAL" clId="{98ED1E1C-FDF4-6F49-9063-AF4C2CC9A2A0}" dt="2022-09-21T20:24:59.358" v="341"/>
          <ac:inkMkLst>
            <pc:docMk/>
            <pc:sldMk cId="3115196502" sldId="427"/>
            <ac:inkMk id="196" creationId="{50B5A653-758E-1F15-9A7A-9DA4E2DA8B16}"/>
          </ac:inkMkLst>
        </pc:inkChg>
        <pc:inkChg chg="add del">
          <ac:chgData name="Kau, Derchang" userId="b9148588-e694-4445-9765-2c9aad6149ce" providerId="ADAL" clId="{98ED1E1C-FDF4-6F49-9063-AF4C2CC9A2A0}" dt="2022-09-21T20:24:59.358" v="341"/>
          <ac:inkMkLst>
            <pc:docMk/>
            <pc:sldMk cId="3115196502" sldId="427"/>
            <ac:inkMk id="197" creationId="{005FF54A-24EE-037B-99B8-31C4B8247C79}"/>
          </ac:inkMkLst>
        </pc:inkChg>
        <pc:inkChg chg="add del">
          <ac:chgData name="Kau, Derchang" userId="b9148588-e694-4445-9765-2c9aad6149ce" providerId="ADAL" clId="{98ED1E1C-FDF4-6F49-9063-AF4C2CC9A2A0}" dt="2022-09-21T20:24:59.358" v="341"/>
          <ac:inkMkLst>
            <pc:docMk/>
            <pc:sldMk cId="3115196502" sldId="427"/>
            <ac:inkMk id="198" creationId="{320FF552-5A88-F5DB-12DF-2829CA59B000}"/>
          </ac:inkMkLst>
        </pc:inkChg>
        <pc:inkChg chg="add del reco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199" creationId="{DFA4D749-1F11-C038-282F-C7112521807C}"/>
          </ac:inkMkLst>
        </pc:inkChg>
        <pc:inkChg chg="add del">
          <ac:chgData name="Kau, Derchang" userId="b9148588-e694-4445-9765-2c9aad6149ce" providerId="ADAL" clId="{98ED1E1C-FDF4-6F49-9063-AF4C2CC9A2A0}" dt="2022-09-21T20:25:01.921" v="345"/>
          <ac:inkMkLst>
            <pc:docMk/>
            <pc:sldMk cId="3115196502" sldId="427"/>
            <ac:inkMk id="200" creationId="{752A12BF-E275-D879-98D3-C109CF883DAA}"/>
          </ac:inkMkLst>
        </pc:inkChg>
        <pc:inkChg chg="add del">
          <ac:chgData name="Kau, Derchang" userId="b9148588-e694-4445-9765-2c9aad6149ce" providerId="ADAL" clId="{98ED1E1C-FDF4-6F49-9063-AF4C2CC9A2A0}" dt="2022-09-21T20:25:01.921" v="345"/>
          <ac:inkMkLst>
            <pc:docMk/>
            <pc:sldMk cId="3115196502" sldId="427"/>
            <ac:inkMk id="201" creationId="{E842DB13-17E6-98D8-5845-D1E4A862CF80}"/>
          </ac:inkMkLst>
        </pc:inkChg>
        <pc:inkChg chg="add del">
          <ac:chgData name="Kau, Derchang" userId="b9148588-e694-4445-9765-2c9aad6149ce" providerId="ADAL" clId="{98ED1E1C-FDF4-6F49-9063-AF4C2CC9A2A0}" dt="2022-09-21T20:25:01.921" v="345"/>
          <ac:inkMkLst>
            <pc:docMk/>
            <pc:sldMk cId="3115196502" sldId="427"/>
            <ac:inkMk id="202" creationId="{71A97C8C-C89F-F0DF-8254-9971601864E2}"/>
          </ac:inkMkLst>
        </pc:inkChg>
        <pc:inkChg chg="add del reco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203" creationId="{83D8C8C0-4C36-A12D-D0B0-8787EC3BC58C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04" creationId="{AF86FE3A-2C74-AF24-B72D-C45AC9059061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05" creationId="{C7346856-33C9-D99A-263F-9ACF6C606312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06" creationId="{A72DB5B0-90E1-F883-B9C2-580CE05B7599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07" creationId="{2E0FA56E-B3D4-604A-9BC7-8A6667DF350F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08" creationId="{4F212F61-2C9B-B96D-7D4F-253860AB1D20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09" creationId="{3D5C19B5-69B7-CFD6-B962-BA76F3CB2F39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10" creationId="{5D9DDA1C-B2BC-84F4-796E-2F6F379AD425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11" creationId="{162696FA-8CB5-8B58-44F7-81751AE4D71C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12" creationId="{E4099E07-9102-DFE3-F7BF-A92FC3120003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13" creationId="{62AA0C0A-883E-EC2A-1FA3-22E7F01E42C7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14" creationId="{153A4F10-5EBD-94A7-9BA0-FA3F9BEEFA43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15" creationId="{9DF3CE69-0487-7D8A-FF06-F9F2B5F2E35A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16" creationId="{D2D3D6EA-045D-4767-0D89-9E106C0F652E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17" creationId="{24EEE901-6BB9-5C59-2BE8-DE00FD2A5108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18" creationId="{FBEBBBAA-D4EB-F74B-2FFB-63C4551956D7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19" creationId="{6D9CABC4-1733-F338-1D58-2FF349900390}"/>
          </ac:inkMkLst>
        </pc:inkChg>
        <pc:inkChg chg="add del">
          <ac:chgData name="Kau, Derchang" userId="b9148588-e694-4445-9765-2c9aad6149ce" providerId="ADAL" clId="{98ED1E1C-FDF4-6F49-9063-AF4C2CC9A2A0}" dt="2022-09-21T20:25:17.715" v="363"/>
          <ac:inkMkLst>
            <pc:docMk/>
            <pc:sldMk cId="3115196502" sldId="427"/>
            <ac:inkMk id="220" creationId="{70868A23-6C41-C081-8404-CAA2B21CEE3C}"/>
          </ac:inkMkLst>
        </pc:inkChg>
        <pc:inkChg chg="add mod reco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221" creationId="{9630F967-0978-C18B-F6B4-02739E4539F8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22" creationId="{16DB7DFD-1988-90F6-189E-53CD4975C17D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23" creationId="{CA88B030-FD35-961B-1478-E6230B152866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24" creationId="{4F13DC50-71AE-55E2-D0EB-E99265A018C2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25" creationId="{446DBF33-EBA6-6628-7AA5-BE0867C9542C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26" creationId="{2A4CC213-1803-F4B6-70CB-CF37EA4F31B7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27" creationId="{98F563BD-1D1D-AE52-C27F-62F508C44274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28" creationId="{7FAC83EA-77CE-A596-AE67-716F05247D6D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29" creationId="{273208C3-DCF1-07F5-A6DD-F3E17A5C3269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30" creationId="{E91279C9-F4CF-1B39-23E8-2982C30F2648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31" creationId="{4E5B0D14-9F1D-CCC4-F2C5-5814498049F2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32" creationId="{D56D8187-84F1-C62C-DAAA-E6161904E499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33" creationId="{28D0D7C4-DA09-B773-BB14-046CF79D5ACD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34" creationId="{27A83228-CCDE-3A63-DB81-E65AF43B2B1C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35" creationId="{8948D7DA-21F6-4A37-9270-0482002B787B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36" creationId="{7E814956-86E0-8868-D28C-5C448281F4DB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37" creationId="{C2AA6E61-1E31-3E2E-6BC3-2C9EE9F03864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38" creationId="{FCA6147E-8FBB-DC69-ACF5-C3D7B46D1E92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39" creationId="{69BC2584-4254-F76D-51FA-20ADC314A973}"/>
          </ac:inkMkLst>
        </pc:inkChg>
        <pc:inkChg chg="add del">
          <ac:chgData name="Kau, Derchang" userId="b9148588-e694-4445-9765-2c9aad6149ce" providerId="ADAL" clId="{98ED1E1C-FDF4-6F49-9063-AF4C2CC9A2A0}" dt="2022-09-21T20:25:26.371" v="383"/>
          <ac:inkMkLst>
            <pc:docMk/>
            <pc:sldMk cId="3115196502" sldId="427"/>
            <ac:inkMk id="240" creationId="{83495076-B789-CC35-9D98-F161021792CC}"/>
          </ac:inkMkLst>
        </pc:inkChg>
        <pc:inkChg chg="add del reco">
          <ac:chgData name="Kau, Derchang" userId="b9148588-e694-4445-9765-2c9aad6149ce" providerId="ADAL" clId="{98ED1E1C-FDF4-6F49-9063-AF4C2CC9A2A0}" dt="2022-09-21T20:27:47.193" v="385" actId="34122"/>
          <ac:inkMkLst>
            <pc:docMk/>
            <pc:sldMk cId="3115196502" sldId="427"/>
            <ac:inkMk id="241" creationId="{F2E84ECB-0E48-C52A-F270-16FAF2B2E4BD}"/>
          </ac:inkMkLst>
        </pc:inkChg>
      </pc:sldChg>
      <pc:sldChg chg="addSp delSp modSp">
        <pc:chgData name="Kau, Derchang" userId="b9148588-e694-4445-9765-2c9aad6149ce" providerId="ADAL" clId="{98ED1E1C-FDF4-6F49-9063-AF4C2CC9A2A0}" dt="2022-09-21T20:13:39.918" v="138"/>
        <pc:sldMkLst>
          <pc:docMk/>
          <pc:sldMk cId="409589480" sldId="450"/>
        </pc:sldMkLst>
        <pc:picChg chg="mod">
          <ac:chgData name="Kau, Derchang" userId="b9148588-e694-4445-9765-2c9aad6149ce" providerId="ADAL" clId="{98ED1E1C-FDF4-6F49-9063-AF4C2CC9A2A0}" dt="2022-09-21T20:12:42.576" v="77" actId="1076"/>
          <ac:picMkLst>
            <pc:docMk/>
            <pc:sldMk cId="409589480" sldId="450"/>
            <ac:picMk id="5" creationId="{520CE7F9-604B-40BD-BDBD-E71C76D4D276}"/>
          </ac:picMkLst>
        </pc:picChg>
        <pc:inkChg chg="add">
          <ac:chgData name="Kau, Derchang" userId="b9148588-e694-4445-9765-2c9aad6149ce" providerId="ADAL" clId="{98ED1E1C-FDF4-6F49-9063-AF4C2CC9A2A0}" dt="2022-09-21T20:11:03.406" v="10"/>
          <ac:inkMkLst>
            <pc:docMk/>
            <pc:sldMk cId="409589480" sldId="450"/>
            <ac:inkMk id="3" creationId="{954AF04E-B6FE-C327-8321-963D1FC83557}"/>
          </ac:inkMkLst>
        </pc:inkChg>
        <pc:inkChg chg="add del">
          <ac:chgData name="Kau, Derchang" userId="b9148588-e694-4445-9765-2c9aad6149ce" providerId="ADAL" clId="{98ED1E1C-FDF4-6F49-9063-AF4C2CC9A2A0}" dt="2022-09-21T20:11:22.768" v="39"/>
          <ac:inkMkLst>
            <pc:docMk/>
            <pc:sldMk cId="409589480" sldId="450"/>
            <ac:inkMk id="4" creationId="{D2EDEDCF-03BC-2228-695C-7606DA615620}"/>
          </ac:inkMkLst>
        </pc:inkChg>
        <pc:inkChg chg="add del">
          <ac:chgData name="Kau, Derchang" userId="b9148588-e694-4445-9765-2c9aad6149ce" providerId="ADAL" clId="{98ED1E1C-FDF4-6F49-9063-AF4C2CC9A2A0}" dt="2022-09-21T20:11:22.768" v="39"/>
          <ac:inkMkLst>
            <pc:docMk/>
            <pc:sldMk cId="409589480" sldId="450"/>
            <ac:inkMk id="8" creationId="{CE8A232E-FB10-97FC-020E-FF9475EA4D9A}"/>
          </ac:inkMkLst>
        </pc:inkChg>
        <pc:inkChg chg="add del reco">
          <ac:chgData name="Kau, Derchang" userId="b9148588-e694-4445-9765-2c9aad6149ce" providerId="ADAL" clId="{98ED1E1C-FDF4-6F49-9063-AF4C2CC9A2A0}" dt="2022-09-21T20:11:22.768" v="39"/>
          <ac:inkMkLst>
            <pc:docMk/>
            <pc:sldMk cId="409589480" sldId="450"/>
            <ac:inkMk id="10" creationId="{428D963A-6248-E0F8-81FF-5EE2A4BF3E80}"/>
          </ac:inkMkLst>
        </pc:inkChg>
        <pc:inkChg chg="add del">
          <ac:chgData name="Kau, Derchang" userId="b9148588-e694-4445-9765-2c9aad6149ce" providerId="ADAL" clId="{98ED1E1C-FDF4-6F49-9063-AF4C2CC9A2A0}" dt="2022-09-21T20:11:22.606" v="38"/>
          <ac:inkMkLst>
            <pc:docMk/>
            <pc:sldMk cId="409589480" sldId="450"/>
            <ac:inkMk id="11" creationId="{1CB11DEC-BFBA-EB9F-E10B-AD8C6100BB1D}"/>
          </ac:inkMkLst>
        </pc:inkChg>
        <pc:inkChg chg="add del">
          <ac:chgData name="Kau, Derchang" userId="b9148588-e694-4445-9765-2c9aad6149ce" providerId="ADAL" clId="{98ED1E1C-FDF4-6F49-9063-AF4C2CC9A2A0}" dt="2022-09-21T20:11:22.439" v="37"/>
          <ac:inkMkLst>
            <pc:docMk/>
            <pc:sldMk cId="409589480" sldId="450"/>
            <ac:inkMk id="12" creationId="{ADD8BBCD-4A13-063C-1EFB-71A7E35150A8}"/>
          </ac:inkMkLst>
        </pc:inkChg>
        <pc:inkChg chg="add del">
          <ac:chgData name="Kau, Derchang" userId="b9148588-e694-4445-9765-2c9aad6149ce" providerId="ADAL" clId="{98ED1E1C-FDF4-6F49-9063-AF4C2CC9A2A0}" dt="2022-09-21T20:11:22.272" v="36"/>
          <ac:inkMkLst>
            <pc:docMk/>
            <pc:sldMk cId="409589480" sldId="450"/>
            <ac:inkMk id="13" creationId="{56A62DD4-4CEB-DBE1-7F72-37DD0BAE5684}"/>
          </ac:inkMkLst>
        </pc:inkChg>
        <pc:inkChg chg="add del">
          <ac:chgData name="Kau, Derchang" userId="b9148588-e694-4445-9765-2c9aad6149ce" providerId="ADAL" clId="{98ED1E1C-FDF4-6F49-9063-AF4C2CC9A2A0}" dt="2022-09-21T20:11:22.096" v="35"/>
          <ac:inkMkLst>
            <pc:docMk/>
            <pc:sldMk cId="409589480" sldId="450"/>
            <ac:inkMk id="14" creationId="{3669CBBE-728C-D0B0-FCBA-2913A6F08154}"/>
          </ac:inkMkLst>
        </pc:inkChg>
        <pc:inkChg chg="add del">
          <ac:chgData name="Kau, Derchang" userId="b9148588-e694-4445-9765-2c9aad6149ce" providerId="ADAL" clId="{98ED1E1C-FDF4-6F49-9063-AF4C2CC9A2A0}" dt="2022-09-21T20:11:21.930" v="34"/>
          <ac:inkMkLst>
            <pc:docMk/>
            <pc:sldMk cId="409589480" sldId="450"/>
            <ac:inkMk id="15" creationId="{CDBB0611-339D-2855-1EC2-9F88667D2A24}"/>
          </ac:inkMkLst>
        </pc:inkChg>
        <pc:inkChg chg="add del">
          <ac:chgData name="Kau, Derchang" userId="b9148588-e694-4445-9765-2c9aad6149ce" providerId="ADAL" clId="{98ED1E1C-FDF4-6F49-9063-AF4C2CC9A2A0}" dt="2022-09-21T20:11:21.755" v="33"/>
          <ac:inkMkLst>
            <pc:docMk/>
            <pc:sldMk cId="409589480" sldId="450"/>
            <ac:inkMk id="16" creationId="{E7C1E3A8-E1BE-E66B-673C-D825C1CD33DD}"/>
          </ac:inkMkLst>
        </pc:inkChg>
        <pc:inkChg chg="add del">
          <ac:chgData name="Kau, Derchang" userId="b9148588-e694-4445-9765-2c9aad6149ce" providerId="ADAL" clId="{98ED1E1C-FDF4-6F49-9063-AF4C2CC9A2A0}" dt="2022-09-21T20:11:21.577" v="32"/>
          <ac:inkMkLst>
            <pc:docMk/>
            <pc:sldMk cId="409589480" sldId="450"/>
            <ac:inkMk id="17" creationId="{EBA39D6E-EA4D-E88D-F644-7E1A3E0BF7DD}"/>
          </ac:inkMkLst>
        </pc:inkChg>
        <pc:inkChg chg="add del">
          <ac:chgData name="Kau, Derchang" userId="b9148588-e694-4445-9765-2c9aad6149ce" providerId="ADAL" clId="{98ED1E1C-FDF4-6F49-9063-AF4C2CC9A2A0}" dt="2022-09-21T20:11:20.504" v="31"/>
          <ac:inkMkLst>
            <pc:docMk/>
            <pc:sldMk cId="409589480" sldId="450"/>
            <ac:inkMk id="18" creationId="{5976FA7D-96F5-DA16-37D1-070995A7C07E}"/>
          </ac:inkMkLst>
        </pc:inkChg>
        <pc:inkChg chg="add del">
          <ac:chgData name="Kau, Derchang" userId="b9148588-e694-4445-9765-2c9aad6149ce" providerId="ADAL" clId="{98ED1E1C-FDF4-6F49-9063-AF4C2CC9A2A0}" dt="2022-09-21T20:11:20.337" v="30"/>
          <ac:inkMkLst>
            <pc:docMk/>
            <pc:sldMk cId="409589480" sldId="450"/>
            <ac:inkMk id="19" creationId="{B7202521-1A01-4D34-7D58-9B3809F14B7D}"/>
          </ac:inkMkLst>
        </pc:inkChg>
        <pc:inkChg chg="add del">
          <ac:chgData name="Kau, Derchang" userId="b9148588-e694-4445-9765-2c9aad6149ce" providerId="ADAL" clId="{98ED1E1C-FDF4-6F49-9063-AF4C2CC9A2A0}" dt="2022-09-21T20:11:20.170" v="29"/>
          <ac:inkMkLst>
            <pc:docMk/>
            <pc:sldMk cId="409589480" sldId="450"/>
            <ac:inkMk id="20" creationId="{0EC03808-87B6-FF58-715E-0074CF599602}"/>
          </ac:inkMkLst>
        </pc:inkChg>
        <pc:inkChg chg="add del">
          <ac:chgData name="Kau, Derchang" userId="b9148588-e694-4445-9765-2c9aad6149ce" providerId="ADAL" clId="{98ED1E1C-FDF4-6F49-9063-AF4C2CC9A2A0}" dt="2022-09-21T20:11:19.979" v="28"/>
          <ac:inkMkLst>
            <pc:docMk/>
            <pc:sldMk cId="409589480" sldId="450"/>
            <ac:inkMk id="21" creationId="{DA9E1463-563E-E398-CFCD-7882B27FEED6}"/>
          </ac:inkMkLst>
        </pc:inkChg>
        <pc:inkChg chg="add del">
          <ac:chgData name="Kau, Derchang" userId="b9148588-e694-4445-9765-2c9aad6149ce" providerId="ADAL" clId="{98ED1E1C-FDF4-6F49-9063-AF4C2CC9A2A0}" dt="2022-09-21T20:11:19.800" v="27"/>
          <ac:inkMkLst>
            <pc:docMk/>
            <pc:sldMk cId="409589480" sldId="450"/>
            <ac:inkMk id="22" creationId="{3A7326F9-8F8A-86A2-D4B5-94CF2EC6C0C7}"/>
          </ac:inkMkLst>
        </pc:inkChg>
        <pc:inkChg chg="add del reco">
          <ac:chgData name="Kau, Derchang" userId="b9148588-e694-4445-9765-2c9aad6149ce" providerId="ADAL" clId="{98ED1E1C-FDF4-6F49-9063-AF4C2CC9A2A0}" dt="2022-09-21T20:11:19.800" v="27"/>
          <ac:inkMkLst>
            <pc:docMk/>
            <pc:sldMk cId="409589480" sldId="450"/>
            <ac:inkMk id="23" creationId="{642D0300-1579-F0A6-3317-EF1707E87887}"/>
          </ac:inkMkLst>
        </pc:inkChg>
        <pc:inkChg chg="add">
          <ac:chgData name="Kau, Derchang" userId="b9148588-e694-4445-9765-2c9aad6149ce" providerId="ADAL" clId="{98ED1E1C-FDF4-6F49-9063-AF4C2CC9A2A0}" dt="2022-09-21T20:11:25.006" v="40"/>
          <ac:inkMkLst>
            <pc:docMk/>
            <pc:sldMk cId="409589480" sldId="450"/>
            <ac:inkMk id="24" creationId="{3F65F16D-9606-F855-44AF-26C64FEC6869}"/>
          </ac:inkMkLst>
        </pc:inkChg>
        <pc:inkChg chg="add del">
          <ac:chgData name="Kau, Derchang" userId="b9148588-e694-4445-9765-2c9aad6149ce" providerId="ADAL" clId="{98ED1E1C-FDF4-6F49-9063-AF4C2CC9A2A0}" dt="2022-09-21T20:11:34.408" v="42"/>
          <ac:inkMkLst>
            <pc:docMk/>
            <pc:sldMk cId="409589480" sldId="450"/>
            <ac:inkMk id="25" creationId="{DD74E0D7-6486-D6A2-24E8-35B236661C40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26" creationId="{EEE3B8D4-2E53-55AF-B473-9EA1B323005B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27" creationId="{F5B4A6E8-1CCC-7381-C408-7FEE1DE4CC27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28" creationId="{8B047F87-8B65-1D32-BBB3-C140D852AB24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29" creationId="{0C82B682-EA55-B54C-C09E-A9CDEFC0F8B2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30" creationId="{CE1CCD00-775C-CFD6-9063-7B13D18AC38E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31" creationId="{2577D0F4-08FB-09EE-65D6-E87EFF8E0C1C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32" creationId="{2E8ECDE6-CD19-6DB3-6CBB-DD4663C46445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33" creationId="{45BD08C3-89B0-1EEE-8E73-D56FFA2EE605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34" creationId="{E7965D64-EAFD-7C63-A5ED-18EAF491ED87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35" creationId="{E4B34B00-54C2-58BC-AF61-441E834DA951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36" creationId="{610832B1-B444-35BD-197B-AE160A67EFA0}"/>
          </ac:inkMkLst>
        </pc:inkChg>
        <pc:inkChg chg="add del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37" creationId="{532081A9-F78A-1307-3618-29B69FEACF8C}"/>
          </ac:inkMkLst>
        </pc:inkChg>
        <pc:inkChg chg="add reco">
          <ac:chgData name="Kau, Derchang" userId="b9148588-e694-4445-9765-2c9aad6149ce" providerId="ADAL" clId="{98ED1E1C-FDF4-6F49-9063-AF4C2CC9A2A0}" dt="2022-09-21T20:11:52.202" v="55"/>
          <ac:inkMkLst>
            <pc:docMk/>
            <pc:sldMk cId="409589480" sldId="450"/>
            <ac:inkMk id="38" creationId="{CEF0156C-8F07-5F4F-06DB-631FCA2A0C45}"/>
          </ac:inkMkLst>
        </pc:inkChg>
        <pc:inkChg chg="add del">
          <ac:chgData name="Kau, Derchang" userId="b9148588-e694-4445-9765-2c9aad6149ce" providerId="ADAL" clId="{98ED1E1C-FDF4-6F49-9063-AF4C2CC9A2A0}" dt="2022-09-21T20:12:25.361" v="66"/>
          <ac:inkMkLst>
            <pc:docMk/>
            <pc:sldMk cId="409589480" sldId="450"/>
            <ac:inkMk id="39" creationId="{1704D4CB-BA58-B3D5-7E15-AA3B2FE0212E}"/>
          </ac:inkMkLst>
        </pc:inkChg>
        <pc:inkChg chg="add del">
          <ac:chgData name="Kau, Derchang" userId="b9148588-e694-4445-9765-2c9aad6149ce" providerId="ADAL" clId="{98ED1E1C-FDF4-6F49-9063-AF4C2CC9A2A0}" dt="2022-09-21T20:12:25.361" v="66"/>
          <ac:inkMkLst>
            <pc:docMk/>
            <pc:sldMk cId="409589480" sldId="450"/>
            <ac:inkMk id="40" creationId="{75CDDD09-57AA-366F-6109-1B90BBCCEC40}"/>
          </ac:inkMkLst>
        </pc:inkChg>
        <pc:inkChg chg="add del">
          <ac:chgData name="Kau, Derchang" userId="b9148588-e694-4445-9765-2c9aad6149ce" providerId="ADAL" clId="{98ED1E1C-FDF4-6F49-9063-AF4C2CC9A2A0}" dt="2022-09-21T20:12:25.361" v="66"/>
          <ac:inkMkLst>
            <pc:docMk/>
            <pc:sldMk cId="409589480" sldId="450"/>
            <ac:inkMk id="41" creationId="{528E39E6-4452-B413-F8D4-0B7119C59B2D}"/>
          </ac:inkMkLst>
        </pc:inkChg>
        <pc:inkChg chg="add del">
          <ac:chgData name="Kau, Derchang" userId="b9148588-e694-4445-9765-2c9aad6149ce" providerId="ADAL" clId="{98ED1E1C-FDF4-6F49-9063-AF4C2CC9A2A0}" dt="2022-09-21T20:12:25.361" v="66"/>
          <ac:inkMkLst>
            <pc:docMk/>
            <pc:sldMk cId="409589480" sldId="450"/>
            <ac:inkMk id="42" creationId="{2121A31A-79B3-FBF1-46BE-8C0D60D54700}"/>
          </ac:inkMkLst>
        </pc:inkChg>
        <pc:inkChg chg="add del">
          <ac:chgData name="Kau, Derchang" userId="b9148588-e694-4445-9765-2c9aad6149ce" providerId="ADAL" clId="{98ED1E1C-FDF4-6F49-9063-AF4C2CC9A2A0}" dt="2022-09-21T20:12:25.361" v="66"/>
          <ac:inkMkLst>
            <pc:docMk/>
            <pc:sldMk cId="409589480" sldId="450"/>
            <ac:inkMk id="43" creationId="{CA7C9901-E2E1-CE42-87C5-93132062A718}"/>
          </ac:inkMkLst>
        </pc:inkChg>
        <pc:inkChg chg="add del">
          <ac:chgData name="Kau, Derchang" userId="b9148588-e694-4445-9765-2c9aad6149ce" providerId="ADAL" clId="{98ED1E1C-FDF4-6F49-9063-AF4C2CC9A2A0}" dt="2022-09-21T20:12:25.361" v="66"/>
          <ac:inkMkLst>
            <pc:docMk/>
            <pc:sldMk cId="409589480" sldId="450"/>
            <ac:inkMk id="44" creationId="{44773406-B9B1-07FF-699A-DA7CFD790BDC}"/>
          </ac:inkMkLst>
        </pc:inkChg>
        <pc:inkChg chg="add del">
          <ac:chgData name="Kau, Derchang" userId="b9148588-e694-4445-9765-2c9aad6149ce" providerId="ADAL" clId="{98ED1E1C-FDF4-6F49-9063-AF4C2CC9A2A0}" dt="2022-09-21T20:12:25.361" v="66"/>
          <ac:inkMkLst>
            <pc:docMk/>
            <pc:sldMk cId="409589480" sldId="450"/>
            <ac:inkMk id="45" creationId="{359F4075-B88D-704F-F31C-78BA51483251}"/>
          </ac:inkMkLst>
        </pc:inkChg>
        <pc:inkChg chg="add del">
          <ac:chgData name="Kau, Derchang" userId="b9148588-e694-4445-9765-2c9aad6149ce" providerId="ADAL" clId="{98ED1E1C-FDF4-6F49-9063-AF4C2CC9A2A0}" dt="2022-09-21T20:12:25.361" v="66"/>
          <ac:inkMkLst>
            <pc:docMk/>
            <pc:sldMk cId="409589480" sldId="450"/>
            <ac:inkMk id="46" creationId="{FCBDB170-E407-6BC5-8897-4FBF4BE2287A}"/>
          </ac:inkMkLst>
        </pc:inkChg>
        <pc:inkChg chg="add del">
          <ac:chgData name="Kau, Derchang" userId="b9148588-e694-4445-9765-2c9aad6149ce" providerId="ADAL" clId="{98ED1E1C-FDF4-6F49-9063-AF4C2CC9A2A0}" dt="2022-09-21T20:12:25.361" v="66"/>
          <ac:inkMkLst>
            <pc:docMk/>
            <pc:sldMk cId="409589480" sldId="450"/>
            <ac:inkMk id="47" creationId="{71CD0CAE-A2D5-870F-B471-562C981A69FA}"/>
          </ac:inkMkLst>
        </pc:inkChg>
        <pc:inkChg chg="add del">
          <ac:chgData name="Kau, Derchang" userId="b9148588-e694-4445-9765-2c9aad6149ce" providerId="ADAL" clId="{98ED1E1C-FDF4-6F49-9063-AF4C2CC9A2A0}" dt="2022-09-21T20:12:25.361" v="66"/>
          <ac:inkMkLst>
            <pc:docMk/>
            <pc:sldMk cId="409589480" sldId="450"/>
            <ac:inkMk id="48" creationId="{D6EABA4B-C31C-1035-9FA9-E6B4BBAB4268}"/>
          </ac:inkMkLst>
        </pc:inkChg>
        <pc:inkChg chg="add reco">
          <ac:chgData name="Kau, Derchang" userId="b9148588-e694-4445-9765-2c9aad6149ce" providerId="ADAL" clId="{98ED1E1C-FDF4-6F49-9063-AF4C2CC9A2A0}" dt="2022-09-21T20:12:25.361" v="66"/>
          <ac:inkMkLst>
            <pc:docMk/>
            <pc:sldMk cId="409589480" sldId="450"/>
            <ac:inkMk id="49" creationId="{E7992DFE-CD35-3B41-5424-11E61D9F4C22}"/>
          </ac:inkMkLst>
        </pc:inkChg>
        <pc:inkChg chg="add del">
          <ac:chgData name="Kau, Derchang" userId="b9148588-e694-4445-9765-2c9aad6149ce" providerId="ADAL" clId="{98ED1E1C-FDF4-6F49-9063-AF4C2CC9A2A0}" dt="2022-09-21T20:12:28.551" v="74"/>
          <ac:inkMkLst>
            <pc:docMk/>
            <pc:sldMk cId="409589480" sldId="450"/>
            <ac:inkMk id="50" creationId="{40E5230D-667D-AC02-777A-A84F331A1575}"/>
          </ac:inkMkLst>
        </pc:inkChg>
        <pc:inkChg chg="add del">
          <ac:chgData name="Kau, Derchang" userId="b9148588-e694-4445-9765-2c9aad6149ce" providerId="ADAL" clId="{98ED1E1C-FDF4-6F49-9063-AF4C2CC9A2A0}" dt="2022-09-21T20:12:28.551" v="74"/>
          <ac:inkMkLst>
            <pc:docMk/>
            <pc:sldMk cId="409589480" sldId="450"/>
            <ac:inkMk id="51" creationId="{64E3BD13-5260-A9F7-F63B-71A8AAA31F48}"/>
          </ac:inkMkLst>
        </pc:inkChg>
        <pc:inkChg chg="add del">
          <ac:chgData name="Kau, Derchang" userId="b9148588-e694-4445-9765-2c9aad6149ce" providerId="ADAL" clId="{98ED1E1C-FDF4-6F49-9063-AF4C2CC9A2A0}" dt="2022-09-21T20:12:28.551" v="74"/>
          <ac:inkMkLst>
            <pc:docMk/>
            <pc:sldMk cId="409589480" sldId="450"/>
            <ac:inkMk id="52" creationId="{6DC673B3-199F-2976-8FE3-755D80FBCCC3}"/>
          </ac:inkMkLst>
        </pc:inkChg>
        <pc:inkChg chg="add del">
          <ac:chgData name="Kau, Derchang" userId="b9148588-e694-4445-9765-2c9aad6149ce" providerId="ADAL" clId="{98ED1E1C-FDF4-6F49-9063-AF4C2CC9A2A0}" dt="2022-09-21T20:12:28.551" v="74"/>
          <ac:inkMkLst>
            <pc:docMk/>
            <pc:sldMk cId="409589480" sldId="450"/>
            <ac:inkMk id="53" creationId="{DDC47C66-806F-8307-AA49-3B57D29CFD9F}"/>
          </ac:inkMkLst>
        </pc:inkChg>
        <pc:inkChg chg="add del">
          <ac:chgData name="Kau, Derchang" userId="b9148588-e694-4445-9765-2c9aad6149ce" providerId="ADAL" clId="{98ED1E1C-FDF4-6F49-9063-AF4C2CC9A2A0}" dt="2022-09-21T20:12:28.551" v="74"/>
          <ac:inkMkLst>
            <pc:docMk/>
            <pc:sldMk cId="409589480" sldId="450"/>
            <ac:inkMk id="54" creationId="{3102A0F8-BD72-8CA7-8FF2-7BF73B8110B8}"/>
          </ac:inkMkLst>
        </pc:inkChg>
        <pc:inkChg chg="add del">
          <ac:chgData name="Kau, Derchang" userId="b9148588-e694-4445-9765-2c9aad6149ce" providerId="ADAL" clId="{98ED1E1C-FDF4-6F49-9063-AF4C2CC9A2A0}" dt="2022-09-21T20:12:28.551" v="74"/>
          <ac:inkMkLst>
            <pc:docMk/>
            <pc:sldMk cId="409589480" sldId="450"/>
            <ac:inkMk id="55" creationId="{9FDD98D6-AB41-6064-07B3-13B791260037}"/>
          </ac:inkMkLst>
        </pc:inkChg>
        <pc:inkChg chg="add del">
          <ac:chgData name="Kau, Derchang" userId="b9148588-e694-4445-9765-2c9aad6149ce" providerId="ADAL" clId="{98ED1E1C-FDF4-6F49-9063-AF4C2CC9A2A0}" dt="2022-09-21T20:12:28.551" v="74"/>
          <ac:inkMkLst>
            <pc:docMk/>
            <pc:sldMk cId="409589480" sldId="450"/>
            <ac:inkMk id="56" creationId="{5AAE11C8-32E8-D04B-06BE-A334B73D8F8D}"/>
          </ac:inkMkLst>
        </pc:inkChg>
        <pc:inkChg chg="add reco">
          <ac:chgData name="Kau, Derchang" userId="b9148588-e694-4445-9765-2c9aad6149ce" providerId="ADAL" clId="{98ED1E1C-FDF4-6F49-9063-AF4C2CC9A2A0}" dt="2022-09-21T20:12:28.551" v="74"/>
          <ac:inkMkLst>
            <pc:docMk/>
            <pc:sldMk cId="409589480" sldId="450"/>
            <ac:inkMk id="57" creationId="{489268BF-EBBE-1B5F-0F49-289BA0AAF896}"/>
          </ac:inkMkLst>
        </pc:inkChg>
        <pc:inkChg chg="add del">
          <ac:chgData name="Kau, Derchang" userId="b9148588-e694-4445-9765-2c9aad6149ce" providerId="ADAL" clId="{98ED1E1C-FDF4-6F49-9063-AF4C2CC9A2A0}" dt="2022-09-21T20:12:43.860" v="78"/>
          <ac:inkMkLst>
            <pc:docMk/>
            <pc:sldMk cId="409589480" sldId="450"/>
            <ac:inkMk id="58" creationId="{88C061C5-EB40-8A34-9FC0-AFCD0A907C80}"/>
          </ac:inkMkLst>
        </pc:inkChg>
        <pc:inkChg chg="add">
          <ac:chgData name="Kau, Derchang" userId="b9148588-e694-4445-9765-2c9aad6149ce" providerId="ADAL" clId="{98ED1E1C-FDF4-6F49-9063-AF4C2CC9A2A0}" dt="2022-09-21T20:12:46.640" v="79"/>
          <ac:inkMkLst>
            <pc:docMk/>
            <pc:sldMk cId="409589480" sldId="450"/>
            <ac:inkMk id="59" creationId="{58A55AA4-CC18-09ED-E917-88ED15D9DF03}"/>
          </ac:inkMkLst>
        </pc:inkChg>
        <pc:inkChg chg="add del">
          <ac:chgData name="Kau, Derchang" userId="b9148588-e694-4445-9765-2c9aad6149ce" providerId="ADAL" clId="{98ED1E1C-FDF4-6F49-9063-AF4C2CC9A2A0}" dt="2022-09-21T20:12:56.469" v="86"/>
          <ac:inkMkLst>
            <pc:docMk/>
            <pc:sldMk cId="409589480" sldId="450"/>
            <ac:inkMk id="60" creationId="{EA16824F-DEC8-B154-7947-940F98770198}"/>
          </ac:inkMkLst>
        </pc:inkChg>
        <pc:inkChg chg="add del">
          <ac:chgData name="Kau, Derchang" userId="b9148588-e694-4445-9765-2c9aad6149ce" providerId="ADAL" clId="{98ED1E1C-FDF4-6F49-9063-AF4C2CC9A2A0}" dt="2022-09-21T20:12:56.469" v="86"/>
          <ac:inkMkLst>
            <pc:docMk/>
            <pc:sldMk cId="409589480" sldId="450"/>
            <ac:inkMk id="61" creationId="{E0C88457-CF1C-F673-2F3C-A0E81A276E62}"/>
          </ac:inkMkLst>
        </pc:inkChg>
        <pc:inkChg chg="add del">
          <ac:chgData name="Kau, Derchang" userId="b9148588-e694-4445-9765-2c9aad6149ce" providerId="ADAL" clId="{98ED1E1C-FDF4-6F49-9063-AF4C2CC9A2A0}" dt="2022-09-21T20:12:56.469" v="86"/>
          <ac:inkMkLst>
            <pc:docMk/>
            <pc:sldMk cId="409589480" sldId="450"/>
            <ac:inkMk id="62" creationId="{E6F50FA9-2374-EA14-2FD9-E5D97F73D9F5}"/>
          </ac:inkMkLst>
        </pc:inkChg>
        <pc:inkChg chg="add del">
          <ac:chgData name="Kau, Derchang" userId="b9148588-e694-4445-9765-2c9aad6149ce" providerId="ADAL" clId="{98ED1E1C-FDF4-6F49-9063-AF4C2CC9A2A0}" dt="2022-09-21T20:12:56.469" v="86"/>
          <ac:inkMkLst>
            <pc:docMk/>
            <pc:sldMk cId="409589480" sldId="450"/>
            <ac:inkMk id="63" creationId="{BFF8214F-FB05-56C5-CB7D-8E626D1D5709}"/>
          </ac:inkMkLst>
        </pc:inkChg>
        <pc:inkChg chg="add del">
          <ac:chgData name="Kau, Derchang" userId="b9148588-e694-4445-9765-2c9aad6149ce" providerId="ADAL" clId="{98ED1E1C-FDF4-6F49-9063-AF4C2CC9A2A0}" dt="2022-09-21T20:12:56.469" v="86"/>
          <ac:inkMkLst>
            <pc:docMk/>
            <pc:sldMk cId="409589480" sldId="450"/>
            <ac:inkMk id="64" creationId="{42C3B6C1-7764-317C-A734-78086F539602}"/>
          </ac:inkMkLst>
        </pc:inkChg>
        <pc:inkChg chg="add del">
          <ac:chgData name="Kau, Derchang" userId="b9148588-e694-4445-9765-2c9aad6149ce" providerId="ADAL" clId="{98ED1E1C-FDF4-6F49-9063-AF4C2CC9A2A0}" dt="2022-09-21T20:12:56.469" v="86"/>
          <ac:inkMkLst>
            <pc:docMk/>
            <pc:sldMk cId="409589480" sldId="450"/>
            <ac:inkMk id="65" creationId="{C5B03A88-4D10-E3B5-FA09-85CC48B562EB}"/>
          </ac:inkMkLst>
        </pc:inkChg>
        <pc:inkChg chg="add reco">
          <ac:chgData name="Kau, Derchang" userId="b9148588-e694-4445-9765-2c9aad6149ce" providerId="ADAL" clId="{98ED1E1C-FDF4-6F49-9063-AF4C2CC9A2A0}" dt="2022-09-21T20:12:56.469" v="86"/>
          <ac:inkMkLst>
            <pc:docMk/>
            <pc:sldMk cId="409589480" sldId="450"/>
            <ac:inkMk id="66" creationId="{2015324C-254B-E017-F73A-8AF7C12D3C88}"/>
          </ac:inkMkLst>
        </pc:inkChg>
        <pc:inkChg chg="add del">
          <ac:chgData name="Kau, Derchang" userId="b9148588-e694-4445-9765-2c9aad6149ce" providerId="ADAL" clId="{98ED1E1C-FDF4-6F49-9063-AF4C2CC9A2A0}" dt="2022-09-21T20:12:59.026" v="92"/>
          <ac:inkMkLst>
            <pc:docMk/>
            <pc:sldMk cId="409589480" sldId="450"/>
            <ac:inkMk id="67" creationId="{900F1026-A4E8-2E2A-10EC-FE9EF236B9C5}"/>
          </ac:inkMkLst>
        </pc:inkChg>
        <pc:inkChg chg="add del">
          <ac:chgData name="Kau, Derchang" userId="b9148588-e694-4445-9765-2c9aad6149ce" providerId="ADAL" clId="{98ED1E1C-FDF4-6F49-9063-AF4C2CC9A2A0}" dt="2022-09-21T20:12:59.026" v="92"/>
          <ac:inkMkLst>
            <pc:docMk/>
            <pc:sldMk cId="409589480" sldId="450"/>
            <ac:inkMk id="68" creationId="{83C5951A-BA77-C9E4-D755-F94D8E5CBB0B}"/>
          </ac:inkMkLst>
        </pc:inkChg>
        <pc:inkChg chg="add del">
          <ac:chgData name="Kau, Derchang" userId="b9148588-e694-4445-9765-2c9aad6149ce" providerId="ADAL" clId="{98ED1E1C-FDF4-6F49-9063-AF4C2CC9A2A0}" dt="2022-09-21T20:12:59.026" v="92"/>
          <ac:inkMkLst>
            <pc:docMk/>
            <pc:sldMk cId="409589480" sldId="450"/>
            <ac:inkMk id="69" creationId="{A4CE6C7E-C5E8-0F1A-F4F1-3EFF8EB4CB65}"/>
          </ac:inkMkLst>
        </pc:inkChg>
        <pc:inkChg chg="add del">
          <ac:chgData name="Kau, Derchang" userId="b9148588-e694-4445-9765-2c9aad6149ce" providerId="ADAL" clId="{98ED1E1C-FDF4-6F49-9063-AF4C2CC9A2A0}" dt="2022-09-21T20:12:59.026" v="92"/>
          <ac:inkMkLst>
            <pc:docMk/>
            <pc:sldMk cId="409589480" sldId="450"/>
            <ac:inkMk id="70" creationId="{AE2E0384-69E0-E885-9BDC-A5B1E4933C30}"/>
          </ac:inkMkLst>
        </pc:inkChg>
        <pc:inkChg chg="add del">
          <ac:chgData name="Kau, Derchang" userId="b9148588-e694-4445-9765-2c9aad6149ce" providerId="ADAL" clId="{98ED1E1C-FDF4-6F49-9063-AF4C2CC9A2A0}" dt="2022-09-21T20:12:59.026" v="92"/>
          <ac:inkMkLst>
            <pc:docMk/>
            <pc:sldMk cId="409589480" sldId="450"/>
            <ac:inkMk id="71" creationId="{2207CA6B-D2E6-7E43-6BAE-F792205FE048}"/>
          </ac:inkMkLst>
        </pc:inkChg>
        <pc:inkChg chg="add reco">
          <ac:chgData name="Kau, Derchang" userId="b9148588-e694-4445-9765-2c9aad6149ce" providerId="ADAL" clId="{98ED1E1C-FDF4-6F49-9063-AF4C2CC9A2A0}" dt="2022-09-21T20:12:59.026" v="92"/>
          <ac:inkMkLst>
            <pc:docMk/>
            <pc:sldMk cId="409589480" sldId="450"/>
            <ac:inkMk id="72" creationId="{572EC6D9-2758-CA62-46DE-7DF4FCE7BC06}"/>
          </ac:inkMkLst>
        </pc:inkChg>
        <pc:inkChg chg="add del">
          <ac:chgData name="Kau, Derchang" userId="b9148588-e694-4445-9765-2c9aad6149ce" providerId="ADAL" clId="{98ED1E1C-FDF4-6F49-9063-AF4C2CC9A2A0}" dt="2022-09-21T20:13:01.516" v="95"/>
          <ac:inkMkLst>
            <pc:docMk/>
            <pc:sldMk cId="409589480" sldId="450"/>
            <ac:inkMk id="73" creationId="{E9FF2D7E-8916-9F72-A9FE-6509702CC91B}"/>
          </ac:inkMkLst>
        </pc:inkChg>
        <pc:inkChg chg="add del">
          <ac:chgData name="Kau, Derchang" userId="b9148588-e694-4445-9765-2c9aad6149ce" providerId="ADAL" clId="{98ED1E1C-FDF4-6F49-9063-AF4C2CC9A2A0}" dt="2022-09-21T20:13:01.516" v="95"/>
          <ac:inkMkLst>
            <pc:docMk/>
            <pc:sldMk cId="409589480" sldId="450"/>
            <ac:inkMk id="74" creationId="{2381A7A2-4D91-792D-92D2-AA504B92F6CB}"/>
          </ac:inkMkLst>
        </pc:inkChg>
        <pc:inkChg chg="add reco">
          <ac:chgData name="Kau, Derchang" userId="b9148588-e694-4445-9765-2c9aad6149ce" providerId="ADAL" clId="{98ED1E1C-FDF4-6F49-9063-AF4C2CC9A2A0}" dt="2022-09-21T20:13:01.516" v="95"/>
          <ac:inkMkLst>
            <pc:docMk/>
            <pc:sldMk cId="409589480" sldId="450"/>
            <ac:inkMk id="75" creationId="{BB748407-EF67-DC48-1FFF-B35CE7CCF8E7}"/>
          </ac:inkMkLst>
        </pc:inkChg>
        <pc:inkChg chg="add del">
          <ac:chgData name="Kau, Derchang" userId="b9148588-e694-4445-9765-2c9aad6149ce" providerId="ADAL" clId="{98ED1E1C-FDF4-6F49-9063-AF4C2CC9A2A0}" dt="2022-09-21T20:13:07.980" v="98"/>
          <ac:inkMkLst>
            <pc:docMk/>
            <pc:sldMk cId="409589480" sldId="450"/>
            <ac:inkMk id="76" creationId="{01B73BBF-6C3B-63B1-A94C-365A8D8D00BF}"/>
          </ac:inkMkLst>
        </pc:inkChg>
        <pc:inkChg chg="add del">
          <ac:chgData name="Kau, Derchang" userId="b9148588-e694-4445-9765-2c9aad6149ce" providerId="ADAL" clId="{98ED1E1C-FDF4-6F49-9063-AF4C2CC9A2A0}" dt="2022-09-21T20:13:07.980" v="98"/>
          <ac:inkMkLst>
            <pc:docMk/>
            <pc:sldMk cId="409589480" sldId="450"/>
            <ac:inkMk id="77" creationId="{8DCDE777-1491-65C5-8926-C04AFCF7A26D}"/>
          </ac:inkMkLst>
        </pc:inkChg>
        <pc:inkChg chg="add reco">
          <ac:chgData name="Kau, Derchang" userId="b9148588-e694-4445-9765-2c9aad6149ce" providerId="ADAL" clId="{98ED1E1C-FDF4-6F49-9063-AF4C2CC9A2A0}" dt="2022-09-21T20:13:07.980" v="98"/>
          <ac:inkMkLst>
            <pc:docMk/>
            <pc:sldMk cId="409589480" sldId="450"/>
            <ac:inkMk id="78" creationId="{CED84724-3BB4-6A5E-0CDF-BA5411F19922}"/>
          </ac:inkMkLst>
        </pc:inkChg>
        <pc:inkChg chg="add del">
          <ac:chgData name="Kau, Derchang" userId="b9148588-e694-4445-9765-2c9aad6149ce" providerId="ADAL" clId="{98ED1E1C-FDF4-6F49-9063-AF4C2CC9A2A0}" dt="2022-09-21T20:13:21.786" v="107"/>
          <ac:inkMkLst>
            <pc:docMk/>
            <pc:sldMk cId="409589480" sldId="450"/>
            <ac:inkMk id="79" creationId="{35CE62E3-9FA3-B913-B6B5-719FDA209001}"/>
          </ac:inkMkLst>
        </pc:inkChg>
        <pc:inkChg chg="add del">
          <ac:chgData name="Kau, Derchang" userId="b9148588-e694-4445-9765-2c9aad6149ce" providerId="ADAL" clId="{98ED1E1C-FDF4-6F49-9063-AF4C2CC9A2A0}" dt="2022-09-21T20:13:21.786" v="107"/>
          <ac:inkMkLst>
            <pc:docMk/>
            <pc:sldMk cId="409589480" sldId="450"/>
            <ac:inkMk id="80" creationId="{D3C2FF53-9122-2BE9-30DF-74EFA3229962}"/>
          </ac:inkMkLst>
        </pc:inkChg>
        <pc:inkChg chg="add del">
          <ac:chgData name="Kau, Derchang" userId="b9148588-e694-4445-9765-2c9aad6149ce" providerId="ADAL" clId="{98ED1E1C-FDF4-6F49-9063-AF4C2CC9A2A0}" dt="2022-09-21T20:13:21.786" v="107"/>
          <ac:inkMkLst>
            <pc:docMk/>
            <pc:sldMk cId="409589480" sldId="450"/>
            <ac:inkMk id="81" creationId="{0FCA49A6-A751-EA6C-3761-7B1840C7D93A}"/>
          </ac:inkMkLst>
        </pc:inkChg>
        <pc:inkChg chg="add del">
          <ac:chgData name="Kau, Derchang" userId="b9148588-e694-4445-9765-2c9aad6149ce" providerId="ADAL" clId="{98ED1E1C-FDF4-6F49-9063-AF4C2CC9A2A0}" dt="2022-09-21T20:13:21.786" v="107"/>
          <ac:inkMkLst>
            <pc:docMk/>
            <pc:sldMk cId="409589480" sldId="450"/>
            <ac:inkMk id="82" creationId="{ED566EB9-5F23-5BFF-FFA2-31B0446E4AC4}"/>
          </ac:inkMkLst>
        </pc:inkChg>
        <pc:inkChg chg="add del">
          <ac:chgData name="Kau, Derchang" userId="b9148588-e694-4445-9765-2c9aad6149ce" providerId="ADAL" clId="{98ED1E1C-FDF4-6F49-9063-AF4C2CC9A2A0}" dt="2022-09-21T20:13:21.786" v="107"/>
          <ac:inkMkLst>
            <pc:docMk/>
            <pc:sldMk cId="409589480" sldId="450"/>
            <ac:inkMk id="83" creationId="{E7AE63A1-97D3-92BE-39DB-6EBA75E2C9E4}"/>
          </ac:inkMkLst>
        </pc:inkChg>
        <pc:inkChg chg="add del">
          <ac:chgData name="Kau, Derchang" userId="b9148588-e694-4445-9765-2c9aad6149ce" providerId="ADAL" clId="{98ED1E1C-FDF4-6F49-9063-AF4C2CC9A2A0}" dt="2022-09-21T20:13:21.786" v="107"/>
          <ac:inkMkLst>
            <pc:docMk/>
            <pc:sldMk cId="409589480" sldId="450"/>
            <ac:inkMk id="84" creationId="{0F7D93EB-9457-DB22-C80B-42C3851CDEAD}"/>
          </ac:inkMkLst>
        </pc:inkChg>
        <pc:inkChg chg="add del">
          <ac:chgData name="Kau, Derchang" userId="b9148588-e694-4445-9765-2c9aad6149ce" providerId="ADAL" clId="{98ED1E1C-FDF4-6F49-9063-AF4C2CC9A2A0}" dt="2022-09-21T20:13:21.786" v="107"/>
          <ac:inkMkLst>
            <pc:docMk/>
            <pc:sldMk cId="409589480" sldId="450"/>
            <ac:inkMk id="85" creationId="{E9E6343B-11E3-0A51-BE8B-7EC2AA35CFF2}"/>
          </ac:inkMkLst>
        </pc:inkChg>
        <pc:inkChg chg="add del">
          <ac:chgData name="Kau, Derchang" userId="b9148588-e694-4445-9765-2c9aad6149ce" providerId="ADAL" clId="{98ED1E1C-FDF4-6F49-9063-AF4C2CC9A2A0}" dt="2022-09-21T20:13:21.786" v="107"/>
          <ac:inkMkLst>
            <pc:docMk/>
            <pc:sldMk cId="409589480" sldId="450"/>
            <ac:inkMk id="86" creationId="{72B98755-6AD3-DE7F-3781-1D1FD31EE5E2}"/>
          </ac:inkMkLst>
        </pc:inkChg>
        <pc:inkChg chg="add reco">
          <ac:chgData name="Kau, Derchang" userId="b9148588-e694-4445-9765-2c9aad6149ce" providerId="ADAL" clId="{98ED1E1C-FDF4-6F49-9063-AF4C2CC9A2A0}" dt="2022-09-21T20:13:21.786" v="107"/>
          <ac:inkMkLst>
            <pc:docMk/>
            <pc:sldMk cId="409589480" sldId="450"/>
            <ac:inkMk id="87" creationId="{7EA45684-5E00-40E3-96D6-6EC9E31BBCC6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88" creationId="{3B785DB9-B5A3-AA44-2E46-36DD643E22F4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89" creationId="{2C4F6F75-C5D7-518C-2116-1A2ACE0DFCC3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90" creationId="{0952A763-6D72-6878-66FC-7EEEC3BD1D2F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91" creationId="{6BC02F37-10CA-6C3F-5251-2E6428A36531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92" creationId="{A21C9583-276E-2CD7-93CE-270C766D92DE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93" creationId="{D5D34E49-2F9C-A0C9-F514-3D248429A656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94" creationId="{CBDB012F-CAF7-A6E8-2E05-9CBBBE3F35A8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95" creationId="{A6F9E171-13EB-4466-C726-12210E00146A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96" creationId="{6C5084E6-8B2A-7C2D-C199-D4676405A220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97" creationId="{B5ADB30A-F5FA-6BE9-AFB6-9CD2C771FAB6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98" creationId="{03B94586-4DA0-F00F-0873-4C0EEE712749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99" creationId="{9BBFCB3D-8FE0-A4BE-7343-2590914616EB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00" creationId="{E6697B2C-BA80-9A0B-A6B4-C7E8668E0944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01" creationId="{EE3706FB-765C-F8AC-8B57-C0C6E56A08DF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02" creationId="{3745089F-33D9-E20F-5FE5-1F3531567BE3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03" creationId="{4400383B-697D-1B85-A680-90CCA555AA7C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04" creationId="{C3608A04-FB07-1E67-CA24-46BA35BBD550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05" creationId="{5774A42A-B1A0-CCCC-5097-8317D84E3D83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06" creationId="{FCDED5F9-F514-B5D1-B3B5-5B80F989A7C3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07" creationId="{C312B984-1C05-9072-4979-9C01F2649B11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08" creationId="{58547BCC-1650-F715-A3A2-C9D94964ED1D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09" creationId="{402E9213-BC5F-295A-D28A-188C15233A03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10" creationId="{E5E4507D-B66C-55D5-FD81-72BFB737C00F}"/>
          </ac:inkMkLst>
        </pc:inkChg>
        <pc:inkChg chg="add del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11" creationId="{C7B7B963-1E47-C1DE-CB3D-A03A950F9BF7}"/>
          </ac:inkMkLst>
        </pc:inkChg>
        <pc:inkChg chg="add reco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12" creationId="{4DFF1A9C-3ED3-AD09-D00B-5D3143066AD4}"/>
          </ac:inkMkLst>
        </pc:inkChg>
        <pc:inkChg chg="add reco">
          <ac:chgData name="Kau, Derchang" userId="b9148588-e694-4445-9765-2c9aad6149ce" providerId="ADAL" clId="{98ED1E1C-FDF4-6F49-9063-AF4C2CC9A2A0}" dt="2022-09-21T20:13:35.412" v="132"/>
          <ac:inkMkLst>
            <pc:docMk/>
            <pc:sldMk cId="409589480" sldId="450"/>
            <ac:inkMk id="113" creationId="{88CBEF4F-DFE9-6AF7-9D48-0DA8B6A95AFD}"/>
          </ac:inkMkLst>
        </pc:inkChg>
        <pc:inkChg chg="add del">
          <ac:chgData name="Kau, Derchang" userId="b9148588-e694-4445-9765-2c9aad6149ce" providerId="ADAL" clId="{98ED1E1C-FDF4-6F49-9063-AF4C2CC9A2A0}" dt="2022-09-21T20:13:39.147" v="136"/>
          <ac:inkMkLst>
            <pc:docMk/>
            <pc:sldMk cId="409589480" sldId="450"/>
            <ac:inkMk id="114" creationId="{22E58B26-5E0E-AF62-1D3D-A5C285C808DA}"/>
          </ac:inkMkLst>
        </pc:inkChg>
        <pc:inkChg chg="add del">
          <ac:chgData name="Kau, Derchang" userId="b9148588-e694-4445-9765-2c9aad6149ce" providerId="ADAL" clId="{98ED1E1C-FDF4-6F49-9063-AF4C2CC9A2A0}" dt="2022-09-21T20:13:39.147" v="136"/>
          <ac:inkMkLst>
            <pc:docMk/>
            <pc:sldMk cId="409589480" sldId="450"/>
            <ac:inkMk id="115" creationId="{87DB6728-1CC9-EC15-028A-0C808203D2D5}"/>
          </ac:inkMkLst>
        </pc:inkChg>
        <pc:inkChg chg="add del">
          <ac:chgData name="Kau, Derchang" userId="b9148588-e694-4445-9765-2c9aad6149ce" providerId="ADAL" clId="{98ED1E1C-FDF4-6F49-9063-AF4C2CC9A2A0}" dt="2022-09-21T20:13:39.147" v="136"/>
          <ac:inkMkLst>
            <pc:docMk/>
            <pc:sldMk cId="409589480" sldId="450"/>
            <ac:inkMk id="116" creationId="{31CB8742-FA35-6C3B-0CB0-D333094C22C4}"/>
          </ac:inkMkLst>
        </pc:inkChg>
        <pc:inkChg chg="add reco">
          <ac:chgData name="Kau, Derchang" userId="b9148588-e694-4445-9765-2c9aad6149ce" providerId="ADAL" clId="{98ED1E1C-FDF4-6F49-9063-AF4C2CC9A2A0}" dt="2022-09-21T20:13:39.147" v="136"/>
          <ac:inkMkLst>
            <pc:docMk/>
            <pc:sldMk cId="409589480" sldId="450"/>
            <ac:inkMk id="117" creationId="{65217A54-E3D1-28A5-E263-65F1B3A28F81}"/>
          </ac:inkMkLst>
        </pc:inkChg>
        <pc:inkChg chg="add">
          <ac:chgData name="Kau, Derchang" userId="b9148588-e694-4445-9765-2c9aad6149ce" providerId="ADAL" clId="{98ED1E1C-FDF4-6F49-9063-AF4C2CC9A2A0}" dt="2022-09-21T20:13:39.737" v="137"/>
          <ac:inkMkLst>
            <pc:docMk/>
            <pc:sldMk cId="409589480" sldId="450"/>
            <ac:inkMk id="118" creationId="{687EBD30-32C7-3ABC-DFB5-EB3CD652EEED}"/>
          </ac:inkMkLst>
        </pc:inkChg>
        <pc:inkChg chg="add">
          <ac:chgData name="Kau, Derchang" userId="b9148588-e694-4445-9765-2c9aad6149ce" providerId="ADAL" clId="{98ED1E1C-FDF4-6F49-9063-AF4C2CC9A2A0}" dt="2022-09-21T20:13:39.918" v="138"/>
          <ac:inkMkLst>
            <pc:docMk/>
            <pc:sldMk cId="409589480" sldId="450"/>
            <ac:inkMk id="119" creationId="{75A4BC01-624D-3B85-8A28-F62C6A8E2603}"/>
          </ac:inkMkLst>
        </pc:inkChg>
      </pc:sldChg>
      <pc:sldChg chg="addSp delSp">
        <pc:chgData name="Kau, Derchang" userId="b9148588-e694-4445-9765-2c9aad6149ce" providerId="ADAL" clId="{98ED1E1C-FDF4-6F49-9063-AF4C2CC9A2A0}" dt="2022-09-21T21:08:44.554" v="804"/>
        <pc:sldMkLst>
          <pc:docMk/>
          <pc:sldMk cId="3657029661" sldId="456"/>
        </pc:sldMkLst>
        <pc:inkChg chg="add del">
          <ac:chgData name="Kau, Derchang" userId="b9148588-e694-4445-9765-2c9aad6149ce" providerId="ADAL" clId="{98ED1E1C-FDF4-6F49-9063-AF4C2CC9A2A0}" dt="2022-09-21T21:07:12.842" v="726"/>
          <ac:inkMkLst>
            <pc:docMk/>
            <pc:sldMk cId="3657029661" sldId="456"/>
            <ac:inkMk id="2" creationId="{FA543650-44B6-F269-16B4-23956C565FD9}"/>
          </ac:inkMkLst>
        </pc:inkChg>
        <pc:inkChg chg="add del">
          <ac:chgData name="Kau, Derchang" userId="b9148588-e694-4445-9765-2c9aad6149ce" providerId="ADAL" clId="{98ED1E1C-FDF4-6F49-9063-AF4C2CC9A2A0}" dt="2022-09-21T21:07:16.339" v="732"/>
          <ac:inkMkLst>
            <pc:docMk/>
            <pc:sldMk cId="3657029661" sldId="456"/>
            <ac:inkMk id="10" creationId="{50471109-BEC6-E522-AC0F-9158E84855BC}"/>
          </ac:inkMkLst>
        </pc:inkChg>
        <pc:inkChg chg="add del">
          <ac:chgData name="Kau, Derchang" userId="b9148588-e694-4445-9765-2c9aad6149ce" providerId="ADAL" clId="{98ED1E1C-FDF4-6F49-9063-AF4C2CC9A2A0}" dt="2022-09-21T21:07:16.339" v="732"/>
          <ac:inkMkLst>
            <pc:docMk/>
            <pc:sldMk cId="3657029661" sldId="456"/>
            <ac:inkMk id="22" creationId="{768F69EC-F77F-DECE-7DD7-F163AC294D75}"/>
          </ac:inkMkLst>
        </pc:inkChg>
        <pc:inkChg chg="add del">
          <ac:chgData name="Kau, Derchang" userId="b9148588-e694-4445-9765-2c9aad6149ce" providerId="ADAL" clId="{98ED1E1C-FDF4-6F49-9063-AF4C2CC9A2A0}" dt="2022-09-21T21:07:16.339" v="732"/>
          <ac:inkMkLst>
            <pc:docMk/>
            <pc:sldMk cId="3657029661" sldId="456"/>
            <ac:inkMk id="40" creationId="{5AC25928-DEA7-B910-4119-2D8519EA490B}"/>
          </ac:inkMkLst>
        </pc:inkChg>
        <pc:inkChg chg="add del">
          <ac:chgData name="Kau, Derchang" userId="b9148588-e694-4445-9765-2c9aad6149ce" providerId="ADAL" clId="{98ED1E1C-FDF4-6F49-9063-AF4C2CC9A2A0}" dt="2022-09-21T21:07:16.339" v="732"/>
          <ac:inkMkLst>
            <pc:docMk/>
            <pc:sldMk cId="3657029661" sldId="456"/>
            <ac:inkMk id="41" creationId="{5A3FADDE-649A-F284-7AB5-CDED1D80B461}"/>
          </ac:inkMkLst>
        </pc:inkChg>
        <pc:inkChg chg="add del">
          <ac:chgData name="Kau, Derchang" userId="b9148588-e694-4445-9765-2c9aad6149ce" providerId="ADAL" clId="{98ED1E1C-FDF4-6F49-9063-AF4C2CC9A2A0}" dt="2022-09-21T21:07:16.339" v="732"/>
          <ac:inkMkLst>
            <pc:docMk/>
            <pc:sldMk cId="3657029661" sldId="456"/>
            <ac:inkMk id="43" creationId="{6C847847-B7F3-9BCB-7305-8A3DC9EA6B0A}"/>
          </ac:inkMkLst>
        </pc:inkChg>
        <pc:inkChg chg="add reco">
          <ac:chgData name="Kau, Derchang" userId="b9148588-e694-4445-9765-2c9aad6149ce" providerId="ADAL" clId="{98ED1E1C-FDF4-6F49-9063-AF4C2CC9A2A0}" dt="2022-09-21T21:07:16.339" v="732"/>
          <ac:inkMkLst>
            <pc:docMk/>
            <pc:sldMk cId="3657029661" sldId="456"/>
            <ac:inkMk id="44" creationId="{25A37744-36D3-5854-580A-9F53A716C5F2}"/>
          </ac:inkMkLst>
        </pc:inkChg>
        <pc:inkChg chg="add del">
          <ac:chgData name="Kau, Derchang" userId="b9148588-e694-4445-9765-2c9aad6149ce" providerId="ADAL" clId="{98ED1E1C-FDF4-6F49-9063-AF4C2CC9A2A0}" dt="2022-09-21T21:07:17.603" v="736"/>
          <ac:inkMkLst>
            <pc:docMk/>
            <pc:sldMk cId="3657029661" sldId="456"/>
            <ac:inkMk id="45" creationId="{1F4BE0CB-F1B8-E182-41E1-27451F8F2506}"/>
          </ac:inkMkLst>
        </pc:inkChg>
        <pc:inkChg chg="add del">
          <ac:chgData name="Kau, Derchang" userId="b9148588-e694-4445-9765-2c9aad6149ce" providerId="ADAL" clId="{98ED1E1C-FDF4-6F49-9063-AF4C2CC9A2A0}" dt="2022-09-21T21:07:17.603" v="736"/>
          <ac:inkMkLst>
            <pc:docMk/>
            <pc:sldMk cId="3657029661" sldId="456"/>
            <ac:inkMk id="47" creationId="{9DCB7001-7C12-D5F8-FFB8-A2A9318B23DB}"/>
          </ac:inkMkLst>
        </pc:inkChg>
        <pc:inkChg chg="add del">
          <ac:chgData name="Kau, Derchang" userId="b9148588-e694-4445-9765-2c9aad6149ce" providerId="ADAL" clId="{98ED1E1C-FDF4-6F49-9063-AF4C2CC9A2A0}" dt="2022-09-21T21:07:17.603" v="736"/>
          <ac:inkMkLst>
            <pc:docMk/>
            <pc:sldMk cId="3657029661" sldId="456"/>
            <ac:inkMk id="48" creationId="{4D1C1170-F2DB-9C05-773F-4D7334E52B47}"/>
          </ac:inkMkLst>
        </pc:inkChg>
        <pc:inkChg chg="add reco">
          <ac:chgData name="Kau, Derchang" userId="b9148588-e694-4445-9765-2c9aad6149ce" providerId="ADAL" clId="{98ED1E1C-FDF4-6F49-9063-AF4C2CC9A2A0}" dt="2022-09-21T21:07:17.603" v="736"/>
          <ac:inkMkLst>
            <pc:docMk/>
            <pc:sldMk cId="3657029661" sldId="456"/>
            <ac:inkMk id="49" creationId="{52252E42-CE71-147E-FDD1-A1920F884B53}"/>
          </ac:inkMkLst>
        </pc:inkChg>
        <pc:inkChg chg="add del">
          <ac:chgData name="Kau, Derchang" userId="b9148588-e694-4445-9765-2c9aad6149ce" providerId="ADAL" clId="{98ED1E1C-FDF4-6F49-9063-AF4C2CC9A2A0}" dt="2022-09-21T21:07:23.441" v="745"/>
          <ac:inkMkLst>
            <pc:docMk/>
            <pc:sldMk cId="3657029661" sldId="456"/>
            <ac:inkMk id="50" creationId="{B593B48B-452D-122D-B47D-B58036E3A14B}"/>
          </ac:inkMkLst>
        </pc:inkChg>
        <pc:inkChg chg="add del">
          <ac:chgData name="Kau, Derchang" userId="b9148588-e694-4445-9765-2c9aad6149ce" providerId="ADAL" clId="{98ED1E1C-FDF4-6F49-9063-AF4C2CC9A2A0}" dt="2022-09-21T21:07:23.441" v="745"/>
          <ac:inkMkLst>
            <pc:docMk/>
            <pc:sldMk cId="3657029661" sldId="456"/>
            <ac:inkMk id="51" creationId="{ACAFF5A6-DE8A-3411-F481-D067E57CAB68}"/>
          </ac:inkMkLst>
        </pc:inkChg>
        <pc:inkChg chg="add del">
          <ac:chgData name="Kau, Derchang" userId="b9148588-e694-4445-9765-2c9aad6149ce" providerId="ADAL" clId="{98ED1E1C-FDF4-6F49-9063-AF4C2CC9A2A0}" dt="2022-09-21T21:07:23.441" v="745"/>
          <ac:inkMkLst>
            <pc:docMk/>
            <pc:sldMk cId="3657029661" sldId="456"/>
            <ac:inkMk id="52" creationId="{53ED8B43-7A06-940A-AFA1-4F410B957310}"/>
          </ac:inkMkLst>
        </pc:inkChg>
        <pc:inkChg chg="add del">
          <ac:chgData name="Kau, Derchang" userId="b9148588-e694-4445-9765-2c9aad6149ce" providerId="ADAL" clId="{98ED1E1C-FDF4-6F49-9063-AF4C2CC9A2A0}" dt="2022-09-21T21:07:23.441" v="745"/>
          <ac:inkMkLst>
            <pc:docMk/>
            <pc:sldMk cId="3657029661" sldId="456"/>
            <ac:inkMk id="53" creationId="{86173E2C-9015-D20D-E56D-A013BB0AAD87}"/>
          </ac:inkMkLst>
        </pc:inkChg>
        <pc:inkChg chg="add del">
          <ac:chgData name="Kau, Derchang" userId="b9148588-e694-4445-9765-2c9aad6149ce" providerId="ADAL" clId="{98ED1E1C-FDF4-6F49-9063-AF4C2CC9A2A0}" dt="2022-09-21T21:07:23.441" v="745"/>
          <ac:inkMkLst>
            <pc:docMk/>
            <pc:sldMk cId="3657029661" sldId="456"/>
            <ac:inkMk id="54" creationId="{BDDB5BD4-735A-18A5-507E-B38F52143191}"/>
          </ac:inkMkLst>
        </pc:inkChg>
        <pc:inkChg chg="add del">
          <ac:chgData name="Kau, Derchang" userId="b9148588-e694-4445-9765-2c9aad6149ce" providerId="ADAL" clId="{98ED1E1C-FDF4-6F49-9063-AF4C2CC9A2A0}" dt="2022-09-21T21:07:23.441" v="745"/>
          <ac:inkMkLst>
            <pc:docMk/>
            <pc:sldMk cId="3657029661" sldId="456"/>
            <ac:inkMk id="55" creationId="{BDFBE319-57A7-6299-D22C-FE1E80259EF5}"/>
          </ac:inkMkLst>
        </pc:inkChg>
        <pc:inkChg chg="add del">
          <ac:chgData name="Kau, Derchang" userId="b9148588-e694-4445-9765-2c9aad6149ce" providerId="ADAL" clId="{98ED1E1C-FDF4-6F49-9063-AF4C2CC9A2A0}" dt="2022-09-21T21:07:23.441" v="745"/>
          <ac:inkMkLst>
            <pc:docMk/>
            <pc:sldMk cId="3657029661" sldId="456"/>
            <ac:inkMk id="56" creationId="{0ADDE1E3-4729-9EA2-6F8F-501CD3E3C5A2}"/>
          </ac:inkMkLst>
        </pc:inkChg>
        <pc:inkChg chg="add del">
          <ac:chgData name="Kau, Derchang" userId="b9148588-e694-4445-9765-2c9aad6149ce" providerId="ADAL" clId="{98ED1E1C-FDF4-6F49-9063-AF4C2CC9A2A0}" dt="2022-09-21T21:07:23.441" v="745"/>
          <ac:inkMkLst>
            <pc:docMk/>
            <pc:sldMk cId="3657029661" sldId="456"/>
            <ac:inkMk id="57" creationId="{232F45A6-7D70-16A7-11D6-B3DCD6C4DEEB}"/>
          </ac:inkMkLst>
        </pc:inkChg>
        <pc:inkChg chg="add reco">
          <ac:chgData name="Kau, Derchang" userId="b9148588-e694-4445-9765-2c9aad6149ce" providerId="ADAL" clId="{98ED1E1C-FDF4-6F49-9063-AF4C2CC9A2A0}" dt="2022-09-21T21:07:23.441" v="745"/>
          <ac:inkMkLst>
            <pc:docMk/>
            <pc:sldMk cId="3657029661" sldId="456"/>
            <ac:inkMk id="58" creationId="{C11DBC15-29CF-2CBA-4131-84B71B5A8D12}"/>
          </ac:inkMkLst>
        </pc:inkChg>
        <pc:inkChg chg="add del">
          <ac:chgData name="Kau, Derchang" userId="b9148588-e694-4445-9765-2c9aad6149ce" providerId="ADAL" clId="{98ED1E1C-FDF4-6F49-9063-AF4C2CC9A2A0}" dt="2022-09-21T21:07:33.861" v="751"/>
          <ac:inkMkLst>
            <pc:docMk/>
            <pc:sldMk cId="3657029661" sldId="456"/>
            <ac:inkMk id="59" creationId="{389AE435-B3D8-4155-082B-BDAEB77FD6D5}"/>
          </ac:inkMkLst>
        </pc:inkChg>
        <pc:inkChg chg="add del">
          <ac:chgData name="Kau, Derchang" userId="b9148588-e694-4445-9765-2c9aad6149ce" providerId="ADAL" clId="{98ED1E1C-FDF4-6F49-9063-AF4C2CC9A2A0}" dt="2022-09-21T21:07:33.861" v="751"/>
          <ac:inkMkLst>
            <pc:docMk/>
            <pc:sldMk cId="3657029661" sldId="456"/>
            <ac:inkMk id="60" creationId="{92C85CA9-90D7-9E36-E2BB-82C7B952EAAC}"/>
          </ac:inkMkLst>
        </pc:inkChg>
        <pc:inkChg chg="add del">
          <ac:chgData name="Kau, Derchang" userId="b9148588-e694-4445-9765-2c9aad6149ce" providerId="ADAL" clId="{98ED1E1C-FDF4-6F49-9063-AF4C2CC9A2A0}" dt="2022-09-21T21:07:33.861" v="751"/>
          <ac:inkMkLst>
            <pc:docMk/>
            <pc:sldMk cId="3657029661" sldId="456"/>
            <ac:inkMk id="61" creationId="{A7DAD2F1-0EF1-13AD-4DF2-CC8F415F32DE}"/>
          </ac:inkMkLst>
        </pc:inkChg>
        <pc:inkChg chg="add del">
          <ac:chgData name="Kau, Derchang" userId="b9148588-e694-4445-9765-2c9aad6149ce" providerId="ADAL" clId="{98ED1E1C-FDF4-6F49-9063-AF4C2CC9A2A0}" dt="2022-09-21T21:07:33.861" v="751"/>
          <ac:inkMkLst>
            <pc:docMk/>
            <pc:sldMk cId="3657029661" sldId="456"/>
            <ac:inkMk id="62" creationId="{828BB77D-0F48-ACDB-7E1E-BF3007D4C4A0}"/>
          </ac:inkMkLst>
        </pc:inkChg>
        <pc:inkChg chg="add del">
          <ac:chgData name="Kau, Derchang" userId="b9148588-e694-4445-9765-2c9aad6149ce" providerId="ADAL" clId="{98ED1E1C-FDF4-6F49-9063-AF4C2CC9A2A0}" dt="2022-09-21T21:07:33.861" v="751"/>
          <ac:inkMkLst>
            <pc:docMk/>
            <pc:sldMk cId="3657029661" sldId="456"/>
            <ac:inkMk id="63" creationId="{02A3625B-367D-DCCB-927E-28F9AC8A7B4A}"/>
          </ac:inkMkLst>
        </pc:inkChg>
        <pc:inkChg chg="add reco">
          <ac:chgData name="Kau, Derchang" userId="b9148588-e694-4445-9765-2c9aad6149ce" providerId="ADAL" clId="{98ED1E1C-FDF4-6F49-9063-AF4C2CC9A2A0}" dt="2022-09-21T21:07:33.861" v="751"/>
          <ac:inkMkLst>
            <pc:docMk/>
            <pc:sldMk cId="3657029661" sldId="456"/>
            <ac:inkMk id="64" creationId="{2D6FACBB-4A49-8D0F-3F79-1E18088CB4A4}"/>
          </ac:inkMkLst>
        </pc:inkChg>
        <pc:inkChg chg="add del">
          <ac:chgData name="Kau, Derchang" userId="b9148588-e694-4445-9765-2c9aad6149ce" providerId="ADAL" clId="{98ED1E1C-FDF4-6F49-9063-AF4C2CC9A2A0}" dt="2022-09-21T21:07:38.416" v="761"/>
          <ac:inkMkLst>
            <pc:docMk/>
            <pc:sldMk cId="3657029661" sldId="456"/>
            <ac:inkMk id="65" creationId="{AD72A3A1-D5C5-900B-E81E-730EE31DE5E2}"/>
          </ac:inkMkLst>
        </pc:inkChg>
        <pc:inkChg chg="add del">
          <ac:chgData name="Kau, Derchang" userId="b9148588-e694-4445-9765-2c9aad6149ce" providerId="ADAL" clId="{98ED1E1C-FDF4-6F49-9063-AF4C2CC9A2A0}" dt="2022-09-21T21:07:38.416" v="761"/>
          <ac:inkMkLst>
            <pc:docMk/>
            <pc:sldMk cId="3657029661" sldId="456"/>
            <ac:inkMk id="66" creationId="{EF29421C-D20A-3FC6-F9E8-327132A34260}"/>
          </ac:inkMkLst>
        </pc:inkChg>
        <pc:inkChg chg="add del">
          <ac:chgData name="Kau, Derchang" userId="b9148588-e694-4445-9765-2c9aad6149ce" providerId="ADAL" clId="{98ED1E1C-FDF4-6F49-9063-AF4C2CC9A2A0}" dt="2022-09-21T21:07:38.416" v="761"/>
          <ac:inkMkLst>
            <pc:docMk/>
            <pc:sldMk cId="3657029661" sldId="456"/>
            <ac:inkMk id="67" creationId="{D1194639-CB79-A16B-96D4-FD8CABBDB50F}"/>
          </ac:inkMkLst>
        </pc:inkChg>
        <pc:inkChg chg="add del">
          <ac:chgData name="Kau, Derchang" userId="b9148588-e694-4445-9765-2c9aad6149ce" providerId="ADAL" clId="{98ED1E1C-FDF4-6F49-9063-AF4C2CC9A2A0}" dt="2022-09-21T21:07:38.416" v="761"/>
          <ac:inkMkLst>
            <pc:docMk/>
            <pc:sldMk cId="3657029661" sldId="456"/>
            <ac:inkMk id="68" creationId="{7B71341E-5FE4-A349-771F-C8E71583B423}"/>
          </ac:inkMkLst>
        </pc:inkChg>
        <pc:inkChg chg="add del">
          <ac:chgData name="Kau, Derchang" userId="b9148588-e694-4445-9765-2c9aad6149ce" providerId="ADAL" clId="{98ED1E1C-FDF4-6F49-9063-AF4C2CC9A2A0}" dt="2022-09-21T21:07:38.416" v="761"/>
          <ac:inkMkLst>
            <pc:docMk/>
            <pc:sldMk cId="3657029661" sldId="456"/>
            <ac:inkMk id="69" creationId="{EB4D51E4-2086-0726-ED77-79120FEF07C5}"/>
          </ac:inkMkLst>
        </pc:inkChg>
        <pc:inkChg chg="add del">
          <ac:chgData name="Kau, Derchang" userId="b9148588-e694-4445-9765-2c9aad6149ce" providerId="ADAL" clId="{98ED1E1C-FDF4-6F49-9063-AF4C2CC9A2A0}" dt="2022-09-21T21:07:38.416" v="761"/>
          <ac:inkMkLst>
            <pc:docMk/>
            <pc:sldMk cId="3657029661" sldId="456"/>
            <ac:inkMk id="70" creationId="{59808392-CDAF-6C92-4277-FA5A470191F0}"/>
          </ac:inkMkLst>
        </pc:inkChg>
        <pc:inkChg chg="add del">
          <ac:chgData name="Kau, Derchang" userId="b9148588-e694-4445-9765-2c9aad6149ce" providerId="ADAL" clId="{98ED1E1C-FDF4-6F49-9063-AF4C2CC9A2A0}" dt="2022-09-21T21:07:38.416" v="761"/>
          <ac:inkMkLst>
            <pc:docMk/>
            <pc:sldMk cId="3657029661" sldId="456"/>
            <ac:inkMk id="71" creationId="{B2175F87-EE0D-142F-364E-7B41A4CE4501}"/>
          </ac:inkMkLst>
        </pc:inkChg>
        <pc:inkChg chg="add del">
          <ac:chgData name="Kau, Derchang" userId="b9148588-e694-4445-9765-2c9aad6149ce" providerId="ADAL" clId="{98ED1E1C-FDF4-6F49-9063-AF4C2CC9A2A0}" dt="2022-09-21T21:07:38.416" v="761"/>
          <ac:inkMkLst>
            <pc:docMk/>
            <pc:sldMk cId="3657029661" sldId="456"/>
            <ac:inkMk id="72" creationId="{9FCEC17F-7E04-C2FD-CE50-E14B838C0D56}"/>
          </ac:inkMkLst>
        </pc:inkChg>
        <pc:inkChg chg="add del">
          <ac:chgData name="Kau, Derchang" userId="b9148588-e694-4445-9765-2c9aad6149ce" providerId="ADAL" clId="{98ED1E1C-FDF4-6F49-9063-AF4C2CC9A2A0}" dt="2022-09-21T21:07:38.416" v="761"/>
          <ac:inkMkLst>
            <pc:docMk/>
            <pc:sldMk cId="3657029661" sldId="456"/>
            <ac:inkMk id="111" creationId="{1639D772-A1C5-231C-AE87-4BD4A8B77B76}"/>
          </ac:inkMkLst>
        </pc:inkChg>
        <pc:inkChg chg="add reco">
          <ac:chgData name="Kau, Derchang" userId="b9148588-e694-4445-9765-2c9aad6149ce" providerId="ADAL" clId="{98ED1E1C-FDF4-6F49-9063-AF4C2CC9A2A0}" dt="2022-09-21T21:07:38.416" v="761"/>
          <ac:inkMkLst>
            <pc:docMk/>
            <pc:sldMk cId="3657029661" sldId="456"/>
            <ac:inkMk id="113" creationId="{330C2BF1-D173-AE91-CDB6-11EEDB350A64}"/>
          </ac:inkMkLst>
        </pc:inkChg>
        <pc:inkChg chg="add del">
          <ac:chgData name="Kau, Derchang" userId="b9148588-e694-4445-9765-2c9aad6149ce" providerId="ADAL" clId="{98ED1E1C-FDF4-6F49-9063-AF4C2CC9A2A0}" dt="2022-09-21T21:07:44.424" v="769"/>
          <ac:inkMkLst>
            <pc:docMk/>
            <pc:sldMk cId="3657029661" sldId="456"/>
            <ac:inkMk id="116" creationId="{A4CFE971-A27E-3104-5028-6A3A7D406A88}"/>
          </ac:inkMkLst>
        </pc:inkChg>
        <pc:inkChg chg="add del">
          <ac:chgData name="Kau, Derchang" userId="b9148588-e694-4445-9765-2c9aad6149ce" providerId="ADAL" clId="{98ED1E1C-FDF4-6F49-9063-AF4C2CC9A2A0}" dt="2022-09-21T21:07:44.424" v="769"/>
          <ac:inkMkLst>
            <pc:docMk/>
            <pc:sldMk cId="3657029661" sldId="456"/>
            <ac:inkMk id="118" creationId="{836CC352-E718-C2BE-17E0-961B874736FB}"/>
          </ac:inkMkLst>
        </pc:inkChg>
        <pc:inkChg chg="add del">
          <ac:chgData name="Kau, Derchang" userId="b9148588-e694-4445-9765-2c9aad6149ce" providerId="ADAL" clId="{98ED1E1C-FDF4-6F49-9063-AF4C2CC9A2A0}" dt="2022-09-21T21:07:44.424" v="769"/>
          <ac:inkMkLst>
            <pc:docMk/>
            <pc:sldMk cId="3657029661" sldId="456"/>
            <ac:inkMk id="119" creationId="{95EADE04-8BA7-E586-A9EF-F5546F206B23}"/>
          </ac:inkMkLst>
        </pc:inkChg>
        <pc:inkChg chg="add del">
          <ac:chgData name="Kau, Derchang" userId="b9148588-e694-4445-9765-2c9aad6149ce" providerId="ADAL" clId="{98ED1E1C-FDF4-6F49-9063-AF4C2CC9A2A0}" dt="2022-09-21T21:07:44.424" v="769"/>
          <ac:inkMkLst>
            <pc:docMk/>
            <pc:sldMk cId="3657029661" sldId="456"/>
            <ac:inkMk id="120" creationId="{CC10B1D5-B7AA-AE4E-DC79-BF8D71393FCE}"/>
          </ac:inkMkLst>
        </pc:inkChg>
        <pc:inkChg chg="add del">
          <ac:chgData name="Kau, Derchang" userId="b9148588-e694-4445-9765-2c9aad6149ce" providerId="ADAL" clId="{98ED1E1C-FDF4-6F49-9063-AF4C2CC9A2A0}" dt="2022-09-21T21:07:44.424" v="769"/>
          <ac:inkMkLst>
            <pc:docMk/>
            <pc:sldMk cId="3657029661" sldId="456"/>
            <ac:inkMk id="122" creationId="{A3F7B9DB-0D01-58D2-E0C7-02DD9D237FA6}"/>
          </ac:inkMkLst>
        </pc:inkChg>
        <pc:inkChg chg="add del">
          <ac:chgData name="Kau, Derchang" userId="b9148588-e694-4445-9765-2c9aad6149ce" providerId="ADAL" clId="{98ED1E1C-FDF4-6F49-9063-AF4C2CC9A2A0}" dt="2022-09-21T21:07:44.424" v="769"/>
          <ac:inkMkLst>
            <pc:docMk/>
            <pc:sldMk cId="3657029661" sldId="456"/>
            <ac:inkMk id="123" creationId="{95C212AA-C622-9777-86D2-FDDBE11B10DC}"/>
          </ac:inkMkLst>
        </pc:inkChg>
        <pc:inkChg chg="add del">
          <ac:chgData name="Kau, Derchang" userId="b9148588-e694-4445-9765-2c9aad6149ce" providerId="ADAL" clId="{98ED1E1C-FDF4-6F49-9063-AF4C2CC9A2A0}" dt="2022-09-21T21:07:44.424" v="769"/>
          <ac:inkMkLst>
            <pc:docMk/>
            <pc:sldMk cId="3657029661" sldId="456"/>
            <ac:inkMk id="146" creationId="{03962494-BEAF-79AD-94D6-B6B1711AB404}"/>
          </ac:inkMkLst>
        </pc:inkChg>
        <pc:inkChg chg="add reco">
          <ac:chgData name="Kau, Derchang" userId="b9148588-e694-4445-9765-2c9aad6149ce" providerId="ADAL" clId="{98ED1E1C-FDF4-6F49-9063-AF4C2CC9A2A0}" dt="2022-09-21T21:07:44.424" v="769"/>
          <ac:inkMkLst>
            <pc:docMk/>
            <pc:sldMk cId="3657029661" sldId="456"/>
            <ac:inkMk id="162" creationId="{304E662D-27DF-C59E-18DE-CFE9A2547FA1}"/>
          </ac:inkMkLst>
        </pc:inkChg>
        <pc:inkChg chg="add del">
          <ac:chgData name="Kau, Derchang" userId="b9148588-e694-4445-9765-2c9aad6149ce" providerId="ADAL" clId="{98ED1E1C-FDF4-6F49-9063-AF4C2CC9A2A0}" dt="2022-09-21T21:07:49.165" v="771"/>
          <ac:inkMkLst>
            <pc:docMk/>
            <pc:sldMk cId="3657029661" sldId="456"/>
            <ac:inkMk id="165" creationId="{9EFC3DDA-5CEA-7C36-9EA4-7AEF69AF8AD9}"/>
          </ac:inkMkLst>
        </pc:inkChg>
        <pc:inkChg chg="add del">
          <ac:chgData name="Kau, Derchang" userId="b9148588-e694-4445-9765-2c9aad6149ce" providerId="ADAL" clId="{98ED1E1C-FDF4-6F49-9063-AF4C2CC9A2A0}" dt="2022-09-21T21:08:16.469" v="776"/>
          <ac:inkMkLst>
            <pc:docMk/>
            <pc:sldMk cId="3657029661" sldId="456"/>
            <ac:inkMk id="166" creationId="{9EE4C901-7DC2-5D07-5C0D-959A06A92EFF}"/>
          </ac:inkMkLst>
        </pc:inkChg>
        <pc:inkChg chg="add del">
          <ac:chgData name="Kau, Derchang" userId="b9148588-e694-4445-9765-2c9aad6149ce" providerId="ADAL" clId="{98ED1E1C-FDF4-6F49-9063-AF4C2CC9A2A0}" dt="2022-09-21T21:08:16.469" v="776"/>
          <ac:inkMkLst>
            <pc:docMk/>
            <pc:sldMk cId="3657029661" sldId="456"/>
            <ac:inkMk id="167" creationId="{61905FC1-A7C3-9F7F-B156-A93A0140F241}"/>
          </ac:inkMkLst>
        </pc:inkChg>
        <pc:inkChg chg="add del">
          <ac:chgData name="Kau, Derchang" userId="b9148588-e694-4445-9765-2c9aad6149ce" providerId="ADAL" clId="{98ED1E1C-FDF4-6F49-9063-AF4C2CC9A2A0}" dt="2022-09-21T21:08:16.469" v="776"/>
          <ac:inkMkLst>
            <pc:docMk/>
            <pc:sldMk cId="3657029661" sldId="456"/>
            <ac:inkMk id="168" creationId="{F30D4086-870A-8AE6-80BE-35FFAC3AB64D}"/>
          </ac:inkMkLst>
        </pc:inkChg>
        <pc:inkChg chg="add del">
          <ac:chgData name="Kau, Derchang" userId="b9148588-e694-4445-9765-2c9aad6149ce" providerId="ADAL" clId="{98ED1E1C-FDF4-6F49-9063-AF4C2CC9A2A0}" dt="2022-09-21T21:08:16.469" v="776"/>
          <ac:inkMkLst>
            <pc:docMk/>
            <pc:sldMk cId="3657029661" sldId="456"/>
            <ac:inkMk id="169" creationId="{88CD3219-C10E-F3C8-18A7-97AFE8A10E98}"/>
          </ac:inkMkLst>
        </pc:inkChg>
        <pc:inkChg chg="add reco">
          <ac:chgData name="Kau, Derchang" userId="b9148588-e694-4445-9765-2c9aad6149ce" providerId="ADAL" clId="{98ED1E1C-FDF4-6F49-9063-AF4C2CC9A2A0}" dt="2022-09-21T21:08:16.469" v="776"/>
          <ac:inkMkLst>
            <pc:docMk/>
            <pc:sldMk cId="3657029661" sldId="456"/>
            <ac:inkMk id="170" creationId="{D4ECF8CA-D48F-6090-CFFD-021B7562276B}"/>
          </ac:inkMkLst>
        </pc:inkChg>
        <pc:inkChg chg="add del">
          <ac:chgData name="Kau, Derchang" userId="b9148588-e694-4445-9765-2c9aad6149ce" providerId="ADAL" clId="{98ED1E1C-FDF4-6F49-9063-AF4C2CC9A2A0}" dt="2022-09-21T21:08:19.769" v="779"/>
          <ac:inkMkLst>
            <pc:docMk/>
            <pc:sldMk cId="3657029661" sldId="456"/>
            <ac:inkMk id="171" creationId="{DE3BDF71-4D5D-E307-1B79-35C2FD7F776A}"/>
          </ac:inkMkLst>
        </pc:inkChg>
        <pc:inkChg chg="add del">
          <ac:chgData name="Kau, Derchang" userId="b9148588-e694-4445-9765-2c9aad6149ce" providerId="ADAL" clId="{98ED1E1C-FDF4-6F49-9063-AF4C2CC9A2A0}" dt="2022-09-21T21:08:19.769" v="779"/>
          <ac:inkMkLst>
            <pc:docMk/>
            <pc:sldMk cId="3657029661" sldId="456"/>
            <ac:inkMk id="172" creationId="{E4925DDF-49E4-BA33-56E4-3194EA9151B4}"/>
          </ac:inkMkLst>
        </pc:inkChg>
        <pc:inkChg chg="add reco">
          <ac:chgData name="Kau, Derchang" userId="b9148588-e694-4445-9765-2c9aad6149ce" providerId="ADAL" clId="{98ED1E1C-FDF4-6F49-9063-AF4C2CC9A2A0}" dt="2022-09-21T21:08:19.769" v="779"/>
          <ac:inkMkLst>
            <pc:docMk/>
            <pc:sldMk cId="3657029661" sldId="456"/>
            <ac:inkMk id="177" creationId="{8FA95581-8229-6D60-7234-30408241B968}"/>
          </ac:inkMkLst>
        </pc:inkChg>
        <pc:inkChg chg="add del">
          <ac:chgData name="Kau, Derchang" userId="b9148588-e694-4445-9765-2c9aad6149ce" providerId="ADAL" clId="{98ED1E1C-FDF4-6F49-9063-AF4C2CC9A2A0}" dt="2022-09-21T21:08:24.026" v="787"/>
          <ac:inkMkLst>
            <pc:docMk/>
            <pc:sldMk cId="3657029661" sldId="456"/>
            <ac:inkMk id="178" creationId="{FCE2D560-56DA-4BB8-4094-F8C5EC28D8A3}"/>
          </ac:inkMkLst>
        </pc:inkChg>
        <pc:inkChg chg="add del">
          <ac:chgData name="Kau, Derchang" userId="b9148588-e694-4445-9765-2c9aad6149ce" providerId="ADAL" clId="{98ED1E1C-FDF4-6F49-9063-AF4C2CC9A2A0}" dt="2022-09-21T21:08:24.026" v="787"/>
          <ac:inkMkLst>
            <pc:docMk/>
            <pc:sldMk cId="3657029661" sldId="456"/>
            <ac:inkMk id="179" creationId="{4B5C4F9E-B6F3-CE2F-DB06-6B0DA09C5856}"/>
          </ac:inkMkLst>
        </pc:inkChg>
        <pc:inkChg chg="add del">
          <ac:chgData name="Kau, Derchang" userId="b9148588-e694-4445-9765-2c9aad6149ce" providerId="ADAL" clId="{98ED1E1C-FDF4-6F49-9063-AF4C2CC9A2A0}" dt="2022-09-21T21:08:24.026" v="787"/>
          <ac:inkMkLst>
            <pc:docMk/>
            <pc:sldMk cId="3657029661" sldId="456"/>
            <ac:inkMk id="180" creationId="{AD858B17-44D6-3353-B00F-6B45A95A0A18}"/>
          </ac:inkMkLst>
        </pc:inkChg>
        <pc:inkChg chg="add del">
          <ac:chgData name="Kau, Derchang" userId="b9148588-e694-4445-9765-2c9aad6149ce" providerId="ADAL" clId="{98ED1E1C-FDF4-6F49-9063-AF4C2CC9A2A0}" dt="2022-09-21T21:08:24.026" v="787"/>
          <ac:inkMkLst>
            <pc:docMk/>
            <pc:sldMk cId="3657029661" sldId="456"/>
            <ac:inkMk id="181" creationId="{975C74B8-EC59-C54C-043B-0891F11D19B8}"/>
          </ac:inkMkLst>
        </pc:inkChg>
        <pc:inkChg chg="add del">
          <ac:chgData name="Kau, Derchang" userId="b9148588-e694-4445-9765-2c9aad6149ce" providerId="ADAL" clId="{98ED1E1C-FDF4-6F49-9063-AF4C2CC9A2A0}" dt="2022-09-21T21:08:24.026" v="787"/>
          <ac:inkMkLst>
            <pc:docMk/>
            <pc:sldMk cId="3657029661" sldId="456"/>
            <ac:inkMk id="182" creationId="{C46D5FD0-204E-8C97-C5EB-4E08DE4DF4F9}"/>
          </ac:inkMkLst>
        </pc:inkChg>
        <pc:inkChg chg="add del">
          <ac:chgData name="Kau, Derchang" userId="b9148588-e694-4445-9765-2c9aad6149ce" providerId="ADAL" clId="{98ED1E1C-FDF4-6F49-9063-AF4C2CC9A2A0}" dt="2022-09-21T21:08:24.026" v="787"/>
          <ac:inkMkLst>
            <pc:docMk/>
            <pc:sldMk cId="3657029661" sldId="456"/>
            <ac:inkMk id="183" creationId="{DFB0E8C5-DB31-4978-08FD-C641CBD6E9C0}"/>
          </ac:inkMkLst>
        </pc:inkChg>
        <pc:inkChg chg="add del">
          <ac:chgData name="Kau, Derchang" userId="b9148588-e694-4445-9765-2c9aad6149ce" providerId="ADAL" clId="{98ED1E1C-FDF4-6F49-9063-AF4C2CC9A2A0}" dt="2022-09-21T21:08:24.026" v="787"/>
          <ac:inkMkLst>
            <pc:docMk/>
            <pc:sldMk cId="3657029661" sldId="456"/>
            <ac:inkMk id="184" creationId="{0CCB1D26-8EB8-FCAB-B1B3-4639038487DC}"/>
          </ac:inkMkLst>
        </pc:inkChg>
        <pc:inkChg chg="add reco">
          <ac:chgData name="Kau, Derchang" userId="b9148588-e694-4445-9765-2c9aad6149ce" providerId="ADAL" clId="{98ED1E1C-FDF4-6F49-9063-AF4C2CC9A2A0}" dt="2022-09-21T21:08:24.026" v="787"/>
          <ac:inkMkLst>
            <pc:docMk/>
            <pc:sldMk cId="3657029661" sldId="456"/>
            <ac:inkMk id="185" creationId="{6000E61B-0CEB-B27A-E6E4-29F4874C8935}"/>
          </ac:inkMkLst>
        </pc:inkChg>
        <pc:inkChg chg="add del">
          <ac:chgData name="Kau, Derchang" userId="b9148588-e694-4445-9765-2c9aad6149ce" providerId="ADAL" clId="{98ED1E1C-FDF4-6F49-9063-AF4C2CC9A2A0}" dt="2022-09-21T21:08:26.625" v="790"/>
          <ac:inkMkLst>
            <pc:docMk/>
            <pc:sldMk cId="3657029661" sldId="456"/>
            <ac:inkMk id="186" creationId="{752889E0-8FCD-3C8B-18F3-77CD6D9ED6B0}"/>
          </ac:inkMkLst>
        </pc:inkChg>
        <pc:inkChg chg="add del">
          <ac:chgData name="Kau, Derchang" userId="b9148588-e694-4445-9765-2c9aad6149ce" providerId="ADAL" clId="{98ED1E1C-FDF4-6F49-9063-AF4C2CC9A2A0}" dt="2022-09-21T21:08:26.625" v="790"/>
          <ac:inkMkLst>
            <pc:docMk/>
            <pc:sldMk cId="3657029661" sldId="456"/>
            <ac:inkMk id="187" creationId="{8D239E08-410D-FA00-24C9-86021ACA9577}"/>
          </ac:inkMkLst>
        </pc:inkChg>
        <pc:inkChg chg="add reco">
          <ac:chgData name="Kau, Derchang" userId="b9148588-e694-4445-9765-2c9aad6149ce" providerId="ADAL" clId="{98ED1E1C-FDF4-6F49-9063-AF4C2CC9A2A0}" dt="2022-09-21T21:08:26.625" v="790"/>
          <ac:inkMkLst>
            <pc:docMk/>
            <pc:sldMk cId="3657029661" sldId="456"/>
            <ac:inkMk id="188" creationId="{E0C348DD-074C-622F-8618-F1B0A4294DBC}"/>
          </ac:inkMkLst>
        </pc:inkChg>
        <pc:inkChg chg="add del">
          <ac:chgData name="Kau, Derchang" userId="b9148588-e694-4445-9765-2c9aad6149ce" providerId="ADAL" clId="{98ED1E1C-FDF4-6F49-9063-AF4C2CC9A2A0}" dt="2022-09-21T21:08:41.958" v="798"/>
          <ac:inkMkLst>
            <pc:docMk/>
            <pc:sldMk cId="3657029661" sldId="456"/>
            <ac:inkMk id="189" creationId="{CEDF3D8F-28B9-F788-8A6B-224A735DA68C}"/>
          </ac:inkMkLst>
        </pc:inkChg>
        <pc:inkChg chg="add del">
          <ac:chgData name="Kau, Derchang" userId="b9148588-e694-4445-9765-2c9aad6149ce" providerId="ADAL" clId="{98ED1E1C-FDF4-6F49-9063-AF4C2CC9A2A0}" dt="2022-09-21T21:08:41.958" v="798"/>
          <ac:inkMkLst>
            <pc:docMk/>
            <pc:sldMk cId="3657029661" sldId="456"/>
            <ac:inkMk id="190" creationId="{7469DB38-6B2F-4F66-3DA4-48337656120A}"/>
          </ac:inkMkLst>
        </pc:inkChg>
        <pc:inkChg chg="add del">
          <ac:chgData name="Kau, Derchang" userId="b9148588-e694-4445-9765-2c9aad6149ce" providerId="ADAL" clId="{98ED1E1C-FDF4-6F49-9063-AF4C2CC9A2A0}" dt="2022-09-21T21:08:41.958" v="798"/>
          <ac:inkMkLst>
            <pc:docMk/>
            <pc:sldMk cId="3657029661" sldId="456"/>
            <ac:inkMk id="191" creationId="{6AB5E106-D234-B1E5-4359-CAC5E8317912}"/>
          </ac:inkMkLst>
        </pc:inkChg>
        <pc:inkChg chg="add del">
          <ac:chgData name="Kau, Derchang" userId="b9148588-e694-4445-9765-2c9aad6149ce" providerId="ADAL" clId="{98ED1E1C-FDF4-6F49-9063-AF4C2CC9A2A0}" dt="2022-09-21T21:08:41.958" v="798"/>
          <ac:inkMkLst>
            <pc:docMk/>
            <pc:sldMk cId="3657029661" sldId="456"/>
            <ac:inkMk id="192" creationId="{BD65165A-6F57-6DA7-48B2-33FE62C56BE5}"/>
          </ac:inkMkLst>
        </pc:inkChg>
        <pc:inkChg chg="add del">
          <ac:chgData name="Kau, Derchang" userId="b9148588-e694-4445-9765-2c9aad6149ce" providerId="ADAL" clId="{98ED1E1C-FDF4-6F49-9063-AF4C2CC9A2A0}" dt="2022-09-21T21:08:41.958" v="798"/>
          <ac:inkMkLst>
            <pc:docMk/>
            <pc:sldMk cId="3657029661" sldId="456"/>
            <ac:inkMk id="193" creationId="{444C87D1-4640-7865-69DD-F6F34A612366}"/>
          </ac:inkMkLst>
        </pc:inkChg>
        <pc:inkChg chg="add del">
          <ac:chgData name="Kau, Derchang" userId="b9148588-e694-4445-9765-2c9aad6149ce" providerId="ADAL" clId="{98ED1E1C-FDF4-6F49-9063-AF4C2CC9A2A0}" dt="2022-09-21T21:08:41.958" v="798"/>
          <ac:inkMkLst>
            <pc:docMk/>
            <pc:sldMk cId="3657029661" sldId="456"/>
            <ac:inkMk id="194" creationId="{FC6C15CD-2A8D-B2CF-8DA2-7554D785F824}"/>
          </ac:inkMkLst>
        </pc:inkChg>
        <pc:inkChg chg="add del">
          <ac:chgData name="Kau, Derchang" userId="b9148588-e694-4445-9765-2c9aad6149ce" providerId="ADAL" clId="{98ED1E1C-FDF4-6F49-9063-AF4C2CC9A2A0}" dt="2022-09-21T21:08:41.958" v="798"/>
          <ac:inkMkLst>
            <pc:docMk/>
            <pc:sldMk cId="3657029661" sldId="456"/>
            <ac:inkMk id="195" creationId="{D29F974C-D315-1ADD-95BF-EC6BD0B80AEB}"/>
          </ac:inkMkLst>
        </pc:inkChg>
        <pc:inkChg chg="add reco">
          <ac:chgData name="Kau, Derchang" userId="b9148588-e694-4445-9765-2c9aad6149ce" providerId="ADAL" clId="{98ED1E1C-FDF4-6F49-9063-AF4C2CC9A2A0}" dt="2022-09-21T21:08:41.958" v="798"/>
          <ac:inkMkLst>
            <pc:docMk/>
            <pc:sldMk cId="3657029661" sldId="456"/>
            <ac:inkMk id="196" creationId="{8BD3254A-B5B8-626D-B200-0F95D0CACF4E}"/>
          </ac:inkMkLst>
        </pc:inkChg>
        <pc:inkChg chg="add del">
          <ac:chgData name="Kau, Derchang" userId="b9148588-e694-4445-9765-2c9aad6149ce" providerId="ADAL" clId="{98ED1E1C-FDF4-6F49-9063-AF4C2CC9A2A0}" dt="2022-09-21T21:08:44.554" v="804"/>
          <ac:inkMkLst>
            <pc:docMk/>
            <pc:sldMk cId="3657029661" sldId="456"/>
            <ac:inkMk id="197" creationId="{44124DAB-E81F-D36E-EF16-5A33CE5E374F}"/>
          </ac:inkMkLst>
        </pc:inkChg>
        <pc:inkChg chg="add del">
          <ac:chgData name="Kau, Derchang" userId="b9148588-e694-4445-9765-2c9aad6149ce" providerId="ADAL" clId="{98ED1E1C-FDF4-6F49-9063-AF4C2CC9A2A0}" dt="2022-09-21T21:08:44.554" v="804"/>
          <ac:inkMkLst>
            <pc:docMk/>
            <pc:sldMk cId="3657029661" sldId="456"/>
            <ac:inkMk id="198" creationId="{FE7B35BB-B0F7-F44F-597B-3083F50A5333}"/>
          </ac:inkMkLst>
        </pc:inkChg>
        <pc:inkChg chg="add del">
          <ac:chgData name="Kau, Derchang" userId="b9148588-e694-4445-9765-2c9aad6149ce" providerId="ADAL" clId="{98ED1E1C-FDF4-6F49-9063-AF4C2CC9A2A0}" dt="2022-09-21T21:08:44.554" v="804"/>
          <ac:inkMkLst>
            <pc:docMk/>
            <pc:sldMk cId="3657029661" sldId="456"/>
            <ac:inkMk id="199" creationId="{776FDA9F-E552-034E-9AA9-EA959A42EE3F}"/>
          </ac:inkMkLst>
        </pc:inkChg>
        <pc:inkChg chg="add del">
          <ac:chgData name="Kau, Derchang" userId="b9148588-e694-4445-9765-2c9aad6149ce" providerId="ADAL" clId="{98ED1E1C-FDF4-6F49-9063-AF4C2CC9A2A0}" dt="2022-09-21T21:08:44.554" v="804"/>
          <ac:inkMkLst>
            <pc:docMk/>
            <pc:sldMk cId="3657029661" sldId="456"/>
            <ac:inkMk id="200" creationId="{399D2E5A-9C31-8BDC-A85C-200A39686527}"/>
          </ac:inkMkLst>
        </pc:inkChg>
        <pc:inkChg chg="add del">
          <ac:chgData name="Kau, Derchang" userId="b9148588-e694-4445-9765-2c9aad6149ce" providerId="ADAL" clId="{98ED1E1C-FDF4-6F49-9063-AF4C2CC9A2A0}" dt="2022-09-21T21:08:44.554" v="804"/>
          <ac:inkMkLst>
            <pc:docMk/>
            <pc:sldMk cId="3657029661" sldId="456"/>
            <ac:inkMk id="201" creationId="{2879E9D4-4A4C-E807-80B2-7FB0DC286DAE}"/>
          </ac:inkMkLst>
        </pc:inkChg>
        <pc:inkChg chg="add reco">
          <ac:chgData name="Kau, Derchang" userId="b9148588-e694-4445-9765-2c9aad6149ce" providerId="ADAL" clId="{98ED1E1C-FDF4-6F49-9063-AF4C2CC9A2A0}" dt="2022-09-21T21:08:44.554" v="804"/>
          <ac:inkMkLst>
            <pc:docMk/>
            <pc:sldMk cId="3657029661" sldId="456"/>
            <ac:inkMk id="202" creationId="{C6755DBD-36B1-E94F-6BAF-E26B80E1A9A1}"/>
          </ac:inkMkLst>
        </pc:inkChg>
      </pc:sldChg>
    </pc:docChg>
  </pc:docChgLst>
  <pc:docChgLst>
    <pc:chgData name="Rs, Srivatsa" userId="8349d99f-9ee7-4a79-bd9d-f06a70792644" providerId="ADAL" clId="{3949927D-F24E-4CBD-A842-D5072D818E88}"/>
    <pc:docChg chg="delSld modSld modSection">
      <pc:chgData name="Rs, Srivatsa" userId="8349d99f-9ee7-4a79-bd9d-f06a70792644" providerId="ADAL" clId="{3949927D-F24E-4CBD-A842-D5072D818E88}" dt="2022-09-15T22:17:44.233" v="16" actId="20577"/>
      <pc:docMkLst>
        <pc:docMk/>
      </pc:docMkLst>
      <pc:sldChg chg="modSp mod">
        <pc:chgData name="Rs, Srivatsa" userId="8349d99f-9ee7-4a79-bd9d-f06a70792644" providerId="ADAL" clId="{3949927D-F24E-4CBD-A842-D5072D818E88}" dt="2022-09-15T22:12:50.504" v="2" actId="20577"/>
        <pc:sldMkLst>
          <pc:docMk/>
          <pc:sldMk cId="2492454470" sldId="263"/>
        </pc:sldMkLst>
        <pc:spChg chg="mod">
          <ac:chgData name="Rs, Srivatsa" userId="8349d99f-9ee7-4a79-bd9d-f06a70792644" providerId="ADAL" clId="{3949927D-F24E-4CBD-A842-D5072D818E88}" dt="2022-09-15T22:12:50.504" v="2" actId="20577"/>
          <ac:spMkLst>
            <pc:docMk/>
            <pc:sldMk cId="2492454470" sldId="263"/>
            <ac:spMk id="3" creationId="{6B16BC2E-90EB-433C-B9E9-197C2B275328}"/>
          </ac:spMkLst>
        </pc:spChg>
      </pc:sldChg>
      <pc:sldChg chg="modSp mod modNotesTx">
        <pc:chgData name="Rs, Srivatsa" userId="8349d99f-9ee7-4a79-bd9d-f06a70792644" providerId="ADAL" clId="{3949927D-F24E-4CBD-A842-D5072D818E88}" dt="2022-09-15T22:17:44.233" v="16" actId="20577"/>
        <pc:sldMkLst>
          <pc:docMk/>
          <pc:sldMk cId="2281197037" sldId="363"/>
        </pc:sldMkLst>
        <pc:spChg chg="mod">
          <ac:chgData name="Rs, Srivatsa" userId="8349d99f-9ee7-4a79-bd9d-f06a70792644" providerId="ADAL" clId="{3949927D-F24E-4CBD-A842-D5072D818E88}" dt="2022-09-15T22:17:44.233" v="16" actId="20577"/>
          <ac:spMkLst>
            <pc:docMk/>
            <pc:sldMk cId="2281197037" sldId="363"/>
            <ac:spMk id="42" creationId="{99E01039-30DB-403D-8639-23BFC626899D}"/>
          </ac:spMkLst>
        </pc:spChg>
      </pc:sldChg>
      <pc:sldChg chg="del">
        <pc:chgData name="Rs, Srivatsa" userId="8349d99f-9ee7-4a79-bd9d-f06a70792644" providerId="ADAL" clId="{3949927D-F24E-4CBD-A842-D5072D818E88}" dt="2022-09-15T22:13:09.415" v="3" actId="47"/>
        <pc:sldMkLst>
          <pc:docMk/>
          <pc:sldMk cId="3590494428" sldId="426"/>
        </pc:sldMkLst>
      </pc:sldChg>
      <pc:sldChg chg="modSp mod">
        <pc:chgData name="Rs, Srivatsa" userId="8349d99f-9ee7-4a79-bd9d-f06a70792644" providerId="ADAL" clId="{3949927D-F24E-4CBD-A842-D5072D818E88}" dt="2022-09-15T22:14:39.351" v="9" actId="1076"/>
        <pc:sldMkLst>
          <pc:docMk/>
          <pc:sldMk cId="747296403" sldId="433"/>
        </pc:sldMkLst>
        <pc:spChg chg="mod">
          <ac:chgData name="Rs, Srivatsa" userId="8349d99f-9ee7-4a79-bd9d-f06a70792644" providerId="ADAL" clId="{3949927D-F24E-4CBD-A842-D5072D818E88}" dt="2022-09-15T22:14:33.273" v="7" actId="1076"/>
          <ac:spMkLst>
            <pc:docMk/>
            <pc:sldMk cId="747296403" sldId="433"/>
            <ac:spMk id="9" creationId="{8A60ACD9-4903-4BC2-ABD3-29D529F940EF}"/>
          </ac:spMkLst>
        </pc:spChg>
        <pc:spChg chg="mod">
          <ac:chgData name="Rs, Srivatsa" userId="8349d99f-9ee7-4a79-bd9d-f06a70792644" providerId="ADAL" clId="{3949927D-F24E-4CBD-A842-D5072D818E88}" dt="2022-09-15T22:14:33.273" v="7" actId="1076"/>
          <ac:spMkLst>
            <pc:docMk/>
            <pc:sldMk cId="747296403" sldId="433"/>
            <ac:spMk id="10" creationId="{D5D0305B-F658-4D15-A278-E49E3BE17012}"/>
          </ac:spMkLst>
        </pc:spChg>
        <pc:picChg chg="mod modCrop">
          <ac:chgData name="Rs, Srivatsa" userId="8349d99f-9ee7-4a79-bd9d-f06a70792644" providerId="ADAL" clId="{3949927D-F24E-4CBD-A842-D5072D818E88}" dt="2022-09-15T22:14:39.351" v="9" actId="1076"/>
          <ac:picMkLst>
            <pc:docMk/>
            <pc:sldMk cId="747296403" sldId="433"/>
            <ac:picMk id="8" creationId="{68AFBD37-66C3-4526-BF62-AE40ED8A0DF7}"/>
          </ac:picMkLst>
        </pc:picChg>
      </pc:sldChg>
      <pc:sldChg chg="modNotesTx">
        <pc:chgData name="Rs, Srivatsa" userId="8349d99f-9ee7-4a79-bd9d-f06a70792644" providerId="ADAL" clId="{3949927D-F24E-4CBD-A842-D5072D818E88}" dt="2022-09-15T22:17:27.842" v="13" actId="6549"/>
        <pc:sldMkLst>
          <pc:docMk/>
          <pc:sldMk cId="3657029661" sldId="45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8000003D_4B8C742F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gauthaman_m_intel_com/Documents/ResNet50%20Simulation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gauthaman_m_intel_com/Documents/Documents/delphi/DELPHI_Simul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intel-my.sharepoint.com/personal/gauthaman_m_intel_com/Documents/Documents/delphi/DELPHI_Simulations.xlsx" TargetMode="Externa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3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/>
              <a:t>Mapping ResNet50 on Eyeriss, SRAM BW: 64B, SRAM Capacity: 128 KB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'Eyeriss-ResNet50-SRAMBW'!$A$20</c:f>
              <c:strCache>
                <c:ptCount val="1"/>
                <c:pt idx="0">
                  <c:v>Layer 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'Eyeriss-ResNet50-SRAMBW'!$G$23:$G$26</c:f>
              <c:numCache>
                <c:formatCode>General</c:formatCode>
                <c:ptCount val="4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</c:numCache>
            </c:numRef>
          </c:cat>
          <c:val>
            <c:numRef>
              <c:f>'Eyeriss-ResNet50-SRAMBW'!$C$23:$C$25</c:f>
              <c:numCache>
                <c:formatCode>General</c:formatCode>
                <c:ptCount val="3"/>
                <c:pt idx="0">
                  <c:v>1</c:v>
                </c:pt>
                <c:pt idx="1">
                  <c:v>0.875</c:v>
                </c:pt>
                <c:pt idx="2">
                  <c:v>0.875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1C-447F-965B-CEAD3AB59E20}"/>
            </c:ext>
          </c:extLst>
        </c:ser>
        <c:ser>
          <c:idx val="0"/>
          <c:order val="1"/>
          <c:tx>
            <c:strRef>
              <c:f>'Eyeriss-ResNet50-SRAMBW'!$A$29</c:f>
              <c:strCache>
                <c:ptCount val="1"/>
                <c:pt idx="0">
                  <c:v>Layer 3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'Eyeriss-ResNet50-SRAMBW'!$G$23:$G$26</c:f>
              <c:numCache>
                <c:formatCode>General</c:formatCode>
                <c:ptCount val="4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</c:numCache>
            </c:numRef>
          </c:cat>
          <c:val>
            <c:numRef>
              <c:f>'Eyeriss-ResNet50-SRAMBW'!$C$32:$C$34</c:f>
              <c:numCache>
                <c:formatCode>General</c:formatCode>
                <c:ptCount val="3"/>
                <c:pt idx="0">
                  <c:v>1</c:v>
                </c:pt>
                <c:pt idx="1">
                  <c:v>0.73499999999999999</c:v>
                </c:pt>
                <c:pt idx="2">
                  <c:v>0.73499999999999999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31C-447F-965B-CEAD3AB59E20}"/>
            </c:ext>
          </c:extLst>
        </c:ser>
        <c:ser>
          <c:idx val="3"/>
          <c:order val="2"/>
          <c:tx>
            <c:strRef>
              <c:f>'Eyeriss-ResNet50-SRAMBW'!$G$20</c:f>
              <c:strCache>
                <c:ptCount val="1"/>
                <c:pt idx="0">
                  <c:v>Layer 5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'Eyeriss-ResNet50-SRAMBW'!$G$23:$G$26</c:f>
              <c:numCache>
                <c:formatCode>General</c:formatCode>
                <c:ptCount val="4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</c:numCache>
            </c:numRef>
          </c:cat>
          <c:val>
            <c:numRef>
              <c:f>'Eyeriss-ResNet50-SRAMBW'!$I$23:$I$25</c:f>
              <c:numCache>
                <c:formatCode>General</c:formatCode>
                <c:ptCount val="3"/>
                <c:pt idx="0">
                  <c:v>1</c:v>
                </c:pt>
                <c:pt idx="1">
                  <c:v>0.5625</c:v>
                </c:pt>
                <c:pt idx="2">
                  <c:v>0.5625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31C-447F-965B-CEAD3AB59E20}"/>
            </c:ext>
          </c:extLst>
        </c:ser>
        <c:ser>
          <c:idx val="2"/>
          <c:order val="3"/>
          <c:tx>
            <c:strRef>
              <c:f>'Eyeriss-ResNet50-SRAMBW'!$G$29</c:f>
              <c:strCache>
                <c:ptCount val="1"/>
                <c:pt idx="0">
                  <c:v>Layer 14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'Eyeriss-ResNet50-SRAMBW'!$G$23:$G$26</c:f>
              <c:numCache>
                <c:formatCode>General</c:formatCode>
                <c:ptCount val="4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</c:numCache>
            </c:numRef>
          </c:cat>
          <c:val>
            <c:numRef>
              <c:f>'Eyeriss-ResNet50-SRAMBW'!$I$32:$I$34</c:f>
              <c:numCache>
                <c:formatCode>General</c:formatCode>
                <c:ptCount val="3"/>
                <c:pt idx="0">
                  <c:v>1</c:v>
                </c:pt>
                <c:pt idx="1">
                  <c:v>0.5714285714285714</c:v>
                </c:pt>
                <c:pt idx="2">
                  <c:v>0.5714285714285714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31C-447F-965B-CEAD3AB59E20}"/>
            </c:ext>
          </c:extLst>
        </c:ser>
        <c:ser>
          <c:idx val="4"/>
          <c:order val="4"/>
          <c:tx>
            <c:strRef>
              <c:f>'Eyeriss-ResNet50-SRAMBW'!$L$20</c:f>
              <c:strCache>
                <c:ptCount val="1"/>
                <c:pt idx="0">
                  <c:v>Layer 15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'Eyeriss-ResNet50-SRAMBW'!$G$23:$G$26</c:f>
              <c:numCache>
                <c:formatCode>General</c:formatCode>
                <c:ptCount val="4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</c:numCache>
            </c:numRef>
          </c:cat>
          <c:val>
            <c:numRef>
              <c:f>'Eyeriss-ResNet50-SRAMBW'!$N$23:$N$26</c:f>
              <c:numCache>
                <c:formatCode>General</c:formatCode>
                <c:ptCount val="4"/>
                <c:pt idx="0">
                  <c:v>1</c:v>
                </c:pt>
                <c:pt idx="1">
                  <c:v>0.71052631578947367</c:v>
                </c:pt>
                <c:pt idx="2">
                  <c:v>0.49122807017543857</c:v>
                </c:pt>
                <c:pt idx="3">
                  <c:v>0.46052631578947367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31C-447F-965B-CEAD3AB59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lt1">
                  <a:lumMod val="95000"/>
                  <a:alpha val="54000"/>
                </a:schemeClr>
              </a:solidFill>
              <a:prstDash val="dash"/>
            </a:ln>
            <a:effectLst/>
          </c:spPr>
        </c:hiLowLines>
        <c:smooth val="0"/>
        <c:axId val="1055621216"/>
        <c:axId val="1055626464"/>
      </c:lineChart>
      <c:catAx>
        <c:axId val="1055621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DRAM BW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626464"/>
        <c:crosses val="autoZero"/>
        <c:auto val="1"/>
        <c:lblAlgn val="ctr"/>
        <c:lblOffset val="100"/>
        <c:noMultiLvlLbl val="0"/>
      </c:catAx>
      <c:valAx>
        <c:axId val="105562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Execution cycles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62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16 PEs DELPHI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'32-tile PE sweep'!$G$4</c:f>
              <c:strCache>
                <c:ptCount val="1"/>
                <c:pt idx="0">
                  <c:v>Exec. Cycles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'32-tile PE sweep'!$F$5:$F$7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'32-tile PE sweep'!$G$5:$G$7</c:f>
              <c:numCache>
                <c:formatCode>General</c:formatCode>
                <c:ptCount val="3"/>
                <c:pt idx="0">
                  <c:v>1192152</c:v>
                </c:pt>
                <c:pt idx="1">
                  <c:v>857421</c:v>
                </c:pt>
                <c:pt idx="2">
                  <c:v>810077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3-45D2-B36F-3EB7ED592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4798495"/>
        <c:axId val="207479891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'32-tile PE sweep'!$F$4</c15:sqref>
                        </c15:formulaRef>
                      </c:ext>
                    </c:extLst>
                    <c:strCache>
                      <c:ptCount val="1"/>
                      <c:pt idx="0">
                        <c:v>Tiles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'32-tile PE sweep'!$F$5:$F$7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32</c:v>
                      </c:pt>
                      <c:pt idx="1">
                        <c:v>64</c:v>
                      </c:pt>
                      <c:pt idx="2">
                        <c:v>128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'32-tile PE sweep'!$F$5:$F$7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32</c:v>
                      </c:pt>
                      <c:pt idx="1">
                        <c:v>64</c:v>
                      </c:pt>
                      <c:pt idx="2">
                        <c:v>128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A13-45D2-B36F-3EB7ED59289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'32-tile PE sweep'!$H$4</c:f>
              <c:strCache>
                <c:ptCount val="1"/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'32-tile PE sweep'!$H$5:$H$7</c:f>
              <c:numCache>
                <c:formatCode>0%</c:formatCode>
                <c:ptCount val="3"/>
                <c:pt idx="0">
                  <c:v>0</c:v>
                </c:pt>
                <c:pt idx="1">
                  <c:v>-0.28077879330823585</c:v>
                </c:pt>
                <c:pt idx="2">
                  <c:v>-0.32049185003254621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13-45D2-B36F-3EB7ED592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795167"/>
        <c:axId val="2074798079"/>
      </c:lineChart>
      <c:catAx>
        <c:axId val="20747984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#Tiles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798911"/>
        <c:crosses val="autoZero"/>
        <c:auto val="1"/>
        <c:lblAlgn val="ctr"/>
        <c:lblOffset val="100"/>
        <c:noMultiLvlLbl val="0"/>
      </c:catAx>
      <c:valAx>
        <c:axId val="207479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798495"/>
        <c:crosses val="autoZero"/>
        <c:crossBetween val="between"/>
      </c:valAx>
      <c:valAx>
        <c:axId val="2074798079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795167"/>
        <c:crosses val="max"/>
        <c:crossBetween val="between"/>
      </c:valAx>
      <c:catAx>
        <c:axId val="2074795167"/>
        <c:scaling>
          <c:orientation val="minMax"/>
        </c:scaling>
        <c:delete val="1"/>
        <c:axPos val="b"/>
        <c:majorTickMark val="none"/>
        <c:minorTickMark val="none"/>
        <c:tickLblPos val="nextTo"/>
        <c:crossAx val="20747980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DELPHI performance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'32-tile PE sweep'!$F$3</c:f>
              <c:strCache>
                <c:ptCount val="1"/>
                <c:pt idx="0">
                  <c:v>16 PEs</c:v>
                </c:pt>
              </c:strCache>
            </c:strRef>
          </c:tx>
          <c:invertIfNegative val="0"/>
          <c:cat>
            <c:numRef>
              <c:f>'32-tile PE sweep'!$F$5:$F$7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'32-tile PE sweep'!$G$5:$G$7</c:f>
              <c:numCache>
                <c:formatCode>General</c:formatCode>
                <c:ptCount val="3"/>
                <c:pt idx="0">
                  <c:v>1192152</c:v>
                </c:pt>
                <c:pt idx="1">
                  <c:v>857421</c:v>
                </c:pt>
                <c:pt idx="2">
                  <c:v>810077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A-48A3-A422-26F2C91A5795}"/>
            </c:ext>
          </c:extLst>
        </c:ser>
        <c:ser>
          <c:idx val="6"/>
          <c:order val="1"/>
          <c:tx>
            <c:strRef>
              <c:f>'32-tile PE sweep'!$J$3</c:f>
              <c:strCache>
                <c:ptCount val="1"/>
                <c:pt idx="0">
                  <c:v>32 PEs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'32-tile PE sweep'!$J$5:$J$7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'32-tile PE sweep'!$K$5:$K$7</c:f>
              <c:numCache>
                <c:formatCode>General</c:formatCode>
                <c:ptCount val="3"/>
                <c:pt idx="0">
                  <c:v>916795</c:v>
                </c:pt>
                <c:pt idx="1">
                  <c:v>774349</c:v>
                </c:pt>
                <c:pt idx="2">
                  <c:v>771702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A-48A3-A422-26F2C91A5795}"/>
            </c:ext>
          </c:extLst>
        </c:ser>
        <c:ser>
          <c:idx val="1"/>
          <c:order val="2"/>
          <c:tx>
            <c:strRef>
              <c:f>'32-tile PE sweep'!$N$3</c:f>
              <c:strCache>
                <c:ptCount val="1"/>
                <c:pt idx="0">
                  <c:v>64 PEs</c:v>
                </c:pt>
              </c:strCache>
            </c:strRef>
          </c:tx>
          <c:spPr>
            <a:gradFill rotWithShape="1">
              <a:gsLst>
                <a:gs pos="100000">
                  <a:schemeClr val="accent6"/>
                </a:gs>
                <a:gs pos="10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'32-tile PE sweep'!$F$5:$F$7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'32-tile PE sweep'!$O$5:$O$7</c:f>
              <c:numCache>
                <c:formatCode>General</c:formatCode>
                <c:ptCount val="3"/>
                <c:pt idx="0">
                  <c:v>852791</c:v>
                </c:pt>
                <c:pt idx="1">
                  <c:v>752920</c:v>
                </c:pt>
                <c:pt idx="2">
                  <c:v>758244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A-48A3-A422-26F2C91A5795}"/>
            </c:ext>
          </c:extLst>
        </c:ser>
        <c:ser>
          <c:idx val="9"/>
          <c:order val="3"/>
          <c:tx>
            <c:strRef>
              <c:f>'32-tile PE sweep'!$R$3</c:f>
              <c:strCache>
                <c:ptCount val="1"/>
                <c:pt idx="0">
                  <c:v>128 PEs</c:v>
                </c:pt>
              </c:strCache>
            </c:strRef>
          </c:tx>
          <c:invertIfNegative val="0"/>
          <c:val>
            <c:numRef>
              <c:f>'32-tile PE sweep'!$S$5:$S$7</c:f>
              <c:numCache>
                <c:formatCode>General</c:formatCode>
                <c:ptCount val="3"/>
                <c:pt idx="0">
                  <c:v>839228</c:v>
                </c:pt>
                <c:pt idx="1">
                  <c:v>747380</c:v>
                </c:pt>
                <c:pt idx="2">
                  <c:v>752756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CA-48A3-A422-26F2C91A5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798495"/>
        <c:axId val="2074798911"/>
      </c:barChart>
      <c:catAx>
        <c:axId val="2074798495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#Tiles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74798911"/>
        <c:crosses val="autoZero"/>
        <c:auto val="1"/>
        <c:lblAlgn val="ctr"/>
        <c:lblOffset val="100"/>
        <c:noMultiLvlLbl val="0"/>
      </c:catAx>
      <c:valAx>
        <c:axId val="207479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Execution cycles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74798495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numDim type="val">
        <cx:f>'DELPHI-JBL'!$BN$21:$BN$75</cx:f>
        <cx:lvl ptCount="55" formatCode="0%">
          <cx:pt idx="0">0.30338001474149734</cx:pt>
          <cx:pt idx="1">0.24700693131695023</cx:pt>
          <cx:pt idx="2">0.24572950948127253</cx:pt>
          <cx:pt idx="3">0.8726193420727183</cx:pt>
          <cx:pt idx="4">0.16533108393083087</cx:pt>
          <cx:pt idx="5">0.3924660534384582</cx:pt>
          <cx:pt idx="6">0.8726193420727183</cx:pt>
          <cx:pt idx="7">0.16533108393083087</cx:pt>
          <cx:pt idx="8">0.3924660534384582</cx:pt>
          <cx:pt idx="9">0.77692138295529622</cx:pt>
          <cx:pt idx="10">0.093511450381679392</cx:pt>
          <cx:pt idx="11">0.85659655831739967</cx:pt>
          <cx:pt idx="12">0.59597111364500188</cx:pt>
          <cx:pt idx="13">0.8726193420727183</cx:pt>
          <cx:pt idx="14">0.37431367868226306</cx:pt>
          <cx:pt idx="15">0.70392817059483725</cx:pt>
          <cx:pt idx="16">0.8726193420727183</cx:pt>
          <cx:pt idx="17">0.37431367868226306</cx:pt>
          <cx:pt idx="18">0.70392817059483725</cx:pt>
          <cx:pt idx="19">0.8726193420727183</cx:pt>
          <cx:pt idx="20">0.37431367868226306</cx:pt>
          <cx:pt idx="21">0.70392817059483725</cx:pt>
          <cx:pt idx="22">0.81989309783871722</cx:pt>
          <cx:pt idx="23">0.16852966466036112</cx:pt>
          <cx:pt idx="24">0.93920335429769397</cx:pt>
          <cx:pt idx="25">0.70503597122302153</cx:pt>
          <cx:pt idx="26">0.8726193420727183</cx:pt>
          <cx:pt idx="27">0.55940064216910457</cx:pt>
          <cx:pt idx="28">0.77777777777777779</cx:pt>
          <cx:pt idx="29">0.8726193420727183</cx:pt>
          <cx:pt idx="30">0.55940064216910457</cx:pt>
          <cx:pt idx="31">0.77777777777777779</cx:pt>
          <cx:pt idx="32">0.8726193420727183</cx:pt>
          <cx:pt idx="33">0.55940064216910457</cx:pt>
          <cx:pt idx="34">0.77777777777777779</cx:pt>
          <cx:pt idx="35">0.8726193420727183</cx:pt>
          <cx:pt idx="36">0.55940064216910457</cx:pt>
          <cx:pt idx="37">0.77777777777777779</cx:pt>
          <cx:pt idx="38">0.8726193420727183</cx:pt>
          <cx:pt idx="39">0.55940064216910457</cx:pt>
          <cx:pt idx="40">0.77777777777777779</cx:pt>
          <cx:pt idx="41">0.53961456102783723</cx:pt>
          <cx:pt idx="42">0.18976158780104077</cx:pt>
          <cx:pt idx="43">0.35640413683373112</cx:pt>
          <cx:pt idx="44">0.33315627323913738</cx:pt>
          <cx:pt idx="45">0.6151646454695251</cx:pt>
          <cx:pt idx="46">0.31385108086469177</cx:pt>
          <cx:pt idx="47">0.3410734678340312</cx:pt>
          <cx:pt idx="48">0.6151646454695251</cx:pt>
          <cx:pt idx="49">0.31385108086469177</cx:pt>
          <cx:pt idx="50">0.3410734678340312</cx:pt>
          <cx:pt idx="51">0.6151646454695251</cx:pt>
          <cx:pt idx="52">0.31385108086469177</cx:pt>
          <cx:pt idx="53">0.0017049408489909533</cx:pt>
          <cx:pt idx="54">0.0077966022407434839</cx:pt>
        </cx:lvl>
      </cx:numDim>
    </cx:data>
  </cx:chartData>
  <cx:chart>
    <cx:title pos="t" align="ctr" overlay="0">
      <cx:tx>
        <cx:txData>
          <cx:v>DELPHI – PE Utilization on ResNet50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DELPHI – PE Utilization on ResNet50</a:t>
          </a:r>
        </a:p>
      </cx:txPr>
    </cx:title>
    <cx:plotArea>
      <cx:plotAreaRegion>
        <cx:series layoutId="clusteredColumn" uniqueId="{34E06176-6D44-4A6F-9B1B-066E34ECB314}"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/>
                </a:pPr>
                <a:endParaRPr lang="en-US" sz="1197" b="1" i="0" u="none" strike="noStrike" baseline="0">
                  <a:solidFill>
                    <a:srgbClr val="000000">
                      <a:lumMod val="75000"/>
                      <a:lumOff val="25000"/>
                    </a:srgbClr>
                  </a:solidFill>
                  <a:latin typeface="Intel Clear"/>
                </a:endParaRPr>
              </a:p>
            </cx:txPr>
            <cx:visibility seriesName="0" categoryName="0" value="1"/>
          </cx:dataLabels>
          <cx:dataId val="0"/>
          <cx:layoutPr>
            <cx:binning intervalClosed="r">
              <cx:binSize val="0.25"/>
            </cx:binning>
          </cx:layoutPr>
        </cx:series>
      </cx:plotAreaRegion>
      <cx:axis id="0">
        <cx:catScaling gapWidth="0"/>
        <cx:title>
          <cx:tx>
            <cx:txData>
              <cx:v>PE Utilization %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197" b="1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Intel Clear"/>
                </a:rPr>
                <a:t>PE Utilization %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/>
          </a:p>
        </cx:txPr>
      </cx:axis>
      <cx:axis id="1">
        <cx:valScaling/>
        <cx:title>
          <cx:tx>
            <cx:txData>
              <cx:v>#Layers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197" b="1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Intel Clear"/>
                </a:rPr>
                <a:t>#Layers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numDim type="val">
        <cx:f>'DELPHI-JBL - BW'!$BN$21:$BN$75</cx:f>
        <cx:lvl ptCount="55" formatCode="0%">
          <cx:pt idx="0">0.30338001474149734</cx:pt>
          <cx:pt idx="1">0.99303356554781508</cx:pt>
          <cx:pt idx="2">0.97270471464019848</cx:pt>
          <cx:pt idx="3">0.8726193420727183</cx:pt>
          <cx:pt idx="4">0.56028903799579144</cx:pt>
          <cx:pt idx="5">0.99303356554781508</cx:pt>
          <cx:pt idx="6">0.8726193420727183</cx:pt>
          <cx:pt idx="7">0.56028903799579144</cx:pt>
          <cx:pt idx="8">0.99303356554781508</cx:pt>
          <cx:pt idx="9">0.86555446516192347</cx:pt>
          <cx:pt idx="10">0.26275415208162656</cx:pt>
          <cx:pt idx="11">0.99650460756275816</cx:pt>
          <cx:pt idx="12">0.98616352201257862</cx:pt>
          <cx:pt idx="13">0.8726193420727183</cx:pt>
          <cx:pt idx="14">0.99303356554781508</cx:pt>
          <cx:pt idx="15">0.99303356554781508</cx:pt>
          <cx:pt idx="16">0.8726193420727183</cx:pt>
          <cx:pt idx="17">0.99303356554781508</cx:pt>
          <cx:pt idx="18">0.99303356554781508</cx:pt>
          <cx:pt idx="19">0.8726193420727183</cx:pt>
          <cx:pt idx="20">0.99303356554781508</cx:pt>
          <cx:pt idx="21">0.99303356554781508</cx:pt>
          <cx:pt idx="22">0.86704349963135907</cx:pt>
          <cx:pt idx="23">0.52235712170565585</cx:pt>
          <cx:pt idx="24">0.93920335429769397</cx:pt>
          <cx:pt idx="25">0.93001186239620404</cx:pt>
          <cx:pt idx="26">0.8726193420727183</cx:pt>
          <cx:pt idx="27">0.93611940298507468</cx:pt>
          <cx:pt idx="28">0.93611940298507468</cx:pt>
          <cx:pt idx="29">0.8726193420727183</cx:pt>
          <cx:pt idx="30">0.93611940298507468</cx:pt>
          <cx:pt idx="31">0.93611940298507468</cx:pt>
          <cx:pt idx="32">0.8726193420727183</cx:pt>
          <cx:pt idx="33">0.93611940298507468</cx:pt>
          <cx:pt idx="34">0.93611940298507468</cx:pt>
          <cx:pt idx="35">0.8726193420727183</cx:pt>
          <cx:pt idx="36">0.93611940298507468</cx:pt>
          <cx:pt idx="37">0.93611940298507468</cx:pt>
          <cx:pt idx="38">0.8726193420727183</cx:pt>
          <cx:pt idx="39">0.93611940298507468</cx:pt>
          <cx:pt idx="40">0.93611940298507468</cx:pt>
          <cx:pt idx="41">0.76132930513595165</cx:pt>
          <cx:pt idx="42">0.65993265993265993</cx:pt>
          <cx:pt idx="43">0.76357438519600684</cx:pt>
          <cx:pt idx="44">0.75877086861843701</cx:pt>
          <cx:pt idx="45">0.76425670186839967</cx:pt>
          <cx:pt idx="46">0.76190476190476186</cx:pt>
          <cx:pt idx="47">0.76218252521570062</cx:pt>
          <cx:pt idx="48">0.76425670186839967</cx:pt>
          <cx:pt idx="49">0.76190476190476186</cx:pt>
          <cx:pt idx="50">0.76218252521570062</cx:pt>
          <cx:pt idx="51">0.76425670186839967</cx:pt>
          <cx:pt idx="52">0.76190476190476186</cx:pt>
          <cx:pt idx="53">0.0017049408489909533</cx:pt>
          <cx:pt idx="54">0.070238694496798287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r>
              <a:rPr lang="en-US" sz="1400" b="0" i="0" u="none" strike="noStrike" baseline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ProposeD</a:t>
            </a:r>
            <a:r>
              <a:rPr lang="en-US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 Architecture - PE Utilization on ResNet50</a:t>
            </a:r>
          </a:p>
        </cx:rich>
      </cx:tx>
    </cx:title>
    <cx:plotArea>
      <cx:plotAreaRegion>
        <cx:series layoutId="clusteredColumn" uniqueId="{69AA3FEC-9021-4479-A061-0A69A65D5289}"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/>
                </a:pPr>
                <a:endParaRPr lang="en-US" sz="1197" b="1" i="0" u="none" strike="noStrike" baseline="0">
                  <a:solidFill>
                    <a:srgbClr val="000000">
                      <a:lumMod val="75000"/>
                      <a:lumOff val="25000"/>
                    </a:srgbClr>
                  </a:solidFill>
                  <a:latin typeface="Intel Clear"/>
                </a:endParaRPr>
              </a:p>
            </cx:txPr>
            <cx:visibility seriesName="0" categoryName="0" value="1"/>
          </cx:dataLabels>
          <cx:dataId val="0"/>
          <cx:layoutPr>
            <cx:binning intervalClosed="r">
              <cx:binSize val="0.25"/>
            </cx:binning>
          </cx:layoutPr>
        </cx:series>
      </cx:plotAreaRegion>
      <cx:axis id="0">
        <cx:catScaling gapWidth="0"/>
        <cx:title>
          <cx:tx>
            <cx:txData>
              <cx:v>PE utilization %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197" b="1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Intel Clear"/>
                </a:rPr>
                <a:t>PE utilization %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/>
          </a:p>
        </cx:txPr>
      </cx:axis>
      <cx:axis id="1">
        <cx:valScaling/>
        <cx:title>
          <cx:tx>
            <cx:txData>
              <cx:v>#Layers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197" b="1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Intel Clear"/>
                </a:rPr>
                <a:t>#Layers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/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numDim type="val">
        <cx:f>'DELPHI-JBL'!$BN$21:$BN$75</cx:f>
        <cx:lvl ptCount="55" formatCode="0%">
          <cx:pt idx="0">0.30338001474149734</cx:pt>
          <cx:pt idx="1">0.24700693131695023</cx:pt>
          <cx:pt idx="2">0.24572950948127253</cx:pt>
          <cx:pt idx="3">0.8726193420727183</cx:pt>
          <cx:pt idx="4">0.16533108393083087</cx:pt>
          <cx:pt idx="5">0.3924660534384582</cx:pt>
          <cx:pt idx="6">0.8726193420727183</cx:pt>
          <cx:pt idx="7">0.16533108393083087</cx:pt>
          <cx:pt idx="8">0.3924660534384582</cx:pt>
          <cx:pt idx="9">0.77692138295529622</cx:pt>
          <cx:pt idx="10">0.093511450381679392</cx:pt>
          <cx:pt idx="11">0.85659655831739967</cx:pt>
          <cx:pt idx="12">0.59597111364500188</cx:pt>
          <cx:pt idx="13">0.8726193420727183</cx:pt>
          <cx:pt idx="14">0.37431367868226306</cx:pt>
          <cx:pt idx="15">0.70392817059483725</cx:pt>
          <cx:pt idx="16">0.8726193420727183</cx:pt>
          <cx:pt idx="17">0.37431367868226306</cx:pt>
          <cx:pt idx="18">0.70392817059483725</cx:pt>
          <cx:pt idx="19">0.8726193420727183</cx:pt>
          <cx:pt idx="20">0.37431367868226306</cx:pt>
          <cx:pt idx="21">0.70392817059483725</cx:pt>
          <cx:pt idx="22">0.81989309783871722</cx:pt>
          <cx:pt idx="23">0.16852966466036112</cx:pt>
          <cx:pt idx="24">0.93920335429769397</cx:pt>
          <cx:pt idx="25">0.70503597122302153</cx:pt>
          <cx:pt idx="26">0.8726193420727183</cx:pt>
          <cx:pt idx="27">0.55940064216910457</cx:pt>
          <cx:pt idx="28">0.77777777777777779</cx:pt>
          <cx:pt idx="29">0.8726193420727183</cx:pt>
          <cx:pt idx="30">0.55940064216910457</cx:pt>
          <cx:pt idx="31">0.77777777777777779</cx:pt>
          <cx:pt idx="32">0.8726193420727183</cx:pt>
          <cx:pt idx="33">0.55940064216910457</cx:pt>
          <cx:pt idx="34">0.77777777777777779</cx:pt>
          <cx:pt idx="35">0.8726193420727183</cx:pt>
          <cx:pt idx="36">0.55940064216910457</cx:pt>
          <cx:pt idx="37">0.77777777777777779</cx:pt>
          <cx:pt idx="38">0.8726193420727183</cx:pt>
          <cx:pt idx="39">0.55940064216910457</cx:pt>
          <cx:pt idx="40">0.77777777777777779</cx:pt>
          <cx:pt idx="41">0.53961456102783723</cx:pt>
          <cx:pt idx="42">0.18976158780104077</cx:pt>
          <cx:pt idx="43">0.35640413683373112</cx:pt>
          <cx:pt idx="44">0.33315627323913738</cx:pt>
          <cx:pt idx="45">0.6151646454695251</cx:pt>
          <cx:pt idx="46">0.31385108086469177</cx:pt>
          <cx:pt idx="47">0.3410734678340312</cx:pt>
          <cx:pt idx="48">0.6151646454695251</cx:pt>
          <cx:pt idx="49">0.31385108086469177</cx:pt>
          <cx:pt idx="50">0.3410734678340312</cx:pt>
          <cx:pt idx="51">0.6151646454695251</cx:pt>
          <cx:pt idx="52">0.31385108086469177</cx:pt>
          <cx:pt idx="53">0.0017049408489909533</cx:pt>
          <cx:pt idx="54">0.0077966022407434839</cx:pt>
        </cx:lvl>
      </cx:numDim>
    </cx:data>
  </cx:chartData>
  <cx:chart>
    <cx:title pos="t" align="ctr" overlay="0">
      <cx:tx>
        <cx:txData>
          <cx:v>DELPHI – PE Utilization on ResNet50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DELPHI – PE Utilization on ResNet50</a:t>
          </a:r>
        </a:p>
      </cx:txPr>
    </cx:title>
    <cx:plotArea>
      <cx:plotAreaRegion>
        <cx:series layoutId="clusteredColumn" uniqueId="{34E06176-6D44-4A6F-9B1B-066E34ECB314}"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/>
                </a:pPr>
                <a:endParaRPr lang="en-US" sz="1197" b="1" i="0" u="none" strike="noStrike" baseline="0">
                  <a:solidFill>
                    <a:srgbClr val="000000">
                      <a:lumMod val="75000"/>
                      <a:lumOff val="25000"/>
                    </a:srgbClr>
                  </a:solidFill>
                  <a:latin typeface="Intel Clear"/>
                </a:endParaRPr>
              </a:p>
            </cx:txPr>
            <cx:visibility seriesName="0" categoryName="0" value="1"/>
          </cx:dataLabels>
          <cx:dataId val="0"/>
          <cx:layoutPr>
            <cx:binning intervalClosed="r">
              <cx:binSize val="0.25"/>
            </cx:binning>
          </cx:layoutPr>
        </cx:series>
      </cx:plotAreaRegion>
      <cx:axis id="0">
        <cx:catScaling gapWidth="0"/>
        <cx:title>
          <cx:tx>
            <cx:txData>
              <cx:v>PE Utilization %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197" b="1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Intel Clear"/>
                </a:rPr>
                <a:t>PE Utilization %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/>
          </a:p>
        </cx:txPr>
      </cx:axis>
      <cx:axis id="1">
        <cx:valScaling/>
        <cx:title>
          <cx:tx>
            <cx:txData>
              <cx:v>#Layers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197" b="1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Intel Clear"/>
                </a:rPr>
                <a:t>#Layers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cap="all" spc="15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cap="all" spc="15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6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cap="all" spc="15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0D8A5-ECC6-45F8-949F-08D5618ABF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EDCDB-2B5D-4475-986F-CB2BCB990CEE}">
      <dgm:prSet custT="1"/>
      <dgm:spPr/>
      <dgm:t>
        <a:bodyPr/>
        <a:lstStyle/>
        <a:p>
          <a:r>
            <a:rPr lang="en-US" sz="2400"/>
            <a:t>Re-architecting ML accelerator for higher throughput per mm</a:t>
          </a:r>
          <a:r>
            <a:rPr lang="en-US" sz="2400" baseline="30000"/>
            <a:t>2</a:t>
          </a:r>
          <a:r>
            <a:rPr lang="en-US" sz="2400" b="0" i="0" baseline="0"/>
            <a:t>	</a:t>
          </a:r>
          <a:endParaRPr lang="en-US" sz="2400"/>
        </a:p>
      </dgm:t>
    </dgm:pt>
    <dgm:pt modelId="{5A44DE98-D60A-4967-ABED-202BBA5D44CC}" type="parTrans" cxnId="{0482A36F-0750-4389-8266-C4218940395E}">
      <dgm:prSet/>
      <dgm:spPr/>
      <dgm:t>
        <a:bodyPr/>
        <a:lstStyle/>
        <a:p>
          <a:endParaRPr lang="en-US" sz="2400"/>
        </a:p>
      </dgm:t>
    </dgm:pt>
    <dgm:pt modelId="{861E87AC-FE35-4A3F-AA55-2480F3CF8C69}" type="sibTrans" cxnId="{0482A36F-0750-4389-8266-C4218940395E}">
      <dgm:prSet/>
      <dgm:spPr/>
      <dgm:t>
        <a:bodyPr/>
        <a:lstStyle/>
        <a:p>
          <a:endParaRPr lang="en-US" sz="2400"/>
        </a:p>
      </dgm:t>
    </dgm:pt>
    <dgm:pt modelId="{294E9348-28D7-4A64-A91A-8CA8BB1987AB}">
      <dgm:prSet custT="1"/>
      <dgm:spPr/>
      <dgm:t>
        <a:bodyPr/>
        <a:lstStyle/>
        <a:p>
          <a:r>
            <a:rPr lang="en-US" sz="2400" b="0" i="0" baseline="0"/>
            <a:t>Architectural simulations using </a:t>
          </a:r>
          <a:r>
            <a:rPr lang="en-US" sz="2400" b="0" i="0" baseline="0" err="1"/>
            <a:t>ScaleSim</a:t>
          </a:r>
          <a:r>
            <a:rPr lang="en-US" sz="2400" b="0" i="0" baseline="0"/>
            <a:t>/STONNE for motivation</a:t>
          </a:r>
          <a:endParaRPr lang="en-US" sz="2400"/>
        </a:p>
      </dgm:t>
    </dgm:pt>
    <dgm:pt modelId="{A8474D10-B071-4A46-B439-040B5A76808A}" type="parTrans" cxnId="{E9C94B7C-780A-4309-9114-F1C3324DBF5F}">
      <dgm:prSet/>
      <dgm:spPr/>
      <dgm:t>
        <a:bodyPr/>
        <a:lstStyle/>
        <a:p>
          <a:endParaRPr lang="en-US" sz="2400"/>
        </a:p>
      </dgm:t>
    </dgm:pt>
    <dgm:pt modelId="{80F65386-5B05-44DE-B1A0-6328F0A8FCAE}" type="sibTrans" cxnId="{E9C94B7C-780A-4309-9114-F1C3324DBF5F}">
      <dgm:prSet/>
      <dgm:spPr/>
      <dgm:t>
        <a:bodyPr/>
        <a:lstStyle/>
        <a:p>
          <a:endParaRPr lang="en-US" sz="2400"/>
        </a:p>
      </dgm:t>
    </dgm:pt>
    <dgm:pt modelId="{D67902B6-3005-4067-AFE0-5949603CC15A}">
      <dgm:prSet custT="1"/>
      <dgm:spPr/>
      <dgm:t>
        <a:bodyPr/>
        <a:lstStyle/>
        <a:p>
          <a:r>
            <a:rPr lang="en-US" sz="2400" b="0" i="0" baseline="0"/>
            <a:t>Modified DELPHI (SPH`s ICE) architecture simulator to study the benefits of re-architecting DELPHI </a:t>
          </a:r>
          <a:endParaRPr lang="en-US" sz="2400"/>
        </a:p>
      </dgm:t>
    </dgm:pt>
    <dgm:pt modelId="{642D0DE0-4FCF-4F33-92CA-91E5361B6A6E}" type="parTrans" cxnId="{0D4273C0-BED8-45B0-B2EC-6E0971C67B0D}">
      <dgm:prSet/>
      <dgm:spPr/>
      <dgm:t>
        <a:bodyPr/>
        <a:lstStyle/>
        <a:p>
          <a:endParaRPr lang="en-US" sz="2400"/>
        </a:p>
      </dgm:t>
    </dgm:pt>
    <dgm:pt modelId="{0F20DFF5-0025-41DB-BC09-029E00265669}" type="sibTrans" cxnId="{0D4273C0-BED8-45B0-B2EC-6E0971C67B0D}">
      <dgm:prSet/>
      <dgm:spPr/>
      <dgm:t>
        <a:bodyPr/>
        <a:lstStyle/>
        <a:p>
          <a:endParaRPr lang="en-US" sz="2400"/>
        </a:p>
      </dgm:t>
    </dgm:pt>
    <dgm:pt modelId="{F47BC406-9535-4C42-9842-84ADAE8AFC77}">
      <dgm:prSet custT="1"/>
      <dgm:spPr/>
      <dgm:t>
        <a:bodyPr/>
        <a:lstStyle/>
        <a:p>
          <a:r>
            <a:rPr lang="en-US" sz="2400"/>
            <a:t>3D Accelerators</a:t>
          </a:r>
        </a:p>
      </dgm:t>
    </dgm:pt>
    <dgm:pt modelId="{26148ABA-108C-49B7-9D24-C1F3C8B50187}" type="parTrans" cxnId="{11C37E06-36B2-4270-97ED-2AB5EAE9490C}">
      <dgm:prSet/>
      <dgm:spPr/>
      <dgm:t>
        <a:bodyPr/>
        <a:lstStyle/>
        <a:p>
          <a:endParaRPr lang="en-US" sz="2400"/>
        </a:p>
      </dgm:t>
    </dgm:pt>
    <dgm:pt modelId="{CD64C43F-16E0-4586-AFEB-BA437950265B}" type="sibTrans" cxnId="{11C37E06-36B2-4270-97ED-2AB5EAE9490C}">
      <dgm:prSet/>
      <dgm:spPr/>
      <dgm:t>
        <a:bodyPr/>
        <a:lstStyle/>
        <a:p>
          <a:endParaRPr lang="en-US" sz="2400"/>
        </a:p>
      </dgm:t>
    </dgm:pt>
    <dgm:pt modelId="{33886EBE-122C-451C-B19C-455B5169DF46}">
      <dgm:prSet custT="1"/>
      <dgm:spPr/>
      <dgm:t>
        <a:bodyPr/>
        <a:lstStyle/>
        <a:p>
          <a:r>
            <a:rPr lang="en-US" sz="2400"/>
            <a:t>Architecture and design space exploration</a:t>
          </a:r>
        </a:p>
      </dgm:t>
    </dgm:pt>
    <dgm:pt modelId="{A10E7E24-5082-4367-917C-FD34E204D034}" type="parTrans" cxnId="{EE6C0D78-66D3-4C71-B983-53188312E05F}">
      <dgm:prSet/>
      <dgm:spPr/>
      <dgm:t>
        <a:bodyPr/>
        <a:lstStyle/>
        <a:p>
          <a:endParaRPr lang="en-US" sz="2400"/>
        </a:p>
      </dgm:t>
    </dgm:pt>
    <dgm:pt modelId="{47719D13-F4A2-45DF-9BF1-545F47ED42FF}" type="sibTrans" cxnId="{EE6C0D78-66D3-4C71-B983-53188312E05F}">
      <dgm:prSet/>
      <dgm:spPr/>
      <dgm:t>
        <a:bodyPr/>
        <a:lstStyle/>
        <a:p>
          <a:endParaRPr lang="en-US" sz="2400"/>
        </a:p>
      </dgm:t>
    </dgm:pt>
    <dgm:pt modelId="{334EF045-835B-4199-8098-8D40CE0F4F29}">
      <dgm:prSet custT="1"/>
      <dgm:spPr/>
      <dgm:t>
        <a:bodyPr/>
        <a:lstStyle/>
        <a:p>
          <a:r>
            <a:rPr lang="en-US" sz="2400"/>
            <a:t>Exploration of  benefits of hybrid bond interconnects (HBI) for 3D accelerator</a:t>
          </a:r>
        </a:p>
      </dgm:t>
    </dgm:pt>
    <dgm:pt modelId="{5FFF11C9-B81E-4F37-A30F-C51E5518C122}" type="parTrans" cxnId="{15215E19-A41F-42BB-BBB0-8112518D64EB}">
      <dgm:prSet/>
      <dgm:spPr/>
      <dgm:t>
        <a:bodyPr/>
        <a:lstStyle/>
        <a:p>
          <a:endParaRPr lang="en-US" sz="2400"/>
        </a:p>
      </dgm:t>
    </dgm:pt>
    <dgm:pt modelId="{E5A7F483-EB9A-4B96-AC3E-D1FA67E989E6}" type="sibTrans" cxnId="{15215E19-A41F-42BB-BBB0-8112518D64EB}">
      <dgm:prSet/>
      <dgm:spPr/>
      <dgm:t>
        <a:bodyPr/>
        <a:lstStyle/>
        <a:p>
          <a:endParaRPr lang="en-US" sz="2400"/>
        </a:p>
      </dgm:t>
    </dgm:pt>
    <dgm:pt modelId="{6D7F0A50-C9A0-4D76-ADA3-AF4A5E4D398C}" type="pres">
      <dgm:prSet presAssocID="{FE90D8A5-ECC6-45F8-949F-08D5618ABF0D}" presName="linear" presStyleCnt="0">
        <dgm:presLayoutVars>
          <dgm:animLvl val="lvl"/>
          <dgm:resizeHandles val="exact"/>
        </dgm:presLayoutVars>
      </dgm:prSet>
      <dgm:spPr/>
    </dgm:pt>
    <dgm:pt modelId="{8B63F96C-962F-42B5-A6C2-38D444F6FCC6}" type="pres">
      <dgm:prSet presAssocID="{373EDCDB-2B5D-4475-986F-CB2BCB990CEE}" presName="parentText" presStyleLbl="node1" presStyleIdx="0" presStyleCnt="2" custScaleY="67819">
        <dgm:presLayoutVars>
          <dgm:chMax val="0"/>
          <dgm:bulletEnabled val="1"/>
        </dgm:presLayoutVars>
      </dgm:prSet>
      <dgm:spPr/>
    </dgm:pt>
    <dgm:pt modelId="{DD0D6E0A-7DA6-4B2D-9A62-0D313ECE050A}" type="pres">
      <dgm:prSet presAssocID="{373EDCDB-2B5D-4475-986F-CB2BCB990CEE}" presName="childText" presStyleLbl="revTx" presStyleIdx="0" presStyleCnt="2">
        <dgm:presLayoutVars>
          <dgm:bulletEnabled val="1"/>
        </dgm:presLayoutVars>
      </dgm:prSet>
      <dgm:spPr/>
    </dgm:pt>
    <dgm:pt modelId="{C540EAF1-B276-4608-998B-48BE6704549A}" type="pres">
      <dgm:prSet presAssocID="{F47BC406-9535-4C42-9842-84ADAE8AFC77}" presName="parentText" presStyleLbl="node1" presStyleIdx="1" presStyleCnt="2" custScaleY="67783">
        <dgm:presLayoutVars>
          <dgm:chMax val="0"/>
          <dgm:bulletEnabled val="1"/>
        </dgm:presLayoutVars>
      </dgm:prSet>
      <dgm:spPr/>
    </dgm:pt>
    <dgm:pt modelId="{4244997F-D3AE-440B-8531-FDC8BFC5C4D7}" type="pres">
      <dgm:prSet presAssocID="{F47BC406-9535-4C42-9842-84ADAE8AFC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45DEF00-1EA8-40C4-BC0D-B8CACDE3B072}" type="presOf" srcId="{D67902B6-3005-4067-AFE0-5949603CC15A}" destId="{DD0D6E0A-7DA6-4B2D-9A62-0D313ECE050A}" srcOrd="0" destOrd="1" presId="urn:microsoft.com/office/officeart/2005/8/layout/vList2"/>
    <dgm:cxn modelId="{11C37E06-36B2-4270-97ED-2AB5EAE9490C}" srcId="{FE90D8A5-ECC6-45F8-949F-08D5618ABF0D}" destId="{F47BC406-9535-4C42-9842-84ADAE8AFC77}" srcOrd="1" destOrd="0" parTransId="{26148ABA-108C-49B7-9D24-C1F3C8B50187}" sibTransId="{CD64C43F-16E0-4586-AFEB-BA437950265B}"/>
    <dgm:cxn modelId="{15215E19-A41F-42BB-BBB0-8112518D64EB}" srcId="{F47BC406-9535-4C42-9842-84ADAE8AFC77}" destId="{334EF045-835B-4199-8098-8D40CE0F4F29}" srcOrd="1" destOrd="0" parTransId="{5FFF11C9-B81E-4F37-A30F-C51E5518C122}" sibTransId="{E5A7F483-EB9A-4B96-AC3E-D1FA67E989E6}"/>
    <dgm:cxn modelId="{0482A36F-0750-4389-8266-C4218940395E}" srcId="{FE90D8A5-ECC6-45F8-949F-08D5618ABF0D}" destId="{373EDCDB-2B5D-4475-986F-CB2BCB990CEE}" srcOrd="0" destOrd="0" parTransId="{5A44DE98-D60A-4967-ABED-202BBA5D44CC}" sibTransId="{861E87AC-FE35-4A3F-AA55-2480F3CF8C69}"/>
    <dgm:cxn modelId="{EE6C0D78-66D3-4C71-B983-53188312E05F}" srcId="{F47BC406-9535-4C42-9842-84ADAE8AFC77}" destId="{33886EBE-122C-451C-B19C-455B5169DF46}" srcOrd="0" destOrd="0" parTransId="{A10E7E24-5082-4367-917C-FD34E204D034}" sibTransId="{47719D13-F4A2-45DF-9BF1-545F47ED42FF}"/>
    <dgm:cxn modelId="{E9C94B7C-780A-4309-9114-F1C3324DBF5F}" srcId="{373EDCDB-2B5D-4475-986F-CB2BCB990CEE}" destId="{294E9348-28D7-4A64-A91A-8CA8BB1987AB}" srcOrd="0" destOrd="0" parTransId="{A8474D10-B071-4A46-B439-040B5A76808A}" sibTransId="{80F65386-5B05-44DE-B1A0-6328F0A8FCAE}"/>
    <dgm:cxn modelId="{067DB27C-B6FF-470E-868A-D93B2D420AA8}" type="presOf" srcId="{FE90D8A5-ECC6-45F8-949F-08D5618ABF0D}" destId="{6D7F0A50-C9A0-4D76-ADA3-AF4A5E4D398C}" srcOrd="0" destOrd="0" presId="urn:microsoft.com/office/officeart/2005/8/layout/vList2"/>
    <dgm:cxn modelId="{90C9AE8A-B0E4-44C0-9A9A-73034B6D4AAB}" type="presOf" srcId="{F47BC406-9535-4C42-9842-84ADAE8AFC77}" destId="{C540EAF1-B276-4608-998B-48BE6704549A}" srcOrd="0" destOrd="0" presId="urn:microsoft.com/office/officeart/2005/8/layout/vList2"/>
    <dgm:cxn modelId="{1ED196A6-DC73-4B20-93F9-93446A2DF165}" type="presOf" srcId="{33886EBE-122C-451C-B19C-455B5169DF46}" destId="{4244997F-D3AE-440B-8531-FDC8BFC5C4D7}" srcOrd="0" destOrd="0" presId="urn:microsoft.com/office/officeart/2005/8/layout/vList2"/>
    <dgm:cxn modelId="{0D4273C0-BED8-45B0-B2EC-6E0971C67B0D}" srcId="{373EDCDB-2B5D-4475-986F-CB2BCB990CEE}" destId="{D67902B6-3005-4067-AFE0-5949603CC15A}" srcOrd="1" destOrd="0" parTransId="{642D0DE0-4FCF-4F33-92CA-91E5361B6A6E}" sibTransId="{0F20DFF5-0025-41DB-BC09-029E00265669}"/>
    <dgm:cxn modelId="{715AE7E2-2B36-4979-BADB-1DA509EA02C1}" type="presOf" srcId="{373EDCDB-2B5D-4475-986F-CB2BCB990CEE}" destId="{8B63F96C-962F-42B5-A6C2-38D444F6FCC6}" srcOrd="0" destOrd="0" presId="urn:microsoft.com/office/officeart/2005/8/layout/vList2"/>
    <dgm:cxn modelId="{2D37D1F3-BBD2-4C0E-9F55-999D041E8E05}" type="presOf" srcId="{294E9348-28D7-4A64-A91A-8CA8BB1987AB}" destId="{DD0D6E0A-7DA6-4B2D-9A62-0D313ECE050A}" srcOrd="0" destOrd="0" presId="urn:microsoft.com/office/officeart/2005/8/layout/vList2"/>
    <dgm:cxn modelId="{F8B344F8-9BF5-4D0F-8130-75563A09FD71}" type="presOf" srcId="{334EF045-835B-4199-8098-8D40CE0F4F29}" destId="{4244997F-D3AE-440B-8531-FDC8BFC5C4D7}" srcOrd="0" destOrd="1" presId="urn:microsoft.com/office/officeart/2005/8/layout/vList2"/>
    <dgm:cxn modelId="{988D8854-010D-440D-ACEA-0969BDFD08A0}" type="presParOf" srcId="{6D7F0A50-C9A0-4D76-ADA3-AF4A5E4D398C}" destId="{8B63F96C-962F-42B5-A6C2-38D444F6FCC6}" srcOrd="0" destOrd="0" presId="urn:microsoft.com/office/officeart/2005/8/layout/vList2"/>
    <dgm:cxn modelId="{2382553C-B607-4CA8-A18F-AD15473E7E57}" type="presParOf" srcId="{6D7F0A50-C9A0-4D76-ADA3-AF4A5E4D398C}" destId="{DD0D6E0A-7DA6-4B2D-9A62-0D313ECE050A}" srcOrd="1" destOrd="0" presId="urn:microsoft.com/office/officeart/2005/8/layout/vList2"/>
    <dgm:cxn modelId="{0AA258AA-888D-450B-9E1C-2C170AE53F93}" type="presParOf" srcId="{6D7F0A50-C9A0-4D76-ADA3-AF4A5E4D398C}" destId="{C540EAF1-B276-4608-998B-48BE6704549A}" srcOrd="2" destOrd="0" presId="urn:microsoft.com/office/officeart/2005/8/layout/vList2"/>
    <dgm:cxn modelId="{FC048443-D03B-4BFD-B500-58CD9248E445}" type="presParOf" srcId="{6D7F0A50-C9A0-4D76-ADA3-AF4A5E4D398C}" destId="{4244997F-D3AE-440B-8531-FDC8BFC5C4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9C5DE-27E1-44CF-8416-38115C5D0E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7CB9E-185F-4EC5-A63D-645559499ACC}">
      <dgm:prSet custT="1"/>
      <dgm:spPr/>
      <dgm:t>
        <a:bodyPr/>
        <a:lstStyle/>
        <a:p>
          <a:r>
            <a:rPr lang="en-US" sz="2400" b="0" i="0" baseline="0"/>
            <a:t>TPU v3: 64k MAC units</a:t>
          </a:r>
          <a:endParaRPr lang="en-US" sz="2400"/>
        </a:p>
      </dgm:t>
    </dgm:pt>
    <dgm:pt modelId="{101B4DB3-F8DF-4D9C-B336-31811F7738C2}" type="parTrans" cxnId="{E775CF38-F267-4D5C-8427-7B4AB88ACAD3}">
      <dgm:prSet/>
      <dgm:spPr/>
      <dgm:t>
        <a:bodyPr/>
        <a:lstStyle/>
        <a:p>
          <a:endParaRPr lang="en-US" sz="2400"/>
        </a:p>
      </dgm:t>
    </dgm:pt>
    <dgm:pt modelId="{244422F5-B1CB-483E-B6DD-5F0031B85289}" type="sibTrans" cxnId="{E775CF38-F267-4D5C-8427-7B4AB88ACAD3}">
      <dgm:prSet/>
      <dgm:spPr/>
      <dgm:t>
        <a:bodyPr/>
        <a:lstStyle/>
        <a:p>
          <a:endParaRPr lang="en-US" sz="2400"/>
        </a:p>
      </dgm:t>
    </dgm:pt>
    <dgm:pt modelId="{32CE5C2F-705D-4759-BDD9-81750A3745D3}">
      <dgm:prSet custT="1"/>
      <dgm:spPr/>
      <dgm:t>
        <a:bodyPr/>
        <a:lstStyle/>
        <a:p>
          <a:r>
            <a:rPr lang="en-US" sz="2400" b="0" i="0" baseline="0"/>
            <a:t>Offers ~100TOPS theoretical throughput</a:t>
          </a:r>
          <a:endParaRPr lang="en-US" sz="2400"/>
        </a:p>
      </dgm:t>
    </dgm:pt>
    <dgm:pt modelId="{B949986D-9D48-4EDE-B72A-700DD1A68A28}" type="parTrans" cxnId="{86768044-AE96-4154-8288-8D24759BB2E5}">
      <dgm:prSet/>
      <dgm:spPr/>
      <dgm:t>
        <a:bodyPr/>
        <a:lstStyle/>
        <a:p>
          <a:endParaRPr lang="en-US" sz="2400"/>
        </a:p>
      </dgm:t>
    </dgm:pt>
    <dgm:pt modelId="{02C76AFE-456E-466A-A976-6C72EF48F19B}" type="sibTrans" cxnId="{86768044-AE96-4154-8288-8D24759BB2E5}">
      <dgm:prSet/>
      <dgm:spPr/>
      <dgm:t>
        <a:bodyPr/>
        <a:lstStyle/>
        <a:p>
          <a:endParaRPr lang="en-US" sz="2400"/>
        </a:p>
      </dgm:t>
    </dgm:pt>
    <dgm:pt modelId="{8327AEFA-5C35-4E1D-9C5C-33F0364BB092}">
      <dgm:prSet custT="1"/>
      <dgm:spPr/>
      <dgm:t>
        <a:bodyPr/>
        <a:lstStyle/>
        <a:p>
          <a:r>
            <a:rPr lang="en-US" sz="2400" b="0" i="0" baseline="0"/>
            <a:t>Practical PE utilization on ResNet50 ~30%</a:t>
          </a:r>
          <a:endParaRPr lang="en-US" sz="2400"/>
        </a:p>
      </dgm:t>
    </dgm:pt>
    <dgm:pt modelId="{2A6490C6-EBEA-4E1C-936E-71844AA68459}" type="parTrans" cxnId="{7F6B3CB8-1837-4F26-B389-8D960B8A13E1}">
      <dgm:prSet/>
      <dgm:spPr/>
      <dgm:t>
        <a:bodyPr/>
        <a:lstStyle/>
        <a:p>
          <a:endParaRPr lang="en-US" sz="2400"/>
        </a:p>
      </dgm:t>
    </dgm:pt>
    <dgm:pt modelId="{76166D31-6B33-48D2-BF97-F6BD865FF061}" type="sibTrans" cxnId="{7F6B3CB8-1837-4F26-B389-8D960B8A13E1}">
      <dgm:prSet/>
      <dgm:spPr/>
      <dgm:t>
        <a:bodyPr/>
        <a:lstStyle/>
        <a:p>
          <a:endParaRPr lang="en-US" sz="2400"/>
        </a:p>
      </dgm:t>
    </dgm:pt>
    <dgm:pt modelId="{3594D613-D92B-423F-B63D-63C15BCD542F}">
      <dgm:prSet custT="1"/>
      <dgm:spPr/>
      <dgm:t>
        <a:bodyPr/>
        <a:lstStyle/>
        <a:p>
          <a:r>
            <a:rPr lang="en-US" sz="2400" b="0" i="0" baseline="0"/>
            <a:t>SPH: 48k MAC units</a:t>
          </a:r>
          <a:endParaRPr lang="en-US" sz="2400"/>
        </a:p>
      </dgm:t>
    </dgm:pt>
    <dgm:pt modelId="{0153C4CA-0734-4A8A-9353-B42360A6C17A}" type="parTrans" cxnId="{9372148B-4671-4706-BF5A-07EFB5F66D8C}">
      <dgm:prSet/>
      <dgm:spPr/>
      <dgm:t>
        <a:bodyPr/>
        <a:lstStyle/>
        <a:p>
          <a:endParaRPr lang="en-US" sz="2400"/>
        </a:p>
      </dgm:t>
    </dgm:pt>
    <dgm:pt modelId="{67311BF2-DA93-402D-A5E0-4D79BAD1F88A}" type="sibTrans" cxnId="{9372148B-4671-4706-BF5A-07EFB5F66D8C}">
      <dgm:prSet/>
      <dgm:spPr/>
      <dgm:t>
        <a:bodyPr/>
        <a:lstStyle/>
        <a:p>
          <a:endParaRPr lang="en-US" sz="2400"/>
        </a:p>
      </dgm:t>
    </dgm:pt>
    <dgm:pt modelId="{28CCE148-5AE5-40AD-A421-2CEDADDAB0CB}">
      <dgm:prSet custT="1"/>
      <dgm:spPr/>
      <dgm:t>
        <a:bodyPr/>
        <a:lstStyle/>
        <a:p>
          <a:r>
            <a:rPr lang="en-US" sz="2400" b="0" i="0" baseline="0"/>
            <a:t>Offers ~48-92 TOPS theoretical throughput</a:t>
          </a:r>
          <a:endParaRPr lang="en-US" sz="2400"/>
        </a:p>
      </dgm:t>
    </dgm:pt>
    <dgm:pt modelId="{C41A9948-7653-412D-87D0-F77D2BD28259}" type="parTrans" cxnId="{CCB5FD0C-E720-4068-A73B-76AA708F898E}">
      <dgm:prSet/>
      <dgm:spPr/>
      <dgm:t>
        <a:bodyPr/>
        <a:lstStyle/>
        <a:p>
          <a:endParaRPr lang="en-US" sz="2400"/>
        </a:p>
      </dgm:t>
    </dgm:pt>
    <dgm:pt modelId="{BA363245-60D1-4EC0-A7B9-D075179DE06F}" type="sibTrans" cxnId="{CCB5FD0C-E720-4068-A73B-76AA708F898E}">
      <dgm:prSet/>
      <dgm:spPr/>
      <dgm:t>
        <a:bodyPr/>
        <a:lstStyle/>
        <a:p>
          <a:endParaRPr lang="en-US" sz="2400"/>
        </a:p>
      </dgm:t>
    </dgm:pt>
    <dgm:pt modelId="{4C889400-D87F-4EFE-A349-BB3627BA8717}">
      <dgm:prSet custT="1"/>
      <dgm:spPr/>
      <dgm:t>
        <a:bodyPr/>
        <a:lstStyle/>
        <a:p>
          <a:r>
            <a:rPr lang="en-US" sz="2400" b="0" i="0" baseline="0"/>
            <a:t>~48% PE utilization on ResNet50</a:t>
          </a:r>
          <a:endParaRPr lang="en-US" sz="2400"/>
        </a:p>
      </dgm:t>
    </dgm:pt>
    <dgm:pt modelId="{552E0175-0195-455D-8C2E-E672624D0E2D}" type="parTrans" cxnId="{35430347-C070-40AE-9ECF-72112AFC1C47}">
      <dgm:prSet/>
      <dgm:spPr/>
      <dgm:t>
        <a:bodyPr/>
        <a:lstStyle/>
        <a:p>
          <a:endParaRPr lang="en-US"/>
        </a:p>
      </dgm:t>
    </dgm:pt>
    <dgm:pt modelId="{8E1B6811-F636-418C-AB06-204ECF861158}" type="sibTrans" cxnId="{35430347-C070-40AE-9ECF-72112AFC1C47}">
      <dgm:prSet/>
      <dgm:spPr/>
      <dgm:t>
        <a:bodyPr/>
        <a:lstStyle/>
        <a:p>
          <a:endParaRPr lang="en-US"/>
        </a:p>
      </dgm:t>
    </dgm:pt>
    <dgm:pt modelId="{DF5E5AF4-6A0C-4BE1-B7D0-8A796F98B7DB}" type="pres">
      <dgm:prSet presAssocID="{93B9C5DE-27E1-44CF-8416-38115C5D0E8D}" presName="linear" presStyleCnt="0">
        <dgm:presLayoutVars>
          <dgm:dir/>
          <dgm:animLvl val="lvl"/>
          <dgm:resizeHandles val="exact"/>
        </dgm:presLayoutVars>
      </dgm:prSet>
      <dgm:spPr/>
    </dgm:pt>
    <dgm:pt modelId="{283EC8A3-9EF2-426F-9917-3110E8E95FBC}" type="pres">
      <dgm:prSet presAssocID="{1947CB9E-185F-4EC5-A63D-645559499ACC}" presName="parentLin" presStyleCnt="0"/>
      <dgm:spPr/>
    </dgm:pt>
    <dgm:pt modelId="{385D61FA-DE44-4F0D-8553-A26237BA91B2}" type="pres">
      <dgm:prSet presAssocID="{1947CB9E-185F-4EC5-A63D-645559499ACC}" presName="parentLeftMargin" presStyleLbl="node1" presStyleIdx="0" presStyleCnt="2"/>
      <dgm:spPr/>
    </dgm:pt>
    <dgm:pt modelId="{D1D29E0B-B810-4278-9CC6-138A80E3785A}" type="pres">
      <dgm:prSet presAssocID="{1947CB9E-185F-4EC5-A63D-645559499A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4B309A-66FE-4A35-8D22-1A0C4E0CAC70}" type="pres">
      <dgm:prSet presAssocID="{1947CB9E-185F-4EC5-A63D-645559499ACC}" presName="negativeSpace" presStyleCnt="0"/>
      <dgm:spPr/>
    </dgm:pt>
    <dgm:pt modelId="{98FB8DB9-8235-4D95-A179-E7FE3B29AF68}" type="pres">
      <dgm:prSet presAssocID="{1947CB9E-185F-4EC5-A63D-645559499ACC}" presName="childText" presStyleLbl="conFgAcc1" presStyleIdx="0" presStyleCnt="2">
        <dgm:presLayoutVars>
          <dgm:bulletEnabled val="1"/>
        </dgm:presLayoutVars>
      </dgm:prSet>
      <dgm:spPr/>
    </dgm:pt>
    <dgm:pt modelId="{E7EC00AB-9DC1-463A-B92D-1D1DDE121575}" type="pres">
      <dgm:prSet presAssocID="{244422F5-B1CB-483E-B6DD-5F0031B85289}" presName="spaceBetweenRectangles" presStyleCnt="0"/>
      <dgm:spPr/>
    </dgm:pt>
    <dgm:pt modelId="{E469EA37-81D8-43E2-8C90-04BDD8E06EDE}" type="pres">
      <dgm:prSet presAssocID="{3594D613-D92B-423F-B63D-63C15BCD542F}" presName="parentLin" presStyleCnt="0"/>
      <dgm:spPr/>
    </dgm:pt>
    <dgm:pt modelId="{C2A87DAE-EF72-4637-BBA7-323BBE78B730}" type="pres">
      <dgm:prSet presAssocID="{3594D613-D92B-423F-B63D-63C15BCD542F}" presName="parentLeftMargin" presStyleLbl="node1" presStyleIdx="0" presStyleCnt="2"/>
      <dgm:spPr/>
    </dgm:pt>
    <dgm:pt modelId="{1D80702E-F214-45AF-8B3E-685DC56D0B18}" type="pres">
      <dgm:prSet presAssocID="{3594D613-D92B-423F-B63D-63C15BCD54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46E63FA-E9E1-43B0-A00F-813CA01C6D91}" type="pres">
      <dgm:prSet presAssocID="{3594D613-D92B-423F-B63D-63C15BCD542F}" presName="negativeSpace" presStyleCnt="0"/>
      <dgm:spPr/>
    </dgm:pt>
    <dgm:pt modelId="{3A9CDC7E-28F2-4343-8DE0-428A48471C13}" type="pres">
      <dgm:prSet presAssocID="{3594D613-D92B-423F-B63D-63C15BCD542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CB5FD0C-E720-4068-A73B-76AA708F898E}" srcId="{3594D613-D92B-423F-B63D-63C15BCD542F}" destId="{28CCE148-5AE5-40AD-A421-2CEDADDAB0CB}" srcOrd="0" destOrd="0" parTransId="{C41A9948-7653-412D-87D0-F77D2BD28259}" sibTransId="{BA363245-60D1-4EC0-A7B9-D075179DE06F}"/>
    <dgm:cxn modelId="{76D75B0D-7C24-421F-BFB6-29AD38954EEC}" type="presOf" srcId="{1947CB9E-185F-4EC5-A63D-645559499ACC}" destId="{385D61FA-DE44-4F0D-8553-A26237BA91B2}" srcOrd="0" destOrd="0" presId="urn:microsoft.com/office/officeart/2005/8/layout/list1"/>
    <dgm:cxn modelId="{B9D0F021-69BD-4DE8-AC9A-3C5AE4A4521D}" type="presOf" srcId="{93B9C5DE-27E1-44CF-8416-38115C5D0E8D}" destId="{DF5E5AF4-6A0C-4BE1-B7D0-8A796F98B7DB}" srcOrd="0" destOrd="0" presId="urn:microsoft.com/office/officeart/2005/8/layout/list1"/>
    <dgm:cxn modelId="{5A40E32B-B294-4201-A8A1-AFD19B20E377}" type="presOf" srcId="{3594D613-D92B-423F-B63D-63C15BCD542F}" destId="{1D80702E-F214-45AF-8B3E-685DC56D0B18}" srcOrd="1" destOrd="0" presId="urn:microsoft.com/office/officeart/2005/8/layout/list1"/>
    <dgm:cxn modelId="{E775CF38-F267-4D5C-8427-7B4AB88ACAD3}" srcId="{93B9C5DE-27E1-44CF-8416-38115C5D0E8D}" destId="{1947CB9E-185F-4EC5-A63D-645559499ACC}" srcOrd="0" destOrd="0" parTransId="{101B4DB3-F8DF-4D9C-B336-31811F7738C2}" sibTransId="{244422F5-B1CB-483E-B6DD-5F0031B85289}"/>
    <dgm:cxn modelId="{86768044-AE96-4154-8288-8D24759BB2E5}" srcId="{1947CB9E-185F-4EC5-A63D-645559499ACC}" destId="{32CE5C2F-705D-4759-BDD9-81750A3745D3}" srcOrd="0" destOrd="0" parTransId="{B949986D-9D48-4EDE-B72A-700DD1A68A28}" sibTransId="{02C76AFE-456E-466A-A976-6C72EF48F19B}"/>
    <dgm:cxn modelId="{35430347-C070-40AE-9ECF-72112AFC1C47}" srcId="{3594D613-D92B-423F-B63D-63C15BCD542F}" destId="{4C889400-D87F-4EFE-A349-BB3627BA8717}" srcOrd="1" destOrd="0" parTransId="{552E0175-0195-455D-8C2E-E672624D0E2D}" sibTransId="{8E1B6811-F636-418C-AB06-204ECF861158}"/>
    <dgm:cxn modelId="{720B9451-CEE9-4141-BE9C-86BB3500FEE7}" type="presOf" srcId="{1947CB9E-185F-4EC5-A63D-645559499ACC}" destId="{D1D29E0B-B810-4278-9CC6-138A80E3785A}" srcOrd="1" destOrd="0" presId="urn:microsoft.com/office/officeart/2005/8/layout/list1"/>
    <dgm:cxn modelId="{49425472-C6E6-4A8E-89D8-3CAF47F086AA}" type="presOf" srcId="{8327AEFA-5C35-4E1D-9C5C-33F0364BB092}" destId="{98FB8DB9-8235-4D95-A179-E7FE3B29AF68}" srcOrd="0" destOrd="1" presId="urn:microsoft.com/office/officeart/2005/8/layout/list1"/>
    <dgm:cxn modelId="{A4149A84-73A0-4427-BBD0-2D8B1AADD097}" type="presOf" srcId="{32CE5C2F-705D-4759-BDD9-81750A3745D3}" destId="{98FB8DB9-8235-4D95-A179-E7FE3B29AF68}" srcOrd="0" destOrd="0" presId="urn:microsoft.com/office/officeart/2005/8/layout/list1"/>
    <dgm:cxn modelId="{9372148B-4671-4706-BF5A-07EFB5F66D8C}" srcId="{93B9C5DE-27E1-44CF-8416-38115C5D0E8D}" destId="{3594D613-D92B-423F-B63D-63C15BCD542F}" srcOrd="1" destOrd="0" parTransId="{0153C4CA-0734-4A8A-9353-B42360A6C17A}" sibTransId="{67311BF2-DA93-402D-A5E0-4D79BAD1F88A}"/>
    <dgm:cxn modelId="{E6ECD99C-14E1-46B6-804C-72AB824E1188}" type="presOf" srcId="{3594D613-D92B-423F-B63D-63C15BCD542F}" destId="{C2A87DAE-EF72-4637-BBA7-323BBE78B730}" srcOrd="0" destOrd="0" presId="urn:microsoft.com/office/officeart/2005/8/layout/list1"/>
    <dgm:cxn modelId="{7F6B3CB8-1837-4F26-B389-8D960B8A13E1}" srcId="{1947CB9E-185F-4EC5-A63D-645559499ACC}" destId="{8327AEFA-5C35-4E1D-9C5C-33F0364BB092}" srcOrd="1" destOrd="0" parTransId="{2A6490C6-EBEA-4E1C-936E-71844AA68459}" sibTransId="{76166D31-6B33-48D2-BF97-F6BD865FF061}"/>
    <dgm:cxn modelId="{87D200BE-AF61-47AE-A454-A57DE214726B}" type="presOf" srcId="{28CCE148-5AE5-40AD-A421-2CEDADDAB0CB}" destId="{3A9CDC7E-28F2-4343-8DE0-428A48471C13}" srcOrd="0" destOrd="0" presId="urn:microsoft.com/office/officeart/2005/8/layout/list1"/>
    <dgm:cxn modelId="{D95066D9-804E-4883-AC19-E8E669A72A09}" type="presOf" srcId="{4C889400-D87F-4EFE-A349-BB3627BA8717}" destId="{3A9CDC7E-28F2-4343-8DE0-428A48471C13}" srcOrd="0" destOrd="1" presId="urn:microsoft.com/office/officeart/2005/8/layout/list1"/>
    <dgm:cxn modelId="{D4AA407D-F9ED-4A17-8136-A2BCCFFA315A}" type="presParOf" srcId="{DF5E5AF4-6A0C-4BE1-B7D0-8A796F98B7DB}" destId="{283EC8A3-9EF2-426F-9917-3110E8E95FBC}" srcOrd="0" destOrd="0" presId="urn:microsoft.com/office/officeart/2005/8/layout/list1"/>
    <dgm:cxn modelId="{965ACCB6-1F6B-4110-9472-EBB02B613815}" type="presParOf" srcId="{283EC8A3-9EF2-426F-9917-3110E8E95FBC}" destId="{385D61FA-DE44-4F0D-8553-A26237BA91B2}" srcOrd="0" destOrd="0" presId="urn:microsoft.com/office/officeart/2005/8/layout/list1"/>
    <dgm:cxn modelId="{3EBE453A-EA8D-4053-9703-27748A636A27}" type="presParOf" srcId="{283EC8A3-9EF2-426F-9917-3110E8E95FBC}" destId="{D1D29E0B-B810-4278-9CC6-138A80E3785A}" srcOrd="1" destOrd="0" presId="urn:microsoft.com/office/officeart/2005/8/layout/list1"/>
    <dgm:cxn modelId="{D05875F9-241B-4FAE-817A-44A01F2F60EC}" type="presParOf" srcId="{DF5E5AF4-6A0C-4BE1-B7D0-8A796F98B7DB}" destId="{F74B309A-66FE-4A35-8D22-1A0C4E0CAC70}" srcOrd="1" destOrd="0" presId="urn:microsoft.com/office/officeart/2005/8/layout/list1"/>
    <dgm:cxn modelId="{AC1FD911-EC5B-4584-8BDD-7C78FF014A15}" type="presParOf" srcId="{DF5E5AF4-6A0C-4BE1-B7D0-8A796F98B7DB}" destId="{98FB8DB9-8235-4D95-A179-E7FE3B29AF68}" srcOrd="2" destOrd="0" presId="urn:microsoft.com/office/officeart/2005/8/layout/list1"/>
    <dgm:cxn modelId="{45810200-825A-4CF3-A030-494716559026}" type="presParOf" srcId="{DF5E5AF4-6A0C-4BE1-B7D0-8A796F98B7DB}" destId="{E7EC00AB-9DC1-463A-B92D-1D1DDE121575}" srcOrd="3" destOrd="0" presId="urn:microsoft.com/office/officeart/2005/8/layout/list1"/>
    <dgm:cxn modelId="{54550A5D-9F0A-4005-A327-07C08992C3E4}" type="presParOf" srcId="{DF5E5AF4-6A0C-4BE1-B7D0-8A796F98B7DB}" destId="{E469EA37-81D8-43E2-8C90-04BDD8E06EDE}" srcOrd="4" destOrd="0" presId="urn:microsoft.com/office/officeart/2005/8/layout/list1"/>
    <dgm:cxn modelId="{3A4C42D4-9190-400B-A4F2-E06661A9D02A}" type="presParOf" srcId="{E469EA37-81D8-43E2-8C90-04BDD8E06EDE}" destId="{C2A87DAE-EF72-4637-BBA7-323BBE78B730}" srcOrd="0" destOrd="0" presId="urn:microsoft.com/office/officeart/2005/8/layout/list1"/>
    <dgm:cxn modelId="{305C00C1-6107-427E-B25E-F900BB0949EF}" type="presParOf" srcId="{E469EA37-81D8-43E2-8C90-04BDD8E06EDE}" destId="{1D80702E-F214-45AF-8B3E-685DC56D0B18}" srcOrd="1" destOrd="0" presId="urn:microsoft.com/office/officeart/2005/8/layout/list1"/>
    <dgm:cxn modelId="{9B3BB329-3A04-4F8A-924B-DD5BCC4BF4F2}" type="presParOf" srcId="{DF5E5AF4-6A0C-4BE1-B7D0-8A796F98B7DB}" destId="{E46E63FA-E9E1-43B0-A00F-813CA01C6D91}" srcOrd="5" destOrd="0" presId="urn:microsoft.com/office/officeart/2005/8/layout/list1"/>
    <dgm:cxn modelId="{7C8BF1F9-B4DA-43E4-8B81-1A7AD486F3B1}" type="presParOf" srcId="{DF5E5AF4-6A0C-4BE1-B7D0-8A796F98B7DB}" destId="{3A9CDC7E-28F2-4343-8DE0-428A48471C1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3F96C-962F-42B5-A6C2-38D444F6FCC6}">
      <dsp:nvSpPr>
        <dsp:cNvPr id="0" name=""/>
        <dsp:cNvSpPr/>
      </dsp:nvSpPr>
      <dsp:spPr>
        <a:xfrm>
          <a:off x="0" y="522816"/>
          <a:ext cx="10664077" cy="825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Re-architecting ML accelerator for higher throughput per mm</a:t>
          </a:r>
          <a:r>
            <a:rPr lang="en-US" sz="2400" kern="1200" baseline="30000"/>
            <a:t>2</a:t>
          </a:r>
          <a:r>
            <a:rPr lang="en-US" sz="2400" b="0" i="0" kern="1200" baseline="0"/>
            <a:t>	</a:t>
          </a:r>
          <a:endParaRPr lang="en-US" sz="2400" kern="1200"/>
        </a:p>
      </dsp:txBody>
      <dsp:txXfrm>
        <a:off x="40284" y="563100"/>
        <a:ext cx="10583509" cy="744653"/>
      </dsp:txXfrm>
    </dsp:sp>
    <dsp:sp modelId="{DD0D6E0A-7DA6-4B2D-9A62-0D313ECE050A}">
      <dsp:nvSpPr>
        <dsp:cNvPr id="0" name=""/>
        <dsp:cNvSpPr/>
      </dsp:nvSpPr>
      <dsp:spPr>
        <a:xfrm>
          <a:off x="0" y="1348038"/>
          <a:ext cx="10664077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8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 baseline="0"/>
            <a:t>Architectural simulations using </a:t>
          </a:r>
          <a:r>
            <a:rPr lang="en-US" sz="2400" b="0" i="0" kern="1200" baseline="0" err="1"/>
            <a:t>ScaleSim</a:t>
          </a:r>
          <a:r>
            <a:rPr lang="en-US" sz="2400" b="0" i="0" kern="1200" baseline="0"/>
            <a:t>/STONNE for motivation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 baseline="0"/>
            <a:t>Modified DELPHI (SPH`s ICE) architecture simulator to study the benefits of re-architecting DELPHI </a:t>
          </a:r>
          <a:endParaRPr lang="en-US" sz="2400" kern="1200"/>
        </a:p>
      </dsp:txBody>
      <dsp:txXfrm>
        <a:off x="0" y="1348038"/>
        <a:ext cx="10664077" cy="1143675"/>
      </dsp:txXfrm>
    </dsp:sp>
    <dsp:sp modelId="{C540EAF1-B276-4608-998B-48BE6704549A}">
      <dsp:nvSpPr>
        <dsp:cNvPr id="0" name=""/>
        <dsp:cNvSpPr/>
      </dsp:nvSpPr>
      <dsp:spPr>
        <a:xfrm>
          <a:off x="0" y="2491713"/>
          <a:ext cx="10664077" cy="824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3D Accelerators</a:t>
          </a:r>
        </a:p>
      </dsp:txBody>
      <dsp:txXfrm>
        <a:off x="40263" y="2531976"/>
        <a:ext cx="10583551" cy="744257"/>
      </dsp:txXfrm>
    </dsp:sp>
    <dsp:sp modelId="{4244997F-D3AE-440B-8531-FDC8BFC5C4D7}">
      <dsp:nvSpPr>
        <dsp:cNvPr id="0" name=""/>
        <dsp:cNvSpPr/>
      </dsp:nvSpPr>
      <dsp:spPr>
        <a:xfrm>
          <a:off x="0" y="3316496"/>
          <a:ext cx="1066407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8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Architecture and design space exploration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Exploration of  benefits of hybrid bond interconnects (HBI) for 3D accelerator</a:t>
          </a:r>
        </a:p>
      </dsp:txBody>
      <dsp:txXfrm>
        <a:off x="0" y="3316496"/>
        <a:ext cx="10664077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B8DB9-8235-4D95-A179-E7FE3B29AF68}">
      <dsp:nvSpPr>
        <dsp:cNvPr id="0" name=""/>
        <dsp:cNvSpPr/>
      </dsp:nvSpPr>
      <dsp:spPr>
        <a:xfrm>
          <a:off x="0" y="259334"/>
          <a:ext cx="11010900" cy="123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68" tIns="333248" rIns="85456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baseline="0"/>
            <a:t>Offers ~100TOPS theoretical throughput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baseline="0"/>
            <a:t>Practical PE utilization on ResNet50 ~30%</a:t>
          </a:r>
          <a:endParaRPr lang="en-US" sz="2400" kern="1200"/>
        </a:p>
      </dsp:txBody>
      <dsp:txXfrm>
        <a:off x="0" y="259334"/>
        <a:ext cx="11010900" cy="1234799"/>
      </dsp:txXfrm>
    </dsp:sp>
    <dsp:sp modelId="{D1D29E0B-B810-4278-9CC6-138A80E3785A}">
      <dsp:nvSpPr>
        <dsp:cNvPr id="0" name=""/>
        <dsp:cNvSpPr/>
      </dsp:nvSpPr>
      <dsp:spPr>
        <a:xfrm>
          <a:off x="550545" y="23174"/>
          <a:ext cx="770763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30" tIns="0" rIns="29133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TPU v3: 64k MAC units</a:t>
          </a:r>
          <a:endParaRPr lang="en-US" sz="2400" kern="1200"/>
        </a:p>
      </dsp:txBody>
      <dsp:txXfrm>
        <a:off x="573602" y="46231"/>
        <a:ext cx="7661516" cy="426206"/>
      </dsp:txXfrm>
    </dsp:sp>
    <dsp:sp modelId="{3A9CDC7E-28F2-4343-8DE0-428A48471C13}">
      <dsp:nvSpPr>
        <dsp:cNvPr id="0" name=""/>
        <dsp:cNvSpPr/>
      </dsp:nvSpPr>
      <dsp:spPr>
        <a:xfrm>
          <a:off x="0" y="1816694"/>
          <a:ext cx="11010900" cy="123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68" tIns="333248" rIns="85456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baseline="0"/>
            <a:t>Offers ~48-92 TOPS theoretical throughput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baseline="0"/>
            <a:t>~48% PE utilization on ResNet50</a:t>
          </a:r>
          <a:endParaRPr lang="en-US" sz="2400" kern="1200"/>
        </a:p>
      </dsp:txBody>
      <dsp:txXfrm>
        <a:off x="0" y="1816694"/>
        <a:ext cx="11010900" cy="1234799"/>
      </dsp:txXfrm>
    </dsp:sp>
    <dsp:sp modelId="{1D80702E-F214-45AF-8B3E-685DC56D0B18}">
      <dsp:nvSpPr>
        <dsp:cNvPr id="0" name=""/>
        <dsp:cNvSpPr/>
      </dsp:nvSpPr>
      <dsp:spPr>
        <a:xfrm>
          <a:off x="550545" y="1580534"/>
          <a:ext cx="770763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30" tIns="0" rIns="29133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SPH: 48k MAC units</a:t>
          </a:r>
          <a:endParaRPr lang="en-US" sz="2400" kern="1200"/>
        </a:p>
      </dsp:txBody>
      <dsp:txXfrm>
        <a:off x="573602" y="1603591"/>
        <a:ext cx="766151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A5D773-0313-46CB-829B-A317B4CE4D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176B1-9D5A-4E5F-A8AE-5197FB0D18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22C8-6D47-4E15-BB0E-EE2E3BB705E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D84FB-491C-40E4-AD93-E5409FDD04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0CA6F-4A61-43BB-9238-9D321013B9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9B1C8-08A0-4EB4-9885-921D6368C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9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09:04.1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79 216 7425,'-13'0'-341,"-1"0"0,1-8 0,-6-3 1</inkml:trace>
  <inkml:trace contextRef="#ctx0" brushRef="#br0" timeOffset="2210">0 157 6738,'0'-13'569,"0"0"-503,0-2 0,2 4-20,5-2 190,-5 9 0,7-7 0,-9 4 288,0-6 1,2 5-8,5 1-435,-5 5 0,6 0 298,-8-5 1,3 5-182,3-5 0,-2 5 0,10 2 212,1 0-343,-7 0 1,3 0 10,-4 0 1,4 2-5,8 5 1,1-5-1,0 7-29,-1 0 0,-6-7 1,0 4-14,3-4 1,1-2-1,3 3 29,-1 3 1,1-4 0,-1 5-21,1-5 1,0-2-1,-1 0 1,1 0 0,-1 0 76,1 0 1,0 0-75,-1 0 0,1 0 0,-1 0 1,1 0-1,0 0 53,-1 0 0,-6 0-146,0 0 0,0 0 0,7 0 0,0 0 23,-1 0 1,1 0-1,-1 0 1,1 0-7,0 0 1,-1 0 0,1 0 19,-1 0 1,-6 0 0,0 0 7,3 0 0,1 0 0,3 0 1,-1 0 33,1 0 0,0 0 1,-1 0-1,1 0-7,-1 0 1,1 0 0,0 0 62,-1 0 0,1 0 0,-1 0-63,1 0 1,0 0 0,-1 0 0,1 0 0,-1 0-35,1 0 0,0 0 0,-1 0 9,1 0 1,-1 0 0,1 0-1,0 0 110,-1 0 0,-6 0 1,0 0-1,2 0 0,3 0-14,2 0 0,-1 0 1,1 0-1,-1 0-29,1 0 1,-1-7 0,1 1-1,0 2 4,-1 1 1,1 3-160,-1 0 0,1 0 0,0 0 0,-1 0 33,1 0 0,6 0 1,0 0 52,-2 0 0,-2 0 0,-3 0 0,1 0 2,0 0 1,-1 0 0,1 0 0,-1 0 0,1 0 17,0 0 1,6-6 0,0-1-1,-2 3 1,-2 2 124,-3 2 1,3 0-122,4 0 1,-4 0 0,4 0-1,-4 0 24,-3 0 1,1 0 0,0 0-1,-1 0-41,1 0 1,-1 0 0,1 0 0,0 0-24,-1 0 1,1-7 0,-1 1 0,1 1 0,0 3 7,-1 2 1,1 0 0,-1 0-1,1 0 36,0 0 0,-1 0 0,1 0 0,-1 0 21,1 0 1,0 0 0,-1 0-60,1 0 0,-1 0 1,3 2-1,2 3 1,2 1-31,-2-1 0,0-3 24,2-2 1,-4 6 0,6 1 0,-1-3 0,-1-2 0,0-2 0,0 0 100,0 0 1,7 0 0,-5 0 0,0 0 40,1 0 0,3 0 0,-6 0-51,-2 0 0,5 0 0,-1 0-29,3 0 1,-8 0 0,6 0 0,-3 0-65,0 0 1,0 0 0,-4 0 0,2 0-19,2 0 1,0 0 0,-6 0 0,-1 0 20,1 0 0,6 0 1,0 0-1,-2 0 23,-2 0 1,0 0 0,2 0 0,2 0 0,0 0 23,2 0 0,-6 0 0,6 0 1,-2 0-19,1 0 0,5 0 0,-6 0 1,1 0-39,1 0 1,-4 0 0,6 0 22,-1 0 1,3 3 0,-3 1 0,-1 2 0,2-1-4,1-3 0,-7 5 0,4-1 0,-2-2-14,0-1 0,7-3 17,-7 0 1,7 2-1,-5 2 1,3 3 24,3-3 0,-3-2 0,-1-2 0,1 0 0,-1 0 0,3 0 14,-2 0 0,6 0 0,-5 0-36,5 0 1,0 0-1,-2 0 1,-2 0-1,2 0 0,2 0 1,0 0 0,-2 0 0,-3 0 32,3 0 1,0 0 0,0 0 0,-3 0 111,3 0-141,2 0 1,-4 7 0,0-1-7,1-1 0,-3-3 0,-1-2 0,1 0-44,-1 0 20,3 9 1,4-7 7,-4 4 0,2-4 1,-7-2-1,2 0-5,5 0 1,0 0-1,2 0 1,-2 0 24,0 0 0,6 3 0,-6 1 0,4 2 0,5-1 43,-1-3 0,-10-2 0,10 0 0,1 0-6,-3 0 1,3 7-1,0-1 1,1-2-11,-1-1 0,-3-3 1,-4 0-1,0 0-13,2 0 1,-10 0-1,10 0-16,-2 0 0,-7 0 0,3 0 0,0 0-4,-3 0 1,5 0 0,-7 0-1,1 0 6,-1 0 1,5 0-1,-5 0 1,0 0-7,1 0 1,3 0 0,-3 2 0,-1 2 0,2 3 0,1-3 1,-5 5 0,4-3 0,1-1 12,-1-3 0,3-2 0,4 0-5,-4 0 0,4 0 1,-7 0-1,3 0 1,-3 0 24,-1 0 0,6 0 1,-5-2 14,1-5 0,-1 5 0,-6-5 0,2 5-9,-2 2 1,0 0 0,0 0-26,2 0 1,9 0 0,-2 0-24,4 0 1,-7 0 0,-4 0-1,-4 0 16,-2 0 1,1 0 0,3 0 4,3 0 1,5 0 0,-3 0 0,-1 0-22,0 0 0,5 0 1,-5 0-1,0 0-18,1 0 1,3 0 0,-5 0 0,-4 0-1,1 2 12,3 5 1,-6-5 0,5 5 96,-4-5 0,0-2 0,2 0 1,4 0-47,3 0 1,-5 0 0,7 0 0,-1 0 0,1-2-1,0-3 2,1-1 1,3-1 0,0 7 29,-4 0-88,4 0 1,-13-6-1,7-1 25,-3 3 1,0 2 0,-4 2-1,2 0 28,-2 0 1,-2 2 0,0 2 0,2 3 17,2-3 0,0-2 1,-4-2-22,4 0 0,-4 0 1,6 0-1,-2 0 1,2 0 9,3 0 0,-7 0 0,4 0 0,-2-2 11,0-4 1,7 3 0,-5-3-7,3 4 0,-7 2 0,2 0 0,-2 0-9,2 0 1,-4 0 0,4 0 0,-4 0-31,-3 0 0,1 0 1,0 0-1,-1 0-12,1 0 1,-1-7-1,3 1 1,2 1-24,2 3 1,0 2 0,-4 0 38,4 0 1,-4-7-1,4 1 1,-2 2 0,0 1 36,2 3 1,7 0-1,-5 0 1,3 0-11,4 0 0,-5 0 0,3 0 1,-1 0-1,1 0 160,0 0 1,-1 0-166,8 0 0,-8 0 0,1 0 0,2 0 0,0 0 107,-3 0 1,10 0 0,-5-2 0,0-2 0,4-5-44,0-2 0,-8 5 0,8-5-16,-4 2 1,5-4 0,-12 4-583,1-2 0,-1 7 0,-8-5 0,0 3 0,-5-1-2524,1 3 3030,-1-7 0,3 0 0,-1-8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09:48.8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32 571 8311,'-6'-3'179,"-1"0"674,1 3 1,2 0 273,-1 0-778,4 0 1,-1 0 0,4 0 6,2 0 0,5 2-82,2 0 1,1 0 0,1-2-1,1 0 1,2 0 0,0 0-40,-1 0 1,3 0 0,-3 0 0,-1 0-1,-1 0-220,0 0 1,-3-2 0,-1 0-83,1 0 0,-5 2 0,1 0 0,0 0-411,-1 0 0,0 0 0,-1 0-357,1 0 1,-1 0 0,0 0-1499,1 0 2333,1 0 0,0 3 0,0 0 0</inkml:trace>
  <inkml:trace contextRef="#ctx0" brushRef="#br0" timeOffset="262">237 456 8085,'-6'-4'1004,"3"-2"0,0 6 0,6-2 0,1 1 1,1 1-1,2 0-435,-1 0 1,4 1 0,0 1-542,0 2 0,2 2 1,-2 0-1,0 0 1,-2 1-236,-1-1 1,0 1 0,-2 1 53,0 1 1,-2-1-1,-3-1-42,0 2 1,-3-2 0,-2 2 0,0-2 0,-2-1-12,-2 1 0,0-1 0,-2 0-261,3-2 1,-2 1-1,1-2 1,0 0-924,-1 0 0,2 1 1390,1-2 0,1 0 0,0-2 0</inkml:trace>
  <inkml:trace contextRef="#ctx0" brushRef="#br0" timeOffset="1523">629 315 8633,'-7'-3'598,"1"1"1,2 3-502,-1 3 0,4 6 1,-1 2-1,1 6 1,1 6 376,0 6 0,1 3 0,1 6 211,2 0 0,0 4 0,0-5-531,1-1 1,1-3 0,0-6 0,1-2-1,-2-3-233,0-2 1,0-5 0,-3-1 0,0-5-809,1-3 1,-3-4 549,3-6 1,-3-5-1,-2-6 1,-1-1-1,0-4 80,-2-2 0,1-2 236,0-5 0,2 1 0,0-4 0,-1-1 0,1-3 0,1-1 175,0 2 0,4 4 1,1 2-1,2 3 134,0 4 1,3 3-1,0 7 1,0 3 44,1 1 1,-1 3 32,0 2 1,-2 4 0,1 3 0,-1 3 0,-2 3-41,-1 4 0,-3 1 0,1 3 0,-2 0 0,-2 1 11,-2-1 1,-2-2-1,-1-1-266,-1 0 1,1-2-1,-3-3 1,2-2-1,-2-3-1583,1-2 1315,4-1 1,-4-3-1,5 0 1,-1-1-1,0-1 1,3-2-1052,2-2 0,0-1 0,2-1 1,3 0 1247,0 0 0,5-2 0,0 0 0</inkml:trace>
  <inkml:trace contextRef="#ctx0" brushRef="#br0" timeOffset="1784">872 398 8003,'-3'3'1670,"0"2"1,3 5 0,0-1-935,0 0 1,0 2 0,0-2 0,0 0 0,0 1-147,0-2 0,0-1-6137,0-1 5547,0 1 0,3-7 0,0 0 0</inkml:trace>
  <inkml:trace contextRef="#ctx0" brushRef="#br0" timeOffset="2028">879 218 9490,'0'-6'1846,"0"-1"-478,0 1 0,0 3 455,0 3 1,0 5-1828,0 4 1,0-1 0,0-1-1,0 1-535,0 1 0,0 0 0,0-1 0,0 0 0,0 0-2728,0-1 2188,0 0 1,1-1 1078,1-2 0,1 2 0,4-3 0</inkml:trace>
  <inkml:trace contextRef="#ctx0" brushRef="#br0" timeOffset="2395">994 276 9404,'-2'-4'0,"-2"-1"2427,0 1 1,2 1-1365,4 1 0,2 1 0,2 1-748,1 0 0,0-1 1,1 0-1,1-1-498,1 0 1,-1 1 0,1 1-1,-1 0 1,1 0 0,1 0-683,-1 0 0,0-2 1,-2-3-1070,1 0 1,-1 0 1933,-2 1 0,1-3 0,-1-3 0</inkml:trace>
  <inkml:trace contextRef="#ctx0" brushRef="#br0" timeOffset="2608">1135 58 7948,'-6'0'800,"2"1"0,2 2 0,0 2 0,-1 4 1,2 4-1,0 5 0,-1 4 208,0 3 1,-3 1 0,1-1 0,0 1-1051,0 0 1,2-1 0,0-1 0,-1-1 0,1-1-334,1-1 0,0-2 0,1-2-650,0-2 1,0 0 1024,0-2 0,3 1 0,1-4 0</inkml:trace>
  <inkml:trace contextRef="#ctx0" brushRef="#br0" timeOffset="2957">1334 308 7885,'0'-8'1553,"1"0"53,1 2 0,-1 2-1544,1 2 1,-4 1-1,-2-1 1,-3 1-167,-1 1 0,-2 4 0,-3 1 32,0 3 1,0 4 0,0-2 0,1 2 0,-1 1-66,0 0 1,0 0-1,0 0 1,1 2 194,1 0 0,2 0 0,3-1 1,2-1 69,2-1 460,1-3 1,2 2 0,1-2 0,2-2-1,3-2 1,1-3-6,0-1 0,4-4-770,-2-1 1,0-2 0,1 0 0,0-1-1683,2-2 0,-1 1 0,0-2 1473,-1 1 0,1-2 1,-1 3-1,0-1 0,1 1 1,-2-2-1,1 1-1275,-1 0 1671,2-3 0,-2 2 0,0-2 0,2-4 0,-2 0 0</inkml:trace>
  <inkml:trace contextRef="#ctx0" brushRef="#br0" timeOffset="3340">1469 0 7885,'-6'3'164,"2"1"1,-1 3-1,2 1 1,0 4 0,-2 1 198,2 2 0,-2 4 1,2 0-1,0 5-71,0 3 1,-1 3 0,1 2 0,0 2 0,0-2 0,0-1 0,0-2 0,2-3 0,0-2 0,1-4 0,1-2 0,0-3 0,2-2 158,0-2 1,2-3 0,1-4 0,1-1-926,-1-3 0,2-3 0,1-2-2,-1-2 0,1-4 0,0-3-1018,1-1 1296,-2 0 1,4 0 0,-4 1 0,1 1 0,-1 4 0,1 2 0,-1 1 0,-1 2 2123,-1 2-1429,1 7 0,-1 1 0,0 6 0,0 1 0,-1 1 1,-1 2-1,1 0 46,1-2 0,-2 3 1,1-4-1,-1 1 1,0-2-1,1-1-332,-1-2 0,2-5 0,1-2 0,-1-1 0,1-1 1,1-1-864,1-1 0,0-2 1,-1-2-1,1 0-1324,1-1 0,0 1 1976,1-1 0,1-2 0,-2-1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5:18.421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13 500 9401,'-4'-6'214,"1"2"-255,1 2 334,1 1-87,-2 1 1,4 7 16,1 3 1264,2 11-875,2 5 1,1 10 36,2 2 1,1 7-183,3 4 1,-1 2-575,1 3 0,0-3 245,0 0-863,-3-8 579,2-5 1,-5-10 159,2-2-632,-5-3 0,-1-8 0,-3-2 66,0-4-525,0-4-39,0 0 490,0-4 1,-1 2 134,-1-3 0,0-1 135,-2-4 0,0 0-173,-3-5 646,1-4-224,0-2 1,-1-6-38,1 1 511,-1-6 0,1 3 1,0-4 56,-1-1 196,1 0 1,0-4 0,1-2 149,1-2-44,2-2 1,2 6-1,5 0 232,3 2 1,5-1-466,4 4 1,5 0-361,1 6 1,0 4 254,0 3-663,1 4 0,-3 6 0,-3 5 261,-2 3-488,-1 6 1,-5 4 0,-2 4-86,-3 1 1,-3 1 271,-4 1 0,-2-1-71,-5 0 1,-1 0-197,-5 1 591,1-1-65,-1-3 1,0 0-304,0-3-303,-3 2 352,4-4 1,-1 1-67,2-5-438,0-4 389,3 0 0,1-4 425,5-1 0,1-7 0,3-5 0</inkml:trace>
  <inkml:trace contextRef="#ctx0" brushRef="#br1" timeOffset="646">417 276 8435,'-4'-3'0,"0"-2"680,2 3-290,-4-4 1,5 4 116,-3-2-403,2 3 98,-1-2 1,1 6 270,0 1 112,-3 7-226,4 3 1,-4 11 182,3 3 1,0 8-76,-1 5 0,3 7 49,-2 3-245,4 5-479,1-4 193,6-1 108,1-6 1,5-5 311,0-6-1527,-2-2 846,-1-12 1,-5-3 173,4-6-599,-3-2 1,-1-6-1,-3-3-47,1-6 1,1-4 536,1-5 1,-1-4-184,0-5 1,1-1-75,2 0 516,-2-4-121,2 0 1,0-5-190,0 2 1490,-1-1-855,-2 6 0,0 0-73,-2 6 2031,-1 2-1601,-3 9 1,0 5-1,0 5 160,0 6 0,0 7-316,0 6 0,-2 3-9,0 4-542,0 2 89,2-1 1,0 3 293,0-5-1049,0 0 577,3-3 0,2-4 163,4 1-1111,0-7 1,-3 0 0,1-6-2003,2-2 1634,-2-1 834,2-3 0,-3-3-1007,1-1 1555,-1-5 0,4-1 0,0-3 0</inkml:trace>
  <inkml:trace contextRef="#ctx0" brushRef="#br1" timeOffset="1040">719 494 8582,'-13'7'2925,"3"1"-1338,3 2-961,2 6 0,4 1-102,-1 4 1,1-1-135,1 2-952,0-5 507,3 1 1,1-5 158,2 0-131,0-3 0,1-6 265,2-2-708,-2-2 0,5-1 375,-1-3 1,-1-3-1007,1-6 0,-1-1-184,0-1 579,2-1 277,-2-3 141,0-1 0,2 0 309,-4-1-105,1 1 1,-3-4-220,1 2 875,-1 1-469,1 5 1,-4-2 1266,-1 3 0,-1 1-624,-1 3 0,0 2 842,0 2-619,0 4-986,-3 0 76,2 6 0,-4 3 350,0 5-333,0 7 64,1 2 1,-2 11 267,2 3-337,-2 6-35,-3 5 1,2 11-141,-1 8 53,0 8-161,2 6 0,0 1-31,-1-4 1,4-5-1,0-6-1009,3-3 842,0-9 1,0-5 38,0-8-866,0-4 719,0-5 1,0 0-207,0-2 724,0-3 0,-2-4 0,-1-2 0,2 0 0,0 2 0</inkml:trace>
  <inkml:trace contextRef="#ctx0" brushRef="#br0" timeOffset="1709">1059 327 8803,'3'-17'55,"2"2"-27,-3 2 2002,0 3 0,-2 3-1339,0 3 1,0 2-425,-2 0 1,-3 7-493,-3 4 0,-2 3 227,-3 3-604,0 1 524,-3 3 0,3 1 202,-2 2-680,1-2 0,2 2 234,2-3 226,0-3-599,7 0 379,0-3 1,3-3 283,0-2 0,3-3-117,4-3 1,4-2 699,4-2 1,3-4-101,-1-3 23,2-2 0,0 4 12,0-2-179,-2 2-279,1 4 0,-7-2 0,2 2 338,-3 2-337,-5 6 0,-2 1 1,-4 6 14,-1 1 97,-4 7-61,-7-3 0,-1 8-113,-3-4 1,2 0 38,-2-1-387,2-4 0,2-2 1,3-5-103,1-2 14,0 1 1,5-8 0,2 0 468,2-4 1,2-7-1,2-3 1</inkml:trace>
  <inkml:trace contextRef="#ctx0" brushRef="#br0" timeOffset="1975">1155 455 8803,'0'4'24,"0"1"1898,0-1 0,0 3-352,0 2-1674,3 1 71,-3 2 11,6 1 1,-5 1-2376,4 1 1524,-1-2 0,0 1 869,1-3 1,-1-1 0,2 3 0</inkml:trace>
  <inkml:trace contextRef="#ctx0" brushRef="#br1" timeOffset="2232">1187 231 8467,'-8'-19'0,"2"2"4634,1 4-2999,5 4-3864,0 5 830,0-1 720,2 4 0,-1-1-142,1 4 229,2 1 0,-1 5 592,4 0 0,-1 2 0,1 3 0</inkml:trace>
  <inkml:trace contextRef="#ctx0" brushRef="#br0" timeOffset="2500">1334 385 12170,'0'-10'827,"0"0"-453,0 4 0,-2-1-231,0 1-315,-3 0 1,4-1 425,-4 1-281,1 2 1,-2 4-1,-1 6 522,-2 4-243,2 1 1,-2 7-1,3-1 1,2 2 0,2 0 273,1 0 1,1 0-499,0-2 0,1-2 184,3-4-389,1 1 0,8-7 0,-1 0 278,2-1-2497,4-5 1593,-2-2 0,1-4-1464,0-2 2263,0 2 1,3-8 0,-1 1 0</inkml:trace>
  <inkml:trace contextRef="#ctx0" brushRef="#br1" timeOffset="2776">1520 327 8377,'-10'0'2538,"1"-3"-1861,0 2 1,4 1-374,-2 5-433,2 3 0,-3 4 0,0 3-399,2-1 518,0 3 0,2-4 0,-1 2-11,0-1 1,3-4-78,2-2 0,0-1-490,2-3 1,2-1-214,2-3 201,1 0 276,-1 0 0,1-3-157,2-1 363,-2-5 1,4 2 0,-2-2 0,-1 0-44,-1 1 0,1 1 1,1 3-320,-1-1 1509,-1 2 0,-1-2 687,1 3 1,1 1-853,1 3 1,0 1-709,0 1-80,-2 2 1,5-4-161,-1 3 0,1-2 0,1-3 306,-1 0-1350,-2-3 820,3-4 0,-4-3-775,2-5 586,-2-2 179,-3-2 1,1-3 36,-1-2 0,-2-3-164,-2 0 1524,-2-1-788,0 2 0,0-2-117,0 1 376,0-4-328,0 5 1,-2 1 121,-3 5 420,0 4 1,-2 7 0,1 2 132,-1 4 0,1 6-422,0 4 1,-1 6-17,1 9 0,0 3-63,2 7-238,-2 0 0,5 3 0,-1 1 437,1 0-1291,4 1 479,1-4 242,5 2-49,1-3-1996,6-3 1320,-3 0 0,8-7-1138,-2-3 1,0-3 170,-2-5 1667,-3-2 0,2-3 0,-3 1 0</inkml:trace>
  <inkml:trace contextRef="#ctx0" brushRef="#br1" timeOffset="3656">1097 1225 8538,'10'0'0,"1"0"-231,-2 0 0,2 1 154,0 1 1,3-1 625,1 3 1,0 1 207,-2 1-274,0 0-158,0 4 0,0-3 6,-1 1-419,-2 0 252,0-2 0,-4-2 217,0 0-476,-2-2 405,-1 4 90,-3-6-205,0 3-14,-3-3 0,-1 0-461,-5 0 228,-1-3 1,-3 2 0,-2-3-25,-2-1 148,-2-1 0,-1 0 365,-1-1-370,1-2 1,-2 0 87,2-2-137,-2-4 1,5 3 0,-2-7-72,3-4 0,3-1 70,2-4 0,6-3 385,1-1-37,2-1-249,5 9 620,4-4-386,3 8 1,5-1 11,0 4-39,2 4-185,-3 1 0,2 5 289,-4 1-510,1 2 0,-3 6 1,-3 2-122,-2 5 0,-4 6 164,1 4 0,-5 5-254,-3 4 0,-3 5 0,-4-1 51,0 4 0,-2 0 0,-1 2-289,0-2-29,2 2 258,-5-6 0,6 1-154,-2-3 0,4-8-145,5-1 200,3-14 1,3-1 54,3-6 0,1-3 817,4-1 1,0-5-200,3-2 90,0-1-231,1-3 0,1 1-13,0-1 679,-3 2-528,2 0 0,-2 2 201,3 0 354,-3 1-434,2 0 0,-5 1-19,2 5-39,-2-2-126,2 5 0,-1-1-113,3 4 0,-3 0 232,3 2-997,2 0 511,1 0 0,5 1 24,-2-3-1245,1 0 932,1-5 1,3-1 1,-1-4-2201,1 0 1212,-6-4 1438,3 5 0,-6-5 0,3 2 0</inkml:trace>
  <inkml:trace contextRef="#ctx0" brushRef="#br1" timeOffset="4385">71 2405 8429,'-10'0'3084,"1"0"-2309,2 0-963,4 0 193,0 0 1,4 0 267,3 0-4,4 0 1,5-1 202,2-1-312,1-4 0,4-2 109,-1-3 1,0-2-486,0-4 1,3-3 251,2-4-353,-2 1 289,0-6 1,-5 1-228,0 0 8,-5 4 1,-1 0 0,-7 5-148,-1 5 305,-3 4 0,-3 6 0,-4 2 190,-3 1-146,-2 1-3,-3 6 1,-1 4 391,-1 7 0,-2 5-17,2 4 343,1-1-406,1 7 1,5-3 238,1 3 998,5 3-560,1-2-514,6 2 1,2-6-252,6-1 0,2-8 0,7-4-296,2-6 0,0-5 171,4-7 1,0-5-360,-1-6 1,1-6 230,0-4-1167,-4-5 0,1 1 1,-4-3-645,0-1-823,0-3 2711,-2 1 0,-2-2 0,-2 3 0</inkml:trace>
  <inkml:trace contextRef="#ctx0" brushRef="#br1" timeOffset="4666">494 1744 8429,'-6'-12'2757,"2"-1"-2395,-5 3 1,5 3-249,-1 5 0,4 2 128,-1 2 1,1 5-96,1 6 442,0 6 1,0 7 0,0 7 456,0 5-857,0 6 0,0 3 0,0 4 325,0 3-1125,3 3 1,1 1 297,5 2-268,-2-7 1,4-3 345,-2-9 0,-1-5-1066,-1-1 1,-1-7 98,1-4-1043,-4-8 1037,3-7 1208,-3-5 0,4-1 0,-1-3 0</inkml:trace>
  <inkml:trace contextRef="#ctx0" brushRef="#br1" timeOffset="4957">616 2283 8216,'-9'0'0,"2"0"0,-2 0 768,5 3 1,2-2 0,4 1-612,2-1 1,2-4-378,3-2 0,1-1 743,3-3-255,0-3-206,-1-2-474,1-2 299,3 1 1,-5-2-114,2-2 25,-1 0 92,-5 2 1,1 2 502,-6 2-249,0 0-86,-2 0 0,-6 4 351,-2 3 0,-4 2-214,-1 4 1,-2 4 417,-2 2 0,1 5-33,1 4-172,-1 6 1,4-3-1,0 5 463,2-1-440,4-1-149,3-2 1,3 1-203,0-1-562,6-3 433,1-3 1,9-4-986,1-5 0,4-2 576,0-4 1,3-2-2284,0-2 2740,1-3 0,0-1 0,1-3 0</inkml:trace>
  <inkml:trace contextRef="#ctx0" brushRef="#br1" timeOffset="5424">924 2039 8363,'-7'-12'0,"-2"2"2962,5 0-1921,-5 7 0,5 0 28,-4 3-408,0 3-231,-4 3-150,2 4 1,0 4 723,-1 1-562,3 1 1,0 4 174,3 1-354,2-1-66,3 0 1,3-5-523,2-2 0,4-2 269,4-1-818,-1-5 1,7 0 0,-2-7 51,2-2-2555,-3-2 1616,3-3 1761,-3-1 0,0-6 0,0 0 0</inkml:trace>
  <inkml:trace contextRef="#ctx0" brushRef="#br1" timeOffset="5713">962 1680 8328,'-9'-12'0,"-2"1"2799,5 2-1447,-3 3-786,9 2-689,-3 1 0,4 3 387,1 0 20,1 3 1,2 4 0,-1 6 157,1 4 0,0 4-183,2 2 1,-1 6-307,1 3 0,-1 2 103,1 3 1,0 0-425,1 0 1,-1 0 164,2 2-266,1-1 0,-3-6 156,2-4 155,-5-4-1368,-1-8 1,-3-2-1191,0-4 2716,0-2 0,-6-1 0,-1-4 0</inkml:trace>
  <inkml:trace contextRef="#ctx0" brushRef="#br1" timeOffset="5997">744 1975 8328,'-13'0'0,"1"-3"0,2 0 2075,0-1 0,7 1 1,4 1 289,5-3-1929,3 0 1,7-2 92,1 1-261,4-3 1,3 1 7,4-3 0,-1 0-1310,6-2 1,-3 1 271,4 2-659,-1-2 1,-4 5 1420,-1 1 0,1-4 0,1 3 0</inkml:trace>
  <inkml:trace contextRef="#ctx0" brushRef="#br1" timeOffset="6287">1155 1802 8405,'-7'0'3614,"4"0"0,0 4-3071,3 2 1,3 3-42,1 4-684,2 0 0,1 2 1,1 1-1,1 0 0,0 1 1,1 0 196,-3-3 0,3 0-380,-2-1 0,1-2 0,-4-1 92,0-4 1,-2-4 210,-1 0 1,-1-2 759,1-2-337,-1-2-194,-1-5-274,0-1 0,0-3 0,0-2 31,0 0-204,0 1 0,1 1 1,0 1-16,1 1-774,3-1 1,-3 4 0,1-2 1068,0 1 0,2 0 0,-1 3 0</inkml:trace>
  <inkml:trace contextRef="#ctx0" brushRef="#br0" timeOffset="6581">1398 1847 13245,'5'6'2492,"-1"1"0,0 2-676,3 2-1742,-1 1 0,1-1 387,-1-1-178,0 1-2332,-2-1 877,-1 2 838,-3-5-1567,0 2 1272,0-5 1,0-2-2963,0-4 1797,-3-2 1795,-1-5 0,-2-4 0,0-3 0</inkml:trace>
  <inkml:trace contextRef="#ctx0" brushRef="#br0" timeOffset="6863">1405 1789 8796,'0'-25'636,"0"-1"1,-1 0 364,-1 1-717,1-1 1335,-2 6-989,3-1 1,1 8-74,1 0 0,2 3-243,2 4 1,1 0-318,-1 2 1,1 1 81,-1 3-84,3 3 0,1 3 0,3 4 0</inkml:trace>
  <inkml:trace contextRef="#ctx0" brushRef="#br0" timeOffset="6864">1610 1674 8796,'0'-7'19,"0"1"1010,0 2 1,-3 2-765,-1 2 1,-2 5-27,0 4 0,-1 5 746,-2 3 0,2 4 6,-1 0-528,0 3 1,3-3 0,0 1 367,3-2-683,2-2 83,2-5 1,3-3 238,3-2-970,2-3 1,3-3 349,0-2-1520,0-2 1,2-4 917,0-3 0,2-1 754,-2 1 1,3-5-1,-2 0 1</inkml:trace>
  <inkml:trace contextRef="#ctx0" brushRef="#br0" timeOffset="7153">1815 1648 13186,'-7'2'952,"-1"0"-109,1 3-362,-3-1 1,3 5 1204,-1-1 1,0 6-653,-3 1 1,3 4 109,-3 2 1,3 1-13,-1 2-381,2 1 1,4-8 0,1 0-96,1-3 1,4-4-453,1-1 1,2-3-2181,0-2 1517,3-1 1,-1-6 0,3-2-1942,0-2 1,2-3 1076,-1-3 1,-1-1-1280,0-1 1578,-3 2 494,4-6 731,-5 3 1,2-3-1,-3-1 135,1 1 2004,-1 0-1958,1 0 0,-4 0-589,-1 2 3278,-1 4-1184,-1 1-547,0 8 1,-1-2-953,-1 6 1,-1 6-1,-1 2-137,2 4 0,1 0-846,1-1 0,0 0 0,1-3 140,1 0-1118,2-1 1,3-3-312,1-2 1143,0-1-1186,1-1 1251,-3-3 1,3-3-25,-1-5 0,3-2 472,-2-2 0,-1-1 91,-1-4 1,-2-2 34,-1-4 0,-1 0 100,-3-4 1,-5 1-207,-1-3 1,-3 1 244,1-3 0,0 5 543,-3 3 0,3 4 456,-3 5 0,1 4-2070,-1 5 6395,-1 4-3866,5 1 1,-4 6 0,2 5 1036,1 6-1431,1 6-798,4 8 1,-2 2 0,3 4 641,0 0-1484,4 3 1,2-3-1,3 1 681,1-3-824,2-1 1,4-2 0,1-1-2072,2 1 0,4-8-451,0 1 2929,1-10 0,0 3 1,0-5-1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8:20.5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110 368 8344,'-15'-6'-1189,"1"3"714,-1-7 237,0 7 1475,1-4-236,5 7-88,-4-7-189,12 6 98,-6-6-561,1 7 0,6 0 2,0 0 1,1 0 13,9 0 0,0-5 124,5 0 1,-1 1-78,1 4 0,5 0-56,-1 0 1,7-5-75,-1 0 0,-2 0-117,1 5 1,2-5-17,9 0 0,-9 0 103,3 5 0,-3 0-321,4 0 0,-6 0 0,-1 2 11,-2 3-189,-1 3 0,-10 3 153,0 4 1,-7-4 3,2 9 0,-4 3-12,-1 1 1,-11 4 45,-4 2 1,-9 4 81,-1 0 1,-3 2-15,-1-2 1,0-7 157,-1 2 1,1-5-141,-1 1 0,3-4 281,2-6 0,-1-2-79,6-3 0,6-4 364,4-6-127,7 0-230,-4 0 18,20 0 1,-1-1-21,12-4 0,-4 3-4,4-3 1,6 2-36,4-2 0,0 3-38,-4-3 1,4 4 39,0 1 1,1 0-225,-6 0 0,0 6 63,1 4 1,-7 3-52,-4 2 0,-2 0-31,-3-1 1,-6 6 62,-3 0 1,-5 4 270,-5-4 1,-3 4-157,-6-4 0,-8 1 184,-2-1 0,-4-4-57,-1 3 1,1-2-67,3-2 1,-2-6-65,2 1 1,-3-5-3,-1 5 1,4-7-267,1 2 1,6-3-30,-2-2-724,4 0 345,1-7-1494,7-1 1478,2-7 0,6 5-321,0 1 1,1 5 968,4-1 0,3 4 0,7 1 0</inkml:trace>
  <inkml:trace contextRef="#ctx0" brushRef="#br0" timeOffset="517">889 368 8302,'0'-14'0,"0"-1"0,-5 0 544,0 1 64,1-1-199,4 0 1,-5 5-86,0 1 0,-2 5-86,2-1 1,2 4 17,-7 1 1,0 0-219,-4 0 1,-1 6 155,0 4 1,1 8-107,-1 2 0,2 4 49,3-4 1,-1 6-183,6-2 160,-7 4-163,11 2-32,-6-1 230,7 0-26,0-6-47,7 5 12,1-12 0,7 4 107,-1-10 110,1-4-152,6-6-27,2 0-19,0 0 280,5 0 4,-12-6-215,5-2-115,0-7 92,-4-6 28,4 4-115,-13-4 79,5 6 1,-9-4 162,5-1 57,-5 1-186,2 4-6,-6-6-7,-6 4 78,-3-4 0,-5 6-72,-1 1 1,-5 4-491,1 0 193,-7 7 8,9-10-568,-10 11 508,4-4 0,0 6-203,3 0 1,4 0-88,1 0 249,1 0-1420,-1 0 624,7 0 410,1 6 14,7 2-866,0 0 632,0 6 283,0-6-783,0 6 1323,0 8 0,7-6 0,1 5 0</inkml:trace>
  <inkml:trace contextRef="#ctx0" brushRef="#br0" timeOffset="842">963 545 8346,'-15'0'0,"-5"0"112,1 0 1,4 1-130,5 4 1,1 0 956,-6 10 0,0-4-327,0 9 1,2 3-427,4 1 0,-3 1 210,7 4-144,0-3-13,5 4 0,0-3-156,7-4 119,1 0 1,12 2 145,-1-11-503,7 4 182,-9-9 10,10-1 227,-10-2-377,11-6 0,-12 0 9,3 0 247,-2-6-153,-2-2 100,-1-1 0,-1-4 284,-3 4-75,-3-5-192,-7 0 182,0-1 1,0 5 66,0 0-221,-7 1-524,-1 0 0,-12-2 201,1 6 162,-1-6-1173,-1 9 611,5-4 245,-12 6-498,11 0 294,-4 0 274,7 0 0,-1-5-1423,0 0 797,0 0 319,7 5 579,-5 0 0,12-7 0,-6-1 0</inkml:trace>
  <inkml:trace contextRef="#ctx0" brushRef="#br0" timeOffset="1227">1242 339 9867,'-8'-8'1396,"1"1"-1417,1 7 0,4 0 608,-4 0 0,4 2 21,-3 3-261,3 3-686,-4 7 0,6 6 182,0 3 91,-7-2-60,6 5 0,-6-4 40,7 7 1,0-6-205,0 1 225,0-1 0,-5-1-250,0-3 231,0-4 244,5-1-253,0-1 36,0-5-19,0-3 242,0 1 23,7-6 28,-5 6 0,11-7 1,-3 0-1,1-2 821,-1-3-842,9 4 0,-9-6-243,10 7 171,-4-6 59,-1 4-330,-1-5-21,8 7 287,1 0-11,-1 0-285,6 0 235,-5-6 0,6 4-14,1-3 9,-7 4-46,5 1 1,-11-5-402,8 0 200,-7-7 77,10 11 1,-12-7-1172,4 3 603,-4 3 261,-8-11-1844,5 11 1134,-5-11 1134,1 5 0,-3-7 0,-6 1 0</inkml:trace>
  <inkml:trace contextRef="#ctx0" brushRef="#br0" timeOffset="1450">1492 310 8323,'-7'-15'35,"6"0"-70,-4 0 511,3 7 1028,-4 2-1137,4 6 1,-5 8-144,7 7 1,0 8-9,0 11 814,7-3-321,-5 11-257,11 2 0,-12-4-800,12 9 422,-4-12 0,5 7-1036,-6 0 728,6 0 0,-8-6 68,4-4-532,3-3 302,-11-8 55,11 5-1526,-12-12 1113,6 6 754,-1-14 0,-4 5 0,4-5 0</inkml:trace>
  <inkml:trace contextRef="#ctx0" brushRef="#br0" timeOffset="1783">2065 30 8208,'-8'-14'503,"1"5"-615,7 3 2519,0 6-1111,0 0-524,0 13-263,7 3 171,-5 20-216,11 2 62,-12 12-434,6 3-626,-1 5 719,-4 1 1,9 7-630,-6 2 347,0 4 140,-5 2-1355,0-7 729,0-9 312,0-7 113,0-7-1425,0-13 765,0 3 178,0-24 246,0 3-692,0-13 1040,0 0 46,0-6 0,0-2 0,0-7 0</inkml:trace>
  <inkml:trace contextRef="#ctx0" brushRef="#br0" timeOffset="2111">2433 354 8208,'9'-15'0,"1"0"0,-7 1 0,4 5 0,-9 3 0,-3 6 0,-4 6 0,-11 4 0,2 3 0,-6 2 0,1 1 0,-2 4 0,-3 1 0,4 4 0,-4 2 0,-1-2 0,-1-2 0,1 1 575,0-6-494,6 3 28,-5-6-501,12 0 903,-6 0-389,8-7 0,-1-2-359,7-6 778,1 0-253,7 0 1186,0 0-944,7 0 1,1-5 1406,7 0-961,6 1-551,-5 4 0,10 1 813,-6 4-831,6-3 0,-5 11 43,4-3-203,3 3 1,-5 1 61,6 1-322,0 0 68,-6-1 0,3-4 316,-6 0-1272,6 0 636,-10 5 225,12-7-2362,-18 5 1212,10-12 172,-12 6-2171,6-1 1581,-5-4 1608,4 5 0,-12-1 0,6 2 0</inkml:trace>
  <inkml:trace contextRef="#ctx0" brushRef="#br0" timeOffset="2343">2653 192 8147,'-8'-18'0,"3"3"0,2 10 0,-2 1 0,3 4 1627,-3 4-806,4 11-402,1 8 1043,0 13-885,0 1 1,0 8 120,0-1-936,0 6-239,0-4 465,6 11 227,-4-11-959,4 5 557,1-1 0,-5-11-1154,2 1 706,5-14 438,-8 1 0,6-15-919,-7 3 541,0-10 693,6 1-118,-4-6 0,4-6 0,-6-3 0</inkml:trace>
  <inkml:trace contextRef="#ctx0" brushRef="#br0" timeOffset="2706">2712 207 8147,'0'-15'0,"0"0"967,0 1-545,0-1 1,0 0 348,0 0 0,2 2-295,2 4 1,0-3-43,5 7 1,1-5-179,5 6 1,-5-1-272,0 5 1,-1 1 117,6 4 1,-2 3-207,-3 7 1,1 1-10,-6 4 0,0 3-234,-5 6 322,0 1 1,0-1-829,0 0 539,0-6 0,0 5 121,0-3 1,0-3 72,0 3 0,5-7 798,0 2 0,6-4-332,-1-1 0,5-1 332,5 1 1,-4 0 15,3-1 642,4 1-774,-6-7 1,-1 5-124,-6-3 0,-7 3-235,2 2 0,-5 1-289,-5 4 128,-10-4 0,-6 12 207,-3-4-1730,-4-2 1075,5 5 1,-6-9 123,-1 7-1013,7-14 811,-4 9 1,15-14-2166,-3 4 1296,11-3 585,-10-7 766,13 0 0,1-13 0,8-4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9:02.2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1 838 8427,'0'-9'55,"0"-1"-55,0 6 0,0-9 734,6 12 1,2-11-220,7 7 1,0 1-341,-1 4 1,8-2 61,2-3 0,4 3-191,1-3 0,6 2 0,-1-2 1,5 4-85,-5-4 0,6 3-64,-6 2 1,0 0 138,-4 0 100,-8-6-1037,6 4 485,-11-5 148,4 7-1,-13 0-1331,5 0 1599,-11 7 0,-2 1 0,-9 7 0</inkml:trace>
  <inkml:trace contextRef="#ctx0" brushRef="#br0" timeOffset="200">162 1059 8376,'-14'0'1586,"-1"0"-1025,7 0 1,1-2-170,7-3 1,7 4 202,2-4 0,6-2-138,5 2 0,-2-6-889,6 1 1,1-1 245,4 1-948,7-3 802,-5 5 0,5-7-10,-7 0 1,1 1-296,-1-1 317,7 0-955,-11 7 560,9 1 86,-18 1 629,6 4 0,-1-4 0,2 6 0</inkml:trace>
  <inkml:trace contextRef="#ctx0" brushRef="#br0" timeOffset="1341">971 515 8210,'-15'-8'14,"7"1"187,-5 1 0,10 4 463,-7-3-155,6 4 35,-2-6 413,6 5-131,0-11-579,0 5 1,2-5 388,2 3-62,5-3-388,5 5 0,3-2 84,2 0-22,-2 7-44,4-10 1,-2 12 67,1-4 0,6 3-186,-1 2 1,-3 0-216,3 0 1,-7 2-92,2 3 1,-1-1-255,-4 11 1,1-3-37,-11 7 0,0 4 203,-5 2 0,-2 2-332,-3 3 339,-3-1 47,-13-6 1,3 5-192,-6-4 279,-1 4 30,-4-5 0,1-2-28,3-6 0,-1-2 70,7-3 0,-1 1 242,5-6 546,7 0-549,-5-5 1,20-2 588,3-3 1,9 2-342,11-7 1,5 5 125,5-4 0,2 5-32,2-1 1,7 4 546,3 1-593,-4 0-263,1 0 0,-9 6-192,-2 4 1,-6 3-120,-10 2 1,-4 1 73,-10 4 255,-4-4-339,-6 12 0,-8-10 97,-6 6 1,-8-1-35,-7 2 1,-2 1 0,-2-7-551,-1-1 446,0-1 1,4-3-1,2 1-990,4 0 825,-4-7 1,12-1-1031,-4-7 661,10 0 256,-3 0 32,12 0-339,-6 0 371,7 0 1,0-2 396,0-3 0,7-3 0,1-7 0</inkml:trace>
  <inkml:trace contextRef="#ctx0" brushRef="#br0" timeOffset="1676">1559 500 8208,'0'-29'1065,"0"6"0,6-3-44,4 6-487,-3 1-255,6 4 1,0 0 357,6 1 0,2 4-169,-1 0 0,-4 7-117,4-2-86,3 3-181,-7 2 1,10 2-185,-6 3 157,0 3 1,-7 7-595,-4-1 428,-2 8 0,-7 0-156,0 8 0,-2 6 141,-3 3 0,-8 5-512,-6 5 0,-7-2-1,1 7 272,-3-6 36,5-4 1,2-3-233,7-7 830,-1-6-220,0-1 1,7-10-195,3 2 1301,3-9-617,2 3-268,14-11 214,2 4 0,13-7-6,1-4-170,-1-3 74,0-7-45,1 0-165,-1 7 287,1-5-1868,-7 5 770,-2 0 404,-7-5-2046,8 11 1548,-6-5 1,0 3-60,-6-1 791,-7 0 0,10 5 0,-4 0 0</inkml:trace>
  <inkml:trace contextRef="#ctx0" brushRef="#br0" timeOffset="2589">2220 221 8346,'0'-38'0,"0"3"0,0 5 659,7 7-200,-6-5 1,12 19-198,-11-11 749,5 18-286,-1-4-217,-4 6 0,4 13-247,1 3 275,-6 20-236,6 2 1,-7 12 91,0 4 99,0 3-279,0 9 0,0 1 213,0 6-1796,0-6 1357,0 5 0,0-11 154,0 2-1403,0-9 966,0-3 0,0-14-1477,0-2 877,0-11 208,0-3-592,0-12 1413,0-3-648,0-6 568,0-6 0,6-16 0,3-9 0</inkml:trace>
  <inkml:trace contextRef="#ctx0" brushRef="#br0" timeOffset="2882">2676 309 8346,'8'-21'2017,"5"5"-1552,-11-6-1058,4 14 0,-7 2 291,-4 6 1,-10 6 547,-10 4-357,-9 10 0,-2 2-317,-3 8 65,-10-1-288,10 7 272,-5-5 238,1 12 1,7-12-102,-3 3 580,3-3-185,13-8-269,2-2 528,6-6-303,7-7 1,8-1 1315,10-7-950,10 0 1,-2 0 2032,6 0-1512,1 6-244,4-4-245,7 11 479,-5-5-298,11 0-356,-11 5 0,5-5-432,-6 7 1,-2-5 0,-4 0-274,-4 1 276,3 2 158,-7-5 1,0 4-1213,-6-7 1,-5 0 171,5-5-1664,-7 6 739,3-4 1904,-6 4 0,7-19 0,1-3 0</inkml:trace>
  <inkml:trace contextRef="#ctx0" brushRef="#br0" timeOffset="3100">2837 177 8382,'0'-10'426,"0"0"-345,0 7-150,0-3 0,0 19 1966,0 6-847,0 14-685,0 4 1,2 9-181,3 3 1,-3 3 22,3 7-863,-4 0 467,-1 6 1,5-6-8,0 0-436,0-7 481,1-14 0,-4-7 171,3-7-521,3-12 98,-6 7-996,11-17 636,-12-2-510,6-8 1353,-7-7 0,0-6 0,0-2 0</inkml:trace>
  <inkml:trace contextRef="#ctx0" brushRef="#br0" timeOffset="3461">2926 221 8390,'6'-29'0,"2"6"1646,7 3-690,6 4-541,-4 1 0,6 2 259,-4 3 1,-3 4 122,4 6-1118,-4 0 300,6 0 0,-6 1 339,4 4-536,-11 3 0,3 7 88,-7 0 349,0 6-939,-5-5 550,-7 12 1,-1-5-383,-7 6 1,0 1 183,1-1 0,-6-1 24,1-4 1,-1 4 16,5-3 353,7-4-74,2 0 0,1-6-205,0 0 1548,0-1-885,11-6 0,9 1-127,10-4 1454,2-4-1055,9 6 1,-3-7 204,6 0-125,-6 0-377,3 0 1,-13 0-385,-4 0 0,-9 6 49,-5 4 0,-5 3 216,-5 2 0,-5 4 198,-9 1-2490,-4 6 1086,0-10 581,-5 12 0,7-10-1660,-4 7 1297,4-7 1,6 1-183,1-9-569,6 3 286,1-11 1187,7 4 0,0-6 0,0 0 0</inkml:trace>
  <inkml:trace contextRef="#ctx0" brushRef="#br0" timeOffset="3716">3808 148 8409,'-10'0'0,"0"0"886,0 0 1,0 0 0,1 3 373,-3 7-803,-1-1 1,-6 24 0,-1-2 357,2 5-730,2 3-9,1 5 0,5 0-298,0 0 1,2 1 261,-2-1 0,2-7-626,3-2 0,4-11 265,-4-4-1606,3-4 582,2-8 582,0-1 763,0-7 0,-6-7 0,-3-1 0</inkml:trace>
  <inkml:trace contextRef="#ctx0" brushRef="#br0" timeOffset="3912">3455 280 8331,'5'-15'563,"0"0"0,6 7-477,-1 3 1,3 4 1326,2 1 0,-4 1-102,4 4-974,-4 3-142,10 14 0,-1-4 140,0 6-1270,6 1 685,-10 4 1,7-5 32,-3 1-184,-4-7 268,12 3 0,-12-6-891,4 0 0,-4-1 472,-1 1 1,-1-7 551,1-3 0,0 3 0,-1 0 0</inkml:trace>
  <inkml:trace contextRef="#ctx0" brushRef="#br0" timeOffset="4166">4116 59 8311,'0'-23'1536,"0"7"-921,0 6 671,7 7-792,-6-3 1,6 14 253,-7 6-127,0 8-276,0 14 1,0-2 164,0 10-710,7-3 222,-6 9 0,7-6-778,-3 1 493,-3-8 210,11 6 1,-10-7-643,7 3 0,-5-5 20,5-9 0,-5-4-433,4-7 660,1-5-1235,-2-3 1683,5-6 0,-4-13 0,5-3 0</inkml:trace>
  <inkml:trace contextRef="#ctx0" brushRef="#br0" timeOffset="4485">4337 89 8370,'16'-7'588,"4"-3"0,-2 2-176,6-2 1,1 2 624,4-2-476,-6 4 0,5 6 57,-5 0-421,6 0 1,-5 0 198,1 0-543,-7 6 0,3 4 0,-8 8 275,-3 2-645,-3-1 426,-7 3 1,-2 1-15,-3 6 0,-5 5 121,-9 0 1,2 1-1,-2-6 0,-1 1-11,5-1 419,-3 0-252,10-6 1,0-2-21,3-6 698,4-7-501,7 5 1,9-11 211,9 3-80,4-3 0,8-2 161,3 0-492,4-7 0,7-1 115,4-7 0,-2 0-736,2 1 0,-8-1 294,-2 0-1643,0 1 1251,-13 6 0,4-4 61,-11 7-1624,-9 0 492,-2 5 654,-11 0-523,-2 7 1509,-9-6 0,-18 19 0,-4-4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0:25.0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266 229 8197,'0'-8'165,"0"-5"204,-7 11 1,5-11 111,-4 12-266,6-6 1,0 14 631,0 3-362,6 3-181,-4 8 0,11 2 211,-3 6 0,-2 5 140,2 1-126,-7 6-329,10-10 1,-10 5 199,7-7-304,-6 0 89,2 1 0,-1-7 184,0-4-278,0-3 278,1-1-505,-4 0 126,4-7-725,-6-1 402,0-7 135,0 0-644,7 0 211,-5 0 151,4 0-93,-6 0-3251,0 0 2807,7 0 1017,-6 0 0,12-7 0,-4-1 0</inkml:trace>
  <inkml:trace contextRef="#ctx0" brushRef="#br0" timeOffset="600">765 215 8197,'0'-15'-605,"0"0"538,7 1 0,-6-1 84,4 0 253,4 0-108,-8 1 0,6-1 217,-7 0 223,0 1-284,0 5 0,0-4 111,0 4 0,0 0-168,0 0 1,0 4 37,0-5 70,-7 7-447,-1 3 117,-13 8 1,4 8 233,-2 4 266,-4 9-363,7 9 1,-10 12 162,6 4 378,0 3-364,6 2 0,-1-5 334,0 0-166,7-7-336,2 4 0,6-10 78,0-7 0,6-1 106,4-14-404,3-6 91,8 1 0,-3-13 228,7 4-851,-7-10 1,8 2 264,-7-7 310,7 0-1437,-9 2 0,9-5 94,-6 3-105,6-3 387,-10 5 434,12-5-195,-12 5 1,7-9 813,-3-2 0,2-4 0,8-6 0</inkml:trace>
  <inkml:trace contextRef="#ctx0" brushRef="#br0" timeOffset="871">1015 97 8197,'-15'-2'182,"1"-3"249,-1 4 1042,0-6-662,7 1-343,2 4 485,6-4-221,0 6-486,6 0 181,2 0-153,7 0 1,6 0 121,4 0-149,3 0-63,1 6 1,2-4 61,3 3 1,-3-4-631,4-1 1,1 0-1,-2 0-1249,-1 0 1337,-2 0-291,-2 0 1,0 0-1,-1 0-360,-3 0-1304,-4-6 2251,-13 4 0,5-11 0,-5 5 0</inkml:trace>
  <inkml:trace contextRef="#ctx0" brushRef="#br0" timeOffset="1259">1015 126 8197,'0'10'0,"0"0"0,-6 0-67,4 5 1,-5-1-1,7 1 415,0 0 1,0-1-65,0 1 1,-4 5 229,-1-1-51,0 1-217,-2 1 148,6 2-209,-6 6 0,2 1 184,0-1 200,0-6-254,5 5 1,-4-7 53,-1 3 75,0 4-168,5-11 1,5 5 0,1-4 434,2 2-526,2 0 0,10-7 120,-1-4 0,7 3 95,-1-7-216,3 0 1,1 1 0,0-4 184,1 3-355,-1-4 0,6-1 0,-1-1 308,-1-4-826,-2 3 424,-9-11 1,6 10-350,-3-7 0,-4 5 79,-1-5-355,-4 7 372,-1-3-861,-7 6 293,-2 0 336,-6 0-657,0 0 751,-6 0 1,-2 0-242,-7 0 81,0 0 0,0 0 1,1 0 630,-1 0 0,-6-13 0,-2-4 0</inkml:trace>
  <inkml:trace contextRef="#ctx0" brushRef="#br0" timeOffset="1529">956 465 8197,'-14'0'46,"-1"0"138,0 0 1,6 0 185,-1 0 2054,6 0-911,-2 0-988,6 0-202,6-7 1,4 5 598,10-3-431,9-3 1,2 7-14,12-12-178,-6 11 1,7-11 130,0 3-489,1-3 0,-1 3 0,0 2 328,0 2-585,-7-6 320,6 4 0,-12-2-1021,3 0 1,-8 7-29,-1-2-1202,-14 4 970,9-6 526,-18 5-282,4-4 1,-12 7-16,-4 4 570,-10-3 477,-3 5 0,-13-1 0,-1 2 0</inkml:trace>
  <inkml:trace contextRef="#ctx0" brushRef="#br0" timeOffset="2176">1 259 8197,'15'0'-1001,"-7"0"1,5-5 1000,-3 0 670,3 0 1,-3 0 272,-1 0-372,1 0-209,5-1 0,0 4 125,-1-3-156,1 4-85,0-6 62,-7 5-94,11-4 0,-14 1 156,10 0-124,-4 0-294,4-1 0,-2 2 150,-3-5 144,3 5-1082,-11-9 604,11 12-1347,-12-6 806,12 1 232,-11 4 171,5-5-96,-7 7 466,0 7 0,0 1 0,0 7 0</inkml:trace>
  <inkml:trace contextRef="#ctx0" brushRef="#br0" timeOffset="2738">236 876 8197,'-5'-10'0,"0"0"501,0 7-158,5-10 1,-4 10 673,-1-7-447,0 7-264,5-10 0,5 5-65,0-7 0,6 2 129,-1 3-378,3-3 0,3 5 0,2-5 390,2 3-403,-1-3 72,-4 5 0,0 0 319,-1 3-1192,1-4 596,0 8 0,-5-6-1362,-1 7 745,1 0-880,5 0 842,0 0 158,-7 0 723,-2 0 0,-6 0 0,7-6 0,1-2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7:51.7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4307 192 8254,'-15'0'0,"0"0"0,1 0-171,-1 0 1,-5 0 37,1 0 100,-7 0 143,3 0-28,-7 0 1,1 0-256,0 0 242,-7 0 0,1-2 35,-9-3-47,3 3 1,-11-4 58,3 6 335,-3-7-626,-7 6 451,-13-12-1107,10 11 1308,-16-11-170,4 11 20,-1-4-146,-11 6 33,4 0-63,-6 0 1,1 0-26,4 0-94,-4 0 201,6 6-229,-7-4 0,6 4-927,-5-6 1090,12 0-101,-5 0 50,0 0 0,0 0 66,-3 0-349,-4 7 247,6 1 1,-3 7-287,1 0-63,-7-1 0,7 6 83,0-1 0,1 8-12,4-3 0,-7-1 104,1 1 0,4 1 53,2 4 1,3 1 167,1-1 1,4 1-127,-3-1 0,7 2 95,-7 3 0,9-3 75,0 4 1,9-3-107,1 3 1,8-4-66,2 3 1,0-3 450,5-2 1,3 6-387,2-1 0,9-1 553,5-9 1,4 4-513,1-4 1,2 4 173,4 2 1,2-6-281,7 1 0,2-1 25,3 5 0,4-4-92,11-1 104,3-6 39,13 4-56,1-8 0,14-1 19,3-3 41,10-3-1010,-4-7 954,18 0-21,-9 0 77,18 0-62,7 0-1590,-2 0 1589,-36 0 0,2 0 1,-6-3 1,1-1-4,11 0 1,2 0 0,2-1 0,1 0-52,9 0 0,1 0 50,-1 4 1,1-1-3,5-4 1,0-1 0,-3 6-1,0 0-120,0-1 1,0 0 48,-4 0 0,1 2 0,0 2 0,1 2 58,-6 1 0,1 0-7,-2 2 1,-1-1 0,-4 1-1,-1-1-18,0 0 0,0-2-9,-3 0 0,0-1 13,5-2 1,1-2 10,-8-2 0,-1-1-24,2-3 0,0-1 278,-4 1 1,0-2-119,-6-4 1,0-2-1,3 1 1,0-1 37,0 0 0,-1-1-1,-5-5 1,0-1-274,2 4 1,-1-1 0,39-25 5,-1 0 199,-7 0-867,-1 0 632,-19-1 206,-4 1 1,-15 5 384,-2 0-368,-4 6 647,-7-9 0,-6 11-727,-4-4-127,-2 4 136,-9-4 1,-1 2 343,-7-6-329,0 6-7,-14-9 0,-2 9-101,-13-6 104,-7-1 799,-2 3-494,1 1-155,-12 0 1,9 7-120,-9-1-165,-3 1 140,0 13 0,-2-4 57,0 10-1479,0 4 926,-5 6 1,2 0-1889,3 0 1174,4 6 1182,6 2 0,1 4 0,4-1 0,5 1 0,3-3 0</inkml:trace>
  <inkml:trace contextRef="#ctx0" brushRef="#br0" timeOffset="796">6321 59 8411,'8'-23'-277,"-2"9"266,-6 1 7,0 11 0,-8-5 1,-7 7 1,-12 9 1,-13 5 0,-4 3 0,-5 7 1,-9 2 0,-11 9 0,-5-4-264,-4 3 1,1-1 262,-6 1 1,1-3 0,-1 3 3858,3-3-2981,7-1-717,-1-1 0,1 0 158,-1 1-1741,7-7 25,2 4 1059,13-10-1383,7 4 1120,3-13 0,13 4 301,-1-7-906,7-1 1620,15 3-413,2-5 0,6 4 0</inkml:trace>
  <inkml:trace contextRef="#ctx0" brushRef="#br0" timeOffset="1025">5306 221 8363,'7'-15'883,"-5"1"1,2 7-621,-8 7-288,-11 7 4,-8 14 297,-13 2 0,-2 6-72,-6 0 0,0 7-418,0 4 1,-3 0-51,3 0 293,-4 2-111,17-11 224,2 5 1,9-8-93,11-4 277,2 4-295,14-18 0,2 9 630,11-9-275,9-3-15,2-1 70,12-6-341,-12 0 0,10 0 156,-7 0-1466,0 0 647,2 0 323,-5 0 1,-1 0-582,-3 0 519,-4 7 1,7-5 300,-1 2 0,0 5 0,1-1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7:56.8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118 294 8324,'6'-36'0,"1"0"-257,3-3 303,3 3 0,-5 7 1074,0-1-129,-1 8-279,-1-6-342,-4 12 19,4 1-66,-6 8-129,0 7 1,-1 2 194,-4 3-73,-3 10-106,-7 14 1,-1 13 210,-4 7 53,4 7-879,-6-4 664,8 7-269,-1 0 0,2 0 120,3-1 0,-1-4-604,6 0 377,-7-13 1,11 6 64,-4-12-110,3-1 112,9-18 1,3 2 77,9-13-325,-2-6 193,10-8 0,1-12-545,6-3 343,1-4 389,-6-8-490,7 5 192,-5-12 0,3 7 38,-9-3 73,3 3 11,-12 7 0,0 6-127,-6 3 353,-7 11-355,4 2 740,-7 7-296,0 7 23,0 1 1,0 11 919,0 1-595,0 6-179,0-9 447,0 10-490,6-10 1,3 4 334,5-6-459,1-1-4,0-6 1,-1 4 243,1-7-338,0 0 68,-1-5 1,1-7-15,0-3 144,0-3-146,-1-8 1,-4 5-184,0-4 47,-7-3-63,4 7-595,-7-12 460,0 12 1,0-10-13,0 6-674,0 0 570,0-1 0,-2 5-16,-3-4-1867,3 4 1318,-4 1 1,4 5-1655,-3 1 1239,4 5 1252,-6-9 0,7 5 0,0-7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7:57.0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8324,'8'7'1399,"5"1"1,-5 8-599,7 4 1,-5-2-606,-1 6-126,1-6 0,0 8 319,0-6-1154,-7-1 497,4 3 249,-7-6-1913,6 5 956,-4-13 344,4 5-612,1-11 610,-6 5 634,6-7 0,0-7 0,1-1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7:57.1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89 8324,'-5'-19'1108,"0"-1"1,0 0-767,5 6 581,0 6-271,0 1-502,0 7-966,0 0 1,0 7-1454,0 2 1101,0-2 1168,0 6 0,6 2 0,3 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7:58.0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1 133 8178,'6'-30'636,"-4"8"-246,11 0-166,-11 14-233,11 2 1,-7 7 2291,4 4-1017,3 10-749,-11 8 1,9 8 179,-6 3-453,7-3 1,-4 11-731,7-10 456,-7 10 1,3-11 152,-6 3-379,6-3 267,-9-8 1,6-2 0,-4-6-642,0 0 49,1-7 194,-5-1 103,0-21 145,0-2 0,5-13 32,0-1 27,0 1-23,2-7 278,-6 5 1,11-10-77,-7 7 1,4-5-14,-4 4-61,7 1 1,-6 5 41,4-1-648,3 7 353,-11 2 0,6 13-2003,-3 3 1114,-4 3 1117,6 2 0,-1 7 0,3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8:03.9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89 353 8245,'0'-15'0,"-5"-4"0,0-1 326,0 1 1,5 9-1,0 0 398,0-1-219,0 4-128,0-6-160,0 11 34,7-4-32,-6 12 1,6 3 296,-7 5 0,0 9 179,0 7-152,0-1-323,0 13 0,0-6 156,0 4-846,-7 2 432,6-11 1,-6 10 206,7-7-901,0 0 1,-5-6-1,0-3-274,2-6 0,1-2 285,2-3-1274,0 1 976,0-7 1019,0-1 0,0-7 0</inkml:trace>
  <inkml:trace contextRef="#ctx0" brushRef="#br0" timeOffset="179">15 177 8399,'-8'-21'1629,"2"-2"0,6-7-264,0 1-675,0 6-331,6 2 0,-3 11 219,7 0-245,-7 7-133,11-4 0,-11 7-2122,7 0 884,-7 0 510,10 0-1176,-11 0 768,11 7 546,-5 1 1,2 7-1035,-1-1 1424,1 1 0,5 6 0,0 2 0</inkml:trace>
  <inkml:trace contextRef="#ctx0" brushRef="#br0" timeOffset="564">295 309 8447,'6'-8'1956,"-4"1"1,6 7-1086,-3 0-266,-4 7-270,13 1 1,-11 13 144,7 4-770,-1-4 272,0 7 0,-1-5-475,-3 6 0,-2-1 412,7-4 0,-5-2-680,4-8 641,1 1-558,5 0 341,-7-7 1,5-2-95,-3-6-7,-4-6 147,7-2 0,-9-7-484,6 0 391,-7-6 133,3 5 0,-1-12 199,0 3 1,5-1-164,-5 2 1250,6 3 0,-9 6-289,3 0-612,3 0 1875,-6 1-1295,4 6 0,-4 1 138,3 7 197,-4 0-567,6 0 1,-7 8 213,0 7-603,0 0 18,0 12 1,5-9-497,0 7 0,0-6 305,-5 6 1,1-7-825,4 2 0,-3-4 155,3-1 90,3-1 0,-5-4 0,7-2-616,1-1 294,2-2 1,7-5-1,1 0 981,2 0 0,2-13 0,4-4 0</inkml:trace>
  <inkml:trace contextRef="#ctx0" brushRef="#br0" timeOffset="948">1015 294 8309,'8'-22'0,"0"-5"0,-3 8 0,-3-1 0,3 5 0,-5 2 0,-5 4 1334,3-4 0,-18 11 30,1-3-926,-7 3-181,-4 9-64,-6 8 1,4 3-137,-7 6 1,6 1 217,-1 4-189,9 0 0,5-4 1,11-1 392,4 3-441,3 0 75,9 3 0,7-3 170,11-2 1,8 3-97,1-4 0,8 1 148,2 4 1,-4-3-9,4 9-273,-10 2 132,2 1 0,-8 7 203,-4 4-508,-3 4 107,-12 5 1,-9 6 289,-10 0-1190,-10 0 801,-9 1 1,-9-13 64,-6-3-271,0-3 204,0-22 1,0 4-172,0-13 0,1-2 159,4-3 1,-2-10 49,7-10 0,6-5-119,9-4 429,2-4-279,9-13 1,5-7-43,13-6 250,-1-6-181,19 3 1,-3-6 165,9 4-103,4 4-44,-1 6 0,10 0 156,-2 0 0,8 1 141,1 4-456,-3 9 98,0 9 1,-6 7 144,4-1-1347,-9 7 848,-5 1 0,-8 7 30,-8 0-1368,1 0 1169,-5 0-194,-7 0-849,5 0 1625,-12 7 0,12 1 0,-4 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10:11.7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19 391 7896,'-5'-6'814,"0"0"-814,3-1 0,2 1 0,-1-1 1539,-1 1 0,1 2 108,-1-1-782,1 1-657,1-2 61,0 2 1,0 2 0,1 4-215,1 2 0,-1 5 0,4 2 1,-1 4-1,0 2-248,1 4 184,-1-1 1,2 6 0,-2-4 0,0 0-1,0-1 1,-2-2-160,1-1 1,-1-3 0,-2-3 0,0-2-71,0-1 151,0-1 69,0-4 1,-2-1 0,-2-4-1,0-2 211,2-3 1,-1-2-1,1-4-112,1-2 1,0-3 0,1 0-1,0-1 26,0 1 0,0-3 1039,0 0 1,3 0-621,1 0 1,2 4 0,1 0-259,2 1 1,-2 4 0,1 0 0,0 3-22,-2 2 0,-2 3 0,0 0 0,1 3 0,1 0-348,1 0 0,-1 0 0,0 0-186,1 0 1,-3 2-434,0 0 0,-1 1 313,1-1 0,-2-1-498,2 1 1,-2-1 0,0 1 22,1 0 1,1 1 0,2-2-129,1 1 0,-1 3 0,1-1 1010,-1-1 0,0 3 0,1-2 0</inkml:trace>
  <inkml:trace contextRef="#ctx0" brushRef="#br0" timeOffset="533">263 500 7834,'-3'0'0,"0"0"2903,3 0-2370,0 3 1,0-2-1,3 1 1,1-1-315,2-1 1,0 0 0,0 0 0,1 0 0,-1 0 0,1 0 0,-1 0-105,0 0 0,1-2 0,-1-1 0,0-1 0,-1-1 1,-1-3-57,1 0 1,-1-1 0,-1 2 0,1-1 0,-1 0-366,0 0 0,-1 1 1,-2 0-1,0 1-24,0 0 0,0 1 319,0 1 1,-2 2 25,-1-2 0,-2 2 0,1-1 0,-1 1 0,-2 0 246,1 1-267,-1 0 1,3 1 0,0 1-1,-1 0 1,-1 1 6,0 0 1,1 1 0,1-1-1,-1 2 308,-1 1 0,2-2 1,1 2-186,0 0 1,-2 0 0,3 3-1,-1 0 1,-1 3 0,1 0 29,0 0 0,1 1 0,2-1 0,0 1 1081,0 1-689,0 0-379,0-1 0,1-2 0,0 0 1,2-2-4,1 1 0,0-3 1,3-2-1,-1 1 0,0-2 1,1-1-1,2-1 487,2-1-1041,-2 0 0,2-1 0,-1 0 0,0-2 0,0 0 0,1-2 0,-1 1 390,-1 0 0,3-3 0,-2-3 0</inkml:trace>
  <inkml:trace contextRef="#ctx0" brushRef="#br0" timeOffset="948">533 167 7839,'0'-10'440,"0"1"1,0 2 363,0 1 1,0-1 699,0 1-368,0 0-892,0 2 1,-1 1 0,-1 4 0,0 1-1,0 3 111,-1 3 1,2 2-1,-3 3 1,1 2 483,2 2-695,-3 5 0,4 3 0,-3 5 0,1 0 0,0-1 0,0 0 0,1 0 0,1-1 125,0-1 1,0-4-1,0-4 1,0-3 0,0-3-1,0 0-747,0-3 1,0 0 243,0-4 1,0-2 0,1 0 0,1-1 233,3-2 0,0-3 0,2-2 0</inkml:trace>
  <inkml:trace contextRef="#ctx0" brushRef="#br0" timeOffset="1900">680 475 6570,'0'-7'495,"0"1"0,0 0 241,0-1-564,0 1 1,0 1 66,0 1 1,1 0 0,0-3 0,1 1 171,0 0 0,-2-1 0,0 1 0,0-1 434,0 1-500,0 0-142,0-1 1,0 1 84,-2 2 0,-2 1 31,-2 3 1,-1 1-143,1 1 1,-1 2 0,1 4 0,0 2 0,-1 0 187,1 1 0,0 2-385,2 2 1,-1 1 0,3 3 0,0 0 0,1-1 0,1-3 272,0-1 1,1 0-1,1-4 74,3 0 0,0-3 1,2-3-1,0-2 0,1-3-374,3-2 0,-1-6 1,1-2-1,-1-4-647,0-2 0,2-1 1,-3-1-1,0-1 123,1-2 1,-2 2-1,-1-1 1,-1 1 615,0 1 0,-1 2 0,-2 2 0,0 2-108,-1 0 1,0 5 36,1 2 1,-1 3 1330,-2-1 0,-1 3 0,0 1-811,-2 3 0,-1 6 1,2 2-1,0 4 1,0 1-32,0 0 1,-1 4-1,3-2-381,0 0 0,1-1 1,1 0-1,0-2 0,2-2-1039,1-2 0,0 0 1,0-3 442,-1-2 1,0-1 0,3-2-743,-1-2 1,-1 0-1,-1-1 1,0-1 599,0-1 1,-1 1 0,-1-2 0,1 0-471,0-1 0,-1 1 892,0-2 1,-1 0-1,1-3 234,0 0 0,0-6 0,-2 0 0</inkml:trace>
  <inkml:trace contextRef="#ctx0" brushRef="#br0" timeOffset="2310">924 26 7858,'3'-9'571,"1"2"-319,-2 1 0,-1 3 2481,1 5-2249,-1 4 0,-1 5 1,0 3-1,0 2 0,0 1 1,2 3-132,0 3 0,0 2 1,-2 1-1,1 1-238,1 1 0,-1 3 0,1-1 0,-2-2-248,0 2 0,0-3 1,0 0-1,0-4 1,0-1-1,0-1 0,0-2 1,-2-2-1,0-2 1,1-1-1,-1-2 1,1-2-4662,-1-1 4139,0-5 0,2-6 655,0-4 0,0-8 0,0 1 0</inkml:trace>
  <inkml:trace contextRef="#ctx0" brushRef="#br0" timeOffset="2506">821 257 7922,'-6'-6'1775,"0"1"1,2 1-1166,2-1 1,1 1 0,1 0 1085,0-1-1409,3 2 0,0 0 0,4 1 1,0 0-1,1 1 0,3 0 404,1 1-588,1 0 0,1 0 0,1 0 0,1 0 0,1 0 0,-1 0-396,0 0 0,1 0 0,-2 0 0,-1-1 0,-1 0-126,-2-1 1,1-1 0,-2 1-443,0 0 1,-1 0-1,-2 2 1,-1 0-682,1 0 1,-3 0 1541,0 0 0,-2 6 0,0 1 0</inkml:trace>
  <inkml:trace contextRef="#ctx0" brushRef="#br0" timeOffset="3329">1014 436 7890,'-4'0'0,"-2"0"1893,2 0 1,2 0-1270,2 0 0,3 0 0,3 0-300,1 0 1,0 0-1,1 0 1,2 0-15,0 0 0,2 0 1,-3 0-1,0 0 27,0 0 0,3 0-447,-1-3 1,-2 2 0,-1-3 0,-1 1-1,0-1-221,-1-1 1,1 0-1,-1-1 1,1 1-167,-1 1 0,-3-1 1,0-1-1,-1 0 367,1-1 1,-1 3 0,-2 0-1,0-1 1,0-1 0,-1 0-1,0 1 1,-2 2 0,-1 0-1,-1 1 1,0 2 0,-2 0 614,1 0 1,-1 0-310,1 0 1,-1 3 0,1 1 0,0 1 530,-1-1 0,3 3 0,0-1-390,-1 1 0,0-1 1,0 5-1,1 1 94,1 0 0,1 0 0,2 1 0,0-1-177,0-1 1,0 1 0,1-4 0,1 0 0,2-1-206,-1-1 0,6-2 0,-1-2 0,1-1-323,-1-1 1,2-1 0,-2 0 0,1-3 0,-1 0 0,2-2 293,-1 1 0,2-3 0,2-2 0</inkml:trace>
  <inkml:trace contextRef="#ctx0" brushRef="#br0" timeOffset="3646">1347 449 7832,'3'-3'229,"-2"-3"1,2 3 0,-1-2-1,1 1 265,0-1 1,-1-3 0,0-1 0,0 2 6,1-1 1,1 2 0,-2 0 0,-1-1-117,0 1 0,-1 1 1,0 1-1,0-1 0,-1 0-178,-1 1 0,1-1 1,-3 3-152,-1 0 0,-1 0 0,0-1 0,-2 2-60,0 0 0,1 4 1,-2 2-1,2 3-156,1 3 0,-1 1 0,1 1 238,-1 2 0,4-1 1,1 1-1,1 0 1,1 0-1,0 0 0,0-3 1540,0-1-1441,3-2 0,0-4 0,4-2 0,-1 0 0,1-2-353,2-3 0,-1-4 0,2-5 0,0-2 1,-1-1-85,0-4 0,2 1-145,-3-2 0,3 1 0,-2-5 0,1-1 1,-1 1 64,-1-2 0,-1-1 0,-1 3 0,0-2 556,-2-1 0,1-1 0,-2 1 1,0 1 36,0 2 1,-1 5 0,-2 3 0,0 1-95,0 2 1,0 4-1,-1 2 62,-1 3 1,1 0 0,-4 4 0,1 2 5,1 3 1,-2 4 0,2 3 0,0 2 0,0 3 0,2 3 31,0 2 1,1 4-1,0 2-98,0 0 1,0-1 0,0 3 21,0 0 1,0-1-1,0-5 57,0-2 1,1-1 0,0-5 0,2-2 0,0-3 0,0-1-353,1-2 1,-2-5-730,2-2 1,1-1 0,1-1 0,0-1-863,1-1 0,-1-2 0,1-2 1703,-1 0 0,0-4 0,1 0 0</inkml:trace>
  <inkml:trace contextRef="#ctx0" brushRef="#br0" timeOffset="3999">1944 237 7912,'-7'0'0</inkml:trace>
  <inkml:trace contextRef="#ctx0" brushRef="#br0" timeOffset="4366">1905 160 8516,'-6'-5'0,"-1"0"0,1 1 0,-1-1 0,1 1 643,0 0 0,-1 2 1,1 0-1,0 1 0,1-1 2184,1 0-2160,2 0 0,7 5-326,6 1 1,1 0-1,0 0 45,2 1 1,1-1 0,0 0-1,2 0 40,1 0 0,-1-2-394,-2-2 1,0 3 0,0-1-1,-1-1 1,-2 1 0,-2-1 374,-1 1 1,-2 0-1501,-3-2 1,-2 0 0,2 1 0,-2 0 0,-3 2 75,-2-2 1,-3 0 0,-1-1 0,0 0-1,0 0 1017,-2 0 0,-2 0 0,1 0 0</inkml:trace>
  <inkml:trace contextRef="#ctx0" brushRef="#br0" timeOffset="4649">1892 90 7945,'-3'-4'916,"3"2"0,-5 2 0,3 2 0,0 3 0,1 2 145,1 3-806,0 1 1,0 8-120,0 1 0,0 2 0,0 3 0,0 2 0,0 0 1,0 1 75,0-1 0,0 1 1,0-2-1,0-2 1,0-1-1,0-3 1,1-2-1,1-4 1,0-2-1,-1-2 0,0-1 191,-1-1 1,1-4-946,1-1-535,-2-3 1,4-3-1,-3-1-1799,2-2 0,-1-1 1744,1-1 1,-3 0 1131,2-3 0,-1 1 0,-1-3 0</inkml:trace>
  <inkml:trace contextRef="#ctx0" brushRef="#br0" timeOffset="4931">1905 295 7951,'-3'0'2634,"5"0"0,5 0 0,1 1-2112,2 1 0,1-1 1,0 1-62,1-1-281,-2-1 1,2 0-24,-1 0 0,1 0 0,0 0 1,-1 0-1,-2 0 0,-1 0 0,1 0 1,-1 0-3247,-1 0 1768,-4 0-1265,0 0 2586,-3 0 0,0-3 0,0-1 0</inkml:trace>
  <inkml:trace contextRef="#ctx0" brushRef="#br0" timeOffset="5617">2309 276 7868,'0'-6'131,"0"-1"143,0 1 0,0-3 0,0 1 1,0 0 253,0 1 1,0-2 0,0 1 0,0 0-50,0 1 0,0 0 1,0 1-1,-3 2-201,-1 2 1,-2 1 0,-2 2-134,-1 1 0,-1 2 0,0 2-16,0 1 1,2 2-1,-2 2 1,1 3 62,1 1 1,1 0 0,0 0 0,1 2 139,-1 2 0,4-3 0,1 0 0,1-2-157,1-1 0,1 1 0,1-6 0,2 0-248,2-1 1,2-3-1,2 0 1,0-1-1,1-2-277,1-3 0,2-1 0,-1-4 0,1-2-224,1-2 1,-5 1-1,2 0 235,1-2 0,-4 0 1,-1-1-1,0 0 0,-2 1 388,0-1 1,-2 0 0,-2 1 0,-1 0-130,-1 2 1,-2-1 0,-1-1 1083,-4 1 1,0 1-701,0 3 0,-1-3 1,-2 4-1,1 1 0,-1 0 1,2 2-1389,0-1 1,1 3 0,2-1-1575,0 1 2658,1 1 0,4-3 0,4 0 0</inkml:trace>
  <inkml:trace contextRef="#ctx0" brushRef="#br0" timeOffset="6365">2521 90 11494,'0'6'0,"-1"1"0,0 2 0,-1 2 0,-1 2 0,1 2 0,0 2 866,1 1 0,-2 4 0,0 0 0,0 0-748,0 0 1,-1 1 3,2-4 1,-1 3 0,2-4 0,-1-2 0,0-1 0,1-3 139,1-3 0,0-2-444,0-3 1,0-3-309,0-1 0,1-3 0,1-4 0,0-2 0,0-1 0,0-2-18,0-1 0,1 0 0,-1-1 375,2-1 1,0 1-1,-1-2 1,1-1 273,0 1 0,0-1 1,2-2-1,0 2 239,-2-1 0,2 4 0,-2-1 0,2 2 0,0 2 269,1 0 0,-1 4 0,1 0 224,-1 2 1,0 4-636,1-2 0,-1 8 0,-2 2 0,-1 3 1,0 3 48,1 4 1,-1-1-1,-1 2 1,-1 1-159,1-1 1,-1 0 0,2-5-1,-1 0 1,0-1 0,0-2-1,-2-1 1,1-2-257,1-1 0,0-2 1,1-3-1,1-2-294,-1-3 1,2-2 0,1-1 224,0-2 1,1 0 0,-1-2 0,1 0-237,-1 0 1,3-2-1,0 1 280,1-1 0,-2-1 0,3 0 0,0-2 0,-1 1 483,1-1 1,-1 2 0,2 2-1,-2 2 1,0 1-79,0 1 0,-3 1 0,2 1-191,-2 2 0,-1 1 1,1 1-1,-1 0 150,1 1 0,-1 3-85,1 2 1,-4 2 0,-1 0 0,-1 1 17,-1-1 0,2 3 0,0 2 0,0 1 133,-2 1 0,0 2 0,0 1 0,-2 2-68,0 2 1,0 3 0,2-2 0,0 0 0,0-1 0,0-1 52,0 0 0,0 2 1,0-2-84,0-2 0,0-3 1,1-1-119,1-1 0,-1-1 1,3-1-1,-1-1-358,-2-1 1,2 2 0,0-2-1,0 0-76,-1-1 1,3-3-1,-2 1-973,0 0 1,-1-3 335,3 1 1,-3-6 0,1-1 0,0-2 0,-1-3 1008,1-2 0,-2-3 0,2-3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8:11.8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780 148 8293,'8'-21'-728,"5"-2"474,-5 0 1,2 2-86,0 6 1387,-7 0-261,10 1-205,-11 5-346,4 3-76,-6 6 0,-1 8 49,-4 7 0,-4 6-13,-5 8 1,-6 14 342,1 6 1,-12 10 202,1 9-1485,-9 7 937,20-28 0,0 1 1,-4 4-1,-1 1 63,-3 5 1,0 1-254,1 6 0,-2 1 0,-7 8 1,-2 2-1,4 2 0,-1-1 160,1-2 1,-1-1-332,4-2 0,2-2 160,1-7 1,3 0-1,4-3 1,2-1-565,1-2 1,0-1 0,-9 37 23,2-5 0,10-11-394,0-9 1,4-1-51,0-13-82,4 0 585,6-23 0,1-3 488,4-13 0,7-2 0,2-8 0,-2-1 0</inkml:trace>
  <inkml:trace contextRef="#ctx0" brushRef="#br0" timeOffset="1629">750 824 8187,'0'-29'34,"0"6"1,0-3 394,0 6-56,7-6 0,-6 10 117,4-4-213,-3 10 153,-2 4-62,0-1-342,0 6 48,0-6 1,0 14 319,0 2 0,0 6-109,0 5 0,-2 4 577,-3 10-308,-3 4-61,-6 13-703,-1 1 474,0 7 1,5-1 103,1 1-225,-1 7-41,-5-6 0,0 5-307,1-6 164,6 0 97,-6 0 1,13-12-208,-4-3 0,3-11 25,2-4-62,0-6 0,7-15 22,3-3-61,3-3 185,1-9 1,1-1 550,0-7-424,6 1-97,2-1 1,6 0 324,1 1 94,-1-1 1,0 0-3,1 1-42,6 5 1,-5-2 210,3 6-490,-9 0 51,2 5 0,-9 0 298,7 0-946,-7 0 349,-3 0 158,-2 0-997,-12 0 675,6 0 1,-7 2-461,0 3-319,0-4 230,-7 6-1029,-1-7 968,-7 0 537,1 6 1,4-4-665,0 3 1065,7-3 0,-4-9 0,7-1 0</inkml:trace>
  <inkml:trace contextRef="#ctx0" brushRef="#br0" timeOffset="2121">1353 1221 8306,'2'-20'575,"2"1"1,0-6-115,6 6 883,-1-7-780,-1 9 1,1-9 228,-4 6-760,-4 1 48,6 4 0,-14 2 369,-3 3-1253,-3-3 622,-1 12 0,-8-4 5,-2 10 0,-4 4 144,-1 11 1,-1 1 286,1 4 1,0 7-149,-1-2 1,7 4 168,4 0 1,2-3-158,3 4 1,5-6-10,5-4 0,4-4 114,4-6-539,5-1 204,12 1 32,2-7 0,6-3-327,1-10 297,-1-3 1,5-7-71,1 1 1,-1-6 112,-5 0-180,1 1 150,-8-2-14,6 4 405,-11-4-115,-3 6-171,-1 7 985,-11 2-323,5 6-254,-7 6 1,0 2-69,0 7 0,0 0-405,0-1 0,0-4 167,0 0-820,0-7 532,6 10 1,-3-11 43,7 3-1691,0-4 1205,5-1 0,-6 0 179,1 0 0,0 0-34,5 0 0,-5 0 474,-1 0 0,1 0 0,5 0 0</inkml:trace>
  <inkml:trace contextRef="#ctx0" brushRef="#br0" timeOffset="2499">1632 1000 12870,'0'15'1253,"0"6"-1067,0 2 0,0 12 186,0-1-390,0 0 81,0 2 0,-5 0-648,0 3 0,1-3 265,4-6-391,0-8 509,0 0 1,1-9-11,4-3-133,-3-4 1,11-8-162,-3-2 189,3-5-85,1-12 128,1 5 0,0-14-142,-1 1 1,6 0 137,0-6 0,-2-1 316,-9 2-66,4 0-43,-4 4 1376,5 7-936,-6-4 0,1 15-138,-4-2 1835,-4 9-595,6-2-628,-1 7 51,-4 7-473,4 7 0,-6 9-116,0 7 0,0-1-57,0 0 0,0 6 0,0-1 0,0-5 185,0-4-1948,0-1 880,0 6 502,0-7 0,0-2-561,0-6 140,7-7 68,-5 5-1100,4-11 245,1 4-1072,-6-6 2413,12 0 0,-5 0 0,7 0 0</inkml:trace>
  <inkml:trace contextRef="#ctx0" brushRef="#br0" timeOffset="2827">2044 1250 8261,'8'0'3493,"0"0"-2956,-3 0-1076,3 0 0,7-5 0,1-1 375,4-2 0,-2 3 162,6-5 0,1 2-273,4-2 0,1-3 75,-1 3 451,0-3-197,-6-2 0,-2 1-122,-6-1 245,0 0 1,-7-4 1,-3-1 16,-3 7 101,-2 0-168,-7 5 1,-3 0-104,-9 3 0,-4 3 42,-7 2 0,1 2 40,0 3-32,-7 3 32,5 13 161,-5 2-118,13 0 1,0 5-38,3-4 214,11-3-165,-11 7 0,18-7-14,-3 4-132,4 3 1,7-12-1,6 4 186,6-4 1,5-6-11,6-1 1,5-5-791,1 1 1,1-4 28,-2-1-2275,-3 0 2844,-2 0 0,6-6 0,-4-2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8:17.1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317 104 8325,'8'-30'0,"4"7"752,-7 4-173,0 9-672,-5-3 220,-7 11 0,-1-4 128,-7 6-56,1 0-55,-8 0 0,1 6 104,-3 4-373,-4 3 1,5 2 0,-5-1 66,4 1 1,-2 0 148,6 0 1,2-1 227,8 1-46,-3 0-193,11-1 387,-4 1-255,12 0 0,4-1 71,10 1 360,3-7 1,8 5 0,3-3 418,5 3-498,-3-5-217,0 5 0,-6-4-507,-1 5 1,-6 1 192,-4 0 1,-10 4-473,-9 1 0,-9 4 256,-10-4-552,-11 6 475,-7-3 1,-6 0-115,4-4-1091,-3-2 821,4-2 0,1-2-246,2-4-327,11-2 230,3-7 987,12 0 0,9-13 0,9-3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8:50.1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853 30 8308,'0'-16'2566,"-6"3"-1967,4 13-36,-11 0 1,0 1 228,-7 4-535,-6 3 165,3 7-131,-6 6 1,-7 2 126,-3 7-648,-4-1 240,-1 0 1,0-4-465,0-1 369,-6-6 107,4 4 1,-5-9-310,7-4 204,0 4 21,6-11-59,-4 5 11,4-7 1,6-7-127,2-3 592,11 4-37,4-7-292,2 5 957,11-1-235,-4 3 241,6 6-446,0 0-237,6 0 0,1 2-579,3 2 143,9 5 82,-9 5-1043,11 1 807,-6 0 0,0-1 143,-1 1-2947,8 0 1315,-6-1 1772,5 1 0,0 6 0,2 2 0</inkml:trace>
  <inkml:trace contextRef="#ctx0" brushRef="#br0" timeOffset="575">192 339 8159,'-15'-23'892,"0"2"-558,1 6 1,4 0 159,0 1 896,7 5-278,-4-4 167,1 12-666,4-6-185,-4 7 333,6 0-370,6 0 1,2 2 132,7 3 539,0 3-411,6 13-204,2 2-1,13 6 632,-5 1-655,18 6 1,-8 1 230,13 7-1180,-1 0 804,0 1 0,6-1-152,-1 0-151,-5 0 205,10-7 1,-19-1-502,0-6 270,1-7 121,-14-2-985,-2-6 670,-8-7 0,-6-2 64,0-6-1596,-7 0 865,-2-6 1192,-6 4-668,0-11-912,0 5 768,0 0 0,-6-5-1828,-4 3 1201,-3-3 489,-2-2 1,1 0-1393,-1 1 1166,0 5 357,0-4 538,1 5 0,-8-13 0,0-2 0</inkml:trace>
  <inkml:trace contextRef="#ctx0" brushRef="#br0" timeOffset="984">412 383 8159,'-19'-5'0,"-1"0"880,1-6 1,9 9 42,0-3-341,7-3 369,-10 6-310,11-4 1,-5 4 613,7-3-876,0 4 1,9-6 448,5 7-409,1 0 0,13 0 448,1 7-460,9 1 0,12 2-4,4-1 0,10 1-31,5 5 0,9 0-944,5-1 846,10 1-92,4-7 0,1-1 60,0-7 1,-7 0-123,2 0 1,-6-7-1420,-9-3 698,-6-3 435,-20-1 1,-6 4-1341,-7 0 760,-13 0 209,9 2-521,-19 1 1038,5 7 0,-11 0-792,0 0-557,0 0 90,-2 0 549,-2 0-1179,1 7 1909,-5-5 0,4 11 0,-6-5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9:06.5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27 405 8293,'0'-9'-16,"-3"1"-31,1 0 239,0 1 0,2 0 200,0 1 1,0 0 23,0-1 79,0 1 190,0-1-201,0 1 428,0 0-373,3 2-283,-2 1-73,2 3 0,-3 4 299,0 2 0,0 7-100,0 6 0,0 6-148,0 5 0,0 5 182,0 3-538,0 4 172,0 0 0,0 2 239,0-1-933,0 1 497,0 1 1,0-6 20,0-3-441,0-8 408,-3-3 1,2-8-418,-1-3 118,1-3 212,1-4 77,0-7 76,-3-4 0,3-3 188,-3-2 0,3-1-99,0-2 95,0-4-137,0-1 0,0-2-37,0-3 180,0 2-133,0-5 1,2 0 12,0-3 0,0-2-4,-2 0 0,2-2 94,0-2 1,3-4-105,0-3 695,0 3-438,2 4 0,0 2 103,1 2 107,2 2-221,3 8 0,-2 1 52,0 6 60,-1 6-186,3 2 0,0 5-10,0 0 0,-3 3 67,-2 4 0,1 5-32,-3 5 0,1 4 84,-4 3-314,-1 1 71,-2 0 0,-1 1 204,-1 0-712,-5 2 341,0-4 1,-5 1 123,2-6 84,-5 0-41,1-3 1,-4-1 70,3-4-84,0-4 29,2-5 0,1-2-361,-1 0 0,1-2-131,1-3-885,2-3 865,5-2 1,-1-3-77,3 0-1368,0 0 1221,2 0 1,3-2 717,1 0 0,5 1 0,1 1 0</inkml:trace>
  <inkml:trace contextRef="#ctx0" brushRef="#br0" timeOffset="1316">309 65 8195,'0'-13'0,"0"0"0,0 3 872,0-1-115,0 3 20,0 2-347,0 3-287,0 3 1,0 8 225,0 2 111,0 4-148,0 2 1,0 1 36,0 4 78,0 2-162,0 2 0,0 1 279,0 0-318,0 2-62,0 2 1,0-1-232,0 1 1,0-3 126,0 1-842,0 1 609,0-5 0,0-2 135,0-7-759,0-4 287,0-2 204,0-3-129,0-2-124,0-1 335,0-12 0,2 1 19,0-6 0,3-2-66,-1 1 1,2-5-21,0 1 531,4-5-204,-3 4 0,3-2-102,-2 3 422,-1 0-233,3-1 1,-2 7-17,1 2 431,-1 3 1,-3 5 0,-2 4 520,0 5 0,-1 5-506,-2 6 0,0 0 414,0 7-407,0 0-61,0 1-798,0-2 266,0-1 1,2-3 249,1 1-468,-1-4 213,0 2 1,-1-7 251,1 0-1551,-1-6 887,2 1 1,-2-6-942,4 2 0,-3-4 566,2-2 1,0-2-716,3 0 0,-1-1 1520,1 1 0,2-3 0,1-1 0</inkml:trace>
  <inkml:trace contextRef="#ctx0" brushRef="#br0" timeOffset="1771">578 283 8231,'0'-4'1038,"0"-1"-394,0 1-309,0 1 1,0 0 555,0 6 0,-2 1-67,0 4-429,-3 5 0,4 4 1,-1 2 394,1 0-690,1 0 1,1 0 0,1-2 398,2-2-566,2-1 0,1-2 1,0-2-112,1-4 1,-1-2 209,2-4 1,-1-2-646,0-2 1,0-3 27,3-6-196,-3 0 444,1-3 1,-3 2-152,1-3-91,-1 0 0,1-2-120,-1 2 278,-2-1 371,1 4 1,-3-4 0,1 4 662,0-1 0,-1 5-206,-2 1 758,0 2-551,0 3 1627,-3 1-828,3 3-1403,-3 0 1,3 3 329,0 2-278,0 3 62,0 2 1,0 6 320,0 1 0,-2 5-148,0 4 1,-1 4 62,3 6 0,-2 4-30,-3 7-331,2 1 60,-2 4 1,1 0 340,-2 0-1619,2 0 908,-1-12 1,3-2 209,-2-10-1367,2-7 487,0 0-1445,2-10 1706,0-2 1,0-7-50,2-4 0,2-3 42,2-6 727,1 1 0,2-12 0,1 2 0</inkml:trace>
  <inkml:trace contextRef="#ctx0" brushRef="#br0" timeOffset="2164">944 212 8278,'0'-6'1075,"0"2"0,-1-1-320,-1 1-127,1 1 0,-2-1 103,1 2-302,-2 1-433,0-2 1,-2 4 0,0 1-56,-2 3 1,-1 2 160,1 2 1,-2 2-375,0 0 184,-2-2 171,4 3-376,-1-2 1,3 1-1,-1-1-150,1-1 294,2 3 0,1-5 380,3 1-87,0 0-64,3-5 1,1 2 336,2-3 0,1 0-105,2-2 1,0 0 105,2 0 0,0 1 121,-2 1-226,2-1-133,-4 2 0,3-1 152,-4 0-499,1 3 172,-4-1 0,2 2 217,-3 0-257,0 4 0,-2-2 68,-2 2-441,-2-2 1,-2 3 239,-1-2 1,1 0-703,-1-3 1,1 0 68,-1 1-175,1-1 1,2-2-159,-1 1 679,4-4-1064,-2 2 1519,3-3 0,0 0 0</inkml:trace>
  <inkml:trace contextRef="#ctx0" brushRef="#br0" timeOffset="2395">1046 296 8162,'-3'0'2399,"0"3"-1160,3 1-909,-3 2-148,2 3 1,-1 2 181,2 4-543,0-2 0,0 5 0,2-2 218,0 0-450,3-2 403,-4-1 1,4-1-844,0-4 1,-2-2 484,1-1 0,-1-4-1101,1 1 1467,0-7 0,2-2 0,1-6 0</inkml:trace>
  <inkml:trace contextRef="#ctx0" brushRef="#br0" timeOffset="2618">1072 161 8162,'-4'-16'1095,"0"6"1205,1-1-2074,-2 6-158,5 2-1118,-3 6 0,4 1-22,1 2 691,-2 0 381,6 4 0,0-3 0,4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9:1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116 488 8291,'0'-17'0,"0"0"434,-3 0-153,2 4 0,-4 1 167,3 1-511,-3-1 1,2 8 0,-5 0 337,0 2-212,1 5 153,-5 3 0,2 4 191,0 3 0,-2 3-111,4 1 1,0 1 191,4 2 1,-1 0 30,2 0-577,1 0 1,2-6 105,0 1 312,3-2-368,1-3 1,5-1 0,2-5 445,1-2-721,1-7 0,2-3 1,2-6 49,-1-4-214,3-3 0,-4-2 0,3-3-41,-1-2 0,-3-1 185,1-3 1,-1 0 428,-1 0 0,-3 0-37,-2-1 136,-3 4-164,-3 4 0,-2 3-23,0 2 240,-2 1 0,-2 3 1,-2 4-2,-1 5 1,-1 4-73,-1 5 0,-2 3 57,0 3 0,1 6 5,-1 5 0,4 4 30,-2 5 0,1 2-86,0 4 1,3 1-83,-2 4 0,5-1-149,0 1 1,2-3-919,2 1 1,5-7 2138,6 0 614,0-9-780,5-2-785,-1-9 1,1-1-580,-1-5 256,-1-1-448,-3-6 320,0-4 0,0-3-89,-1-2-527,-2-1 1,0 2 0,-3 0-416,1 0-749,-1-4 892,3 1 1089,-4-1 0,1 2 0,-1 0 0</inkml:trace>
  <inkml:trace contextRef="#ctx0" brushRef="#br0" timeOffset="244">372 411 8262,'0'4'2498,"0"1"1,0 2-2467,0 4 0,3 1 77,1 0-584,-1 4 0,3-2 115,-2 1 184,2-2-2904,-2-3 3080,1 2 0,-1-5 0,2 3 0</inkml:trace>
  <inkml:trace contextRef="#ctx0" brushRef="#br0" timeOffset="474">379 264 8283,'0'-20'5252,"0"4"-2921,0 6-3098,0 4 0,0 7 154,3 1 306,0 2-520,1-1 1,1 3 0,0-2 0,3 3 826,0 1 0,3-1 0,-1 3 0</inkml:trace>
  <inkml:trace contextRef="#ctx0" brushRef="#br0" timeOffset="1010">546 334 8160,'-4'-6'1293,"2"-1"-783,1 4 0,0 0 113,-1 3 1,2 1 0,-3 4 303,3 3-595,-3 6 0,0 4 0,-2 3 357,1 2-597,2 2 0,-1 0 0,3 0-115,0-2 0,0-2 76,0 3 0,3-7-420,2-2 1,0-4 124,-1-5-121,2-2 0,-3-2 0,4-4-97,-1-3-164,0-3 320,1-2 0,1-5-202,1 0 537,-1-3-183,-1 2 0,-1-4 409,1-2 1,-1 0-169,0-1 1,-1 1 767,-1 5-593,-3-1 1,3 4 1743,-2-1-1117,-1 7 92,2 3-515,-6 8 0,2 4 204,-1 6-408,-2 2 1,3 5 0,-3-1-55,2 0 1,-3 2-20,3-2 0,0 1-729,2-5 329,0 0 287,0-2-1277,0-1 489,0-2 390,0 0-156,3-7 233,-2 0 1,4-4-269,-3-1-192,3-4 136,-2-4 183,1-3-253,4-3 227,-3 3 144,4-6 1,-3 3 247,1-3 1,-1 2-258,1-1 1146,2-2-661,-2 3 0,2-3-151,-2 5 352,-4 3 0,3 0-88,-2 4 419,-1 2 0,0 4 1,-3 4 247,0 2 0,0 6-522,0 2 1,0 2-360,0 3 1,0 0 155,0 2-876,3-2 525,-2 1 1,3-4 129,-1 1-517,2 1 323,-5-2 0,6-1-28,-2-5-1260,-1-1 873,3 0 1,-5-3-847,4 0 0,-3-2 671,2 0 1,-2-2-1110,2 0 859,-2 0 404,4 0 586,-3 0 0,3-2 0,1-2 0</inkml:trace>
  <inkml:trace contextRef="#ctx0" brushRef="#br0" timeOffset="1315">866 450 8160,'0'-9'1331,"0"1"133,0 0-1264,3 3 1305,-2 0-914,4 1 1,0 0-530,3 0 1,-1-1 0,2-1 1,1 0-326,1-1 1,1-2 107,1-2 75,-1 2 0,1-3 200,0 1-40,-3 2 79,-1-3 1,-2 2 0,-2-2 61,0 1-365,-2 2 54,-6 2 1,-1 2-78,-2 0 219,-4 2-14,-2 3 0,-3 1-106,-2 1 1,2 4 55,-2 3 114,3 2 1,-2 2 0,3 4-22,1 1 176,-1 2 0,4-1 0,1 0 68,3 0-402,4-2 155,-2-2 1,7 0-413,2-3 0,3 0 193,4-6 1,3-2-373,1-2 0,4-1 101,0-1-1132,-2 0 0,-1-3 1543,-1-1 0,5-2 0,0-1 0</inkml:trace>
  <inkml:trace contextRef="#ctx0" brushRef="#br0" timeOffset="1983">1136 232 8186,'-3'-7'0,"2"1"0,-1-1 1635,-2 4-398,4 0-522,-3 3-430,0 6 0,2 1 0,-3 6 168,1-1 0,0 6-193,1 1 1,1 2-139,-1-2 0,2 1 153,0-1-444,2-3 209,2 0 0,2-3 244,1 0-692,-4-3 335,6-1 47,-5-6-63,5 0 15,-2-3 0,-1-3-327,1-1 0,-3-2 149,0-3 1,-2-1-258,0-3 158,1 3 199,-2-2 285,2 2-233,-3-3 0,0 0-90,0-2 110,0 1-21,0-1 1,0 2-144,0 0 331,0-3-69,0 3 0,0-1 479,0 4 1,0 2 82,0-1 722,3 2-693,0 4-99,4 0-209,-4 3 1,2 0 202,-3 3-108,3 0-64,-4 6 0,4 1 97,-3 3-102,3 0 1,-2 1 40,1 0-350,2 0 0,-4 2 203,2-3 0,-2 2-514,2-1 194,-2 1 125,3-5-770,-4 3 1,4-6 219,-3 1 364,0-1-301,1 0 1,-2-3-1,2 0-1804,0-2 1452,-3 1 1,4-3-1687,-2 0 1431,2 0 1068,2 0 0,0 0 0,1 0 0</inkml:trace>
  <inkml:trace contextRef="#ctx0" brushRef="#br0" timeOffset="2585">1463 193 8203,'3'-6'-638,"0"-1"438,0 1 1,-2-1 717,4 1 0,-2 0-48,2-1 1,0-1 355,-3-1-290,0 1-214,1 1 1,-3 3-53,3 0 1,-3 2 7,-3 0 0,0 1-31,-4 1 0,1 0 123,0 0-473,-4 3 1,0 1-1,-2 4 337,2 1-298,-3-1 0,6-1 0,-1 1 8,1 1 0,0 2 9,1-3 0,0 3-105,2-3 1,1 1-1,3-3 488,0 1-301,3-1 1,0 0 29,4-2 120,-1 2 0,3-5-95,2 1 92,1-2 1,-1 3-97,0-1 0,-1 2 119,0-2 1,2 2-30,-4-1-66,1 1-19,-3 0 0,0 0 127,-2 1-197,2-1 1,-5 2 0,1 1 192,-2-1-317,0 1 0,-2-1 0,-1 0-704,0-2 403,-1 2 240,-3-3 0,3 1-247,0 1 1,-1-3-98,-1 2-1703,2-2 1048,-1 0 1163,1-2 0,1 0 0,0 0 0</inkml:trace>
  <inkml:trace contextRef="#ctx0" brushRef="#br0" timeOffset="2900">1617 200 8072,'3'-10'0,"-2"3"0,3 5 0,-2 5 3180,0 3-1518,-1 6-759,-1 5-1764,0 2 569,0 0 1,-1 0-88,-1 1-1518,1-4 1202,-2 3 1,1-6-73,0 2-385,0-1 286,2-4 866,0-4 0,0-3 0,0-12 0,0-1 0</inkml:trace>
  <inkml:trace contextRef="#ctx0" brushRef="#br0" timeOffset="3174">1597 58 8179,'-2'-15'1883,"1"4"-920,-2-1-788,3 8-225,0 1 1,1 3-1,1 0-339,2 0-455,-1 3 458,3-2 1,-3 5-588,4-2 1,1 2 972,1 0 0,2 1 0,-1-1 0</inkml:trace>
  <inkml:trace contextRef="#ctx0" brushRef="#br0" timeOffset="3459">1816 142 8103,'3'-13'0,"1"3"0,-2 1 930,-2-1 1,4 5-25,-2-1-1131,-1 4 261,2-1 0,-4 3-219,-1 0 0,0 1-57,-2 1 607,3-1 0,-5 6 106,2 0-421,-2 4 344,3-1-217,-3 2 1,4 2 43,-2 1-64,3-2 1,-2 4-1,3-3 1,0 0 0,0 0 39,0-1 1,1-4 0,1 2-246,2-4 225,2 0-208,0-1 0,1-2 1,0-2 38,1-1-195,-1-4 1,3-1 0,-2-2-75,1-1 176,-1-2 68,-1-1 1,1 0-25,1-1 26,-1 0 1,-2-2-19,-2 1-238,2-1 0,-5 1-90,1 1 231,-1-1 0,-1 2 0,-1-2-54,-1 1-132,-2 2 1,-3 2-187,-2 1 278,2-1-193,-2 1 1,3 2 0,-1 2-631,1 2 1,-1-1 1044,1-1 0,2 1 0,2-2 0</inkml:trace>
  <inkml:trace contextRef="#ctx0" brushRef="#br0" timeOffset="3895">2014 39 8989,'7'-6'552,"-1"-1"55,-2 4 1,1 0-114,0 3 1,-2 0 255,2 0-211,-4 3-284,2 3-90,-3 4 58,0 3 0,0 1 158,0 0-386,0 0 65,0 2 0,0-3-248,0-1 105,0 1 89,0 0 1,0-3-37,0-1 0,0-2-31,0-1-605,0-2 468,0-1 0,1-3-60,1 0 65,-2 0 1,4-1 0,-3-1-118,2-3 174,2 0 1,-3-2-1,3-1-143,0-1 1,-1-2 150,2 0 1,1-1 258,-1-1 0,1 0-7,2 0 102,-2 1 1,3 1 0,-2 1 65,0 1-34,1-3 0,-3 5 144,1-1-363,-1 0 116,1 5 1,-1-1-1,0 3 107,1-1 1,-1 0-113,1 2 0,-3 0 362,0 0-87,-2 0-246,3 3 145,-4 0 1,3 3-1,-3 2 283,1 0 101,0-1-366,-2 5 0,1-2 147,1 3-427,-1 0 0,2 0 0,-3-1-359,3-1 0,-3 0 202,2-2 0,-1-1-500,-1-1 0,2-3 151,0 0-178,1-2 0,-3 0-131,2-2-315,-1 0 642,5-2 0,-3 0-311,1-2 122,2 0 275,-3-3 1,4 3-673,-1 0 1,0 0 1011,1 0 0,-1-2 0,1 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9:10.5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123 513 8310,'3'-13'0,"3"3"0,-3-2 0,4 1 1130,-4-1-664,3 2 0,-5 0 89,1 2 0,-1 0-172,-1 0 1,-1 3-546,-1 1 0,-4 2 277,-2 0-296,-4 4 199,2 2 0,-5 3 221,0 1-112,0 2 1,3 5 0,-1 1 46,0 1 254,3 0 0,1 4 1,3 0-94,2 0-153,1-1-31,3-1 1,1-2-84,1-2 0,2-3 406,4-1-788,2 1 0,5-7 0,1-1 108,0-3-635,-1-1 0,1-1 0,-2 0-127,1-1 1,0-4-1137,-2 0 2104,0-1 0,0-5 0,0 2 0</inkml:trace>
  <inkml:trace contextRef="#ctx0" brushRef="#br0" timeOffset="409">334 429 8352,'3'-6'0,"-2"0"0,1-1 109,-1 4 1,-1-3 262,0 2 137,0 1-144,-3 0 1,-1 3 53,-2 0-265,-1 0 1,1 1 232,0 1-128,-1 1 19,1 4 1,-3 0 0,1 1 238,0 3-319,1-2 1,0 6 254,1-2-309,0 1 1,2 1 113,2 0 1,1 0-311,1-2 0,1-1 37,1 1-133,2-3 1,5-3 4,1-2 301,3-4-290,-1 2 55,1-3 1,0-5 168,0-2-158,0-3 0,0 0 0,-1-3-161,1 0 222,0 0 22,-3 0 0,-3 1-63,-3-1 1,-2 0 68,0 0-96,-1 6 77,-4-2 0,-1 9 5,-5-2 184,-1 1 0,-2 2 1,1 1 26,3 5 170,1 2-201,0 1 0,1 2-143,-1-1 1,4-1 80,1 1 1,1-3-884,1 3 1,1-3 128,1 0-219,1-1 0,4 0 0,1-1-287,1 1-892,2-4 2025,-4 3 0,8-5 0,-1 1 0</inkml:trace>
  <inkml:trace contextRef="#ctx0" brushRef="#br0" timeOffset="895">501 558 9787,'0'-4'599,"3"1"-587,-2 3 1,4 0 328,0 0-468,0-3 1,2 0-1,1-3-61,1-1 298,-1-2-21,2-4 0,-2-2 374,2-4 0,-2-2 41,1-5-229,-2 1 0,-1-4 1,1-1 336,-1-4-199,0 1-98,1-2 0,-3 3 116,0 0-949,-2-3 457,1 3 1,-3 0-443,0 7 1,-1 3 290,-1 7 1,-2 4 56,-2 7 0,-1 1 34,1 6 79,0 6 0,-3 3-80,0 7-84,1 2 553,1 5 0,2 2 66,0 2-313,3 4 365,2-1-216,0 8 0,0-8 133,2 3 0,5-1-90,4-3 1,1-1-308,1-5-91,2-3 296,-1-7-408,4-4 198,-4-6 0,2-2 94,-4-2-736,-2-1 1,2-4 0,-4-1-144,0 1-929,-1-3 1048,0 3 1,-3-3-1610,0 2 2295,-2-2 0,3 2 0,-1-2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1:03.4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110 270 8408,'-10'-3'-1009,"3"-3"693,-5 5 1,5-4 189,-2 3 158,2-3 0,-1 2 32,-1-1 262,1-2-141,4 3 0,-2-1-53,2-1 720,1 1-360,0-2 0,3-1-317,-3 1 515,3-1-333,-3 1 0,5 1 1079,0-1-951,3 3 1,-1-5 413,5 4 1,-2-2-312,2 0 1,1-1-40,0 1 1,0 1 122,1 1-405,0 3 32,2-2-32,2 0 1,-1 2-190,1-2 0,-5 3 139,3 0 0,-4 1-517,1 1 200,0 2 184,-7 2-489,0 4 0,-3 0 83,0 2 130,-6 4-296,-1 3 312,-8 1 0,-2 2-98,-2-2-47,0-1 278,0 0 0,-1 0-220,1-2 433,3-2-257,0-2 0,4-3 836,1-1-362,2-2-166,5-4 396,1 3 0,6-5-19,2 1-335,0-1 93,5-1-95,2 0 0,2 0 145,1 0-723,1 0 300,-2 0 0,4 0-1823,-3 0 1289,0 0 0,-3-1 115,1-1-2058,0 1 1579,-3-2 1,1 3-1445,-2 0 1624,0 0 0,-3 0-70,0 0 805,1 0 0,-1 3 0,1 1 0</inkml:trace>
  <inkml:trace contextRef="#ctx0" brushRef="#br0" timeOffset="289">353 104 8295,'0'-7'0,"0"1"506,3-1-193,-2 1-292,2 0 2124,-3 2-944,0-2-472,0 6-158,0-3 0,-1 11 215,-1 2-444,1 4 1,-5 1 362,2 3-165,1 0-284,-2 4 0,4 1-225,-5 3 161,5-1 0,-1-1 256,2-1-1013,0 1 410,0-1 206,0-4-1492,0-3 816,0-4 418,0 1 0,0-5-2207,0-1 1577,0-5 1,2 0-375,3-2 1,-2 0 1210,2-2 0,-1-5 0,2-3 0</inkml:trace>
  <inkml:trace contextRef="#ctx0" brushRef="#br0" timeOffset="591">514 155 8161,'3'-13'0,"2"3"0,-3 2 3739,0 3-2025,-2 2-1148,0 3-101,-5 3-202,0 1 0,-7 3-464,2 2 161,-2 1 0,-4 2-427,2 1 1,-3 1 286,2 1 152,-3-2-784,4 3 1,-1-4 528,2-1 0,0 0-1305,0-2 604,3-4 1176,4 1-306,3-5-60,3 2 560,0-9-285,3 2 1,0-5 1074,4 5 1,0-1-112,1 3-750,-1 0 2041,3 2-1498,-1 0 0,-1 0 65,2 0-235,1 2 0,0 2 81,0 2-1549,-1 1 670,3-1 1,0 3 0,-1-1-717,-1 0 548,1 2 321,-2-3-3125,0 3 1566,2-4 480,-5 0 1036,2 1 0,-2-1 0,-1 1 0</inkml:trace>
  <inkml:trace contextRef="#ctx0" brushRef="#br0" timeOffset="841">796 149 8130,'9'-13'0,"0"1"428,2 1-333,1 2-228,-5 2 3246,3 4-1653,-7-3-945,0 5-270,-3 1 0,-1 7 145,-4 3-151,1 2 325,-11 4-263,4 1 1,-6 4 287,2 0-350,-3 4-59,1-6 0,1 4-876,1-4 408,1-3 324,-1 3-1890,1-3 1307,-1 1 1,5-3 38,1-3-1489,-1-2 623,3-2 476,1-1-25,3-2 923,3-1 0,-3-9 0,-1-1 0</inkml:trace>
  <inkml:trace contextRef="#ctx0" brushRef="#br0" timeOffset="1039">674 161 8218,'1'-6'1844,"1"0"-1276,-1 2 1,4-1 1175,0 3 0,0 0-846,-1 5 1,2 3-325,1 5 1,0 4-252,3 2 0,1 1-190,2 1-124,3-2 301,-3 1-989,6-1 463,-3-1 228,0 0 1,2-4-1972,-3-1 1071,-3-2 322,0-3-2579,-2 1 1340,0-4 1805,0 0 0,-4-3 0,1 0 0</inkml:trace>
  <inkml:trace contextRef="#ctx0" brushRef="#br0" timeOffset="1274">1078 20 8980,'0'-6'1399,"0"2"-1647,3 1 1,-2 6 37,1 2 0,-2 6 23,-2 4 1,-1 6-93,-2 2 2876,0 2 1,2 1-274,-1 2-2122,1-1 50,3 1-63,0-2 1,0-3-1372,0-2 612,0-1 398,0-7-1026,3 2 844,-3-10 0,6 0-351,-2-5 705,2 0 0,0-2 0,1-2 0</inkml:trace>
  <inkml:trace contextRef="#ctx0" brushRef="#br0" timeOffset="1601">1309 7 8255,'-4'0'1805,"-1"-2"-1068,4 1-371,-5-2-142,6 3 1,-6 1 496,2 4-280,-2 2 0,-1 6-229,1 5 0,0 0 71,2 6 1,-1 1 179,3 3 0,0 0 168,2 0-379,0-1 58,3-2 0,3-1 68,5-5-155,1-1 30,1-8-49,0-1 1,-1-5 144,1-2-96,0-1-1,3-7-597,-3 2 357,3-9 1,-3 3 142,0-5-879,-1 1 435,1-4 135,-3 4-1,2-4-18,-5 1 0,2-1-35,-5 1 496,-1 4-384,-3 1 50,0 5 0,-6 0 117,-2 5-124,-9 4 30,0 5-358,-8 3 237,2 5 1,-1-1 42,1 4-1024,5-4 724,0 4 0,5-4-184,0 1-1353,3 1 1241,1-2 1,3 1 696,2-2 0,4-3 0,3 0 0</inkml:trace>
  <inkml:trace contextRef="#ctx0" brushRef="#br0" timeOffset="2325">1719 136 8152,'3'-16'757,"-1"2"-439,2 0 0,0 2 382,3 1 1,0 4 29,1-2-379,0 2 1,4 0 0,-2 1 302,0 0-341,2 2 0,-2-1 1,2 3 273,-2 1-148,0 0 1,-2 1 232,1 0-635,-1 3 205,-1 0-61,-1 1 1,1 4-243,-1-2 1,0 2 121,-2-2-1881,2 4 1283,-6-3 0,3 3 112,-3-2-2733,0-1 3158,0 5 0,-3-2 0,0 3 0</inkml:trace>
  <inkml:trace contextRef="#ctx0" brushRef="#br0" timeOffset="2497">1829 309 16816,'5'4'285,"-1"0"1,1-1-205,-2 1-1240,2-3 0,-4 4 0,3-2 34,1 1-1226,-2-3 609,0 5 1742,0-5 0,0 4 0,4-1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1:13.0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48 225 8240,'-3'-10'240,"3"3"1,-3-4 815,3 2-643,-3 1 94,2 1 0,-2 1-33,3-1 0,2 1-203,1 0-20,2-1-1,-2 4 1,6-3 42,-1 2-42,4-2-1,-2 0 1,2-1-224,-2 4 0,3-3 95,-3 5 1,0-2-167,-2 3 0,-2 4-457,-1 2 1,-2 4 295,-3 5 1,-4 2-340,-2 5 1,-6 3 233,-3 2 1,-3 3 63,1-2 0,0 2 58,-1-2 1,3-2 287,2-4 1,3-2 288,1-8 256,2 3 1,4-11 163,3 0 1,6-5-307,5-3 0,2-3-340,2-1 1,-2 0 105,2 0 1,1-1-1492,-1 0 581,3 1 399,-5 1 171,3 1-1057,-3-1 726,-1 1 1,-1 0-2300,0 2 2701,-1-2 0,0 5 0,0-1 0</inkml:trace>
  <inkml:trace contextRef="#ctx0" brushRef="#br0" timeOffset="241">305 45 8210,'-3'-13'0,"-1"3"0,-2 2 2421,2 0-575,1 5-197,3 0-986,0 12 1,0 3-200,0 10 1,1 3 139,1 0-124,-1 4-279,5 3 0,-5 1-91,3 1-155,1 2 293,-2-1-1,3-3-1424,-2-3 774,-1-3 294,3-4-2334,-5-2 826,1-8-296,1-2 1,1-8 1912,2-2 0,1-5 0,-1-5 0</inkml:trace>
  <inkml:trace contextRef="#ctx0" brushRef="#br0" timeOffset="609">439 116 8210,'4'-13'2494,"1"-2"-2110,-3 3 1270,3 0-486,-4 9-426,2 0 0,-3 4-287,0 1 0,-4 3-857,-2 4 1,-3 4-57,-2 0 0,-1 2-324,2-3 1,0 3 124,-1 0 0,0 2 331,-2-2 1,3-2 108,-1-2 0,3-3-100,0 0 0,1 1 1076,0-3-530,4-1 812,0-5 0,3 0-30,3-3 0,1 2 384,4-3 0,2 2-384,0-3 0,5 4-462,-3-1 0,3 2 184,-2 2 0,1 1-242,1 4 0,1 1-467,-1 1 1,-2 2 63,0 0 0,0-1-292,-3 1 1,2-1-20,-2 0 1,0-1-649,-4-5 143,-2 2 202,1-5 196,-4 1 1,1-4 23,-4-3 0,-1 0-468,-1-2 0,-2 1 275,2-1 1,0 2-537,0 0 0,1 0-956,-2 0-601,0 0 2592,4-2 0,-8-2 0,2-1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1:41.9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689 1 9484,'-3'6'0,"1"2"2233,-2 0-1985,2-1 1062,-3 9 1,4-2-358,-1 8 1,1 4-203,1 7 0,0 5-224,0 5 1,1 0-172,1 0 0,1 2-570,1 0 1,1-2 247,-3-6 1,1-5-1352,-3-3 1,0-11 211,0-3-903,0-8 1,0-1 46,2-6 1961,-1-6 0,5-4 0,-2-7 0</inkml:trace>
  <inkml:trace contextRef="#ctx0" brushRef="#br0" timeOffset="308">857 183 8243,'10'-23'3423,"0"4"285,-4 6-3293,-2 6-346,-4 7 44,-7 3 0,-1 7-1733,-2 0 741,-1 3 451,-2 0 224,3 2-1180,-3-1 591,3 2 346,-3 0-328,0-2 404,0 1 0,3-4 71,-1 0 0,2-3 276,-2 1 1,3-3 1574,0-2-1312,3-1 1,3-3 1123,2-3 1,0 2-591,0-3 1,0 1 1992,2-1-2081,2 3 0,3-2 0,-1 3 411,0 0-623,4 3 1,-3 2-71,2 4 0,0 3 33,0-2 0,2 3-92,0 3 0,1-3 4,1 2 0,0-1-97,0-1 0,0-1-298,0-1 0,-1 0 0,-1-5 89,-1 2-322,-4-7-1083,-2 2-1572,-1-6 2115,-3-1 0,0-2-1492,0 0 0,-1 1 330,-1 1 1982,1 2 0,-2-6 0,3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1:48.9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193 40 8281,'0'-10'0,"-2"3"1442,1-2-617,-5 2-364,2 4-409,1 0 129,-3 6 0,2 1 454,-2 5-346,-3 1 0,1 5-343,0 3 0,0-2 118,-1 2 1,1 0-389,-3 3 0,3-3 216,-3-1 0,5-1-861,0 0 0,1-3-5,-2-3 974,4-2 0,0 2 0,3-4 0</inkml:trace>
  <inkml:trace contextRef="#ctx0" brushRef="#br0" timeOffset="224">25 72 8500,'-7'-6'5233,"1"2"-4442,2 4 0,-1 4-271,3 5 0,2-1 518,2 3 1,5-1-408,0 3 0,4-2-340,-1 0 0,5-3-634,0 1 1,1-2 343,-1-1 0,1 1-1213,1-1 0,-1-1 714,-3-1 0,0-2-600,0 2 0,-1-1 335,-1 1 0,-2-2 763,-2 2 0,-1 1 0,1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10:31.7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2 9458,'-3'2'275,"0"2"1,3 2-52,0 1 0,0-1 0,0 1 0,0 2 0,0 2 197,0 1 0,0 1 0,0 2-221,0 0 0,1 4 0,0-1 0,2-1 0,1-1-23,1-2 1,-2-1 0,1-2 0,1-3-38,1 0 1,0-2 0,1 0-54,-1-2 1,-1-2-1,-1-3-61,1-1 1,0-4 0,0-1 0,-1-2 1,1-1 1,-1-3 0,0 1 0,0-2 87,0 0 0,1-4 1,-2 0-1,0 0 254,2 0 1,-1 2-1,-1 0 1,0 2 103,-1 1 0,0 2 0,1 4-1396,-2 1-986,0 0 843,-1 5 0,0 4-1672,0 5 1782,0-2 0,0-1-726,3-3 1681,0 0 0,4 1 0,-1 1 0</inkml:trace>
  <inkml:trace contextRef="#ctx0" brushRef="#br0" timeOffset="884">277 59 8043,'4'-5'0,"0"0"525,-2 0 1,1 2 0,-1-2 131,0 1 0,1 2 1,-2-1 449,1 0-952,0 3 0,-2-3 0,-2 4 218,-3 1 0,2-2-337,-2 3 0,1 0 0,-2 1 0,-1 0 668,1 0 1,2-2-157,-1 3 0,3-2-436,-2 2 1,3 0-1,-2 0 1,3 0-106,3 2 0,-3-3 1,3 0-173,0 1 0,0 1 0,2 0 0,-1 1 7,1-1 1,1 0-1,0-1 1,1-1-41,-1 1 0,0 1 0,1 0 0,-1 1 28,-2-1 0,2 0 0,-3 1 0,1-1 0,-2 1 172,-1-1 1,-1 0 36,0 1 0,-3-1 1,-1-1-1,0-1 1,0 0-1,-1 0 362,-1 1 0,-1-3-185,1 2 0,2-2 1,-1 0 230,0-2 0,2 0 0,-1 0 0,-1 0-316,-1 0-322,2 0-1770,2 0 1,2 0 789,0-2 1,0 0 0,0-1-1188,2 0 2358,2 1 0,2-1 0,1-1 0</inkml:trace>
  <inkml:trace contextRef="#ctx0" brushRef="#br0" timeOffset="995">418 252 11587,'1'3'1544,"1"0"0,-2-2 0,3 0-3033,0 1-38,-2 1 0,2-4 1527,-3-1 0,3 1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1:50.5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7 237 8379,'-3'-17'581,"2"0"-407,-1 4 0,1 1 524,1 6 1,0 2 526,0-1-614,0 4 0,0-1-181,0 7 0,0 2 90,0 6 0,0 3 269,0 4 1,0 0-247,0 4 0,1 0-343,1 5 0,-1-3 20,4 2 0,-3-1-1137,2-1 1,0 0 658,0 0 1,2-4-630,-2-2 0,2-5-311,0-7 0,1 0 1198,-1-6 0,4-5 0,0-4 0</inkml:trace>
  <inkml:trace contextRef="#ctx0" brushRef="#br0" timeOffset="314">273 36 8436,'3'-17'2382,"0"4"0,-4 7-1754,-1 6 1,1 6-35,-4 5 1,-1 5 30,-3 3 1,0 6-228,0 6 0,2 2-71,-2 4 1,5-3-33,2 5 1,1-1-9,1 1 1,4-3-454,2 1 0,4-7 210,3-2 0,0-9-132,2-9 0,-1-2-16,1-4 0,-3-4-85,-1-4 0,-3-5 4,0-2 1,-1-3 142,0-1 1,-4-1 256,0 3 0,-3 0-80,0 0 0,-3-1 360,-1 1 1,-2-1-146,-3 6 1,-1-1-27,-3 3 1,0-1-69,0 1 0,-2 0-284,0 2 0,0 1-254,2 3 1,-3 0-655,1 3 1,2-1-1018,3 3 1,2 1 907,2-2 0,2 2-1122,4 0 2167,0 1 0,3 2 0,1 1 0</inkml:trace>
  <inkml:trace contextRef="#ctx0" brushRef="#br0" timeOffset="689">545 250 8212,'-4'-20'0,"-1"2"1141,3 0 1,0 0-84,2 0 1,0 2 131,0-2 1,1 4-286,1-1 1,-1 1-374,4 1 0,-1 1-18,2 1 1,3 2-181,0 2 0,2 1 143,0 2 1,-1-1-303,1 3 1,-2 0-273,1 5 1,1 2 80,-1 4 1,0 3-203,-4-2 1,0 3-1709,-2 2 0,0 0 934,-2 2 0,-1 0 992,1 0 0,-1 2 0,-1-3 0</inkml:trace>
  <inkml:trace contextRef="#ctx0" brushRef="#br0" timeOffset="911">636 386 8139,'-4'0'0,"-1"1"0,3 1 4940,0 4-2349,2 2-1175,0-2-328,0 0-613,3-3 1,0 4-297,1-1 1,2-2-435,-2-2 1,2 1-1480,0-1 0,1 0 108,-1-2-1615,1 0 3241,-1 0 0,1-3 0,-1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2:29.6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114 260 8323,'0'-10'0,"-1"3"-492,-1-2 246,1-2 1434,-2 4-465,3-3-166,-3 4-66,2-1-97,-1 1 1,-1-2 127,1-1-263,-3 2 74,4-3-74,-5 4 0,6-1 0,-6 3-21,5-2 21,-5 6 64,5-6-437,-5 5 168,6-2 0,-6 4-318,1 1 1,-1 4 206,0 3 1,-1 6-63,0 0 0,1 4 121,-1 3 0,3 2 270,-1 3 1,4 2-148,-2 2 1,3 0 46,0 0 0,1-3-33,4 1 0,0-1-4,6-1 1,0-5-262,2-6 0,1-4 112,-1-3 1,-1 0-152,0-4 0,-1-3 56,-2-2 0,2-4 74,-2-5 1,0-1-16,-2-3 1,-1-1 219,-2 1 0,1-3-13,-2-2 0,-1 1 117,-2-1 1,0 0 1,0-2 0,-1 1-118,-1-1 0,-2 0 116,-3 0 0,3 0-68,0 0 1,-1 2-42,-2 0 1,-1 3-6,2 0 0,-2 4-266,3 2 0,-1 2-572,0 0-624,-1 3-1147,0 1 1794,4 3 1,0 1-368,3 1 1,0 1 58,3 2 963,-3 3 0,9-3 0,-1 4 0</inkml:trace>
  <inkml:trace contextRef="#ctx0" brushRef="#br0" timeOffset="178">274 479 8224,'-4'-3'5596,"1"0"-4632,3 3-274,-3 0-806,2 0 0,-1 0-1610,4 0 1135,2 3-826,3-3 0,-1 3 1417,1-3 0,0 0 0,-1 0 0</inkml:trace>
  <inkml:trace contextRef="#ctx0" brushRef="#br0" timeOffset="651">313 266 8410,'-3'0'524,"0"-3"-256,3 3-1,-3-3 291,2 0-213,-2 2 0,3-5 337,0 2 1,0 0-187,0 0 1,2-1-22,1-2 1,1 1-128,-2-1 0,3 0-212,0 1 0,1-1 148,0 1 1,3-1-265,0 0 0,2 3-37,-2-1 0,2 4-43,-2-1 1,3 1-465,-1 1 1,1 5 242,-1 2 0,-1 4-236,-4 0 1,0 5 195,-1 4 0,-2 1 9,-3 3 1,-1 1 60,-1 1 0,-2 1 224,-3 0 1,-2-2 45,0-3 0,1-1 321,4-5 0,-1-4 925,3-3-905,-1-4 1,4-2 35,1-3 0,2-3-35,3-2 1,0-3-599,2-1 0,-2-2 184,2 2 0,1-3-292,-1 1 1,-1 2-255,-1 0 0,0 1-561,-1 2 1,1-2-1301,0 0 2460,-1 0 0,1-1 0,0 2 0</inkml:trace>
  <inkml:trace contextRef="#ctx0" brushRef="#br0" timeOffset="1025">593 120 8399,'0'-7'0,"-1"1"0,-1-1-73,1 0 73,-2 1 0,3-1 1217,0 3-162,0 1-1006,0 0-6,0 3 1,-2-3-17,0 6 1,0 3 126,2 2 0,0 4-169,0-1 0,-1 4 171,-1 1 0,1 0-232,-1 0 1,1-2 75,1 1 0,0-1 100,0-1 0,3 0 356,1-2 0,2-1-115,1-4 1,3 0-41,1-1 0,3 0-76,2-3 0,2 0-142,-3-2 1,3 0 137,-2 0 0,-1 1-456,-2 1 1,0 2 96,-2 3 1,-2 2-51,-5 2 1,2 2 306,-4 0 1,0 1-59,-2-1 1,-3 0 55,-1 0 1,-2-1-102,-1-1 0,0-5 7,1 0 0,-1-3 71,0 2 1,0-4-656,-2 1 0,2-1-89,-2-1 1,1 0-1374,2 0 392,-4-3 1631,3-1 0,-6-2 0,3-1 0</inkml:trace>
  <inkml:trace contextRef="#ctx0" brushRef="#br0" timeOffset="1239">640 87 8441,'-6'-11'1921,"1"2"-1057,-4 2 1677,5 3-954,1 1-704,3 3-1083,6 0 0,1 0 248,7-3 0,-1 2-55,0-3 0,1 0 160,2-1 0,-2 0-732,1 0 0,0-1 346,1-1 0,-5 3-1013,3 0 1,-5 2 301,0 0 1,-4 1-640,-1 1 1583,-2 0 0,1 0 0,-3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2:40.0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100 457 8293,'-7'-9'0,"0"1"0,1-1 1212,-1 2-689,3 0 0,-1 1 220,0-1-279,-1 3 129,0-2-145,-1 6-420,0-3 1,1 3 227,-1 3-270,3 3 89,-2 5 62,6 5 111,-3 1 156,0 6-224,2-2 1,-1 4 37,4 0 1,2-2-25,5 2 0,-1-4-154,3-1 1,1-4 87,1-5 0,0-4 258,0-5 1,1-2-21,-1-2 1,-2-6-87,0-5 1,-2-4-70,2-5 1,-3-2-19,1-3 1,-2 1 249,-3-1 1,-1 1-107,-3-1 1,0 1-138,0 2 0,-1 1 72,-4 3 0,1 0-558,-5 3 1,2 1 205,0 5 1,0 2-249,-2 2 1,4 3-598,-2 2 23,2 1 0,-1 2-847,1 1 1,2 3 833,3 3 0,0 1-1623,0 2 2538,0 3 0,3 3 0,1 3 0</inkml:trace>
  <inkml:trace contextRef="#ctx0" brushRef="#br0" timeOffset="173">299 490 8503,'-3'4'3813,"-2"5"-3145,2 0 1,2 6 308,3 2 1,1 2-876,1-1 1,2 0-44,-1-2 1,3-2-906,1-2 1,0-3 453,-3-2 0,3-1-490,0-2 0,1-1 112,-1-3 770,-2 0 0,3-3 0,-4-1 0</inkml:trace>
  <inkml:trace contextRef="#ctx0" brushRef="#br0" timeOffset="465">492 264 8217,'-3'-14'0,"3"2"678,-3 5-742,0 3 572,2 1 0,-4 7-148,3 3 1,-3 3 68,3 6 0,-2 1-215,1 5 1,1-1-108,2 1 1,0 0 353,0 0 0,1-1-135,1 1 1,2-4 139,5 0 1,2-5-32,5 0 0,-1-5 357,3-1 1,-1-4-338,0-3 1,2 0-216,-4 0 1,-2 0-159,-4 0-284,-2 0 0,-4 3 50,-3 2 0,-4 1 96,-4 3 0,-4 2-1448,-3 2 1,-1 1 643,-2 2 1,-1-5-1973,4 0 2832,-4-3 0,2-1 0,-3-1 0</inkml:trace>
  <inkml:trace contextRef="#ctx0" brushRef="#br0" timeOffset="580">439 431 8217,'3'-24'0,"-1"0"0,5 4 2673,-2 1-1730,8 6 1,-3 0 151,3 2-775,4 1 1,-3 5-1127,1 0 1,0 0 575,1 3 0,1 0-1299,3 2 1529,-1 0 0,1-3 0,0-1 0</inkml:trace>
  <inkml:trace contextRef="#ctx0" brushRef="#br0" timeOffset="822">739 25 8209,'-14'-14'2188,"-2"4"0,9 10-1671,1 4 0,1 3-175,3 2 0,1 1 520,-1 4 1,1 2-299,1 2 1,1 5-187,1 3 0,2 4-131,3 6 1,2-1-71,-1 5 0,1 0-37,-2 4 1,2-1-239,0-1 1,-3-4-317,-1-7 0,-4-2-805,1-4 0,-1-5-2301,-1-5 1611,0-7 1381,0-2 0,3-18 0,1-2 0</inkml:trace>
  <inkml:trace contextRef="#ctx0" brushRef="#br0" timeOffset="1157">925 178 8209,'10'-27'2720,"0"6"-1812,-6 8-420,-1 7 1,-4 6 11,-1 0 0,-3 6-550,-4 3 1,-1 4 60,-3 2 0,-3 0-522,1 3 0,-1-1 279,3 3 1,-1 1-139,-2 1 1,4-3 167,-1 1 1,2-5 64,0 1 1,0-4 158,3-1 0,2-4 858,0 0-421,4-4 0,-1-3 449,6 0 0,0-2 833,4 0 1,0-3-834,2 3 0,-1 0 358,3 2 0,0 0-600,3 0 1,-1 3-131,0 1 0,4 2-243,0 1 0,2 0-310,-1 2 0,1-1-1,-1 1 0,-1-2-232,0 0 1,-4-1-532,0 1 0,-4-3 466,0-2 1,-2-1-1437,0-1 526,-3 0-405,-1 0 1,-3-1-1180,0-1-91,0 1 2900,-3-2 0,-1 0 0,-3-1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4:27.2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62 17 8112,'-7'-4'675,"1"1"-159,3 0 59,-6 3 419,8-5-326,-4 4-212,5 1-198,0 1 0,-3 9 98,-1 1 144,1 4-307,3 5 0,0 10 194,0 5 6,0 8 1,0 10 0,0 10 146,0 8 1,0 13-289,0 13 1,0-3-519,0 6 1,0-11 363,0-6-291,0-5 187,0-10 1,0-11 206,0-9-463,5-9 245,-4 1 0,3-5-128,-4-1-783,0 1 580,0-13 1,4 2-631,-1-7 0,1-2 718,-4-5 0,1-4-1384,2-3 960,-2-2 82,4-1-197,0-4 413,-4-6 1,7-7 385,-5-3 0,5-5 0,-2-2 0</inkml:trace>
  <inkml:trace contextRef="#ctx0" brushRef="#br0" timeOffset="456">73 286 8053,'-11'0'-465,"1"0"0,3-4 465,0 1 21,0-5-5,2 6 1,-3-7 293,4 2 1,1 1 121,3-5-52,-5 3 1,4-7-1,-3 4 256,3-3-12,1 2-325,0-2 0,0 3 133,0 1-473,5 0 229,-4 4 1,5-2-145,-3 4 0,0 1 121,3 3 1,-2 0 106,3 0 0,0 4 78,3 3-20,5 3-187,-4 0 0,9 0 130,-3 1 252,7-6-375,3 4 1,7-4 150,0 2 112,10 2-131,-1-8 0,13 4-136,2-5 1,0 0 85,0 0 0,1 0-393,3 0-305,0 0 415,4 0-1357,-2 0 1260,2 0 0,-7 0-11,-1 0-152,1-5 200,3 0 1,-5-2-84,-2 0 360,-6 4-105,1-6 0,-6 8-64,4-2 0,-8 2 197,1 1 0,-6 0-950,-1 0 0,-2 1 894,-1 2-2053,-4 3 1219,-2 4 0,-4-1-124,-1-2-878,1 7 1698,0-7 0,-5 8 0,-1-5 0</inkml:trace>
  <inkml:trace contextRef="#ctx0" brushRef="#br0" timeOffset="831">2180 162 7892,'-10'0'2822,"0"0"-1499,-1 0-1266,1 0 163,4 0 104,-3 0-1157,8 0 667,-4 4 1,5 0 150,0 6-139,0-2 167,0 7 1,4 1 185,-1 5-267,1 4 170,0 6 0,-2 14 14,1 6 1,-2 15-836,-1 10 735,-4 6 1742,-2 16-1281,1-47 1,-1 1-169,-1-2 0,0 0-106,1 2 1,0-2-134,-9 34 0,9-7 308,3-12-495,-3-6 154,5-7 0,-4-11 203,5-7-901,0-6 569,0 2 0,0-5-150,0 3 0,0-3-284,0-5 0,0-2-446,0-1 1,2-4-79,1 0 230,-2-1 456,4-2 0,-4-3-213,2 0-590,-1-5 1167,2 3 0,-4-5 0,0 0 0</inkml:trace>
  <inkml:trace contextRef="#ctx0" brushRef="#br0" timeOffset="1290">238 1629 7843,'-16'-5'0,"2"-2"442,3-2-287,0-1 1,4-1 1,1 1 1,3 0-153,0-1 257,2-3-118,1 2 0,0-3-65,0 5 328,0-1-16,0 1-181,4 0 691,2-1-551,4 6 1,1-1 834,-1 3-793,5 1 1,1-3 204,5 1-301,4 3 0,-1-4 165,7 5-236,2 0 1,10 0 0,2 2 63,3 1 1,11 2-53,7 2 1,8 2 78,6-2-1177,1 2 1271,2-3-199,0 3 454,4-8-356,1 3 0,1-4 108,-3 0-422,-2 0 216,-6 0 52,-2 0-1748,-3 0 1384,-5-4 0,-6 3-346,-7-3-880,-3 3 940,-4 1 1,0 0-38,-7 0-2508,-2 0 2451,-12 5 1,-3 0 480,-7 6 0,0-2 0,-7-2 0,-2-3 0</inkml:trace>
  <inkml:trace contextRef="#ctx0" brushRef="#br0" timeOffset="2214">548 637 8166,'0'-15'525,"5"3"-232,-4-7 0,8 7 330,-2-1-379,2 1-47,-3 2 1,3 0 500,-2-1-151,2 5-304,1 2-160,-4 4 312,-1 0 1,-1 0 11,-3 4 0,4 3 108,-5 7-272,0 2 508,0 9 0,0 3 44,0 6-105,-5 3-340,4 9 0,-3-2 187,4 4-533,0 0-131,0 4 370,0-5-1111,4 3 718,2-3 0,1 1 129,0-4-1474,0-6 1045,3-2 1,-1-10 39,-2-2-707,2-6 183,-3-4-263,0-8 1,-2-2 558,-4-8 0,0-3-326,0-6 294,0-4 670,0-8 0,0-1 0,0-5 0</inkml:trace>
  <inkml:trace contextRef="#ctx0" brushRef="#br0" timeOffset="2507">589 596 8166,'-9'-18'0,"2"1"620,3 4 1,4-1 0,1 3 590,2 1-917,3 4 1,9 0 295,2 3 0,4 2 191,3-3-354,-2 8 1,12 3 244,1 6-429,-1-1-41,6 7 1,-8 1 0,2 4 344,-6-1-803,-2 3 251,-10-4 0,-3 7-318,-6-5 285,-2 5 97,-14-7 0,-3 6-251,-8-4 0,-6 1-5,-1-5-526,-8 1 479,3-5 0,-7 2-31,5-4-361,-1-5 366,4 0 1,4-7-231,-1 1-167,5-2 0,3-2 1,6-2-370,2-4 1,7-6 510,1-1 0,8-1 525,2 2 0,8 1 0,2-3 0</inkml:trace>
  <inkml:trace contextRef="#ctx0" brushRef="#br0" timeOffset="2756">1168 647 8058,'-15'0'0,"0"0"1033,-2 0 0,2 0 221,5 0 1068,-1 0-1264,5 0-625,2 0 0,10 4 0,4-1 291,6-1 239,8 0-546,3-2 0,5 0 235,2 0-756,-2 0 152,4 0 0,-5 0-764,0 0 0,0 0 548,0 0 0,-5 0-514,-2 0 1,-3-4 62,-4 1-3375,-2-1 2136,0 4 1858,-8 0 0,-7-4 0,-11-2 0</inkml:trace>
  <inkml:trace contextRef="#ctx0" brushRef="#br0" timeOffset="3110">1230 678 8054,'-10'-4'0,"-1"2"1354,1-2 1,3 4-581,0 0 1,1 8-428,-1 2 0,-1 9 81,5 1 1,-2 2 108,2 6-515,2-1 1,-4 4-1,5 1 363,0 3-201,0-3 0,0 4 193,0-5-145,5-5 379,1-1-295,4-4 0,0-5 137,1-2 0,0-4-221,3-3 0,-3 1 382,3-5-115,-2 1-209,-2-4 137,0 0-156,1 0 0,-1 0 77,0 0-266,1 0 1,-1 1 0,0 1 400,1 2-463,-1-1 48,5-3 0,-3 0-185,6 0 1,-1 0 109,4 0 0,-4-3-383,0-1 1,-1-3 97,1 4-928,3-5 802,-9 7 1,4-4-35,-4 5-684,-1 0 112,-4 0 376,3-4-158,-8 2-3,8-2-1295,-8 4 1541,4 0 1,-6-1 562,-3-3 0,-2-2 0,-4-4 0</inkml:trace>
  <inkml:trace contextRef="#ctx0" brushRef="#br0" timeOffset="3348">1168 1029 8059,'-6'-10'321,"-3"0"-51,8 0 0,-7-1 840,4 1-839,1 0 0,7-1 699,3 1 1,6 3-40,1 0-188,4 5 0,-2-3 1,6 5 292,2 0-311,-2 0-388,8 0 1,-4 4-52,5-1 1,0 1-40,0-4 0,0 0-688,0 0 0,-1 0 329,-2 0 0,-4 0 290,-7 0 1,1 0 198,-4 0-3300,0-5 2923,-8 4 0,-2-8 0,-4 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4:32.2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238 11 8270,'-10'-5'140,"-1"4"-140,5-3 1363,-3 4-810,8 0 0,-5 4 275,3 3-412,2 7 1,-4 7 235,5 6-398,0 8 272,0 1 0,1 14 220,3 1-216,-3 3-488,8-2 164,-8 0 0,5-1-276,-3 1 82,-1-5 0,2-1-1492,-4-9 874,0-2 484,5-8-1,-4 3-979,4-9 678,-5 0 1,0-6 315,0-5-2422,0 1 1653,-5-1 0,3-1 877,-5-2 0,0-2 0,-3-5 0</inkml:trace>
  <inkml:trace contextRef="#ctx0" brushRef="#br0" timeOffset="314">73 548 8270,'-11'0'439,"1"0"-1,4-4-184,-3 3-26,3-4 0,-1 5 184,0 0-159,5 0 98,-2 5 0,2 0 0,0 7 0,-1 2 975,0 3-960,2 2 1,2 3 787,3 2-572,2 3-237,-1 4 0,4 0 518,-2 0-409,3 0-177,0-5 1,4-2-1,-1-6 325,0 0-349,-1-6-227,-2-1 164,0-2 0,1-8 254,-1 2-432,5-1 0,-4-4 182,3-1 1,-2-3 186,-2-4-160,0 0 1,4-1-50,0 1 0,0-2-78,-4-1 1,0 1-80,1-2 0,-1-2-63,0-1 1,1 1 53,-1-1 0,-3 0 207,0-4 1,0 0-398,3 1 0,-1 2-1628,-2 1 1812,2 0 0,-3-4 0,4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4:38.4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11 217 8302,'-6'0'1409,"1"0"0,7 0-580,1 0 0,4 4-310,7-1 0,7 4 156,10-4-227,10 1-191,6 0 313,9-2-160,6 7 0,9-8 120,5 2-203,4-1 1,-5-1 122,4 2-1210,-4-2 463,-3 4 276,-10-5 75,-6 0 0,-9 0 395,-2 0-192,-2 0-462,-7 0-1341,-5 0 0,-5 0 232,-6 0-720,1 0 1,-5 3 271,-2 1 2024,-7 4 1,-3-7-1,-4 4 1</inkml:trace>
  <inkml:trace contextRef="#ctx0" brushRef="#br0" timeOffset="226">982 42 8302,'-15'-15'0,"4"4"0,-3 1 2341,7 4 0,3 6-240,8 0-1476,2 5-281,9 1 1,-3 4 254,5 0 1,4 1-109,3-1 1,5 4 0,-3 1 521,1 1-756,-2 1-276,-4-1 0,-1 3 1,0-1 349,-3 1-311,-2 2 1,-9-2 0,-4 0-667,-4-2 221,-4-4 329,-9 6 0,-2-6-1453,-7 4 0,-3-3 76,-4 3 238,-4-4 1,1 5-1,-2-4-311,0-2 1546,-3 4 0,2 0 0,-4 5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4:33.7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73 101 8384,'-10'0'445,"-1"0"0,2 1-33,2 2 1,1 4 654,3 7-500,2 7 0,-4 10 387,5 10-540,0 11 0,0 7 308,0 10-305,5 9 1,-3 6 0,4 1 353,-1-5-1693,-2-7 1153,-3-7 1,3-6-644,1-5 0,-1-9 338,-3-11 0,0-4-696,0-4 0,0-3 138,0-7-1365,0-2 1263,5-4 0,-3-6 745,5-1-1230,0-3 1219,-1-6 0,3-5 0,-3-6 0</inkml:trace>
  <inkml:trace contextRef="#ctx0" brushRef="#br0" timeOffset="281">1 142 8752,'10'0'2313,"5"0"-1902,6 0 0,11-1 170,9-3 0,14 3-17,11-2-151,8-3-594,13 0 1,3-7 582,6-1-215,-6-4 1,-3 1-1,-4-2 394,0 2-656,-5 6 1,-7 3 146,-9 5-631,0 4 0,-9 5 473,2 4 1,-11 4-919,-2 0 0,-7 4 461,3-1 1,-4 2-1374,0-2 919,-6 2 287,-3-3 710,-5 0 0,1 1 0,0-6 0,-1-1 0,1-2 0</inkml:trace>
  <inkml:trace contextRef="#ctx0" brushRef="#br0" timeOffset="547">1788 18 13393,'0'6'1838,"1"4"-1371,3 1 261,-3 3 0,8 9 114,-2 5-373,2 9 76,6 10-208,-3 9 0,2 6-384,-3 7 0,-1 6 97,0 0 1,-3-4-1044,0-5 978,-4-3 63,6-6-776,-8 0 134,8-15 1,-7-2 104,5-9-252,-4-4 1,5-1-1,-4-4-324,2-1-596,-4 2 1432,7-12 1,-6 5-1835,4-2 1627,-5-3 0,6 4 436,-5-4 0,5-1 0,-2 0 0</inkml:trace>
  <inkml:trace contextRef="#ctx0" brushRef="#br0" timeOffset="1028">145 1361 8288,'-13'0'1749,"-1"0"-684,0 0-436,8 0-443,-3 0 1,9 0 324,0 0 186,5 0-364,5 0 1,5-3 143,2-1 252,3-4-329,5 7 1,6-7 96,7 5 1,5-1-182,2 4 1,9 0 204,1 0 1,13 0 142,4 0-1446,7 5 973,4 1 1,2-1 255,5-1-224,4-3-32,-5-1 1,2-2 191,-12-5-451,3 0 170,-9-13 1,6 8-644,-6-5-149,-8 4 512,-9-2 0,-8 9-1763,-4 3 0,-6-2 199,-3 2-1563,-3-1 2163,-6 4 0,-5 0 1142,-7 0 0,-3 5 0,-1 1 0</inkml:trace>
  <inkml:trace contextRef="#ctx0" brushRef="#br0" timeOffset="1268">683 659 8117,'0'-15'0,"0"-1"0,0-5 0</inkml:trace>
  <inkml:trace contextRef="#ctx0" brushRef="#br0" timeOffset="1653">218 493 8333,'-16'0'1469,"1"0"-258,4-4-368,6 3 739,0-4-974,5 0 0,2 4 177,5-2-381,5 2 0,9-3 1,4 1 298,2 1 1,8-3-254,2 2 1,4-4-495,0 3 87,0 1 0,5-2-1738,-8 4 1311,7-4 1,-14 5 284,0 0-1184,-5 0 1,-10 4 0,-3 0-467,-5 2 4,-3 1 1745,-5 3 0,0 5 0,0 1 0</inkml:trace>
  <inkml:trace contextRef="#ctx0" brushRef="#br0" timeOffset="1845">445 473 8478,'-5'-6'2134,"4"1"-1208,-3 5 1,2 3 26,-1 4-409,2 4-310,-4 10 1,5 3 0,0 2-1,0 3 259,0 3-395,0 6 1,0-1-952,0 4 523,5 0 265,-4 1 0,7-2-1185,-5-2 0,4-6 612,-3-5 0,3-7 638,-4 1 0,1-8 0,-4 2 0</inkml:trace>
  <inkml:trace contextRef="#ctx0" brushRef="#br0" timeOffset="2015">269 917 8278,'-10'-9'1678,"4"2"-629,2-3-630,-1 0 946,4 9 1,1-3 0,7 5-327,2 2 0,6 0-599,2 3 1,3 1-794,0 4 0,2-2 248,2-2-643,-2 2 603,8-8 1,-4 4 119,5-5-1772,0 0 0,-1 0 1797,-2 0 0,6-5 0,-2-1 0</inkml:trace>
  <inkml:trace contextRef="#ctx0" brushRef="#br0" timeOffset="2384">1003 462 8411,'10'-29'374,"1"1"1,-6 7 457,-1 8-620,-3 6 1007,-6 2-699,0 5 1,-10 5 199,-3 2-675,3 2 1,-7 5-1,1 0-249,-1 3 1,-3 3 130,1 4 1,0 0-34,3-3 1,0 0 184,1-1 410,-1 1-283,0-5 0,6 2 2,5-4 548,0 0-446,8-4 0,-2 1 149,4-1 215,4 0-360,2-4 1,6 3 160,1-2 0,5-1-156,6 1 0,-2-4-313,2 4 0,-2-3 141,-2 2-719,5 1 475,-7-1 0,5 3 31,-10-2-520,1 2 433,-8 2 1,-1-1-102,-5 0 30,0 1 76,-5-1 0,-5 0-74,-8 1 0,-1-1 115,-2 0 0,1 1-1130,-1-1 518,0-4 303,1 3-1505,-1-8 1208,5 4 0,-3-5-87,6 0 800,-1 0 0,-1 0 0,-1 0 0</inkml:trace>
  <inkml:trace contextRef="#ctx0" brushRef="#br0" timeOffset="3127">1086 452 8162,'0'-6'-467,"0"2"1440,-5 8 0,3 3 0,-5 8-202,-1 6 0,0 5 0,0 10 611,1 5-1342,0 5 1,1 6 202,3-1 0,2-4-604,1-2 0,3-5 218,0-5-443,5-5 432,-6-14 128,7-6-1184,-3-5 703,-1-10 1,1-5-238,-3-7 66,-1-3 259,2-5 0,-4 2 511,0-5 0,0 1-113,0-4 0,0 3 179,0 1 1,0-3-125,0-1 862,0-3-614,-4 8 0,2-5 159,-1 0 106,2 0 0,2 5 83,2 2-235,3 2 290,5 6 1,0-2 0,2 8 658,0 4-853,6 4 0,-3 2-330,5 0 0,-2 6 0,-1 4 324,0 6-1043,-6 4 505,3 0 0,-6 6 148,-2 1-1541,-2-2 1032,-5 5 1,-1-4 91,-3 1-319,-6-2 1,-3-1 0,-5 1-31,-4-2 1,0-6 201,-5-3 0,3-3 518,-4-1 0,6-4-29,2-2 898,4-3 0,5-2-250,1-3-547,4-2 1767,2 1-1209,4-5 0,1 6 137,2-3-443,7-2 1,3 8 0,4-3-279,2 3 0,0 1-19,2 0 0,0 0-1586,-1 0 714,5 5 498,-3 0-1227,4 1 1,-6 3 0,1-2 1524,0 2 0,-1 6 0,1 1 0</inkml:trace>
  <inkml:trace contextRef="#ctx0" brushRef="#br0" timeOffset="3483">1354 938 8184,'-9'-1'-33,"2"-3"1019,3-2-571,4-4 0,0-4 742,0 0-563,0-8-249,4 0 0,2-10 312,4-3 1,2 1 152,1-8-778,-1 3 182,7-7 1,-6 2 152,4-1-312,-4 5 33,2 9 1,-6 5-246,-2 6 189,2 4 0,-8 6-225,3 10 1,-3 6 42,-1 8 817,-5 2-406,4 9 0,-4 2-85,5 4-44,0 0 1,2 3-1,1 1 172,4-2-457,-2-1 147,4-1 0,-4-5-630,6-1 1,-1-1 343,0-4 0,1-1-873,-1-9 0,-3-3 61,0 0-404,0-5-313,-1 3 1821,-2-5 0,1-9 0,0-3 0</inkml:trace>
  <inkml:trace contextRef="#ctx0" brushRef="#br0" timeOffset="3644">1365 731 8215,'0'-16'0,"0"2"1264,0 3 1,1 4 0,2 1 793,4 1-1726,2 2-277,2 3 0,2 0 1,2 0-815,1 0 577,6 0-739,-5 0 584,7 0 1,-8 0-136,5 0-1949,0 0 2421,-1 0 0,-3-5 0,-3 0 0</inkml:trace>
  <inkml:trace contextRef="#ctx0" brushRef="#br0" timeOffset="4041">1592 514 8215,'-11'0'0,"5"0"0,-1 0 1248,0 5 0,0 5 0,1 7 371,2 3 1,-3 6-963,3 5 0,1 1-564,3 6 1,4-5 1,3 2-482,7-8 400,-2-1 1,6-10 0,-4-2-828,-2-3 1,0-5 333,-2-3 516,0-2-1253,1-10 0,-1-2-89,0-10 690,-4 0 0,3 0 147,-2-4 0,-2-1 340,-2-5 0,2-3-55,-2-1 1,1 5 998,-4 6-470,0 2-358,0 2 3909,0 4-2418,0 5 528,0 11-1240,-5 11 1,4 8 144,-2 5-504,1 5-141,2-3 0,2 2-229,1-1 0,6-4 45,5 2-1041,0-4 767,-4-5 1,0-1 173,1-4-516,-1-6 1,0 0 0,1-5-129,-1 0-318,-4-5 551,3-5 1,-8-1 134,3-3 0,-3-1-281,-1 1 987,0 0-342,0 4-404,0 4 0,1 2-20,2 4-697,-1 0 638,2 4 0,-4 3-209,0 7-421,0 2 428,0 5 615,5-5 0,-4 8 0,3-2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4:39.8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455 166 8329,'-1'-14'790,"-2"1"435,-3-1-790,-4 8-175,-1 6-303,5 10 253,-3 11 1,4 12 211,-6 12 126,1 7-392,0 14 0,3 13 638,0 10-1344,6-37 1,-1 2 730,-2 0 0,-1 2 0,4 4 0,1 0-245,-2-2 1,1-2-535,2 0 0,1-1 561,4 40-1227,4-8 1,-3-21 363,0-10 736,0-13-470,3-16 0,-1-4 298,-2-10 336,2-3 0,-3-6 0,5-4 0</inkml:trace>
  <inkml:trace contextRef="#ctx0" brushRef="#br0" timeOffset="292">383 259 8300,'0'-25'0,"1"3"0,4-2 2051,5 2-1266,5 11 0,7-3 48,2 7-809,7 2 0,11 1 192,10 4 1,10 0 259,10 0 0,6-1 153,8-3-1931,3 3 1558,8-8 65,2-1-6,-47 4 1,-1 0-94,-1-4 0,-1 1 0,44-3 256,-7-2-535,-6 3 1,-2 1 311,-10-1 1,-8 5-1816,-9 2 1276,-9 4 0,-1 3 216,-6 1-2164,-8-1 2217,-1 2 1,-10-3-1608,-2 5 854,-8 0 202,4-1 66,-9 3 103,3-8 0,-4 5-228,0-3-132,-4-2 757,3 4 0,-13-5 0,2 0 0</inkml:trace>
  <inkml:trace contextRef="#ctx0" brushRef="#br0" timeOffset="717">2046 53 8193,'-6'0'247,"-1"0"-247,4 0 0,-6 0 1410,8 0 0,-4 6-61,5 8-858,0 7 401,0 19 1,0 16 18,0 17-395,0 10-790,0 10 1,2 5 703,1 2-1842,-2-2 1398,4-15 198,-1-10 1,1-14-497,2-10 439,2-4-109,-3-3 0,1-7 70,0-4 1,-5-1-1,1-4 446,-2 0-445,4 1 1346,-4 4-1366,4 0-76,-5-4 0,0 3-149,0-3 222,0-1-509,0-1 284,0-9 0,-1 2-666,-3-4 391,-2 0 197,-4-4-181,-5-4 1,3-2-151,-6-4 280,1 0 388,-4 0-250,1 0 1,-1-5-167,0-6 546,1 1-214,-5-9 1,-2 2 466,-4-3-310,0-1-91,-4 0 0,-2 1 229,-5-1-126,-3 0-486,-3 1 507,-3 4-161,-5 1 1,-3 6 98,-6 2 457,-3 2 1,-5 7-13,1 5-237,0 5-665,0 13 652,-1-3 0,-3 8 388,1-3-332,-1-1-142,8-1 0,-3-5-57,2 1-896,2 0 923,5-5-470,6-6 237,9-5 1,1-5 282,5 0-373,0 0 89,8 0 0,4-1 401,8-3-1091,5 3 1,4-8 1083,5 2-2521,5-2 1853,-2 3-216,8-3 0,7 3-2217,6-4 1394,2-5 1324,7 3 0,0-3 0,5 5 0</inkml:trace>
  <inkml:trace contextRef="#ctx0" brushRef="#br0" timeOffset="1051">786 435 8074,'-5'-25'2870,"4"7"-1579,-8-6-505,8 17-364,-8-2-194,3 14 1,-6 11 122,-1 11-117,1 8 64,-7 11 1,4 2 52,-3 7-845,4-2-265,3 8 789,1-8 1,4 7-647,3-1 355,2-3 196,1-4-1886,4-11 1291,2-14 0,4-8-34,1-9-270,-6-4 0,4-7-18,-2-9 982,3-5 0,4-6 0,3 0 0</inkml:trace>
  <inkml:trace contextRef="#ctx0" brushRef="#br0" timeOffset="1441">621 518 8074,'-4'-20'0,"1"3"0,-1-2 1565,4 6-666,0-1-332,5 4-25,5-1 1,3 1 0,4 0-149,1-1 1,5 1 0,3 0 73,0-1-175,6 5 506,0-3 1,7 5 50,-4-3-795,-5 2 0,-5 5 150,-4 5 0,-7 5-1289,-3 7 601,-5 3 359,-11 1-1028,-1 4 637,-9 1 98,-5 10 213,-2-4-676,-3 4 506,-1-5 0,4-5-397,-2-2 721,7 2-126,-2-8 1,8 5 1108,1-10-463,0 1-383,8-8 0,4 2 2000,8-5-936,5 1-539,10-4 1082,6 0-1007,1-5 0,5 4 50,-3-2-482,-6 2-79,2 1 0,-11 1 233,-1 2-510,-8 3 1,-6 9 120,-4 2-400,-9 3 365,-2 0 75,-14 1 1,2-1-1131,-5 1 578,5 0 107,-7-5-1398,8 3 1181,-7-7 1,10 2-181,-1-7-1202,6 2 1247,-6-8 1,9 3-82,-3-4 101,7-9 1,3 1 716,4-9 0,0 0 0,0-4 0</inkml:trace>
  <inkml:trace contextRef="#ctx0" brushRef="#br0" timeOffset="2232">1292 466 8044,'7'-20'111,"0"3"-111,0-2 0,3 4 1002,0-3 1,0 4-399,-3 3 0,-3 1 279,-4 0-453,-4 4-1,-2-3-198,-9 7-339,3-2 1,-11 8 174,3 3-174,-8 3 169,2 4 1,-1-2-314,-2 7 220,7-2 46,-8 3 173,8 1 187,1 0-316,2-1 0,11 0 20,-2-3 501,6-2-330,0 0 0,5-4 33,2 3 290,7-7-281,6 2 1,10-7 843,1 5-748,3-4 1,2 1 216,3-4-704,-8 5 222,8 1-57,-13 4-564,3 0 365,-9 1 182,-6 3-1,-5-2-644,-5 7 350,-5-2 99,-1-1 1,-8 3-296,-3-7 184,-3 3 0,-4-5-1175,0 0 631,-1 1 318,5-6-1257,4 4 755,-4-7 319,9 2 247,-4-4-684,4-4 1,6-3 1103,1-7 0,3-2 0,1-5 0</inkml:trace>
  <inkml:trace contextRef="#ctx0" brushRef="#br0" timeOffset="2785">1468 435 8038,'-4'-21'1871,"1"1"-849,-1 3-396,4 3 230,0 8-488,0 1 1,-1 7 268,-2 5-353,2 0 1,-5 17 61,3 0-23,1 5-409,-7 2 169,8 0 1,-4 0-1554,5 0 795,0 0 415,0 0-875,5 0 0,-3-3 207,5-1 463,0-8-315,3 5-101,-4-17 202,3 6 320,-3-11 129,0-2-1,-2-11 231,-4-5 178,0-4 1,0-5-155,0 1 1298,0-4-757,0 1-221,0-4 239,0 0 1,0 0 18,0 0-164,0 5 1389,5-4-1139,-4 8 1,8-3-184,-2 4 1,2 3-223,2 4 0,-1 1-39,0 10 1,1 0 0,-1 3 0,-3 5-15,0 6 1,-1 4 14,1 5 0,-3 1-1,-4 0 1,0 0-15,0 3 1,-1-2 115,-2 2-2028,-3-2 851,-5-1 66,1 0 324,0-1 39,-1-4 0,1-1 1454,0 0-445,4-3 483,-3 3-529,3-5-115,0 0 597,2-4-384,8 3-229,-2-8-826,7 4 1,0-5 371,5 0-741,-1 0 0,1 0 1,1 0-1867,1 0-981,-3 0 1634,6 0 1978,-7-5 0,7 4 0,-3-3 0</inkml:trace>
  <inkml:trace contextRef="#ctx0" brushRef="#br0" timeOffset="3102">1664 858 8020,'-6'0'3967,"2"0"-3724,4 0-248,0-4 85,0 3 1,1-12-54,2 3-10,3-7-104,4 1 123,1-10 0,0 2 1,3-7 394,3-4-410,-2 0 1,4-5 1223,-6 2-573,1-2-251,1 3 228,-3-3 0,-1 8 103,-4-3-301,-5 8 101,3 6 90,-5 11-218,0 5-433,0 5 0,0 5 232,0 2 336,0 11-330,0-1-58,0 18 1,0-7 438,0 10-114,0-4-211,0 6-399,0-3 0,3-1-16,1-1 1,3-4-1031,-4-4 826,5-1 1,-2-4 63,4-1-705,-4-2 244,3-9-2327,-3-4 1520,4-2 376,-4-4-1280,-2 0 2128,-4 0 1,-4 0-1,-2 0 1</inkml:trace>
  <inkml:trace contextRef="#ctx0" brushRef="#br0" timeOffset="3285">1664 714 8020,'-6'-5'1106,"2"4"-415,-1-8-276,4 3 1166,-4-4 1,10 4-54,2 3-1121,2-3 1,5 4-197,0-5 0,4 3 0,-1-1-469,3 0 321,0-3-1110,1 2 1,0-1 331,-1 0 622,-3 5-740,2-7 0,-7 7 180,1-5 653,-1 4 0,-2-6 0,0 4 0</inkml:trace>
  <inkml:trace contextRef="#ctx0" brushRef="#br0" timeOffset="3727">1912 435 8020,'0'-6'2992,"0"-3"-894,0 8-327,0-4-1024,0 5 1,4 6-399,-1 4-304,0 5 184,-3 6-330,5 0 0,-4-1 180,3 1 1,0 3-604,0 0 1,3-1 205,-4-6 349,0-2-1313,2-4 762,1-1 0,1-1-548,0-2 669,-5-2 1,7-10-225,-2-2 604,-3-7 56,6-2-265,-5-4 475,1-6 1,3 1-245,-2-3-110,-2-1 2321,4 2-1502,-8 1 1,7 2-32,-4 6 1434,-1-1-536,2 12-346,-4-7-678,3 18-261,-4-3 0,0 15 376,0 5-441,5-1-1,1 10-470,-1-8 0,5 3 255,-3-4 107,2-5-938,1 3 656,0-7 1,1-1 78,-1-4-1115,0-4 797,5 1 1,-3-10-77,2-4-82,-3 0 286,-1-10 0,-3 3 4,0-7 111,0 2-58,-1-3 1620,-2 4-1003,1 5 1,-4 1-153,3 5 955,-3 0-561,-1 4 153,0 1-528,0 19 1,0 0-42,0 13-133,0 1 92,0 3 0,0 1-1601,0 2 645,-5-1 443,4 2-2898,-4-4 2087,5 0 0,0 0-125,0 0-1946,0-4 3209,0-2 0,0-5 0,0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4:44.9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1334 21 8209,'-10'-4'0,"-1"-3"1212,1 2-726,4 0 1,0 5 246,3 0 61,2 0 1,-4 3 38,5 4-354,5 0 170,-4 12 0,7-1 0,-3 9-30,0 4 0,2 3-327,4 1 0,-1 1-156,0 6-186,1 4 298,-1-4-812,0 4 0,-3-6 1,0-2 412,1-3-2156,1 1 1528,-3-8 1,-1 1-94,-5-12 872,0 2 0,4-7 0,2 3 0</inkml:trace>
  <inkml:trace contextRef="#ctx0" brushRef="#br0" timeOffset="272">1293 496 8209,'-5'-10'635,"-2"0"1,-1-1-128,1 1 374,-2 4 0,8 3 1,-4 6-127,1 4 1,1 7 0,-2 3 585,0 3-864,2 5-195,3 1 1,4 4 0,4-1 158,5-1-195,-2-6-61,9-1 0,-1-6-105,5-5 0,5-4 159,-1-2-280,2-8 82,1-2 1,0-13 390,0-5-436,0-5 1,-5-7-1,-2 0 194,-2-1-345,-1-3 119,-1 8 0,-7-3-847,-3 8 0,-6 3 463,-1 6 0,-2 0-758,-1 4 0,-1 5 49,-2 6-1465,1 1 1173,-7 2 1420,-1 5 0,-6 5 0,-5 6 0</inkml:trace>
  <inkml:trace contextRef="#ctx0" brushRef="#br0" timeOffset="818">259 1220 8514,'-10'-4'703,"0"1"-352,-1-5 1,4 7 485,1-3 0,3 9 23,0 5-166,2 10-325,-4 11 0,4 16 148,-3 11 574,8 17-974,2 13 1,-2-34 0,1 2 220,-2 3 0,1 0-1257,1 3 1,-1 0 938,-3-5 1,-1 0-1,3 0 1,0-2 13,0 45-1735,3-3 1609,4-22 0,5-4-864,2-16 1,-2-4 506,-1-7 0,1-5 23,-1-11 1,0-12-432,-4-9 859,5-5-591,-4-11 1,8-4 588,-6-11 0,6 3 0,-3-5 0</inkml:trace>
  <inkml:trace contextRef="#ctx0" brushRef="#br0" timeOffset="1143">84 1240 8432,'-21'-4'221,"0"-3"-104,5-2 0,5 2 1148,4 0-512,5 5-373,-3-8 1,6 8 621,3-5-428,6 5-66,6-7 179,5 3-330,4-4 1,6-4 147,7 0-81,7-4 0,6 5-94,8-4 0,7 4-198,7 0-215,4 1 0,8 3 179,4 2 0,2-1-241,9 4 0,-4 1 124,4 3 1,-50 0 0,1 0 7,2 0 0,1 0-466,46 5 406,-49-5 0,0 1 0,43 7-52,2-5-44,3 1 1,-5-1-1,-4 2-104,-5 0-256,-3-2 0,-3 6 0,-6-2-613,-6 2 669,-7-3 155,-8 3 1,-6-7-1230,-5 5 0,-2-1 1547,-8 1 0,2 4 0,-9-4 0,-1-2 0,-2-3 0</inkml:trace>
  <inkml:trace contextRef="#ctx0" brushRef="#br0" timeOffset="1483">2698 1096 8011,'-13'0'4322,"3"0"-3834,6 0-487,0 0 0,4 1 132,0 2 0,1 8 0,2 7 322,4 5 548,7 8-416,-3 10-180,9 11 44,-4 10 81,5 10 0,-4 11 156,0 6-316,0 8 1,1-4 0,-1-1 303,1-8-661,2-6 77,-4-6 1,3-5-412,-1-5 1,-2-10 273,1-7 0,-5-4-1007,2-3 1,-2-3 105,-2-8-192,-4-1 1,2-7 0,-5-1-417,0 0 720,-2-1 940,-1-1 1,-5 2-676,-2-4-418,-7 0 593,3-4 1,-9 1-80,3-1 1,-2-1 164,-2-2 0,-1-2 289,-2-5 1,2 0-75,-2 0 1,4-2-57,2-1 57,-1-3-132,3-4 190,-5 0 1,5-2 0,2-2 33,3-3 0,-4 2 0,-1-9 0,-5 2 0</inkml:trace>
  <inkml:trace contextRef="#ctx0" brushRef="#br0" timeOffset="1727">2460 2511 7979,'-37'5'0,"-1"-4"0,1 2 121,3 3 1,-10-4 0,4 4 328,-3-1 134,-4 3 0,-5-7 0,0 2 444,1-1 1,-2-2-490,-2 0 1,-4 0 41,-6 0 1,2 1 94,-3 2-1315,-1-2 821,3 4 1,-8-5 181,0 0-415,4 0 81,-8 0 1,10 3 306,-3 1-224,-2-1 0,4-3 0,-1 0 207,6 0 0,1 0 0,5 0 167,-1 0-10,7 0-215,0 0 0,12 0-112,0 0 43,5 0 1,-2-3 133,8-1-1147,2 1 1,9 3 1378,2 0-2503,2 0 0,8 0-515,4 0 0,9 0 2459,8 0 0,7-9 0,3-3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4:48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145 162 8221,'-5'-26'1322,"0"9"-278,-1-2-268,-3 8-159,3 6-277,-9 5 0,4 11 58,-3 10 0,-1 11-134,1 13 0,-1 7 123,1 14 0,7-2 68,1 5-1019,3-5 766,8 3 0,10-10-252,9-2 14,5-15 1,6-7-1,3-17 199,2-6-87,2-9 0,-1-12 0,-1-10 446,-2-5-389,-2-13-18,-10 1 0,2-11-247,-8 4 1,2-5 6,-8 2 264,0 2 1,-9-3 0,-1 5 111,-3 4 21,-10 3 1,-4 11 0,-11 2 1069,-4 2-1424,-1 1 0,-4 5 0,0 4 90,-1 4 0,-2 0-176,2 4-395,2 1 0,-3 3 1,8 0-77,2 0-1658,8 4 1436,2 2 0,10 8-112,1 0-252,3 4 0,3-5 1225,5 4 0,5 0 0,8 4 0</inkml:trace>
  <inkml:trace contextRef="#ctx0" brushRef="#br0" timeOffset="448">910 172 8055,'1'-21'929,"2"1"1,-2 0 23,3 3 643,1 2-771,-3 0-355,2 4-303,-4 0 0,-4 7 0,-3 4 252,-2 0 0,-6 4-187,-3 3 1,-1 3-66,-2 4-57,1 2 122,-6 5-50,0 4 0,-2-3 0,2 3 315,1 1 7,5-5-223,1 5 1,7-6 66,-2 1-212,7 0 1,3-5 0,6-2 366,5-3-526,0-5 197,17-2 0,-2 0-383,9-1 1,0 1 200,0-4 1,-1 0-637,-3 0 0,-1 3 119,-6 1-55,1 4 328,-5-3 0,-2 6-139,-7-1 107,-3 0 117,-8 1 0,-3 2 174,-7 1 1,-3 0-148,-7-4 0,1 1 211,-5-1 1,2 0 70,-2 1-1483,3-6 867,0 0 0,6-5-151,-1 0-440,1 0 637,3-5 0,1 1-184,5-3-892,4-2 1504,2 3 0,4-4 0,0-1 0</inkml:trace>
  <inkml:trace contextRef="#ctx0" brushRef="#br0" timeOffset="1108">1065 131 7981,'-2'-11'1007,"-1"1"-604,2 0 677,-8 4-644,7 1 0,-2 8 277,4 4-223,0 9-190,0 10 1,-4 10 36,1 1-23,0 4 0,3 3 102,0 1-424,0 0 1,1-4 188,2 1 0,2-6-858,2-1 1,1-9 236,-5-5-1177,5-5 1074,-7-6 0,5-4-37,-3-3-53,-1-6 325,2-7 1,-4-6-327,0-5 1035,0-4-357,0-2 0,0-4 486,0 0-325,0-4-203,0 3 0,0-10 624,0 1 0,0 3-19,0-3 329,5 2-554,-4-3 1,7 6 290,-5 1 756,5 12-884,-2 4 0,5 9 93,-1 4-157,0 1-313,0 10 1,1 1 168,-1 8-559,0 2 237,1 5 1,-1 1-357,0 2 0,0-2 259,-3 2-528,2-2 97,-8-6 0,3 3 57,-4-2-232,-4 3 437,-2-4 1,-5-1-193,-3-5 259,2 1 0,-7-2-72,2-2 677,-3-3 1,1-4-283,1 0 0,0 0 1578,4 0-885,1 0-278,2-4 1145,1 3-738,4-4-382,2 10 0,5 1 87,2 8-221,3 2-412,9 5 0,-3 1 0,7 1-475,3 1 0,-2 0 351,4-3 0,3-2-1177,0-2 0,0-2 137,0-4-445,-4-1 0,6-4 0,-5-2-277,-1 1 1853,-6-4 0,-2 4 0,-5-5 0</inkml:trace>
  <inkml:trace contextRef="#ctx0" brushRef="#br0" timeOffset="1393">1302 585 7955,'-10'0'586,"4"-4"1,1 1-543,5-3 875,0-1-473,0-8-235,5-1 429,1-5-452,9-4 0,-3-3 0,6-5 972,0-2-788,1-4 0,2 3 215,0-6-261,4-4 0,-7 5 0,2-1-35,-4 3 1,-2 9-42,-4-1 0,-1 11 101,-2 3-17,-2 9-204,-5 8-37,0 10 0,0 12 241,0 9 233,0 5-257,0 5 0,0 5 123,0 2-400,4-2 0,3 0 0,6-5-991,1 1 0,3-4 545,-3-1 1,4-8-2485,-1-1 1412,-2-5 672,0-7-908,-5-1 777,1-5 944,-5-4 0,3-2 0,-4-4 0</inkml:trace>
  <inkml:trace contextRef="#ctx0" brushRef="#br0" timeOffset="1567">1343 472 7955,'-20'0'2610,"4"-5"-1683,1 4 0,8-4 31,0 5-1421,5 0 0,2-3 293,7-1-320,6-4 0,3 6 386,5-5 1,0 0-363,-1-3 0,6 3 177,1 0 289,-1 0 0,8-8 0,-2-1 0</inkml:trace>
  <inkml:trace contextRef="#ctx0" brushRef="#br0" timeOffset="2029">1715 182 7955,'-16'0'2536,"6"0"-1619,1 5 0,4 2-5,-2 7-404,3 2-234,-1 4 0,4 6 183,-2 1 1,6 6-179,4 2 1,2-1-275,1-3 0,1-4 123,-1-3-703,5-2 0,-3-6 1,0-3 185,-4-1-761,1-6 0,-6-2 30,4-4 769,-5-4 0,2-2 0,-4-6-598,0-1 667,0-3 0,0-10 60,0-1 0,0-3 780,0-1-334,5 0-279,-4 0 1132,4 0 0,-5 6 0,1 3 58,2 4 1211,-1 5-630,2 3-852,1 5-84,-4 14-439,8 7 0,-7 11 95,5 4 1,-3 3-165,3 1 1,-1-1-598,5-3 1,-1-1 275,0-3-478,1-6 1,-1-6 0,0-6 168,1-2-209,-1-2 0,-3-10 0,-1-3-492,-2-5 227,4-7 0,-5-6-118,4-1 913,-5-8 0,4 8-185,-3-8 0,-2 3 891,3 1 1,0 0-306,0 0 1975,-1 10-774,-3 1-704,0 14 45,0 2 1,1 17 49,3 8-281,-3 11 0,8 10 1,-2 6 1116,2 2-1099,1 2-350,5-5 1,-2 4-368,4-3 0,-3-2 3,3-2-2391,0-10 1756,-1-4 0,-1-14 290,-4-3-1689,-1-6 1241,0-2 1,-4-6-374,-2-3-2371,1-1 1669,-4-10 1889,4 3 0,-5-12 0,0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10:29.7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7 565 7889,'-4'3'-1321,"1"1"2241,3 2 1,0-2-1,0 1-252,0 0 0,0 0 0,0 2 1,1-2-244,1 0 1,0 0-1,2-3-215,1-1 0,1-3 0,-1-2 1,0-3-197,0-1 1,-1-4-1,2-5 1,1 0 0,-1-3 0,1 0 1,-1-2 0,0-1 0,1 1 206,-1-3 0,0 3 0,-1 1 0,-1 0 2,-2 0 0,1 1 1,-3-1-1,0 1 92,2 0 1,-1 2-1,1 1-271,-1 2 0,-1 1 1,0 2-1,0 1-32,0 3 0,0 1-67,0 0 102,0 4 1,1 3-116,1 4 1,-2 0-1,3 2 1,-3 2 0,0 1 120,0 3 1,1 2 0,0 4 0,2 1 0,-1 1 104,1 2 0,-2 1 1,3-1-29,-2-2 1,3 0-1,-2-1 1,0-3 0,2-2-4,1-3 1,0-3 0,-1 0-86,-1-3 1,1 0 0,3-4-25,0-1 0,1-6 0,-3-4-65,1 0 1,-1-4 0,0 1 0,2-1-1,-1-1 27,2 0 0,-2-1 26,-1 1 1,-3 2 0,4-3 0,-2 1-1,1 0 1,0 0-15,-2-1 1,1 5-67,-3-2 1,2 2-1,-1 1 1,-2 1-1,0 2 122,-1 1 1,0 1 0,-1 2 0,-1 0 183,-2 1 1,-1 2 0,0 2-31,0 0 0,3 6 1,-1 0-1,0 4 1,1 1 65,2 2 1,0 2-1,0 4-60,0 0 1,0 3-1,0-3 1,3 0-123,1-1 1,2-2-1,0 0 1,0-4-167,-2-3 1,2-1 0,-3-4-1,1 0-495,1-2 1,-1-1 117,2-3 1,1-1 0,-1-1-1,-2-2-338,-2-2 1,-1 2-1,1-1 1,0 0-448,-1 0 0,0 0 0,0 1 1241,1-1 0,-1-1 0,1 0 0</inkml:trace>
  <inkml:trace contextRef="#ctx0" brushRef="#br0" timeOffset="499">520 14 8019,'0'-4'3366,"0"2"-3040,0 4 0,0 2 0,0 3 1,0 1-1,-1 4-16,-1 2 1,1 1 0,-1 3 0,-1 3 20,-2 1 1,2 4 0,-1 2-110,2-1 1,-3 1 0,3-2 0,1-2-1,-1-2-347,0-3 0,1-3 1,-1-4-284,2-1 1,0 0-363,0-2 1,2-4 0,1-6 61,0-5 0,-1-3 1,2-4-1,-1 1 1,-1-2 707,1-1 0,-3-1 0,3-4 0</inkml:trace>
  <inkml:trace contextRef="#ctx0" brushRef="#br0" timeOffset="1019">507 39 7986,'0'-4'496,"0"0"0,0-1 1,1-1-1,1 0 0,2 1 250,-1 1 1,3 3-1,-2-2 1,2 3-1,1 0 1,1 0 181,0 0-793,1 0 0,-2 0 0,1 3 0,0 1 0,0 2 273,-1 0 1,-1 3-357,-2-1 0,1 1 0,-2 0 0,-2 1 0,0 1 0,-1-1 301,0 2 0,0-2-962,0 0 1,-1-2 0,0 1 0,-2-2-1,0-1 1,-1 0-155,1-2 0,1 0 83,-3-2 1642,4-1 0,-2 2-509,3-1 0,3 2 0,1 2 0,2 1 0,0 0 0,1 1 5,-1 0 0,3 4 1,-1-2-472,0 0 1,-1 1 0,0-2-1,-1 1 1,0-1-352,-2-1 0,1 1 1,-3 0 142,-1-2 1,0-2-1,-2 0 1,-1-1 222,-2-1 0,-2 3 0,-2-2 0,-1 0 0,-1 0 0,0-1 429,0 1 0,0-3 1,-1 1-1,1 0 217,1 0 1,0-1 0,3 1-1,-1-2 1,1 0-712,0 0 0,1 0-276,1 0 0,2 0 0,-2-2-931,1-3 1,2 0 0,2-2 0,2 1-904,1 2 0,0-1 2173,3 3 0,-1-3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5:31.4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11 315 8418,'-6'0'502,"1"-4"104,5 3-352,0-4 0,0 4-19,0-3 592,0 3 0,5-3 0,2 3 339,2-3-727,6 3 0,-2-4 0,5 5-1,4 0 1,-2-3-154,5 0 0,0-1-475,-1 4 1,4 4 211,-4-1-414,0 10 388,-8-7 0,2 11 20,-4-4-1229,-5 3 826,-4 5 0,-6 4-15,-3 3 11,-2 6 0,-10 0 1,-3 2 247,-4 0 0,-6-2-17,2-3 1,0-4 520,0-3-163,4-2-172,-3-6 2041,10-1-676,1-5-672,10-4 1009,0-2-1075,5-4 0,9 0 101,5 0 642,4 0-870,8 0 1,0 0-671,5 0 0,0-1 200,0-2 1,4 2-617,-1-3 1,-1 0 332,-5 0-2368,2 1 1765,-9 3 0,8 0-34,-5 0-2180,-4 0 1977,-1 0 1,-7 0-89,2 0 1155,-3 4 0,-1-3 0,1 4 0</inkml:trace>
  <inkml:trace contextRef="#ctx0" brushRef="#br0" timeOffset="268">631 36 8233,'0'-6'0,"0"-1"818,0-1-306,0 3 662,0-4 0,0 12-472,0 1 1,-4 14 406,1 10 0,-5 12-84,1 11-560,-2 6 0,2 10 255,0 6-1529,5-1 317,-3 5 463,0-9 0,4-2-419,-2-4-189,2-9 547,1-7 1,0-15-1092,0-7 0,0-7 3,0-3-1172,0-7 2112,0-7-542,0-6-379,4-4 1159,2-5 0,4-6 0,1-5 0</inkml:trace>
  <inkml:trace contextRef="#ctx0" brushRef="#br0" timeOffset="593">858 233 8233,'5'-21'2916,"-3"8"-2467,5 3-977,-5 7 0,3-1 1,-6 8-452,-3 3 2238,-6 6-862,-2 3 0,-7 5-210,2 0 0,-2 1-266,2 2 0,-3-3 0,4 4-805,0-4 654,-3 0-194,7-5 200,-7 4 0,7-10 85,-1 0 270,1-4 1,5-3 664,0 1 0,2-2-438,-2-5 0,2 0 1451,5-3-843,0 3-530,5-1 1,-3 4 1092,5 0 0,-4 2-165,4 5-43,0 0-819,-1 12 1,3 1 250,-2 4-236,2 5-299,1-3 1,4 4 156,0-3-1001,0 3 539,-4-8 1,4 3-502,0-4 1,-1-1 311,-2-3-1844,-1-2 1388,0-5 0,-3-4-192,0-3-210,0-2 1,0-1 11,0 0-1055,-5 0 1356,3 0 0,-5-1 821,0-2 0,4-3 0,2-4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5:37.8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94 631 8225,'6'-21'0,"-2"-4"0,-4 3 420,0-2-233,0 7 0,0-1 93,0 4-94,0-5 1,0 4 187,0-2-11,-4 2-161,2 10 1,-3-3 202,1 4-318,-1 1 0,-1 3 163,-3 4-90,3 2 152,-4 4-126,4 5 1,-3 6 587,2 6-329,-2 3 30,3 6-14,-3-4-275,7 13 1,-2-8 187,4 4-486,0-4 178,0-6 1,1-2 248,2-1-450,3-3 192,5-9 0,3-1 203,-2-9 4,3-1-157,0-5 1,-4-6 307,3-4-243,-2-5-118,-2-6 437,0 0-217,-4 1 0,2-6 100,-5-1 71,5 2-92,-6-5 1,2 3 43,-4-4-398,0 5 187,0-4 1,-4 7-480,-3-4 234,2-1 1,-4 0-204,2 1 205,-2 4 1,0 1 57,2 5-816,-2 4 244,7-2 244,-7 10-1104,8 0 521,-3 5 399,4 0-865,0 5-216,0 0 985,0 10 1,1 1-1115,2 5 1721,3 0 0,9-1 0,1 1 0</inkml:trace>
  <inkml:trace contextRef="#ctx0" brushRef="#br0" timeOffset="189">352 724 8095,'-6'0'0,"-3"0"2505,8 0 1,-4 1-271,5 3-1808,0-3-382,0 8 1,2-7 0,1 4 0,3 0-1445,0-1 0,3-1-96,-2 3 0,2-2 205,1 2 1290,-4-2 0,8 0 0,-3 0 0</inkml:trace>
  <inkml:trace contextRef="#ctx0" brushRef="#br0" timeOffset="552">486 383 9520,'0'-16'1632,"0"1"-1199,0 5-176,0 4 1589,0 1-492,0 5-1106,5 0-523,-4 0 261,8 0 63,-3 5 200,4-4-1016,1 8 596,-1-3 0,-3 4 60,0 1-314,-5-1 263,7 5 1,-7-2-699,1 4 428,-2 5 127,-1-1 0,-3 6 136,-1-3 212,-4-2-252,2 3 977,-4-4-586,4-1 0,-2 4 22,5 1 264,-5-6-260,7-4 0,-4-5 175,5 1 188,0-1-276,0-4 0,5 2-203,2-5-141,2 1 240,1-9 1,0 0-1320,1-1 569,-1-4 285,0 5-1750,1-6 1297,-1 6 1,0-5-107,1 3-424,-1 3 1257,0-1 0,1-4 0,-1-2 0</inkml:trace>
  <inkml:trace contextRef="#ctx0" brushRef="#br0" timeOffset="867">827 311 8117,'-10'0'0,"0"0"0,-1 0 0,1 0 0,0 0 0,-1 0 0,1 4 1426,0 3 0,-1 3-71,1 4-1219,4-2 102,2 7-30,-1-3 1,4 5-103,-2 0-119,1-1 252,7 1-300,1 0 1,4-2 80,0-2 184,5 3-275,-3-9 156,7 4 0,-6-4 96,4-1 231,0 0-170,0 1 0,-3-6-332,-3-1 273,-1 2 61,0-5-171,-4 8-60,-6-3 140,-6 4-709,-8 0 1,-3 2 129,-3 2 209,-1-3-1561,-4 9 1146,3-9 1,-7 5-81,5-2 712,0-3 0,-1 4 0,-2-4 0</inkml:trace>
  <inkml:trace contextRef="#ctx0" brushRef="#br0" timeOffset="1038">786 393 8117,'16'-26'0,"4"-2"2964,-3 8-1303,2 1-1072,2 9 1,-5 4-1289,-2 3 215,-3 2 237,4 5-1801,-3-3 935,7 9 437,-3-5 676,1 1 0,2 3 0,-3-3 0</inkml:trace>
  <inkml:trace contextRef="#ctx0" brushRef="#br0" timeOffset="1212">1137 21 8265,'-5'-10'6607,"-4"4"-5788,7 2 0,-3 14 388,1 7-666,-2 7 63,1 12-549,-4 1 1,7 5 234,-1 3-486,2 2 0,1 9 0,1 4-482,2 4 405,3-5 0,0 2-467,-3-10 1,2-5 0,-2-4-2511,0-7 2475,-2-12 1,-1-3 774,0-10 0,-9-4 0,-3-2 0</inkml:trace>
  <inkml:trace contextRef="#ctx0" brushRef="#br0" timeOffset="1468">1323 321 8207,'5'-21'1275,"-4"5"1,7 5-908,-4 4-757,-1 5 147,-3-3 0,-5 10 44,-1 1 273,-4 4 0,-5 1-143,-2 3 202,2-3-213,-4 9 20,3-4 1,-1 1 150,-1 0 1,5-3-1,-4 2 308,3-1-271,0-6 1,7 1 1,0-4 2455,5-1-1368,-3 4-688,5-3 869,0 0 0,5 2-1,2-5 406,2 5-780,1-2-599,0 0 1,1 3-767,-1-2 302,5-3 1,-4 6-739,3-4 634,-2-1 0,-2 3 117,0-4-2972,1 4 1915,-1-7 1,0 7 274,1-5 808,-1 1 0,5 0 0,1 2 0</inkml:trace>
  <inkml:trace contextRef="#ctx0" brushRef="#br0" timeOffset="1660">1582 652 8123,'-7'7'0,"0"-1"-1307,5-3 1307,-8 1 0,5 1 0,-6 1 0</inkml:trace>
  <inkml:trace contextRef="#ctx0" brushRef="#br0" timeOffset="1866">1540 393 8121,'6'-16'-847,"3"0"786,-2 2 1,0 3 60,3-3 0,-2-1 3790,6 1-1776,-2 1-1259,3-2 0,-4 4 0,3 0 1954,-3 3-2032,0 6-332,-1-3 1,0 5 123,1 0-170,-1 5-594,0 0 1,0 9 273,-4 0 70,4 4-531,-9-2 465,3 0 1,0 4-2748,-1-3 1413,1 3 342,-4 0 1009,-5 1 0,-1 0 0,-4-1 0</inkml:trace>
  <inkml:trace contextRef="#ctx0" brushRef="#br0" timeOffset="2031">1664 776 17965,'6'-2'-1120,"-2"-1"-1501,-3 2 1306,-1-4 439,0 5 1,4 5-1,2 1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45:48.52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135 517 8054,'-11'-10'0,"1"1"752,0 2 1,-1-1 34,1 4-258,4 1 0,-3 4 245,2 3-484,-2 1 91,-1 10-133,-1 1 0,2 6 100,2 2 170,-2 3-230,8 8 0,-4-1 175,5 3 1,2-2-79,1 3 0,7-8-233,8 1-146,1-7 226,-3-8-176,4-7 44,-4-9 1,4-2 276,1-5-292,-5-5 80,4-8 1,-5-6 156,2-1-329,2-3-7,-7-6 1,5 1 234,-7-3 1,3-1-62,-6 4 1,-3-2-11,0 2 0,-3 1 114,-1 3-315,-5 0 174,0 4 0,-6 5 112,1 5-695,-5 5 359,4 1 0,-8 7 36,5 4-691,1 0 538,-2 0 0,4 5-1521,1 6 1,0 0 752,3 6 0,1 1-581,-1 2 0,5 1 1567,-1 0 0,6-1 0,3 1 0</inkml:trace>
  <inkml:trace contextRef="#ctx0" brushRef="#br0" timeOffset="208">455 590 8294,'0'13'0,"0"1"1804,-5 5 1,3-3 0,-4 4 293,2 1-1424,-4-5 0,3 4 1,-3-4-1059,1 0 0,5 2 145,-1-4-2840,-3 0 1688,5-4 1,-3-4 1390,8-3 0,6-6 0,6-3 0</inkml:trace>
  <inkml:trace contextRef="#ctx0" brushRef="#br0" timeOffset="482">724 238 8093,'-11'0'2221,"1"0"-1120,0 0-637,-1 0 0,1 2 1,0 2 390,-1 6-603,1 1 1,0 8 0,-1 0 335,1 4-449,4 3 0,2 0 26,4-1 1,0 0-236,0-1 276,4 0 1,5-4 153,5-3 0,5-2-6,-2-5 210,2-4 0,2 3 117,0-2-296,-1-3-451,-4 6 144,-1-5 1,-4 6 229,-1-1-645,-4 5 300,-2-4 1,-4 9-1054,0-3 640,-4 3 336,-2 5 1,-8-3-423,0 2 1,-4-6 24,1-1-393,-3-4 1,1 4 0,0-5-376,2-3-257,0-6 938,1 2 1,-4-11 597,3-4 0,2-5 0,0-6 0</inkml:trace>
  <inkml:trace contextRef="#ctx0" brushRef="#br0" timeOffset="670">641 435 8093,'6'-16'1723,"3"-4"1,-2 7-1194,7-4 2018,-3 5-1649,4-3 1,-1 6-707,0 2 1,0-1-64,0 4 0,-1 1-474,4 3 231,-4 0 174,6 0-1288,-3 0 1,4 0-1,-3 0-31,-3 0 1258,2 0 0,0 0 0,5 0 0</inkml:trace>
  <inkml:trace contextRef="#ctx0" brushRef="#br0" timeOffset="862">1147 1 8170,'-19'7'3066,"2"0"1,-2 4-1540,5 6 1,1 7-324,2 4 0,1 7-124,0 7-629,4 8 0,-2 3 236,4 2-444,1-2-779,3-6 626,0 4 0,5-7 276,1 1-1757,-1 0 1128,4-13 1,-3 0-2735,4-4 1621,1-1 442,-6-5 0,3-2-3754,-4-10 4688,4-4 0,-2-6 0,4-6 0</inkml:trace>
  <inkml:trace contextRef="#ctx0" brushRef="#br0" timeOffset="1137">1271 311 8170,'4'-18'0,"-1"1"3580,5 5-2469,-7 1-627,4 7 0,-5 5-11,0 2-220,-9 3-388,2 9 0,-9-2 0,2 4-241,-3 1 0,-3 2 158,0 0 0,-1 1-45,0 0 207,1-5 12,-1 3 242,0-3-137,5 0 0,-2-1-263,4-4 3184,0-1-1407,4 0 0,5 0 874,5-4-792,10-1 1,2-2-751,5 1 1,1 4 11,2-1 1,4 2-516,1 1-404,-1-4 0,-4 3 0,1-2 0,0 2-245,-1 2 42,6-1 0,-8-3 259,3 0-1793,-8 0 1117,7-2 0,-9 1-1691,3-2 0,-2-3-577,-2 2 610,-4-2 1491,-2-1-2668,-4 0 3455,-4 0 0,-7 5 0,-5 1 0</inkml:trace>
  <inkml:trace contextRef="#ctx0" brushRef="#br0" timeOffset="1307">1313 724 8170,'-11'0'0,"1"5"0,0-4 0,-1 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7:14.2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45 321 8324,'-2'-6'0,"0"-1"-256,-3 1 0,5 2 1365,-6-1-189,5 4-536,-5-2 0,5 6-264,-3 1 1,2 3 20,-3 1 0,4 0 76,-1 3 1,1-3 255,1 3 0,-2 2-98,0 2 0,0 0 207,2 0-255,0-1 0,0 4 17,0-1-150,0 2 0,0 0-244,0-2 0,2 0 130,3-2 1,0 0-510,2-5 329,-1 0 1,1-5 23,-1 0-157,3-3 1,-2-2 64,2-2 0,-1-3-18,0-3 1,0-2 31,0-3 0,-1-2-249,0 0 319,-1-3 1,0 4 156,1-3-130,-1 3 0,-1-2 330,-1 3-134,-3 3-11,2-2-147,-3 5 699,0-2-211,0 5-42,0 1-94,0 3 18,0 6 0,0 0-137,0 5 1,0 0 1,0-2 1,0 2-177,0 0 0,1 0 252,1 0-133,2 1-325,2-2 269,0 3 1,1-3 79,-1-1-376,1 1 138,2-3 1,-2 1-165,2-3 37,-2-3 196,-1 1 1,3-2-220,-1 1 234,1-1-47,-3-1 208,1 0-187,-4-3 12,3 2-21,-3-4 339,4 4-314,-1-5 1,1 5 40,-1-4 336,0 1-214,1-2 0,-1-1-36,1 1 1,-3-3-5,0 1 0,0-4-219,0 2-53,2 0 245,-5-2-181,1 2 1,-2-2 113,0 2-19,0-5-109,0 7 92,0-7 0,0 5-38,-2 0-562,1 1 335,-5 2 1,3 1-1071,-1-1 693,-2 1 179,3 2-1122,-1-1 617,-2 4 349,3-5 170,-1 5-800,-1-1 173,1 2 309,0-3 76,-1 2 679,4-2 0,-2 0 0,3 0 0</inkml:trace>
  <inkml:trace contextRef="#ctx0" brushRef="#br0" timeOffset="468">437 26 8396,'0'-6'0,"-3"-4"923,2 6 0,-2-2-278,0 6 0,2 6-74,-3 3 0,2 5-115,0 3 0,2 5 7,0 4 0,-1 3-113,-1 5 0,1 2-17,-1 2 1,1 3-236,1-1 0,0 1 123,0-2 0,1-7-485,1-2 0,-1-6 288,1-5 30,-1-3-872,-1-8 364,0 0 275,0-7-478,0 2 381,2-6 1,-1 1 26,1-5 0,0 2-32,0-6 178,-2 0 153,6-4 0,-3 0-128,1-2-36,2 3 507,-2-5 1,1 5-95,0-3-134,0 3 716,-1-2-564,2 3 1,1 3 23,-1-1 1,0 5-61,1 0 242,-4 4-170,3-1 116,-2 3-261,-1 3 403,3 6-261,-2 2 0,-1 7 51,-1-1-323,2 5 179,-3-2 56,4 2-57,-4 0-647,5-5 317,-6 4 1,4-7-878,-2 1 578,-1-2 232,2-3-562,-3 0 255,0-4 88,2-2-1357,-1-2 451,2-2 460,0 0-824,-2 0 682,4 0 274,-4 0 237,5 0-1052,-6 0 1489,6 0 0,-2-2 0,2-2 0</inkml:trace>
  <inkml:trace contextRef="#ctx0" brushRef="#br0" timeOffset="831">738 372 8361,'0'-12'0,"0"1"0,0 0 1259,0 3 1,0-1-519,0 3 0,0-1 485,0 1-313,0-1-246,0 4-744,-3 0 171,0 3-1,-4 3-37,1 3 141,-3 4 0,1 6-30,-3 1 0,3 4 112,0 0 1,1 3 3,0 0 0,2-2-47,0-1-10,2-4-471,3 2 0,1-6 216,1 2 1,3-5-168,3-3 1,2-4 19,3-5-736,0-5 408,2-3 262,-1-3-942,2-2 540,-4-2 148,-2 1 135,3-3 32,-3 3 1,-1-3-27,-3 2 0,0 2 1426,-4 5-625,0 0-287,-2 4-181,0 2 564,0 4 1,-3 7-202,-1 3 1462,-2 3-700,3 2-619,0 2 0,3-1-730,0-1 158,0-1 1,1-2-1196,1 1 0,2-3 378,5-1 701,-2-5-2571,5-1 1792,-2-3 0,3-4 983,-1-2 0,1-6 0,0-5 0</inkml:trace>
  <inkml:trace contextRef="#ctx0" brushRef="#br0" timeOffset="1064">937 58 8324,'-3'-13'0,"2"1"1943,-4 1-502,4 5 390,-2 3-458,3 3-940,3 9-239,-2-1 1,4 10 193,0-1-232,0 5 38,2 0 0,-1 5 195,1 1 504,-1 1-445,3 3 0,-1 1-536,0 1 73,-4-1 1,1 2-1403,-3-3 1019,1-3 0,-3-4 168,0-3-2305,0-8 1660,0-2 0,-1-8 168,-1-2 0,0-2 1,-1-2-782,0-2 966,-2-2 522,-1-1 0,-2-2 0,-1-1 0</inkml:trace>
  <inkml:trace contextRef="#ctx0" brushRef="#br0" timeOffset="1348">764 263 8298,'-7'-10'0,"-1"1"0,-1 3 0,1 2 1697,1 1-412,4 3-540,-3 0 288,5 0 126,-1 0-577,4 3-268,2-2 1,4 4 228,2-3 1,3 2 150,6-2-438,-1 0 321,7-2-385,-3 0 1,7 0 255,1 0 126,1 0-318,1-2 0,0 1-992,-2-5 495,-2 3 279,-2-1 1,-4-1-1843,-3 3 962,-3 0 345,-6 2-333,3 0 1,-8 0-31,1 0 285,-1 0-1241,-1 0 1136,-2 3 0,-1 0-159,1 4-481,-1-1 1320,2 0 0,-3 1 0,0-1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7:16.4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26 154 8377,'0'-6'948,"0"2"-341,0 1-172,0 3 0,-2 0 694,1 3-465,-5 4-200,5 3 0,-4 5 36,4 2-167,-2 5 0,1-2-164,0 4-164,0-6 193,2 3 0,0-5-925,0 1 495,0-1 215,0-4-1915,3-2 1308,-3 0 0,6-7 15,-2-1 609,2-1 0,0-7 0,1-1 0</inkml:trace>
  <inkml:trace contextRef="#ctx0" brushRef="#br0" timeOffset="179">46 52 8515,'0'-10'3544,"-3"3"-2805,-1-5 1454,1 5-1066,-3-2-424,5 5-1844,-2 1-609,3 3 1,0 5 1212,0 2-537,3 0 0,-1 0-56,2-1 1130,-3 1 0,5 2 0,-2 1 0</inkml:trace>
  <inkml:trace contextRef="#ctx0" brushRef="#br0" timeOffset="485">296 77 8444,'6'-6'0,"-2"-1"0,-2 1 1455,-1 2-309,-1 2-384,0 2-731,-3 5 1,-1 0-519,-2 6 284,-3-3 134,1 4 0,-1-2 789,3 3-326,-1-1 0,1-2 35,2 3-305,2-3 0,2 2 123,0-2 480,0 2-386,5-4 1,0 3 73,6-2 218,0-1-293,1-1 1,1-1-206,-3 0-45,-1-2 39,-2 2 1,-4-3 281,0 4-139,-3-1-1,-5-2-639,-3 1 333,-4-1 0,-3 2 69,0 1-1476,0-1 996,-1 0 0,5-1 42,-2-1-1715,4-3 621,-3 2-1325,8-3 2823,-2-3 0,9 0 0,1-4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7:19.7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238 90 8555,'-6'1'-1097,"-1"1"762,4-1 0,-5 5-65,1 1 398,-3 5 0,0 8 0,-3 5 2034,-3 7-886,3 6-786,-6 7 126,3 1-84,-3 4 1,0 0-9,2 1-478,4-4 171,4-8 37,2-4 0,2-4-850,0-1 384,0-4 272,4-4-1355,-5-6 942,6 3 0,-3-6 569,3 2 0,0-4 1,0-2-1</inkml:trace>
  <inkml:trace contextRef="#ctx0" brushRef="#br0" timeOffset="590">366 481 8117,'-2'-12'0,"0"1"0,-2 0 819,0 3-423,-3-1 1,1 3-17,-1 2 1,-1 1-113,-1 3 0,-2 3-169,0 1 0,-1 4 270,-1 1 62,3 5-213,-2-3 0,5 4 153,-2-2 158,2 3-206,4-3 1,-2 3 96,3-3-592,-1 0 197,6-3 1,1-1-411,2-3 1,1 0 307,2-2 1,1-1-580,3-3 0,0 0 105,-1-3-28,1 0 297,-3-6 1,2 1-209,-1 0 107,-2-2 93,1 3 0,-4-2-303,0 2 1143,1 1-471,-4-1 0,0 3 950,-3 0-583,0 2-133,0-3 236,0 4 149,0-2-373,0 9-754,3-2 0,0 3 1,3-3 51,0-1-221,-1-1 0,4-2-7,-2 0-12,-1 0 130,1 0 184,-1 0 0,0 0-511,1 0 455,-1 0 359,1 0 0,-1 0 0,0 3 0,1 0 0</inkml:trace>
  <inkml:trace contextRef="#ctx0" brushRef="#br0" timeOffset="890">508 379 8158,'4'-3'0,"0"-1"0,-2-1 1525,2 0 0,1 3-670,1 2 1,-2 3-354,1 3 1,-4 7-10,1 4-568,2 1 0,-3 4 0,3-1 303,-1 0-1367,2-1 841,-5-1 0,6 2 141,-2-2-309,-1-1 0,1-8 98,-2-2-11,-1-4 214,4-1 0,-2-6 130,1-4 0,1-2-145,-2-4 39,2-2 0,-4 0 1,3-2 24,-2 0 233,3-2-73,-1-3 1,2 2-125,-2-2 430,2 2-232,-3 4 1,1 1 10,1 4-159,-1-1-6,0 8-588,1-2 0,-2 9 52,1 1-809,2 2 1381,-2 3 0,2 1 0,1 3 0</inkml:trace>
  <inkml:trace contextRef="#ctx0" brushRef="#br0" timeOffset="1190">783 507 8706,'5'0'697,"-1"0"0,-2-1-952,2-1 135,1 1 19,1-4-476,0 1 358,1-2 0,1-3 65,1 1 266,-1-4 1,1 2-53,0-3-77,-1 1 323,-1-1-199,-4 0 0,0 1 361,-3 1 1,-3 3-196,-1 3 1,-5 3 144,-1 2 0,-3 2 145,1 3-195,-1 3 0,2 2 0,1 4 436,1 1-344,0-2-200,3 3 0,0-1 104,2 0-377,1 0 82,6-2 0,3-3-436,5 1 0,3-3 249,1 0 0,5-1-1077,-1-3 0,3-1 177,-1-3-1359,-1 0 2377,2 0 0,0-3 0,1 0 0</inkml:trace>
  <inkml:trace contextRef="#ctx0" brushRef="#br0" timeOffset="1998">1245 366 8284,'0'-4'786,"0"-1"-265,0 1 63,0 1 166,3-3-373,1 5 0,4-4 130,1 3-231,2 0-53,2 2 0,1-2 159,3 0-802,0-1 400,3 3 0,-3 1-1143,0 1 621,0-1 444,-1 2 1,-2-1-787,-3 0 276,-4 0 312,3 1 296,-4-2 0,0 2 0,1-3 0</inkml:trace>
  <inkml:trace contextRef="#ctx0" brushRef="#br0" timeOffset="2240">1431 167 8446,'0'-9'0,"-1"2"902,-1 1-368,2 2-143,-3 7 353,0 4-363,-1 3 0,-2 6 144,-1 3-783,1 3 251,0 7 0,-3-2 174,1 3-817,2-3 380,3 4 215,0-4-379,2 1 246,-1-8 108,4-1 1,2-9-689,2-2 359,1-3 91,-1-3-384,1-2 1,-1 0-51,0-2 346,1-5 406,2 0 0,1-8 0,3 1 0</inkml:trace>
  <inkml:trace contextRef="#ctx0" brushRef="#br0" timeOffset="2652">1547 39 8326,'0'-12'0,"2"1"0,0 2 1390,2 5-501,-2 1-347,0 3 582,-2 3-660,0 6 1,0 6 248,0 6-29,-2 2-355,-2 5 1,-2 2 149,2 2-320,-2 0 51,6 0 1,-5 1 210,2 1-602,1-4 1,2-1 119,0-6-238,3-5 1,0 0 193,1-7-209,2-5 1,-5-3-1,4-3-54,0 0 60,-2-3 0,2 1-208,-3-4 217,3 1-205,-2-7 0,3 4-96,-2-3 332,2 0 1,-3-2 29,4-2 1,-3 1 382,0-1 1,1 3-28,1 1 944,1-1-464,-1 5-398,0-3 438,1 4-371,-1 2 0,-2 1 159,1 3 635,-4 6-546,2 1 1,-2 6 42,1 0-299,-1 3-65,1 0 1,1 0-407,-1-1 0,2 0 186,-2-2-1288,3 1 930,-1-6 0,0 1-17,0-3 219,1 1 0,1-4-97,0-1-947,-2-1 0,2-1 0,-2 0-216,2 0 0,-2 0 1442,0 0 0,3 0 0,3 0 0</inkml:trace>
  <inkml:trace contextRef="#ctx0" brushRef="#br0" timeOffset="3041">1842 385 10502,'-3'-3'62,"2"-3"-894,-2 5 1676,3-2-581,3 3-540,1 0 236,2-3 1,0 2-177,1-3 0,0 2 81,2-3 0,-2 1 84,1-2 1,0-1-78,1 1 76,-5-1 1,4-1-58,-3-1 32,-2-2 141,-1 4 0,-2-5 0,0 4-169,0 0 273,-2 1 1,-3 0 0,-3 2 557,-3 0-430,2 3-122,-3 2 0,2 3 231,-3 4 0,1 0 159,1 3-42,-1 1 1,7 3-1,-1 1 503,3 2-1035,1-2 72,2 1 0,1-3 331,3 0-883,1 0 0,7-1 0,0-2-932,3-1 1,3-2 777,-1-1 0,1-2-896,1-2 1541,1-1 0,2-1 0,1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7:31.7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110 494 8440,'-4'-6'0,"-2"-1"104,6 1-76,-6-1 1,5 1 28,-1 0 1335,1-1-860,1-2 1,0 2 341,0-2-671,0-1 0,0 2 270,0-2-200,0 2-2,0-4-1,-3 5 38,3-3-88,-3 7 0,0-2 220,-1 3-573,-2 0 193,0 2 0,-1 2 205,1 5-461,-3 3 159,1 3 1,-1 0-110,3 2 303,-1 2-46,1-1 1,2 2-253,2-3-68,1 0 319,1-3-305,3-2 248,1 0 1,5-5 21,2 0-344,1-2 322,4-9-8,-3-1-17,6-6-289,-3-3 1,3 0-90,1-3 52,-4-1-44,0-2 272,-4 2 0,1-5 191,-3 2-180,0 1 0,-7 0 241,-1 2-249,-1 1 1,-1-2-55,0 2 464,0-1-192,-3 3 37,0-2-231,-1-3 282,-2-1 0,3 0-140,-1 4 335,-2 0-159,3 6-95,-4 0 0,3 4 261,0 2-291,0 4-43,0 0 48,1 3 6,0 0 3,3 3-27,-6 3-344,5 4 133,-2 6 1,3 3 282,0 5 206,0 3-180,0 3 1,3 2 237,2 0-350,0 0-12,2 0 0,-1 1-192,0 0 212,4 0-2,-3-7-335,5 3 0,-5-6 65,2-2 255,1-7-467,-6-2 105,4-8 209,-4-1-422,2-6 252,1 2 0,-3-4-59,0 0 171,1 0 18,1-2 1,-2-1-237,1 2 205,-1-5 17,2 10-998,1-8 659,-4 6 1,3-4-190,-2 1-947,-1 0 648,3 2 258,-3-2 66,4 3-189,-4-4 0,3 3-86,-2 0 871,2-1 0,3-4 0,1-1 0</inkml:trace>
  <inkml:trace contextRef="#ctx0" brushRef="#br0" timeOffset="160">443 321 8440,'-4'6'349,"0"1"0,0 4 312,0 2 0,1 4 833,3 0 0,0 2-1027,0 0 0,0 0-61,0 0-135,0-2-1985,3 1 1249,0-7 1,2 3 231,-1-5-887,0-3 773,2-4 0,1-4-1632,-1-3 923,-2-3 462,2-2 594,-3-6 0,1 0 0,-1-4 0</inkml:trace>
  <inkml:trace contextRef="#ctx0" brushRef="#br0" timeOffset="280">456 276 8440,'-3'-22'-192,"-1"2"96,-2-2 1,0 5 2814,2 2-1157,-2 5-976,6-2 0,-5 7 1242,3-2-629,-1 5-2600,3-1 967,0 3-2036,3 6 1748,1-2 1,4 6 721,1-4 0,2 3 0,-1 1 0</inkml:trace>
  <inkml:trace contextRef="#ctx0" brushRef="#br0" timeOffset="871">559 270 8317,'-3'-7'0,"1"3"-661,-2 0 249,3 2 1595,-5-4-166,5 3-252,-2-1-132,3-1-65,0 4-310,0-5 0,3 6 302,1-6-200,2 5 0,3-4-335,-1 3 20,4 0 1,-2 2-222,2 0 0,1 0 210,0 0 0,0 0-1309,0 0 1,-3 1 631,1 1 1,-1-1 642,1 3 0,1 1 0,-2 1 0</inkml:trace>
  <inkml:trace contextRef="#ctx0" brushRef="#br0" timeOffset="1545">693 148 8380,'0'-10'-943,"0"3"0,0-2 553,0 3 129,0-1 272,0 1 4,-3-1-4,3-2 167,-3 2 1,2-2-20,-1 2-119,1 1 353,-2-1-348,1 1 0,1 0 743,-1-1-459,-2 1 0,3 0 38,-4 2 425,4-2-307,-5 5-84,6-4 48,-3 4 6,0-2-126,-1 3-315,1 3 0,-3 1 269,2 2-169,1 3 137,-3 1-79,6 6 1,-5 1 264,2 4-210,1 2-31,2 3-115,0 2 0,0 1 213,0 1-111,0 1-362,3-2 0,1 3 77,2 1 302,0-4-319,4-4 0,-3-5 184,1-5-257,-3-2-215,0-3 35,-1-1-379,0-5 420,-2-1-990,-2-3 1,-2-6 0,-2-1-1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7:34.163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7 218 10178,'-2'-6'-650,"0"-1"1786,0 1 0,2 2 154,0-1-843,0 4-24,0-5 0,0 5 137,0-4-287,3 4-527,0-2 301,4 3 1,-1 0-968,1 0 575,2 0 331,-2 0 1,3 0-1854,-2 0 975,0 3 454,4 1 419,-5-1 0,5 3 0,-2-3 0</inkml:trace>
  <inkml:trace contextRef="#ctx0" brushRef="#br0" timeOffset="368">180 71 8599,'0'-13'-17,"0"3"483,0 1-183,0 2-53,-2 1 1,1-1-379,-1 1 72,-2 2 0,3-1-55,-4 4 384,4-2-36,-5 3-41,3 0-70,-1 0 1,1 0 142,1 0 192,-2 3-180,0-2 0,-1 4 305,0 0-387,3 3-26,-4-1 1,2 5 76,-2-1 0,2 1 8,-1 1 1,1 3 79,-2 1 1,0 3 32,2 2 0,-1 2-25,3 0 0,-1 1-51,3 3 1,0 1-193,0 3 0,3 0-26,-1 0 0,4-2-1508,-2 0 0,4-1 850,-4-1 1829,1-3-819,-1-6 0,1-1 0,-3-3-456,0-2 0,-1-5-502,1-2 205,-1-2 111,2-4-883,-3 0 540,0-3-735,0 0 571,3-4 301,-3 1 1,4-1-1337,-2-2 1775,-1 2 0,2-5 0,-3 2 0</inkml:trace>
  <inkml:trace contextRef="#ctx0" brushRef="#br1" timeOffset="828">206 404 8303,'-3'0'0,"-1"0"0,2 0 815,1-3-413,-2 3 0,3-4 311,0 2-205,0 1-316,0-5 1,2 5 72,1-3-8,2 2 0,-2-3-201,4 4 136,-1-5 1,0 5 193,1-4-532,-1 4 204,3-5 0,-1 5 259,0-3-1063,2 2 564,-3-3 0,3 3-556,-4-2 534,0 2 0,1-3-172,-1 0 138,1 3 36,-4-4-1,3 2 1,-5-2 189,1-1 1,-2 1-1,0 0 1,0-1 0,-2 2 554,-3 0-622,0 0 751,-2 1-339,1 0-97,-4-1 247,3 4-175,-5-2-100,5 3 1,-5 1 302,1 1-264,2 4-60,0 2 81,0 4 1,2-2 50,1 2-128,-1 1-224,7 0 81,-3 0 1,3 0 216,0 0-725,0-1 370,3 1 0,1-3-293,4-1 198,2 1 79,3-3 1,0-1-1325,0-4 902,0 2 1,2-3-1818,0 4 2346,0-4 0,-3 2 0,1-3 0</inkml:trace>
  <inkml:trace contextRef="#ctx0" brushRef="#br1" timeOffset="1427">399 276 8408,'2'-4'0,"-1"1"357,1 1-89,-1 1 133,-1-2 447,3 3-290,-2 0-68,1 3-160,-2 3 0,3 4 71,-1 3-67,3 0-316,-5 3 58,6 0 0,-5 2 325,4 0-853,-4 0 461,5-4 0,-5 3-725,4-4 420,-4-2 166,2-5 0,-2-2-68,1-2 74,-2-1-6,3-4 110,-3-3-40,3-4 0,-1-5-79,2 0 290,-3-3 1,5 1-57,-2-2-37,2 0 223,0 0-89,-2-1 0,4 0-546,-2 1 187,2 1 95,-2 5 1,-1 4-1360,-1 2 683,0 1 291,0 5-549,2 1 1006,-6 4 0,3 5 0,-3 1 0</inkml:trace>
  <inkml:trace contextRef="#ctx0" brushRef="#br1" timeOffset="2036">585 334 8340,'-7'0'0,"1"-1"0,-1-1 991,4 1-204,-3-2-526,5 3 1106,-2 0-1286,9 0 1,-4 0 341,5 0-442,-2 0 0,3 0 153,1 0 127,-1 0-411,-1 0 0,1 0 0,2 0-78,0 0 0,-2 0 95,3 0 0,-3-2-394,0 0 246,-1-3 0,3 1-344,-3-2 381,-1 2 0,-1-1-150,-3 0 319,0 0 0,-2-2 1,0 1-274,0-1 679,-2 4-254,-5-3 1,-1 5 363,-2-1-254,-1 2-91,1 2 1,-2 0 661,1 2-301,-1 0-205,2 6 270,1-3 0,2 5 123,-2-1-250,5 1-435,-2 1 1,6-1 277,0 1-290,0 0 1,4-1 108,2-1 0,3-2-406,4-2 1,1-2 109,1-1-247,1-1 1,3-3 0,-2 0-264,1 0-136,-4-3 1,1 0-101,-2-3 985,0 2 0,0-5 0,0 2 0</inkml:trace>
  <inkml:trace contextRef="#ctx0" brushRef="#br1" timeOffset="2407">803 250 8405,'-7'0'0,"4"3"542,-3-2 1,2 4-1,-2 0 415,0 3-754,-1 2 0,1 6 264,-1 1-420,4 2 1,0 0 168,3 0 0,0-3-479,0-1 0,1-2 271,1-2 0,1-3-401,4-3 269,-1-2 0,1-3-31,2-3 1,-2-2-140,2-3 167,0 1 14,-1-5 0,1 2 0,-2-3-52,2 0 131,-2 0 11,2-2 1,-3 1 285,1-1 0,-2 1 94,0 2 864,0 2-364,-4 0-395,2 4 408,-3 2 1,0 3 113,0 5-700,0 3 0,0 6 1,0 0-453,0 0 0,0 0 173,0 0 1,1 1-878,1-1 0,1 1 278,1-3 0,2-2-602,-2-1 1,2 0 163,0-2 232,-2-3 0,1 2 800,0-2 0,0-1 0,2-2 0</inkml:trace>
  <inkml:trace contextRef="#ctx0" brushRef="#br1" timeOffset="2869">1072 282 8184,'-2'-6'-249,"0"-1"0,-1 2 958,1 0 0,0 0-196,-2 3 1,2 0 83,-2 2 1,-1 1 146,-1 1-171,0 2-382,-1 2 0,1 3 192,-1 2-219,4 4 1,-2-2 0,3 2-96,0-1 1,1-1 51,1 0 1,0-1-114,0 1 4,3-3 0,1 0-1262,5-4 879,-2 0 1,3-1 55,-1-1-639,1-3 1,0 2-1,0-3-312,0 0 1266,1 0 0,-1-3 0,3 0 0</inkml:trace>
  <inkml:trace contextRef="#ctx0" brushRef="#br1" timeOffset="3286">1143 372 8344,'-7'0'538,"1"0"1,1 1 263,1 1-275,3-1-166,-2 4 0,3-1 31,0 2-483,0 1 1,1-3 0,1 0 412,5-2-574,-1 3 0,6-4 1,-3 1 81,1-1 1,0-3 177,1 0 1,1-4-136,-2 0 1,2-2-142,-1-2 213,-2 2 1,-2-4 0,0 1-28,-1-1 226,-1-1 1,-5 1-34,0 1-111,0-1 241,0 2-212,-5 3 0,0-1 219,-3 6 1,-1 0-105,0 2 1,-2 1 486,3 1-263,-1 4 0,3 1 56,-1 5-266,1-2 0,2 3 108,0 0-428,2 0 0,-1-1 0,4-1 269,1 0-297,-1-3 0,5 3 0,0-4-597,2-1 1,2-4 345,-1 0 1,2 1-540,0-1 1,-1 0-55,1-2 1034,-3-3 0,4 0 0,-2-4 0</inkml:trace>
  <inkml:trace contextRef="#ctx0" brushRef="#br1" timeOffset="3594">1450 237 8315,'5'-6'0,"-1"0"0,-2 1 1322,2 1-467,-2 3-69,4-5-702,-6 5 0,0-1 15,-4 4-355,-2 2 232,0 2 1,-1 3 265,1 2-268,-3 1 83,2-2 0,0 2 310,2-1-146,4-2 1,-4 3 0,3-4 177,0 0 0,2 0-193,2 0 0,2 0 176,2 0 1,3-3 158,-1-1-766,4 1 221,-5 1 1,4-2 285,-2 1-459,0-1 0,-5 2 121,0-2 116,-2 2-369,0-3 0,-4 4 1,-3-1-317,0 0 1,-3 1 270,0-1 0,0 1-859,-3-1 607,3-2 86,-1 1-771,3-4 1291,-1 2 0,1-6 0,0-1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7:41.021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13 135 14216,'-2'-3'-3268,"1"0"3560,-2 3 0,1 3 1230,0 4-597,0 2-591,2 7 0,0 3-118,0 4-37,0 2-342,0 4 694,0-3-558,0 6-290,0-6 1,0 0-165,0-5 1,0-5 294,0-3 0,0-3-258,0-3 0,0-4-169,2-1 296,-1-1 1,2-4 209,-3-1 0,0-2-268,0 0 0,2-1 187,0-2 1,3-1 82,0-3 1,0 3 498,2 2 0,0 1-104,1 0 1,0 1 45,3-1 1,-3 4-15,3 1 1,-1 4-18,1 5 0,0 2-57,-2 4 0,1 3-187,-4 1 0,1 1 0,-5 2 0,3-2-61,-3-1 0,-1-1 228,-3-3 1,-4-3-30,-2-2 1,-4-1-202,2-3 0,-2 1 210,-1-3 0,0-1-165,0-3 0,0-1 29,0-4 0,3 1-491,-1 0 0,4-1-173,1 1 1,0-1-393,4-2 1,0 3-1392,4-1 2389,2 1 1,5 2 0,1-2 0</inkml:trace>
  <inkml:trace contextRef="#ctx0" brushRef="#br0" timeOffset="365">276 462 10847,'-3'3'-982,"0"-2"0,4 2 1216,1-3 1,1-1 297,4-1 1,2-3-197,2-3 1,1 0-220,1-3 1,0 1-24,-1-3 1,1-2 146,0 0 0,-1-2-114,-1 2 0,-3 0 206,-3 2 0,-2 3 108,-3 2 1,-4 0-236,-2 2 1,-2 2-45,-2 2 1,-3 4-12,-2 3 0,0 1 76,2 3 1,0 1 56,0 3 0,1 0 131,-1 2 1,2-1-86,0 3 1,6-2-416,1 2 0,3-4 204,1-1 1,3-1-661,1 0 0,5-3 169,4-3 0,1 0-665,3-3 0,0-1 199,2-3 1,0-2 808,0-2 0,4 0 0,-1-1 0</inkml:trace>
  <inkml:trace contextRef="#ctx0" brushRef="#br1" timeOffset="958">661 251 8525,'0'-10'0,"0"0"339,0 4-130,0 2 0,-3-1 280,-1 3-265,-2 0 55,-3 5 0,2 3-352,-5 4 168,2 6 0,-3-2-105,0 3 0,1 0 103,1 0 1,2-1 45,3-4 1,2 1 75,-1 0 0,5-2-136,0-1 0,2-4 14,5 0 0,2-3 249,2-1 0,1-2-44,1 0 1,1 0-28,-1-2 0,0 1-328,-4-1 1,-1 2 79,-1 2 1,-4 1-22,0 4 0,-3 0 88,0 2 1,-1 1-654,-3 2 1,-1 1 282,-3 0 1,-2 0-805,2 0 1,1-4 48,3-3 1035,3 1 0,-2-7 0,3 3 0</inkml:trace>
  <inkml:trace contextRef="#ctx0" brushRef="#br1" timeOffset="1113">777 385 8415,'0'7'489,"-1"-1"-342,-1 0 0,1 4-388,-1 0 0,1 3 107,1-1 0,1-1-927,1 0 1061,-1-3 0,5 1 0,-3-3 0</inkml:trace>
  <inkml:trace contextRef="#ctx0" brushRef="#br1" timeOffset="1237">815 251 8998,'-6'-20'1378,"2"4"-133,-1 1 1,4 2-512,-1 2 1,1 2-432,1 3 228,0 2-1971,0 1 0,3 4 785,1 1 0,2 2 655,0 2 0,3 3 0,1 1 0</inkml:trace>
  <inkml:trace contextRef="#ctx0" brushRef="#br1" timeOffset="1956">1053 334 8416,'-7'-9'0,"1"-1"0,2 0 0,-2 0 0,2 4 0,-2 0 0,0 2 0,-1 1 972,-2 3 0,2 4-326,-4 2 1,3 3-201,-1 4 1,1 2-78,1 0 1,0 2 126,5-2 1,0 0-564,2-2 0,3 0 125,1 0 1,4-3-484,1-2 1,2-1 252,0-3 0,3-3-374,1-5 1,2-2 203,-2-6 1,0-1-43,-2-4 0,0 0 134,-1-5 0,1-1 26,0-2 0,-3-4 623,-1-1 1,-5-1-246,-2-1 0,-1 0 308,-1 0 1,0 2-199,0 3 1,-4 4 116,-2 4 1,-1 4-61,-1 6 0,1 3 39,0 6 1,0 2-65,-1 2 0,0 6-59,0 7 1,1 2 36,0 3 1,4 1-38,1 2 1,1 4-80,1 1 1,3-1 59,1 1 1,2-2-143,3 2 1,1-3-93,3 0 0,0-4-173,2-4 0,-1-5-10,1-5 0,1-5-144,-2-2 0,1-2-412,-5-2 0,3-2 344,-3-5 0,2 1-489,-2-2 0,2 1 333,-1-2 0,1 3-24,-2-3 0,2 0 258,-1-1 1,-2 1 299,0 0 0,-2 3 14,-1-3 1,-2 3 755,-2-1-763,-1 2 0,-2 2-166,-1 0 0,-2 0 1681,-2 3 0,0 0-668,-1 2 0,1 0-278,-1 0 1,1 0-22,-1 0 1,1 2-175,0 0 0,1 3-37,1 0 0,3 3-50,-1 0 0,-1 3-192,1-3 0,0 3 150,4-2 1,0 2-198,2 0 0,1 0 140,4 0 1,0-1-289,4-2 1,2-3-172,0 2 0,3-5-160,-1 0 1,2-2 253,3-2 1,-2 0 110,1-2 1,-2 1-1338,-2-2 1,1 2 15,-3 3 1413,3 3 0,-4 1 0,1 2 0</inkml:trace>
  <inkml:trace contextRef="#ctx0" brushRef="#br1" timeOffset="2656">1623 263 8293,'0'-10'-284,"3"1"1,-1 3 1001,2-1-337,-3 1 1,4-3 60,-3 1 0,3-1 200,-3 3 0,0 2-235,-2-1-199,0 4 1,-1-2-298,-1 3 1,-1 3 132,-4 1 1,0 3-84,-1 1 0,0 0 61,0 3 0,1-3 66,0 3 0,2-1 152,0 1 1,2 0-125,3-3 0,0 4 379,0-1 0,5-2-141,2-1 1,4 0 101,-1-2 1,5 0-109,-1 1 1,4-2-193,-3 0 37,0-2 1,-5-3-332,1 2 60,-3-1-575,1 2 469,-5-3-1575,-2 0 1300,-7 0 0,-2 0-794,-3 0 1,0 0 485,4 0 1,-3 0 766,1 0 0,-1 3 0,3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8:13.3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45 116 8394,'-2'-13'-305,"0"1"305,-2 1 601,2-1 1,0 7 338,2-1-445,-3 4-181,2-1 0,-3 6 193,2 1 0,2 5-63,-3 4 0,1 6 198,-1 4 0,1 4-134,-1 3 1,3 1 26,-2 7 1,-1 0-118,1 5 0,0-1-458,2 1 0,0-5 28,2-4 1,0-7 26,2-6 0,-2-7-229,2-5 0,-1-5 223,1-2 0,-2-2-295,2-2 0,-2-3 65,3-5 1,-1-3-120,2-6 1,1 1 84,-1-3 1,1-2 176,-1 0 1,0-4 84,1-1 1,-3-2-6,0 2 1,1-2 490,1 2 0,-2-2-228,1 0 0,-3 4 271,2 3 1,-2 3-202,0 3 0,1 1 43,-1 3 1,1 5 379,-1 2-276,-2 4 0,4 0-291,-2 4 1,-1 1-205,4 4 1,-1 3 204,2 2 0,-1 5 36,-1 4 1,0 0-183,3 2 1,-1 3 96,1 2 0,0 0-189,1-3 0,-3-2 45,2-2 0,-2-3-106,1-3 1,0-3 15,-2-1 1,1-4-125,-3-3 201,0-2 1,0 0-117,1-4 1,-1 0 108,-2-2 0,0 2 4,0-2 8,3 2-39,-3-3 53,3 1 1,-2-2-18,1-1-501,-1 1 227,4-3 0,-4 1-105,5-7 162,-3 5 0,4-7 162,-1 2 1,1-3-63,2-3 0,0-4 124,2-1 1,1 0-159,-1-2 0,0 3 395,0 1 0,-2 2-74,-3 3 0,0 5 877,-2 4-290,2 2-341,-5 4 0,2 4-46,-3 5 1,0 0-178,0 2 1,0 2 164,0 2 0,0 3-34,0 1 0,0 3 253,0-1 1,0 2-124,2 2 0,1 2-273,2 0 0,0 4 24,0-1 1,-2 2-1,1-1 1,-1-1-121,1 0 0,-2-1 117,2-4 1,-2-3-1178,0-5 618,-2-1-1497,0-4 1348,0-2 1,0-4-614,0-4 1,0-2-46,0-2 0,0-1-292,0-2 1,0 2 255,0-4 1,3 2 553,-1-1 0,0 0-1987,-2-1 2645,3 2 0,0-3 0,4-2 0</inkml:trace>
  <inkml:trace contextRef="#ctx0" brushRef="#br0" timeOffset="1473">642 78 8382,'-6'-3'-308,"-1"1"476,1-2 1,-1 2 811,1-2-685,-1 2 0,3-1 178,0 3-46,2-2 8,0 1 1517,2-2-1254,2 3 0,2 0-182,2 0 1,-1 0-29,-1 0 0,0 0-83,3 0 1,-1 0-110,1 0 1,1 0-323,1 0 0,0 0 115,-1 0 1,0 0-139,3 0 1,-2 0-19,1 0 0,-1 0-51,1 0 1,-1 0 80,2 0 1,-1 0 9,0 0 1,0 0-8,-1 0 1,-2 0 62,2 0 0,-2 0-233,-1 0 193,1 0 1,-3 0 42,0 0-8,-3 0-111,2 0 0,-8 0-9,-1 0 1,-2 0-91,2 0 0,-1 0 154,1 0 1,-1 0-3,1 0 1,0 0-10,-1 0 0,-1 1 45,-1 1 0,0-1-31,0 4 1,1-3 9,-2 2 0,1 0-13,-1 3 1,-1-1 26,-2 0 1,2 2 659,1 0 0,-1 0-261,-2 3 1,2-1 193,1 3 0,3 0-171,0 0 1,1 0 49,4 2 1,0-1-21,2 1 0,0-2-139,0 0 1,3 2-92,1 0 0,2-2-19,0-2 0,3-3-86,0 0 0,-1-1 112,-1 0 0,-1-1-135,0 0 1,1-1 132,2-1 0,-1 0 21,3 0 0,-3-1-94,3 0 1,-3-3-83,3 2 0,-1-1-135,1-1 0,0 0-763,-2 0-143,-1 0 0,-1 0 185,-1 0 487,-2 0-1930,-2-3 755,-2 3-3813,0-3 4344,-2 3 1,-1-1 945,-2-1 0,0 1 0,1-2 0</inkml:trace>
  <inkml:trace contextRef="#ctx0" brushRef="#br0" timeOffset="1706">623 244 8278,'-7'-10'0,"4"1"792,1 3 0,1 1 2993,1 1-2656,0 3 0,5-4-544,1 3 0,3-1-423,-1 3 1,2 0 71,3 0 0,2 0-291,0 0 1,3 0-291,-1 0 0,-1 0-325,2 0 1,-2 0-1114,1 0 0,-2 0 838,-4 0 0,1 0 947,-2 0 0,3 0 0,-1 0 0</inkml:trace>
  <inkml:trace contextRef="#ctx0" brushRef="#br0" timeOffset="2472">969 78 8633,'0'-7'801,"0"1"25,0-1 1,0 3 273,0 0 294,0 2 1,0 0-645,0 4 0,-2 6 32,0 4 0,0 4-249,2 3 1,0 3-191,0 2 1,0 1-285,0 0 0,0 1 146,0 0 0,0-1-573,2 1 1,0-5 303,2-2 0,-2-5-628,0-1 0,-1-5-50,1-4-141,-1-2 0,3-2 12,-2-5 0,-2-2-143,3-2 0,-3-2 460,0 3 1,0-4-68,0 2 1,2-2-252,1-1 1,-1 0 341,-2 0 1,0 0 162,0 0 0,0-2 367,0 0 0,0 0 0,0 3 0,0-2 0,0-1 0,0 2 0,0-2 0,0 1-28,0 1 0,0 3 28,0-1 0,0 3 827,0 0 0,0 0-323,3 2 1,-2 2 901,3-1 1,-2 4-641,3-1 0,-3 1 182,2 1 0,-2 4-263,2 2 0,-1 1-70,1 4 0,-3 0-85,1 4 1,2 0-123,0 2 1,0-1-377,0 1 1,-2 1 88,3-3 0,-2 0-269,1-2 0,2-1 185,-2-1 1,2-2-207,0-3 0,1-2-114,-1-2 1,1-2-249,-1-2 0,1-5 134,2-3 1,-2-2-118,2-1 1,0-1 471,-1-1 0,2 1-122,-2-3 1,-1 3 264,2-1 1,0-1-54,0 1 0,-1 0 41,-1 2 0,-2 1 93,0 1 0,0 0 538,0 2-170,0 1 475,2 1-443,-1 1 0,1 3-144,-1 0 1,-2 3-8,0 0 1,-1 0-121,1 3 0,-2 0 40,2 3 0,-2 4 69,3 0 1,-2 4 209,2 3 0,0 1-60,0 5 1,-2 4 206,1 3 0,1 1-86,1 1 0,0 0-691,1-3 0,-1 0 0,1-3 0,-1-6 0,1-3 0,-1-4 0,0-2 0,-1-5 0,-1-4-1003,0-1 1,0-2-136,1-1 1,-4 1-889,1-3 1,-1 1-2928,-1-1 3779,0 0 0,0-2 1174,0-1 0,0-2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10:34.0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37 180 5744,'4'-2'0,"-2"-3"0,1 0 0,1-2 0</inkml:trace>
  <inkml:trace contextRef="#ctx0" brushRef="#br0" timeOffset="496">50 91 7435,'-4'-7'0,"2"1"-80,2-1 1,-3 1-1,1 0 505,1-1 0,0 1 0,1-1 0,0 1 246,0 0 0,0 1-137,0 1 0,0 3-269,0 1 0,0 4 0,-1 4 0,0 4 0,-1 3 251,0 4 0,2 1 0,-1 3-125,-1 2 1,1 2 0,-2 1-1,1-1-172,0 2 1,0-3 0,2 0 0,-1-3-1,0-3 180,-1-1 0,-1-5-602,3-1 1,0-2-1,0-3 1,0 0-1606,0 0-765,0-4 1942,0-1 0,0-8 0,1-1 0,1-1-1021,0-1 1652,0-1 0,1 2 0,0-2 0</inkml:trace>
  <inkml:trace contextRef="#ctx0" brushRef="#br0" timeOffset="800">204 14 7940,'0'-7'353,"1"4"0,0 1 2281,1 4-2341,0 1 1,-1 7-1,0 1 1,2 3-1,-1 1 1,0 2-70,0 0 1,2 4 0,-1 1-1,1 0 1,0 1 72,-1 0 1,2-2 0,-2 2-1,0-1 12,0-1 1,0-2-514,-1-2 0,-1-1 0,1-4 0,-1-1 0,-1-3 0,0-1-1134,0 0 586,0-4 0,-1 0 0,-1-3-408,-3 0 0,2 0 1160,-1 0 0,-1-3 0,-1 0 0</inkml:trace>
  <inkml:trace contextRef="#ctx0" brushRef="#br0" timeOffset="1001">24 283 8984,'-6'0'0,"-1"0"1063,1 0 0,2-1 0,3 0 1,2-1-585,4 0 0,1 0 0,2-1 41,1 2 1,2-2 0,0 1-88,4 1 0,-2-1 0,3 1 371,-1-1 1,0-1-605,2 3 1,-3 0 0,2 0-1,-2 0 1,0 0 0,-3 0-578,-1 0 1,-1 0 0,-3 0 0,0 0-1,1 0-1483,-1 0 1,-2 0-788,1 0 2647,-1 0 0,0-2 0,-2-2 0</inkml:trace>
  <inkml:trace contextRef="#ctx0" brushRef="#br0" timeOffset="1367">454 20 7941,'-6'0'383,"1"4"1,2 1 0,0 4 0,1 1 0,0 2 1340,-1 2-1565,-1 0 0,2 6 1,-1 0 125,0 3 1,-2 1 0,1 2 0,0 1 36,0-3 0,2-2 0,0-1 0,1-4 0,1-2-103,0-1 1,0-4 0,0-2-588,0-1 0,1-3-178,1-2 0,0-4 1,1-2-1,1-3-635,-1-1 0,-1-2 1,2-3-581,-1 0 1761,-1-3 0,1 0 0,0-3 0</inkml:trace>
  <inkml:trace contextRef="#ctx0" brushRef="#br0" timeOffset="2049">416 78 7941,'0'-7'578,"0"1"1,0 0-1,0-1 1,0 1 181,2-1 1,0 1 0,2 0-1,1-1-215,1 1 1,0 1-1,1 2 1,1 0-144,1 2 1,1 0-1,0 1 1,0 0-267,1 0 1,0 3-1,1 2 1,-2 2-1,0 1-44,0 0 1,-2 0-1,0 0-109,-1 0 0,-1 3 1,-2-2-1,-2 1-227,-1 2 0,-1-1 0,-1 0 0,-1-2 121,-2 0 1,-2-1 0,0 0 0,-1-1 0,0 0 0,-1-2-1,0 0 1,0-3 0,0 1 0,0-1 0,0-1 0,0 0 1061,1-1 1,3-1 650,2-1-1330,1 1 1,4-2 0,2 3 0,0 1 0,2 1 0,-1 3 226,1 0 1,1 2-671,1-1 1,0 1-1,-1 1 1,1 1 190,1 1 1,-2-1 0,1 1-1,0-1 1,-1 0 0,-2-1-1,-2 1-71,-1-1 1,-1-1 0,-2-1-1,0 1 1,0-1 0,-1 0 0,-1 1 403,-2-1 1,-4 1 0,0-2-1,-1 0-17,0 0 0,0-2 0,-3 2-161,1-1 1,1 0-1,-3 1 1,0-1 0,0-1-1,0 1 154,1 1 1,0-2-194,1-1 1,-1-1 0,4 1 0,0 0 0,1-1 8,1 0 1,1-1-509,1 0 1,0-1 0,0-1-1494,2-2 0,1 0 1,2 1 257,1 0 0,0-2-302,2 3 0,-2-1 1912,2 1 0,1 2 0,1-3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8:18.7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13 161 8417,'-4'0'0,"-1"0"1207,4 0-260,-2-3 321,3 2-622,3-4-188,3 4 66,4-2-43,6 0-174,3 2 0,5-2 95,4 1-46,1-2-21,6-2-67,3-1-265,1 1-1,0-1 199,-4 1 1,-7 0-888,-2 2 376,0-2 207,-9 6-1611,-2-3 812,-2 0 474,-6 2 52,-1-2-692,0 3 71,-3 0 185,1 0 812,-1 0 0,-6 3 0,-1 1 0</inkml:trace>
  <inkml:trace contextRef="#ctx0" brushRef="#br0" timeOffset="208">379 20 8381,'0'-7'1976,"0"1"-1250,0 2 1,2 1 61,3 3 0,0 3-297,2 2 1,1 1-49,1 3 0,2 1-200,-3 2 1,3 1-336,-3 0 1,1 0 17,-3 0-213,1-1 266,-4 1 0,0 0-118,-3-3 79,0 2 0,-3-4-58,-1 3-797,-2-3 1,-1 1 336,-1-3 0,1 1-1761,-2-1 2339,-1 3 0,3-1 0,-2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8:20.1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264 212 8420,'6'-9'-8,"1"2"8,-1-2 268,-3 2 1,3 1-1,-2-1 1,-1 1 393,-1-1 1,-1 3-355,-1 0 1,0 2 93,0-3-67,0 4-161,0-2 94,-3 3 0,0 0-294,-4 0 260,-2 0 0,1 0 168,-2 0-402,-1 3 177,-2-2 0,0 4 36,0-3-15,-2 3-51,1-4 0,-2 4 123,1-3-86,1 3 66,-4-5-308,1 6 207,1-2 0,0 0 152,3 0-226,1-2 0,-1 3 175,3 0-70,1-3-284,2 4 233,4-2 1,0 2-71,3 1-55,0-1 0,0 1-109,3 2-73,0-2 274,6 2 6,1-3 23,3 1-70,3 2 0,0-2 46,3-1-137,1 0 106,2-2-28,-2 2-263,2 1 116,-3-1 0,-2 1 185,-3-1-42,0 0 1,-3 1 39,-2-1 0,0 1-48,-9 2-22,3 1 15,-6 3 297,0-3-153,-7 2 0,0-3-117,-5 2-24,1 1 24,-4-5 1,3 4-702,-2-5 320,3 2 223,-2-4 0,4 1-560,-1 0 315,0-3-2,3 1-1234,1-2 974,2 2 1,3-3-167,0 0-1211,2-3 862,-1 2 1130,6-4 0,1 1 0,2-2 0</inkml:trace>
  <inkml:trace contextRef="#ctx0" brushRef="#br0" timeOffset="1237">405 122 8330,'0'-6'1140,"0"0"-135,0-1 118,0 1-185,0 2 303,0 1-903,0 12 0,0-1 147,0 9-256,0-2-35,0 6 1,0-4 0,0 5-14,0-2-90,0-1-1,3-3-358,-3 3 240,6-3 0,-5 0 266,4-1-495,-4-1 118,2-4 44,0-1-386,-2-2 1,1-3 16,-2 0 180,0-2-1253,0 0 1419,0-7 1,3 3 144,-1-5 124,0 2-248,-2-1 1,0-1 170,0 1-145,0 0-60,3-1 49,-3-2 39,3 2 1,-2-3-26,1 1 47,-1 2-22,5-5 1,-5 2-26,3-3 206,1 3-85,-2-2 0,3 2 533,-2-3-273,2 0-150,0 3 0,0 1 242,-2 0-146,2 5 12,-3-5 349,1 6-80,-1-1-40,0 1-192,0 3 0,2 3 120,-1 1-206,-3 2 431,2 3-311,0 1 1,-2 4 277,4 1-360,-4-2-66,5 6 1,-5-6-155,3 2 109,-2 2-64,4-4-337,-3 3 1,1-4 228,1-1 57,-4 1-650,5-5 447,-5 2 0,2-3-65,-1-2-417,-1-1 111,2-3 376,0-3 78,-3 0 0,5-7-510,-3 0 230,3-2 31,-4-1-31,5 0 137,-3-3 1,5 0-22,0-3 140,-1-1-64,5-2-18,-4 2 14,4 1 352,-2 1-193,0 4 1,2-2 721,-2 4-355,0 2-255,-1 3 0,-5 4 987,0 3-455,-2 0-292,4 3 889,-6 1-736,3 8 0,-1-1 173,0 6 216,1 3-340,-1 0 0,-1 5-275,5-5-252,-3 5 76,1-5 1,2 4-163,-2-2 87,-1-1 60,2-2 1,-2-2-770,2-2 350,0-2 239,-4 0-1456,2-3 499,0-4 473,-3 0-1221,6-5 1162,-5 2 1,2-3-147,0 0 41,-3 0 341,6 0 1,-5-3-1316,4-2 865,-1 0 304,2-2 564,-2-2 0,2-1 0,-3-3 0</inkml:trace>
  <inkml:trace contextRef="#ctx0" brushRef="#br0" timeOffset="1822">988 122 8145,'-3'0'173,"0"-3"0,0 3-173,2-6 985,-1 3 0,2-2 38,0 1-259,0 3-262,0-5 121,0 5-650,0-5 43,0 3 0,2-1 49,-1-1 197,2 4 40,0-2-433,-2 3 192,1 0-90,1 0-110,-2 0-6,2 0-119,0 0 330,-3 0-11,3 0-215,0 0 207,-2 0 0,2 0-116,0 0 115,-3 0 617,3 0-416,0 0 45,-2 0 1038,2 0-1096,-1 0-367,-1 0 48,2 0 241,0 0-339,-2 0 303,1 0 4,1 0-67,-2 0 102,2 0 0,0 0 540,1 0-484,2 0 1,0-2 49,0 0-121,1 0 1,-1 1 99,1-1-108,-1 1-133,3-2 22,1 0 1,1 3 9,0-3-88,-1 0 145,0 2 1,0-2-465,-1 3 0,-2-2 66,2 0-1431,-5 0 883,2 2 573,-6 0-3078,3 0 1,-8 1 3358,-1 1 0,-5 1 0,1 4 0</inkml:trace>
  <inkml:trace contextRef="#ctx0" brushRef="#br0" timeOffset="2135">976 129 8186,'-7'0'1459,"4"0"0,-2 5-746,3 1-699,-1 5 230,1-1 0,1 5 60,-2-1-306,3 7 0,0-3 211,0 3-261,0-1 0,0-4 200,0 0 1,3-1 881,1 0-638,2-3 0,2-2 278,1-1 1,2-5 173,-3 3-599,4-2-138,-2-2 0,0 2 261,1-2-61,0-1-340,4-2 217,-1 0 0,2-2-335,-4-1 1,1-2 210,0 1 1,0-2-479,0 0 1,-3 0 109,1-1-679,-3-2 651,1 2 0,-2 0-39,-1 2-184,-2 4 1,-2-5-307,-2 2-474,0 1 813,0 0 0,0 3-730,-2 0 1,-3 0 116,-3 0 1139,1 0 0,-8 0 0,1 0 0</inkml:trace>
  <inkml:trace contextRef="#ctx0" brushRef="#br0" timeOffset="2318">1014 257 8077,'-3'-3'1715,"-3"2"-507,5-4-555,-2 1-228,3 1 0,3-1 284,1 2-474,2 1-153,3-4 0,-1 4 270,3-1-1551,0 1 666,1-2 397,1 2 1,2-1 102,0 2 0,1 0 126,-1 0 0,-2 0-1,2 0 1,-1 0-352,-1 0 259,-3 0 0,2-3 0,-2-1 0</inkml:trace>
  <inkml:trace contextRef="#ctx0" brushRef="#br0" timeOffset="2621">1322 71 8162,'-6'-6'-976,"2"-1"1,1 3 525,3 0 4390,0 2-2330,-3-1-1176,3 3 0,-3 2 0,3 1 713,0 4-740,0 6-143,0-2 1,0 5 19,0-1 0,0 0 141,0 2-353,0 0 1,0 1 0,0 0 413,0-1-559,0-2 1,0 1 0,2-2 330,0 1-660,0-3 1,0 0 0,0-4-551,0 0 1,1-1 139,-1 0-364,0-1 327,-2-2-1079,0-2 1409,0-2 0,3-11 0,0-3 0</inkml:trace>
  <inkml:trace contextRef="#ctx0" brushRef="#br0" timeOffset="3171">1348 90 8102,'0'-6'0,"0"-1"0,0 1 799,0 0-420,0-1-200,0 4 1045,0-3 0,0 6-112,0 0-578,0 3 0,0 6 213,0 2-510,0 1-186,0 1 1,0 2 362,0 0-238,0 0 0,2-3 61,0 1 0,3-2-110,-1 0 0,2-4 258,0 2-614,1-5 238,-1 2 1,3-5 55,-1 1-335,4-4 1,-3-2 0,2-3-10,0-2 1,-2 0 128,1-2 1,-2-1-147,1 2 95,-2-2 50,-1-1 0,1 1 73,-1 1 0,-2 1-72,1 1 152,-1 2-61,-1-2 0,1 3-57,-2 2 296,-1-2-218,5 3 0,-6-1 130,2-1 1,2 3-80,0-2 0,2 0 216,0-3 1,-1 3 64,-1 0 155,0 2-34,3-4-198,-1 3 99,0-1 86,-2 1-165,-1 3 227,-3 0-262,0 6 1,0-1 0,0 6 116,0 0 0,0 1-113,0 1 0,0 3 419,0 1-283,0 2 29,0-3-215,0 2 13,0-1 1,3-1 267,1-1-365,2 2 48,0-7 1,0 5-560,1-7 253,2-2 162,-5-1-920,8-4 1,-8 2 26,5-3-472,-5 0 1,1-1 17,-3-1-1568,0 1 1609,1-1 207,-2-1 1123,2 2 0,-3-2 0,0 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8:25.6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20 206 8766,'-7'-6'1565,"4"2"127,0-1-789,0 1-754,2 0 35,-2 2 1,4 2 184,1 0-347,-1 0 193,5 0 0,-3 0 152,4 0-1406,-1 0 762,0 0 0,3 0-7,0 0 1,1 0 162,-1 0 1,1 0-52,-1 0 1,0 0-195,-3 0-623,3 0 613,-2 0 1,3 0-229,-4 0-589,0 0 169,-2 0 286,2 0 738,-6 0 0,6 0 0,-2 0 0</inkml:trace>
  <inkml:trace contextRef="#ctx0" brushRef="#br0" timeOffset="217">97 7 8196,'-7'-2'0,"1"1"860,-1-2 0,2 4 1,0 4 307,0 3-633,1 4 1,0 3-1,0 1 419,1 3-663,1-2 1,2 8 139,0-1-474,0 4 0,1-3 153,1 1 0,2-2-475,2-5 1,0 1 264,1-5-1382,-1-3 552,-2-2 470,2-4-1569,-6-2 545,6 1 1484,-5-4 0,2 2 0,-3-3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8:39.7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59 540 8530,'-7'2'0,"-1"-1"0,-1 1 1407,1 2-736,1-3-301,1 1 837,2-2-246,-2 0-681,6-5-256,-3 0 57,3-7 1,3-1 65,1-4 1,2-2 124,0-2 1,1-3 399,-1-4-128,3-1-273,1-3 87,0 0-150,2-3 1,-2 5 207,3 0-923,-3 3 466,-1 2 0,0 2 143,-1 1-343,1 8 226,-5 2 1,1 8-338,0-1 0,-2 4 186,1-1 0,-2 2-22,3 2 1,-3 2-68,2 5 812,0 1-352,3 3 1,-3 2-102,0 2 539,1 2-360,1 3 1,1 4 57,2 4-248,-2-2 11,5 3 0,-4-3-321,3 2 0,-3-3 166,3 3 1,-3-6-655,3 0 1,-3-7 97,0-4-207,0-3 0,-4-4 22,0 1 380,-2-4-526,0 0-68,1-3 179,-2 0-529,2 0 1356,-3-3 0,0 0 0,0-4 0</inkml:trace>
  <inkml:trace contextRef="#ctx0" brushRef="#br0" timeOffset="245">59 360 8385,'-10'-10'1599,"3"1"-1100,-2 2 1,5 4 2648,-1 1-2324,4 1 0,-1 1 20,4 0-257,4 0-256,4 0-319,3 0 1,1 0-1,1 0 420,2 0-700,1 0 0,2 0 0,1 0 245,0 0-894,4 0 1,-5 1-1,3 0-1131,-1 1 0,1 2 356,-4-1 1692,2 2 0,-5-5 0,3 3 0</inkml:trace>
  <inkml:trace contextRef="#ctx0" brushRef="#br0" timeOffset="540">450 161 8365,'-4'-2'0,"-1"0"3681,4-3-2729,-2 4 1,3-1 0,0 5 476,0 3-350,3 4-407,0 2-289,4 1 1,2 3-910,2 1 404,-2-1 0,3 1 133,-1-2-1459,1 3 1060,4-1 0,-2-1 240,3-1-2171,-3-1 1497,2-2 0,-4-2-1476,-1-1 2298,1-2 0,-2-1 0,3 1 0</inkml:trace>
  <inkml:trace contextRef="#ctx0" brushRef="#br0" timeOffset="771">623 123 8398,'-6'-7'3183,"-1"2"-2693,1 0-246,-1 5-244,-2 4 0,1 4 1130,-2 2 1,-2 4-446,-3 5 1,1 6-470,-3 3 0,-2 3 97,0 3-372,-2-1 0,6 2 143,-2-3 239,4-3-840,1 0 1,7-7 0,1-3 51,3-3 39,1-5 0,3-3 1,3-3-2270,2-1 1486,3-2 281,-1-2 928,6-4 0,0-8 0,4-1 0</inkml:trace>
  <inkml:trace contextRef="#ctx0" brushRef="#br0" timeOffset="1020">738 84 8213,'-4'-8'1374,"0"-1"0,3 0-51,-2 3-301,3 3 0,0-2-6,3 2-607,0-2-17,3 5 0,4-5 0,0 2 365,3-1-1006,2 3 249,-1-5 0,4 5 247,-1-4-321,-1 4 0,3-3 0,-3 3-632,0-1 0,0 0 335,-3 2 0,0 0-1181,0 0 1,-3 0 24,-2 0 189,-1 0 545,0 3 793,-4 0 0,0 4 0,-3-1 0</inkml:trace>
  <inkml:trace contextRef="#ctx0" brushRef="#br0" timeOffset="1256">873 65 8961,'-4'-4'747,"0"2"658,2 1 0,-3 2 1,2 1 1278,0 3-1772,1 3-503,0 5 0,2 3-244,0 4 1,0-1 112,0 0-867,0 0 0,0 1 0,2 1 360,0 0-541,3 4 1,-2-5 0,4 0-261,-1-2-56,-2 1 0,1-7 0,-2 2 1086,0-3 0,-1-3 0,0 1 0</inkml:trace>
  <inkml:trace contextRef="#ctx0" brushRef="#br0" timeOffset="1491">771 418 8133,'-10'-6'3926,"6"5"-2594,-2-2 1,8 4 301,2 3-1018,0-2-295,8 1 1,-2-3-436,3 0 0,3 0 213,1 0-1259,2 0 0,0-3 0,1-1-46,1-2 260,-1-3 0,4 1 1,-2 0-305,1 1 1250,-5 0 0,6 1 0,-4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08:42.2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110 167 8287,'0'-7'2756,"0"3"-1520,0 0 129,0 2-781,-3 8 0,-1 2-247,-2 7 1,-3 0-410,1 0 0,-4 3 62,2-1-169,0 5 0,-2-2 126,2 1 302,0 2-386,1-3 0,5 0 1,2-4-21,2 0 96,0-1 58,2-5 1,3 0 263,3-3 0,4 0-49,3-5 0,3 0 49,-1-2 1,0 0 25,0 0-408,-3 0 0,2 1 87,-3 1 155,-1-1-252,-2 2 0,0-1 0,-5 1 89,0 0-55,-3 2 0,-2 1 1,0 1-125,-2 2 184,-2-2 1,-3 3-1,-1-2-295,0 0 0,-4 3 65,1-3-529,-1 1 478,-1 0 0,-1-2-152,-1 2-236,0-2 1,4-1-1,0 1-454,0-1 315,-1-2 845,2-1 0,-2-3 0,2 0 0</inkml:trace>
  <inkml:trace contextRef="#ctx0" brushRef="#br0" timeOffset="237">52 327 8279,'0'-16'0,"1"5"0,4-2 0,0 7 0,5-1 0,-1 4 0,2-1 2318,-1 3 0,3-4-1993,0 3 0,-2-1 1,-1 3-1827,2 0 0,0 0 655,1 0 0,-1 0-884,1 0 1730,0 0 0,-3 0 0,-1 0 0</inkml:trace>
  <inkml:trace contextRef="#ctx0" brushRef="#br0" timeOffset="477">398 135 8356,'0'-13'3427,"0"3"-1820,0 3-1258,0 4 1,0 5-1,0 2 267,0 5-236,0 5 1,0 3-1,-2 4 357,0 0-824,0 3 0,2-1 0,0 3-360,0-1 0,0 1 371,0 0 0,0-3 190,0 1 1,0-3-391,0 0-1848,3-4 1387,-3-1 0,4-6-80,-2 1-170,-1-6 1,4 4-59,-3-5 1045,3-1 0,-1 0 0,2-3 0</inkml:trace>
  <inkml:trace contextRef="#ctx0" brushRef="#br0" timeOffset="807">527 231 8380,'0'-12'1723,"2"1"-1036,-1 5 0,6 0 75,-1 2 171,0 1 0,4-2 52,-1 3-506,1-1 0,3 1-66,0 0 0,-1-1-602,1 1 1,0 1 242,0-1-571,0 2 1,-3 0 341,-2 0 154,-3 2-242,0 2 1,-4 2 0,1 2-239,-1 0 250,-7 2 60,2 6 0,-8 0 238,1 3 28,-1 1-136,-1-1 0,2 0 344,1 0 0,2-2 108,-1 1 522,2-4-581,1 2 0,2-6 204,2-2 102,1-1-331,1 0 1,3-4 115,1-1-500,5-1 273,1-4 1,3 0-970,0-4 0,2 1 454,0-1 0,0 0-1171,-3-1 0,1 1 135,0-2 300,0 2 0,0 3 1,-1-1-317,1 0 1371,-3 2 0,5-5 0,-1 1 0</inkml:trace>
  <inkml:trace contextRef="#ctx0" brushRef="#br0" timeOffset="1393">956 19 8234,'0'-6'711,"-3"2"41,3-2-326,-6 6 1,5-2-1,-4 4 242,0 2 0,2 5 152,-1 4 1,-1 5-15,-1 3-267,-1 6 1,3-2 257,0 5-484,0 2-222,-3 4 0,3 0 0,0 0 409,2-1-1094,-1-1 548,3-2 1,0-1-1135,0-3 683,0-6 329,0-7 1,0-7-1050,0-1 537,3-5 839,-2-2-368,5-7 1,-3-3-350,4-2 913,-1-1 1,0-2 0,1-1-113,-1 0-168,1-1-40,-1-3 0,3-1-520,-1 0 1,1 0 207,-3 4 0,1 0 516,2 4 1,-2-1-34,2 3 87,-2 4-212,-4 2 0,3 5-324,-2 0 919,5 0 1,-2 3-99,1 1 704,-3 4-529,0 2-358,-1 6 0,0 0 39,-2 4 0,-2 1-120,0 0 1,0 2-427,0-2 102,-2-1 1,-2-1-54,-5 0 0,-1-6 1,-3 2 185,0-1-1022,0-4 594,-2-4 1,1-3-60,-1-3 306,2 0 0,-2-1 0,0-1-352,0-2 1,5-5 111,1-1 0,2-2-223,1-1 0,1 0-8,1 0-1573,3 3 927,1 1 1175,0 0 0,9-1 0,-2-3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4:20.5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167 61 8038,'-4'-8'0,"-1"-1"0,3 1 1947,-2 4-887,0-2-628,0 6 0,-2-3-61,2 3-141,-2 3 58,-3 0-357,2 7 1,-3-3 96,1 4 156,2 0-63,-5 5 1,4 1 158,-2 4-103,-1 2-60,1 2 11,1 1 1,2 3 366,1 1-323,-1 1-88,4 1 1,1-1 319,4-1-76,1 2-86,7-6-340,0 5 101,5-7 0,2-2 275,2-7-158,0-2 0,3-3 128,-1-4-101,0 1-289,2-7 1,-6 0 58,3-7-96,-3-2 0,-3-4 203,1-3 1,-8 3-95,2-2 134,-2 1-66,-1 2 179,-2 2-146,-1 0 6,-3 4-6,-3-1 166,-1 1 0,-4 0-27,-1 2-79,-2-2 223,1 6 0,-3-3 176,0 3-97,-3-3 0,3 2-255,-6-2 0,5 4-446,-3 1 223,3-1 9,-2 5-504,0-3 0,5 4 170,-2-1 290,2 0-755,1 1 427,0-1 148,7 1-1670,0-4 1205,3 0 0,1-1-1439,1 0 1174,4 1 399,1-3 631,5 0 0,-2 0 0,3 0 0</inkml:trace>
  <inkml:trace contextRef="#ctx0" brushRef="#br0" timeOffset="389">475 126 8000,'3'-23'2150,"3"4"-1478,-2 6 0,2 6-135,0 5-156,-2 1-212,-1 1 0,-3 3-35,0 2-75,-3 3-15,-1 2 0,-3 4-54,-1 1 50,1 1 0,-6 3 289,3 0 1,0 1 104,-1-1-323,0 0-113,1 3 77,-2-2 1,5 0 76,-1-3-274,-2 0 98,5 0 0,-2-2-215,4-5 122,1 0 1,2-7 129,0 0 79,0-3 368,3 0-211,-2-3-47,5 3-169,-3-3 597,4 3-386,-1-3 0,0 2 153,1-1 6,-1 1-253,3-2 0,1 3 63,3-2 2,0 1-60,0 1 0,0 0 83,2 0-39,2 0-6,-1 0-505,3 0 270,-3 0 1,3 1 65,-2 1-747,-2-2 515,-2 3 0,-1-3-58,-1 0-1037,-2 0 371,-2 0-433,-1 0 356,1 0 318,-4 0-1007,0 0 763,-3-3 935,0 3 0,0-6 0,0 2 0</inkml:trace>
  <inkml:trace contextRef="#ctx0" brushRef="#br0" timeOffset="619">565 113 8066,'-10'-2'0,"1"-1"2168,2 1-1434,3 2 1,-1 4 359,3 2-593,0 4-1,2 5 327,-3 2-452,2 5 1,-1 1-77,2 2 0,0 2 1,0 0 405,2 0-472,2 4-625,0-7 371,1 3 1,-1-7 135,2-1-469,1-3 318,-1 0 1,1-5-1897,-1-1 1254,-2-2 0,1-4-2152,-1-2 866,2-1 1327,1-1 637,-4-3 0,3-4 0,-3-3 0</inkml:trace>
  <inkml:trace contextRef="#ctx0" brushRef="#br0" timeOffset="876">795 10 8102,'0'-6'2496,"0"2"-1129,0 4-565,0 7 72,0 5 1,0 8 56,0 6-421,-2 2 216,1 5-365,-5 1 1,5 3-144,-1 3-141,2 0 21,0-2 0,0-4-886,0-4 453,0-4 346,0-4-980,2 0 408,-1-8 346,2 4 43,0-11-1486,-2 3 1016,1-4 1,-1 0-204,1 1 141,-1-4 1,2 1-73,-3-2-696,0-1 1472,3 2 0,-3-6 0,3-1 0</inkml:trace>
  <inkml:trace contextRef="#ctx0" brushRef="#br0" timeOffset="1322">1052 81 8022,'0'-4'585,"0"7"0,-3 4-549,-1 6-39,-2 3 0,0-2-183,-1 3-307,-2-3-54,2 5 328,-5-3 537,2 1-268,-3 1 1,0-4-200,0 3 186,1-5 0,-1 3-159,0-5 83,0-3 280,3 1 0,-1-7-9,2 1 210,1-1-234,1-1-87,1 0 1,0-3 665,2-1-377,-2-2-119,5 3 561,-1-3-502,2 2 1,0 0 248,0 0 100,0 2 2039,0-1-2466,2 3 1,2 1 460,2 1-252,-2 2-57,4 2 18,-3 1-164,4 2 1,0 1 64,2 3 419,-2 0-412,3-1 0,-2 1 112,3 0-385,0 3 109,0-3 0,0 3-409,-1-3 154,-2 0 129,0 0 0,-4-4-1039,1 0 530,-1-2 192,-3 0-661,3-4 198,-5 0 174,2-3-2031,0 0 1314,-3 0 805,3 0-1387,-3-3 1139,0 2 1,2-4 705,0 0 0,1 0 0,-3-2 0</inkml:trace>
  <inkml:trace contextRef="#ctx0" brushRef="#br0" timeOffset="2138">1405 151 7989,'-3'-6'705,"2"-1"-369,-4 1 0,3 2 20,-2 2 18,0 4 1,-3 5 99,1 4-194,-4 3 410,0 3-347,-2 2 1,-1 3 508,0 2-428,0 1-127,-3 0 0,1 3-263,-2 0 40,1 0 0,3-5-1098,0 1 785,1-4 1,2-2 207,1-6-1230,5-3 776,1-3 172,3-3-213,0-3 1,3-8 0,0-3-1</inkml:trace>
  <inkml:trace contextRef="#ctx0" brushRef="#br0" timeOffset="2351">1200 209 7989,'-10'-6'2861,"0"2"-2385,4 1 384,2 3 1,1 4 8,3 2-379,0 3 205,0 7 0,3 0 120,2 1-379,3 1-113,2-1 1,4 0 117,1 0-1140,-2-3 520,6 2 174,0-3 1,-1-3-1489,1-2 815,-4-1 406,1 0-789,-4-4 608,4 3 1,-5-5-280,0 1-649,-4-1 1,0-1 1380,-1 0 0,3 0 0,1 0 0</inkml:trace>
  <inkml:trace contextRef="#ctx0" brushRef="#br0" timeOffset="2762">1706 100 8067,'7'-16'0,"-1"3"1108,-2 3-893,1 7 0,-2 1-229,1 4 1676,-1 1-1094,-3 4 0,0 2-342,0 2-143,-3 4-21,0-2 0,-6 6-110,1-2-40,-4 1 166,5 2-193,-5-1 0,3 0 173,-2 0 20,-1 1 0,4-3 0,-2-1 195,1 0-224,0-1-194,6-2 165,-3-3 1,5-1 266,-1-3-240,2-2-9,2 2 1,0-6 230,2 2-5,0-1-185,3-1 464,-1 0-221,-2 0 36,2 0-248,-3 0 116,4 0 0,-1 0 0,0 0 196,1 0 21,2 0-155,-2 3 0,5-2-21,-1 1-6,1 1-85,-2-2 1,2 5-90,-1-2-94,1 2 216,1 0-1004,0-2 595,-1 1 0,-1-2-11,0 2-432,-3 0 1,1-3 0,-3 1-108,1 0-860,-1-1 981,1-2 1,-3 0-751,0 0 737,-2 0 202,3 0 440,-4-3 0,2 0 0,-3-4 0</inkml:trace>
  <inkml:trace contextRef="#ctx0" brushRef="#br0" timeOffset="3035">1809 190 7942,'-11'0'0,"0"0"879,4 0 1,-3 3 0,5 2 629,0 2-957,0 3-56,1 6 147,1 0-320,0 4 1,3 0 112,0 1 183,0 2-325,0 2 0,2-2 123,0-1-310,3-2 1,-1-2-1,2-1-267,0-2 0,0-2 153,-2-2 1,1-4-1098,-3-3 664,3 0-2085,-4 0 1355,2-1 317,-3-3 1,0-6 0,0-1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4:15.7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173 142 8239,'-3'-9'0,"2"1"365,-1 0-178,1 1 1,-1 2 188,0 1-112,0 3 1,1-4 174,-1 3-189,1-3 188,-4 1 1,3 0 238,-2-1-427,0 4 644,-3-5-353,4 6 0,-3-3-203,2 3-87,-2 0-1,0 0-448,-1 0 194,-2 3 1,1 3 251,-3 5-329,4 4 228,-6 1-62,6 6 165,-5-2-216,5 5 1,-2-2 130,2 3 220,4-1-241,-3 4 0,5-3 25,-1 2 1,4-4 451,3 0-340,3-4 1,3 2-161,4-5 159,-2-2-61,6-5-205,-3 0 73,4-7 1,0 2 233,0-3-475,0 1 147,-6-6 1,1-4 185,-2-3-313,0-3 207,-3-2 0,0-2-230,-1-2 73,-2 0 0,2-1 7,-3-1-51,-2 1 150,-1-2 27,-3 2 106,0 1-129,0 3 0,-5-3 12,-2 2-34,-3 1 28,0 1 0,-3 2-80,0 0 77,0 3-7,0 1 0,1 2-722,2 1 341,-2 0 161,4 2-914,-4 1 507,5 3 253,1 0 56,0 0-1490,5 0 1069,-2 0 1,1 1-57,0 1-366,0 2 673,2-1 1,3 3 465,1-2 0,2 5 0,0 1 0</inkml:trace>
  <inkml:trace contextRef="#ctx0" brushRef="#br0" timeOffset="561">628 116 8155,'0'-6'0,"0"-4"0,0 3 0,0-1 1238,0 1-731,0 0 1,0 1 694,0-1-618,0 1-274,0 2 0,-1-1 347,-1 3-341,2 0 0,-6 2 256,2 0-439,-5 0 1,1 4 0,-2 1 0,-3 5 0,0 1 507,-2 3-399,-3 0-188,5-1 1,-4 2 368,2 0-211,2 2 30,-3-3-81,3 2 0,1-4 5,1-2-168,2 3 180,3-3-200,2 0-18,1-1 219,3-6 24,0 3-99,3-2 17,4-1 1,0 2 94,4-3 242,-3 3-327,7-4 0,-4 5 190,4-2-158,1-1-45,-3 3 1,4-2-190,-2 4 52,1 0 11,1 1-231,-2 0 191,-2 1 1,-2 1 134,-1-1-684,-2 1 270,2 2 181,-7 0-20,0 0-58,-3-1 37,-3 1 0,-1-1-60,-5-1 600,-1-2-204,-2 1-43,-1-6 139,-3 4 7,0-4-232,-1 2 22,2-2 0,0-1 50,0-3 64,0 0-898,-1 0 384,5-3 182,-4 2 1,8-4-745,-2 1 0,5-2 18,-1-1-1255,4 1 958,-2-1 718,3 1 0,3 2-1831,1-1 2312,5 4 0,1-5 0,3 3 0</inkml:trace>
  <inkml:trace contextRef="#ctx0" brushRef="#br0" timeOffset="1397">827 90 8100,'-6'-5'0,"-1"0"0,1 0 889,-1 3-325,4 0-164,-3 2 61,5 0 1,-4 3 293,3 1-518,0 5 405,-1 1-203,3 6 1,-3 0-144,0 6 258,2 1-258,-2 5 1,3 2 828,0 4-543,0-1-246,0 2 1,0-3-222,0-3-42,0-3 1,3-4-452,1-5 0,-1-4 306,-1-2 81,2-6-729,-3 1 443,2-6-355,-3 0 383,0-3-20,0-1-288,0-2 135,0-4 169,0 0 0,-1-2 159,-1-1-23,1-3 0,-3 0 90,2-3 0,1-4-201,-3 0 88,2-2 411,-1-1-212,3-2 0,0 1-135,0 0 305,0-3-172,0 4 0,3 0 842,1 5-465,2 4-208,1 1 0,-1 6 470,0 2-360,1 3-41,2 3 160,-2 2 0,5 0 259,-4 2-394,4 2-49,-2 2 0,0 4 86,1 0-61,0 2-191,1 1 1,-1 2 11,0 0 0,-6 2-245,2-2 198,-2 3 1,-2-4-825,0 3 392,-3-2 186,0 0-858,0-2 681,-3 0 1,-2-1-45,-4-1-52,-2 1 1,1-5-112,-3 2 223,-3-2 164,3-4 1,-3 2-212,3-3 640,-2 1-266,1-3 0,-1-1-193,4-1 1129,-1-2-525,5 1-181,1-3 1045,0 2-820,5 1 0,-2-1 75,3 2-54,3 1 1,2-1 194,3 2-213,2 2 980,0 2-878,5 5 0,-4 1-32,4 3 1,1 1-1,1 0 234,-1 1-930,2 0 208,-4 0 0,2-1-368,-4 2 0,1-4 256,0-2 101,-3 0-197,-1-4 0,-4 0 54,-1-2-1839,-3-1 1021,2-3-6032,-3 0 5440,0-3 0,0 2 118,0-4 914,0 4 502,0-5 0,3 0 0,1-4 0</inkml:trace>
  <inkml:trace contextRef="#ctx0" brushRef="#br0" timeOffset="1950">1186 469 8004,'-3'3'-131,"3"3"145,-6-5 381,5 2 114,-4 0-111,4-3 299,-5 3-351,5-3 1,-4-3 111,3-1 391,0-5-456,-1-3 0,3-5 181,-3-2 197,3 0-397,0-3 0,0-4-64,0-4-306,0-4 166,0-2 1,2 1-122,0 0 41,3 3 0,-2 0-667,1 2 382,2 5 174,-5 3 0,4 8-198,-4-1 90,5 8-55,-3 1 358,4 3-154,-4 3-121,3 5 829,-3 0-338,4 7-208,-1-2 1,3 5 362,-1 3-193,1 0-31,0 4 233,-2-2-181,5 5 127,-4-2-278,4 0-588,-2-1 330,0 0 0,1-2 135,-2 1-1024,-1-1 685,-1-3 1,-1-1-387,0-1 281,-2-4 202,2 4 1,-6-8-1115,3 1 467,-3-4 338,0 5-580,0-8 610,0 8 0,0-8-220,0 4-351,0-4 180,0 5 178,0-5-394,-3 1 401,3 1 628,-6-2 0,2 2 0,-2-3 0</inkml:trace>
  <inkml:trace contextRef="#ctx0" brushRef="#br0" timeOffset="2171">1122 347 8191,'-9'0'2710,"-1"0"-1756,0 0 0,3 0 31,2 0 626,4 0 123,7 0-872,2-3-308,7 0-138,-2-4 0,3 1 243,1-1-414,1-2-745,2 2 451,2-2 1,-3 3 198,0 2-2458,3-2 1277,-7 5 397,6-4 393,-5 4-1043,1-2 1,-1 3 1283,-1 0 0,-1 3 0,1 0 0</inkml:trace>
  <inkml:trace contextRef="#ctx0" brushRef="#br0" timeOffset="3021">1494 135 8051,'-6'-12'81,"0"-1"-81,2 3 551,1-2 0,3 7 289,0-2 264,0 5-104,0-1-754,0 9 0,2 0 349,0 6-364,0 3 1,1 4 350,-2 3 0,2 1 150,0 2-337,-3 1-525,3 0 167,-3-1 1,2 0 219,0-1-926,1 1 503,-3-5 1,2 1-662,0-4 472,0-4 105,-2-4-250,0-5 251,3 2 1,-2-6-152,3 0 422,-2-6-163,4-4 0,-5-6-157,3-1 163,-2-1 10,1-2-4,-3 1 153,2 0 247,-1-3-184,5 2 0,-5-4 667,4 2-418,-4-2-151,5 1 795,-3-2-623,4-1 1,0 1 74,1 1-3,-1 2-134,3 6 0,-4 1 322,1 4-47,-1 5-223,0 3-57,1 9 340,-1 4-199,1 6 0,-1 6 66,0 4-176,-2 3 0,1 2-258,-3 1 0,2-4 162,-1 2 7,2-3-530,-5-2 0,3-1 285,-3-1 33,0-5-855,3-2 538,-2-7-101,2-5 207,-3-1 33,2-6 1,0-4-130,2-6 164,0-3-10,3-3-68,-1-3 1,0-2-26,-2-4 138,2 2 13,-3-3 1,4 2-49,-1-1 37,-2 0 276,2 2 0,-5 4-9,3 3-271,-2 3 1045,3 3-558,-4 6 133,2 1-204,-3 6 16,0 0-191,3 3 1,-2 0 170,3 1-181,-2 2 137,4-6 1,-3 6 164,4-2-255,-4 2-96,6 1 1,-5 0 218,4 1 266,0 5-194,-2 1-143,3 4 0,-4 1 261,2 5 1,-2 1-278,1 3-235,-2 2 1,1 2 235,-3 0 6,0 0-630,-2-3 0,0 2 209,0-4 131,0-4-906,0-2 0,0-10 124,0-1-1547,0 1 1005,0-7 845,3 2 0,-2-6-1127,3 0 797,-2 0 347,4 0-985,-6 0 1,6-3 1505,-2-1 0,2-5 0,0-1 0</inkml:trace>
  <inkml:trace contextRef="#ctx0" brushRef="#br0" timeOffset="3680">2155 244 8051,'-4'0'1624,"1"0"0,3-2-842,-3 0 227,3 0-1581,-3 2 533,9 0-2710,-2 0 2749,2 0 0,0 0 0,-2 0 0</inkml:trace>
  <inkml:trace contextRef="#ctx0" brushRef="#br0" timeOffset="3813">2155 341 8051,'-7'0'2353,"4"0"-883,0 0-2178,3 0 152,6 0 1,-2 0-1432,4 0 1987,0 0 0,-2 0 0,0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4:25.4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33 320 8144,'-10'0'0,"1"-3"844,2 0-105,4-1-573,0 1 0,3 3 377,0-2-432,0 1 0,3-2 251,1 3-179,2 0 1,3 0-1,2 0 320,1 0-443,0 0 0,1 0 302,0 0-61,3 0-805,0 0 410,1 3 0,0-2-178,-2 1 0,1-2 164,-1 0 1,-1 0-1002,1 0 465,-2 0 313,0 0-1156,0 0 622,-3 0 865,-1 0 0,-3 3 0,1 1 0</inkml:trace>
  <inkml:trace contextRef="#ctx0" brushRef="#br0" timeOffset="203">26 429 8273,'-3'0'3738,"0"0"-3550,6 3 0,1-2 187,5 1-859,1-1 360,2 2 0,4-3 183,1 2-501,2-1 302,0-1 1,1 0-1049,1 0 607,-1 0 351,5 0 0,-5 0 230,2 0 0,0 0 0,1 0 0</inkml:trace>
  <inkml:trace contextRef="#ctx0" brushRef="#br0" timeOffset="861">629 282 8260,'-9'-6'358,"2"2"-18,-2-5-230,2 5 1096,1-2-448,-1 3-369,4-4-10,0 1 0,3 0-181,0-1-14,3 1 1,0-1 183,4 1-249,-1-3 0,3 1 1,2 0 141,1 1 1,2 0-28,1 1 0,-1 0-348,3 2 1,-2-1 22,2 3-97,-3 0 0,4 2 0,-3 0 67,0 3-571,-2 0 1,-2 6 77,-1 2 316,-5 1-747,4 1 573,-8 3 0,1 0 156,-4 3 0,-2 1 43,-2-1 1,-4 2 449,0 1-222,-2-1 73,-4 1 340,2-5-301,-1 5 1,0-9-92,0 2 734,3-4 0,0-1 1,4-3 252,0-4 88,4 2 0,2-5-281,4 3 0,3-3-385,4 0 0,2 0-259,0-3 0,3 3 189,1-2-719,3 1 0,-4 1 0,3 0 202,-2 0-751,0 0 0,0 0 0,0 0-155,0 0-1075,1 0 1375,-5 0 0,4-1 808,-5-1 0,2 1 0,1-2 0</inkml:trace>
  <inkml:trace contextRef="#ctx0" brushRef="#br0" timeOffset="1231">1065 77 8247,'0'-4'291,"0"-2"-293,0 3 1,0-1-2,-2 2 1,0 5 270,-2 3 0,0 1-37,-3 4-272,1 3 0,-1 0 0,1 3 149,0 1-283,-1 0 200,1-1 0,2-1 26,2-1-88,1-1 62,1-1 1,0-2 115,0-3 1,4 0-124,2-3 0,1 0 404,4-3-172,0 0 0,2-2 140,-1 0-312,-2 0 1,3 0 116,-3 0-186,0 3 1,-1-2 0,-3 4 242,1 2-230,-4 0 0,0 5 0,-3-2-38,0 3 0,-1-1 82,-1 1 0,-1 2-59,-4 0 1,1 0 66,-1-2-181,-2-3 1,2 0 0,-2-2 105,-1 0-976,3-2 653,-2 0 0,3-6-118,-1 3-344,1-3 353,2 0 433,-1-5 0,1-3 0,-2-4 0</inkml:trace>
  <inkml:trace contextRef="#ctx0" brushRef="#br0" timeOffset="1406">1033 198 8125,'0'-6'3442,"0"-3"-3404,3 2 0,-1-2 0,2 5-155,1 2 97,1 1 1,0 1-1,1 0-58,2 0-71,-2 3 0,5-2 0,-1 4-504,1 0 0,1-2 256,-1 1 1,2-2-1238,1 0 1634,-2 1 0,3-2 0,-3 2 0</inkml:trace>
  <inkml:trace contextRef="#ctx0" brushRef="#br0" timeOffset="1793">1412 57 8234,'6'-12'1646,"-2"2"-1132,2 0 0,-5 4-102,3-1-953,-2 1 685,0 2 0,-2 2-1,0 4 0,-3 3 108,-3 3 0,-2 3 78,-2 4-112,-1 1 1,-3 9 0,0 3 54,-1 3 369,0 1-349,2 3 1,1 0 351,2 4-5,-2 2-295,7-2 1,0-1-466,7-6 0,3-6 144,3-7 0,3-4-92,4-6 0,-1-4 42,3-5 0,0-3 112,3-4 1,-2-3-157,-1-5-188,-1 2 0,-3-6 0,-1 3-239,-1 0 197,1-3 255,-8 8 0,2-3 45,-6 6-31,0-1 3,0 3 0,-5 1 221,-2 1 0,-4 3-107,-2 1 130,-3 0-100,-3 6 1,0-2-7,0 2 223,-1 3-146,4-2 1,-2 2 140,3-5-1083,0 2 548,5-3 0,1 3-828,3-2 0,2 0 266,2-2 0,3-1-74,3 1 1,3-1 94,6-1 749,0-3 0,5-1 0,2-2 0</inkml:trace>
  <inkml:trace contextRef="#ctx0" brushRef="#br0" timeOffset="2169">1713 109 7973,'-3'-16'1060,"3"2"-815,-6 2 545,5 2 0,-2 7 0,3 4 356,-2 5-847,-2 3 0,-2 10 0,1 2 711,1 3-608,0 8-145,-3-5 0,4 7 132,1-4 1,1 1 112,1-2-1116,0 3 520,0-9 0,1 2 116,1-8-932,1-2 1,4-3 378,-1-1-375,1-4 0,-1-5 1,0-2-277,1-2 0,-1-3 669,1-3 0,-1-2-202,1-3 0,-1-1 715,0-1 0,1-1 0,2-6 0,1-1 0</inkml:trace>
  <inkml:trace contextRef="#ctx0" brushRef="#br0" timeOffset="2648">1810 243 7973,'6'-17'0,"1"1"0,2 0 0,-2 1 765,2 2-298,-3 1-178,1 4 1,-3 1-180,0 4 114,-2 1 67,1 2 0,-4 3 45,-1 1-354,1 2 0,-5 1 0,0 1 8,-2 1-63,0-1 168,1-1 0,-1 1-276,-1 1 1,-2-1 58,3-1 1,-3-1 4,3 1 1,-3-2 65,2 0 246,-2 0 1,3-2 0,-2 1 34,1-2 432,0-1-418,3 2 1,-1-2 111,1 1 1,0-4 280,-1 0-411,4-3 1,-1 2 104,2-1-71,1 1 552,-2 3-682,9 0-25,-4 3 0,5-1 188,-5 2-39,3-3-141,-4 2 0,5-1 463,-2 0-250,-1 1-105,3-1 0,-5-1 263,3 1-37,1 2-181,1-3 189,1 4-287,-1-4 0,-1 5 168,1-2-111,-1 2-58,5 0 1,-1 0 7,2 1 49,1-1-43,1 4 1,2-3 17,2 4 0,0-2 134,0 1-106,-3-2-55,2 1 0,-3-2 165,-1-1-211,1 1 30,-6-1 0,2-2 149,-5 1-209,-1-4 54,0 2-429,-3 0 277,0-2-681,-3 1 425,-1-2-979,-2 0 379,2 0 376,-1 0-515,1 0 99,1 0 170,-3 0-1025,2 0 0,-2 0 1753,0 0 0,-4 0 0,0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6:32.2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661 238 8178,'0'-6'241,"0"2"-186,0-2 571,0 3 1,0-1 0,0-1 650,0 0-795,0 2-165,0 1 1,0-1 558,-3 1-572,3-3 0,-4 5-285,2-3 0,1 3 1,-4 0-445,0 0 378,0 0 0,-5 3 138,0 1-458,-3 2 1,1 3 55,-1 2 173,0-2 0,0 3-62,0-1 0,1 1 203,2 1 1,0-3-104,4 1 348,-1 0-129,4-1 0,-2 1-146,3-2 276,0 2 1,5-4-1,4 2 94,3 1 2,2 0-124,3 0 0,2 0-26,2-2-81,0-1 45,0 2 1,0 0-303,-2 0 1,-1-1-16,-3-1 57,-3-1 62,2-2 0,-7 1 128,1 0 34,-4-3 0,0 3 0,-4-2-87,-2 1 299,-5-3-322,-1 5 1,-2-3 115,-1 1-118,-3 2 1,2-5 117,-3 3-434,3-2 1,-2 1-30,3-3-961,0 0 847,3 0 0,-1 0-26,2 0-458,4 0 503,2 0 0,3-1 429,0-1 0,3-2 0,0-2 0</inkml:trace>
  <inkml:trace contextRef="#ctx0" brushRef="#br0" timeOffset="847">860 174 8132,'-6'-6'0,"-1"0"0,1 2 1015,2-2-563,-1 5 1,2-1 197,-2 4-584,3 2 1,1 5-1,-1 2 418,0 4 1,0 1-185,2 3 1,0 3-127,0-1 66,3 3 59,-2-4-505,4 8 1,-1-7-1,2 2 234,1-2-1008,-4-5 449,3 0 338,-2-3-489,-1-6 585,0-1 0,-3-8-71,0-2 1,-1-1 173,-1-6 0,-1 0-76,-1-1 384,-2-1-190,3-3 1,-4 2-35,1-3 126,2 0 0,-1-1 0,0 0 75,0 0-1,-2-2 0,3 5 152,0-2-94,2 1 15,0 0-246,2 3 1,0 0 225,0 4 1,2 2 201,3 1-174,3 2 1,0-1 139,3 3-283,-1 0-238,6 2 97,-2 3 1,3-2 275,-2 3-426,0 1 79,-2 4 0,0-1-766,0 2 324,0-2 322,-3 4 1,-3-2-468,-3 0 1,-3 0 54,2-1 255,-3-2 0,0 2 0,-3-2-322,-1-1 418,-1 1 0,-3-3 1,0-1-217,-3 0 367,2 2-35,-3-4 1,2 2-83,-3-3 0,1 0-33,1 0 401,-1 0 0,4 0 293,-2 0 1,2 0 205,-1 0 0,2 0-184,1 0 338,2 3-558,1 0 1,4 1 311,1 1-32,2 2-227,5 0 0,-1 4 34,2-2 0,3 2-179,2 0 0,1-1-234,-1 1 117,1-3-60,1 4-459,1-5 0,-4 1 1,0-3 221,-3 0-115,1-4 0,-2 4 1,0-3-165,-1 0-657,-2-2 0,-1 0 1,1 0-2230,-1-3 3339,1 3 0,-1-9 0,1 2 0</inkml:trace>
  <inkml:trace contextRef="#ctx0" brushRef="#br0" timeOffset="1686">1245 456 8137,'-7'0'-368,"3"0"245,0 0 947,0 0 0,-2-1 52,2-1-552,-2-1 1,5-4 0,-1 0 354,1-1-434,1-2 1,0-4 115,0-1-121,0-1-141,0-3 81,3-4 0,0 1-34,1-1 0,1-1 124,-2 2 0,1-1-368,-2 1 51,3 4 0,-2 2-161,1 3 183,2 3 1,-3 1 93,1 3-122,2 2 1,-3 1 0,4 4 133,-1 1-26,0 4 0,3 4 1,0 4 390,1 1 0,1 3-139,2 4 0,2 4-64,0-3 1,0 3-6,-3-5-467,-2 3 0,2-5 0,-4 1 108,0-2 26,-1-3 0,-1-4 1,-2-2 124,-2-2-1464,2 0 764,-3-3-1674,2-1 1957,-3-3 0,-6-3 1,-1-1-1</inkml:trace>
  <inkml:trace contextRef="#ctx0" brushRef="#br0" timeOffset="1889">1168 341 8116,'-13'-3'0,"3"-1"0,1-1 0,2 0 1741,4 2 0,1 3-148,4 0-1351,4 0 1,3 0-38,4 0 1,-1 0 62,5 0-445,3 0 153,3 0 0,2 0 157,1 0-1360,0 0 867,-1-2 1,2 1 51,0-1-976,3 1 1,-3 1 1283,-2 0 0,2 0 0,3 0 0</inkml:trace>
  <inkml:trace contextRef="#ctx0" brushRef="#br0" timeOffset="2553">1681 33 8151,'-6'-6'0,"-1"2"547,4 1 0,-2 4 615,3 1-904,-3 4 1,3 7 0,-1 5 1058,0 3-731,-2 4-311,4 2 1,-2 5 194,3 0 1,3 1 189,1 3-1114,2-3 0,-2-1 0,1-5 76,0-5 21,0-6 1,0-7 161,-1-3-29,0-5 1,0-2 0,0-6-130,-1-1 1,1-5-136,-2-2 493,0-2 1,0 2 0,1-2-302,-2-1 483,3-3 1,-4 0 0,3-1-53,0 0 169,-2 0 0,4 3 91,-3 0-100,3 2 1,-4 4-27,4 5 1,-3 4 446,2 2 0,-1 2-249,2 2 1,0 5 1155,-3 6-793,3 5-233,-2 2-248,4 5 0,-3-3 0,0 2 322,1-3-986,1-1 318,1-1 0,-1-1 221,0-3-358,1-3 174,-4-5 1,2-3-374,-3 0 0,3-3 159,-3-1 0,3-4-341,-1-4 1,2-3 23,0-4 83,1-1 0,-1-6 0,1-1-330,2-2 751,-2 1 0,5-6 0,-1 1-270,1 0 803,1 2-434,-1-2 1,1 6 701,0 2 1,-3 8-125,-1 4-75,-2 5 0,-3 4 1,0 3 358,1 4-363,-2 2 0,1 7 96,-2 1-293,1 1 58,1 4-206,2 1 0,-3 1-345,1-1 1,2-2 142,-2 0 1,1 0-1064,-1 0 537,2-4 248,-6 2-666,3-6 1,-1-1 0,1-1-1050,-2 0-148,0-6 0,2 3 406,1-6 916,2 0 0,0-2 1,0 0 754,1 0 0,2-3 0,1 0 0</inkml:trace>
  <inkml:trace contextRef="#ctx0" brushRef="#br0" timeOffset="2778">2271 78 8021,'-13'-3'7011,"-2"-1"-7779,10 1-368,0 0 803,8 9 0,0-2-175,4 4 123,-4 0 1,3 0 0,-2 1 384,2-2 0,0 3 0,1 0 0</inkml:trace>
  <inkml:trace contextRef="#ctx0" brushRef="#br0" timeOffset="2935">2246 238 8058,'-7'-2'3017,"1"0"-1625,-1 0-813,4 2-1374,0 0 252,9 0-753,-2 0 789,5 0 0,-5 0 507,1 0 0,-1 3 0,2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6:41.4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58 167 8300,'-9'-7'0,"1"1"0,-3 0-636,6-1 136,-3 4 662,4 0 1,0 2 195,0-1 1185,2 1-742,-1-2 454,3 3 1,5 0-839,2 0 24,1 0-156,-2 0 0,3 0-133,-1 0 0,4 0 121,-2 0 0,2 0-513,1 0 184,0 0 129,-3 0-349,2 3 199,-2 1 0,0 0 62,-1 0-258,-2 1 0,-1 3 0,0 1-143,-2 1 199,-1 1 1,-4 2 0,-2 0-41,-3 0 0,-1-1 129,-4 1 0,1-2 187,-3 0 1,1-4-91,1 2 178,-1-2-62,5 0 1,-3-2-174,4 0 586,0-3-98,2-2-238,1 0 754,6 3-577,3-2 0,4 2 236,3-3 0,3 0-140,1 0 1,2 0-293,0 0 0,-2 1 139,0 1 1,-3 1-515,1 1 134,-4 2 0,-2 0-278,-5 1 333,-1 2 1,-3 0-2,0-1-231,-3 1 162,-4 0 1,-3-1-225,-2 3 66,-1-3 254,0 1 1,0-3-342,0-2 309,0 2 11,1-6-650,-1 3 433,0-3 1,3 0-130,1 0-761,2 0 197,1-3 215,-1 0-703,4-4 590,0 1 294,3-1 552,0 1 0,3-3 0,0-1 0</inkml:trace>
  <inkml:trace contextRef="#ctx0" brushRef="#br0" timeOffset="334">347 173 8229,'0'-6'1113,"0"-1"-856,0 1 381,0 0 1,3 1 0,1 1 446,2-1-921,3-1 0,-1 2 0,3 0 393,3-1 0,-1 2-173,4 1 0,-2 1-548,0 1 0,-2 0 226,0 0-477,-3 3 1,-2 1-1,-3 2 96,-3 0-22,-1 4 1,-5 2 0,-2 3-209,-4 2 283,-5 0 24,1 5 1,-4-1 88,1 2 1,-1 0-52,1 1 0,1-3 730,3-4 1,2-1-126,1-1 389,5-4 1,-1 1-89,6-5-392,3-4 334,3 0 0,5-1 78,4 0-279,-2 0-277,6-4 1,-3-1 0,4-2-831,2 0 311,-5 1 314,4 1 1,-7-3-1158,1 2 1,-1 0 151,1 0-213,-4 2 1,3 0 0,-5 2 1256,1 0 0,-2 0 0,1 0 0</inkml:trace>
  <inkml:trace contextRef="#ctx0" brushRef="#br0" timeOffset="853">789 90 8075,'-3'-9'0,"-2"-1"0,3 0 497,0 0 1,-1 4 650,1 0-762,0 2 1,2 5 97,0 5 1,0 6 156,0 5 288,0 2-513,0 3 1,0 2 244,0 3-528,3 0 0,-2 3 229,4-2-121,-1 3-864,0-5 515,-2 8 0,1-7-209,-1 3 0,0-5 280,-2-4 1,2-5-1873,0-3 752,0-3 552,1-6-1614,1-1 2219,-1-6 0,6-4 0,-2-3 0</inkml:trace>
  <inkml:trace contextRef="#ctx0" brushRef="#br0" timeOffset="1224">1014 154 8142,'0'-4'0,"0"0"0,0-1 0,-1 2 0,-1 1 0,1 1 0,-4 1 0,0 1 0,-3 4 0,-2-1 0,-3 4 0,0 2 0,0 1 0,1-1 0,-1 1 0,0-3 0,0 3 401,3-3-303,-2 1 1,2-5-1,-3 0-95,0-1 0,1 1 0,1-2 386,0 0-171,3-5-105,2 3 1,0-5 680,2 3-407,1-3 356,0 4-67,3-5-129,0 5-303,3-1 0,-1 2 0,4 0 577,1 0 103,1 0-530,1 0 0,-1 2 247,3 3 1,-1 1-156,3 3 0,2 0-356,0 2 1,0 1 230,-2-2-395,0 3 1,0-1 0,1 1 328,1 0-382,0-3 145,-5 2 0,2-5 217,-4 2-1525,4 1 382,-5-6-1676,2 5 1811,-2-6 0,-1 1-1662,0-2 1186,-2 1 485,2-2 724,-6 2 0,9-3 0,-2 0 0</inkml:trace>
  <inkml:trace contextRef="#ctx0" brushRef="#br0" timeOffset="2014">1540 90 8212,'-7'-10'0,"1"1"585,0 5 0,-1 5-227,1 5 124,-1 4-242,-2 5-120,2 4 0,-7 2 405,1 3-216,-1-1-15,1 3-441,0-1 0,0 0 144,0-1 1,3-2-518,2-3 319,1 0 0,1-2-663,2-2 171,-2-4 0,5-2 693,-4-3 0,1 3 0,-2 1 0</inkml:trace>
  <inkml:trace contextRef="#ctx0" brushRef="#br0" timeOffset="2239">1341 173 8228,'-3'-13'0,"2"3"0,-1 2 1790,2-2 1,3 6-135,4-1-1086,-1 4-145,3 1 0,1 1 0,0 2 329,2 3 1,2 4-320,1 5 0,1-1-666,3 3 146,1 0 167,-1 3-281,0-4 1,0 0 0,-1-3 309,-1-1-1740,-3 1 1059,2 0 0,-4-3-83,-2-1-939,3-5 0,-6 2 1592,4-2 0,-3-1 0,1-1 0</inkml:trace>
  <inkml:trace contextRef="#ctx0" brushRef="#br0" timeOffset="2577">1835 58 8133,'-3'-13'4939,"2"6"-4660,-4-2 0,3 12-52,-2 1 1,2 5-171,-2 4 31,-1 3 0,-1-3-108,2 6 230,-1-3 0,4 3 150,-1-2-470,-2 1 1,3-1 0,-1 2 353,2 0-540,0-3 0,2 0 1,3-3-134,0 0 1,2-3 265,-1-2 1,1-1 92,-1-3 1,3 1 16,-1-3 148,4 0 0,-5-2 0,3 0-123,0 0 383,1 0 0,-2 0 0,3 0 173,1 0-96,-1 0-207,1 0 0,-1 0 80,-2 0-274,2 0 1,1 0 0,-3 0-1459,-1 0 849,1 0 0,-3 0-1428,1 0 1086,0 0 388,-5 0-1374,0 0 1906,-3 0 0,0-3 0,0 0 0</inkml:trace>
  <inkml:trace contextRef="#ctx0" brushRef="#br0" timeOffset="2770">1976 109 8069,'-7'2'0,"-2"0"0,2 3 1022,-1 0 0,1 5-287,3 3 476,-2 7-776,3 0 0,-3 6 182,2-1-481,1 1 0,3 0 122,0-1-99,0 1-433,3 0 217,0-1 0,3-2-1099,-2-1 1,3-4 622,-2-3 0,2-1 533,-3-5 0,2-1 0,0-1 0</inkml:trace>
  <inkml:trace contextRef="#ctx0" brushRef="#br0" timeOffset="3149">2361 218 8149,'-7'-3'1459,"4"3"0,3-5 0,5 3-774,3 0-444,2 1-166,3 1-8,2 0 1,2 0 294,2 0-596,0 0 251,3 0 1,-1 3-1072,2-1 1,-4 1 655,0-1 1,-4-1-1923,0 3 2320,-4-2 0,-2 3 0,-3-1 0</inkml:trace>
  <inkml:trace contextRef="#ctx0" brushRef="#br0" timeOffset="3333">2322 366 8084,'-6'0'2554,"2"0"-1756,-1 0 0,5 0-159,0 0-453,5 0 0,6-2-33,4-1-480,1-2 1,4 4 101,2-3 0,1 0-123,2 0 0,3-2-99,0 2-468,0 1 1,-3 0-18,1 3 505,0 0-806,-1 0 1233,1 0 0,0 0 0,-1 0 0</inkml:trace>
  <inkml:trace contextRef="#ctx0" brushRef="#br0" timeOffset="3767">2945 167 8121,'-7'3'1461,"4"6"0,-3-1-720,2 7-117,-2 4-301,-1 4 1,3 5 130,0 2-677,3-1 202,-2 2 1,3-5-1378,0-1 724,0-2 482,0-3 0,0-4-1340,0-1 857,3-7-559,0-3 520,3-5 714,4-2 0,0-5 0,3-3 0</inkml:trace>
  <inkml:trace contextRef="#ctx0" brushRef="#br0" timeOffset="4099">3066 154 8063,'0'-6'0,"0"-1"0,3 1 0,2-1 0,0 2 0,2 0 0,4 0 2301,2 3-1034,1-3-517,5 5-276,-2-3 0,8 3 0,-2 0 389,-1 0-867,3 3 0,-5 0 0,-1 4 432,-4-1-929,2 3 1,-7 1 267,-2 0-552,-3 2 0,-5-2 404,0 3 1,-4 3-288,-2 1 0,-4-1-76,-5 1 352,1 1 117,-4 1 1,1-1-79,-2-1 1341,3-1-767,-3-6 1,6 2-214,-2-1 1889,1 1-1232,4-2 0,2 0 284,3-2 1,2 0-357,3 0 0,3-1-186,2 0 0,3-1 31,3 1-792,1-4 374,1 3 1,2-5 108,0 3-1730,0-2 1149,-3 1 0,1-3-102,0 0-1105,0-3 0,2 1 1659,0-5 0,0 2 0,-2-4 0</inkml:trace>
  <inkml:trace contextRef="#ctx0" brushRef="#br0" timeOffset="4435">3599 71 7989,'-9'-3'2017,"1"2"-1274,-1-2 0,1 4 71,-1 1-854,-2 7 1,1 5 0,-1 5 175,0 0 1,3 3 102,0 2 1,4-2 156,1-1-171,3-1 1,5 0-291,3-7 1,4 1 0,2-6 281,1-2-266,-2-2 1,5-7 0,-2-2-205,0 0 352,-1-5 1,0 1 0,-2-4-135,0 0 0,-2 0 33,-1 0 0,-2-2 252,1 0 1,-5 0-4,-2 2 7,-1 1 1,-2-1-1,-1 1 175,-2 1-589,-5 2 0,-3 2 1,-4 2 169,0 0-328,-1 3 1,0 2 120,0 0-804,0 2 1,-1 3 432,1 3 0,3-1-749,-1 2 0,4 0 92,3 0 1225,4 2 0,-2-4 0,2 2 0</inkml:trace>
  <inkml:trace contextRef="#ctx0" brushRef="#br0" timeOffset="4724">3605 237 7989,'-15'13'0,"1"3"0,-1 1 100,1 4 1,5-1-72,0 2 65,2-2 1,1-2-105,2-1 0,2-4 0,7-4 0,0-3-7,5-2 701,1-1 0,2-3 0,0-1 202,2-3-773,-1-1 0,2-5 157,-1 2-104,-1-2-146,2-3 0,-4 2 1,0 1-20,-1-2 1,-2 0 71,-2-1 1,-1 3 361,-2-1-310,-1 3-45,-6-4 271,-1 5-278,-5-2 0,-1 3 105,-3 2-217,0-2 164,-2 5 1,0-2 121,-2 3-657,3 0 0,-4 1 0,3 0-731,1 2 1,3 1 42,3-2-729,1 3 1827,3-4 0,4 4 0,4-1 0</inkml:trace>
  <inkml:trace contextRef="#ctx0" brushRef="#br0" timeOffset="4966">3977 13 8068,'0'-6'3970,"-3"2"-3430,3 1 0,-4 9 200,2 2 0,1 9-26,-4 5-311,1 5 1,-2 3-1,-1 3 312,1 2-666,2 2 0,-1 0 1,3 0-1031,1-3 721,0-1 0,1-10 302,0 1-1164,0-4 0,2-6 75,0-3 258,0-6 0,-1-3-109,1-4-748,-1-2 706,5-5 940,-6-1 0,9-6 0,-2 0 0</inkml:trace>
  <inkml:trace contextRef="#ctx0" brushRef="#br0" timeOffset="5403">4163 122 8062,'7'-9'0,"2"1"1700,-2-1 0,2 6-101,-2 1-1642,-4 1 98,0 1 1,-6 2-108,-1 0 0,-2 5 6,-3 0-228,-1 1 1,-6 1 0,0 1-237,0 0 132,-3 2 1,5-4-1,-3 2-178,2-1 189,-3 2 1,4-6 0,-1 1 28,2-2 0,1-2 46,1-2 1,2 0 548,2 0 0,4-3-170,1-1 613,1-2 1,1 0 158,0-1 563,3 1-894,-2 2 1,4 1 181,-3 0 354,3 3-195,-5-3-503,6 3 1,-4 1-105,2 1 0,-3-1-145,1 3-118,2 1 176,-3-2 0,2 3 197,-1-2 0,0 2 51,2 0-174,0 1 0,1 1 0,-1 2 331,1 0-415,1 0 1,1 1-1,1 0 301,0 0 12,3 1-304,-1 1 1,3 0 273,0 0 1,2-1 43,0 1-125,3 0-193,-5-3 1,3-1 174,-3-2-720,0-1 371,-3-2 0,-1 1 152,-3 0-742,1-2 524,-4-1-2588,0-2-4697,-3 0 7351,-3-2 0,-3-2 0,-4-2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10:44.0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 0 7913,'-7'0'-27,"3"0"1,0 1-1,0 1 27,0 3 0,1 0 814,3 2 0,0 2 0,-1 2 0,0 4-484,-1 2 1,0 4-1,2 3 1,0 3-1,0 3 1,0 2 106,0 3 0,-2 8 0,-1 1 0,1 1-98,-1 1 1,3 2 0,-2-5-90,1 1 0,-1-4 0,0 0 0,0-3 0,1-4-232,1-5 0,0-1 1,0-5-1,0-2-32,0-2 1,0-1-1,0-4 1,0-1-1,0 0-530,0-2 0,0-1-1601,0-3 938,0-2 1,0-2 636,0-4 0,1-2 1,1-4-1,0-1-1054,-1-1 1624,0-4 0,2-2 0,0-4 0</inkml:trace>
  <inkml:trace contextRef="#ctx0" brushRef="#br0" timeOffset="814">13 366 8236,'7'4'889,"2"-2"0,1-1 0,3-1 0,0 2-85,-1 0 0,2 1-483,1-1 0,-1-2 0,3 3 0,-2-2 1,0 0-1,-1 2 55,1 1 0,-2-3 0,2 2 0,-1-1-157,-1 0 0,-3 3 1,0-3-1,0 0-83,-3 1 0,3-2 1,-2 1-1,0 1-1408,-1-1 0,-3 0 619,1-2 1,-1 0-1,2-1-4006,1-1 4659,-1 1 0,1-4 0,-1 1 0</inkml:trace>
  <inkml:trace contextRef="#ctx0" brushRef="#br0" timeOffset="2071">680 225 8144,'-2'-6'851,"-3"-1"333,2 4 1,1 0-829,2 6 1,0 1 0,0 5 0,0 4-93,0 3 1,2 4 0,1 2 0,-1 2 263,1 1 0,2 4 0,-1-3 0,2 0-177,1 0 1,-1-3 0,0-4 0,1-4-278,-1-4 0,1-2 0,-1-3 1,1-2 78,-1-1 0,0-3 0,1-3 1,-1-2 7,1-2 0,-3-3 1,0-4-134,1-1 0,1-1 0,0-4 0,1-2 154,-1-1 1,-2 0 0,1 0 0,0-2 0,0 1-37,-1 1 1,2 0 0,-3 5 0,1 1 0,0 2-154,-1 1 1,-1 4 0,-2 2-956,0 1 1,0 2-1097,0 1 496,0 3 0,1 4 663,1 4 1,-1 2 0,3-4 0,-1 2-145,1 2 0,-2 1 1,2-1 1042,-2-1 0,3 2 0,-1 0 0</inkml:trace>
  <inkml:trace contextRef="#ctx0" brushRef="#br0" timeOffset="2223">1020 443 7951,'0'-6'-4,"0"-1"1,2 3-1,1 0 1,-1-1 362,1 2 1,-3-3 0,3 3 0,-1-2 543,0 1 0,3 0 0,-2-2-436,0 2 1,-1-2 0,0 1-307,1-3 0,-2 1 0,2-1 0,-1 0 0,0 2 0,0 0-86,-2-1 1,0 1 0,0-1 0,0 1-89,0 0 0,-3 1-64,-1 1 0,-2 3 0,-1-2 26,-1 3 0,1 0 1,-3 2-1,2 1 8,-1 0 0,0 2 1,1 2-1,0 1 170,0 3 1,1-1 0,1 1 0,1 0 141,1 1 0,2 3 1,0 1-1,1-1 0,1 1 1,1-2 328,1 0 0,1-2 1,3-1-409,0-3 0,-1-1 0,4-1-256,-2-2 1,2-1 0,1-3 0,1 0-1,-1 0-352,2 0 1,-2-1 0,1 0 0,-1-2-1798,0 0 1172,2 1 0,-4-3 1043,3 3 0,-3-3 0,1 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7:01.0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77 8287,'-7'-13'0,"1"3"0,1-1 1039,1 2 0,3 3-4,-1 2-837,-2 2 185,3-1-64,-2 3-468,1 0 183,1 3 0,-3 1 210,2 2-232,1 1 61,-1 2 1,2 2 343,0 4-247,0-2-46,0 9 0,0-5 217,0 7 0,0-1-24,2 3-362,-1 0 71,5-3 0,-5 1 287,4 0-526,-4-2 195,5 0 1,-3-5-927,1-2 515,2-2 125,-3-3-1347,4-1 1135,-1-5 0,0-2-321,-2-4 1,1-2-17,-3-2-75,3-1 631,-4-2 1,4-1 296,-3-3 0,3 1 0,-2-1 0</inkml:trace>
  <inkml:trace contextRef="#ctx0" brushRef="#br0" timeOffset="504">20 161 8332,'-4'-11'0,"2"0"0,1 3 847,1 0-228,0-2-278,0 3 1,1-3 140,1 1 1,5 1 61,3-2 1,3 1 68,-1-2 0,6 4-88,1-2-63,5-1-251,2 3 0,1 0 212,3 2-418,-3 4 1,1-2 0,-3 4-204,-1 1 0,-5 4 230,-4 2 0,-5 4-463,-4-2 1,-2 3 80,-4-1 184,-3 1 0,-3 2 0,-5 0-271,-1-1 236,-4 3 1,0-3-70,-4 3 65,-2-3 182,2 2 0,-2-4 0,3-1-118,0-3 1,2 0 59,0-2 1,4 0 8,1-2 0,5-1-78,1-3 270,4 0 265,-1-3 0,6-1-70,1-2 37,5 0 1,1-1 134,5 1-330,-1-1 249,4 1-178,-1-1 1,2 3 295,0 0-192,0 2-172,1 0 1,-1 2-218,0 0 0,0 1 66,-2 3-107,-2 3 0,-2 6 155,-3 0 51,-3 3-194,-5-3 0,-2 7 0,-3-3-37,-3 2 477,-4 2-176,-3-5 0,-2 1 142,-2 0-19,-2 0-244,3 0 0,-3-4 102,2-2 0,1-3 144,-1 0-230,-1-1 33,2 0 0,0-4 120,4 0-230,-1-3 0,0 0 0,1 0 270,1-3-801,2 3 394,2-6 0,3 2-1388,0-2 1149,2 0 0,0-1-316,4 1 0,2 0-37,2 2-1488,1-2 981,-1 3 1240,4-1 0,0 1 0,2 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9:11.7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181 116 8329,'-7'0'0,"1"0"229,-1 0-207,1 0 1,2 2 1280,-1 0-580,4 0 187,-2-2-114,3 3-163,0-2-101,3 5-338,-2-6 1,4 5 194,0-2 42,-3 2-221,4-2 1,-4 4-1,2 2 50,-3-2-66,2 5 1,-1-2-258,0 3 64,1 3 1,-3-3-777,0 6 578,0-3 1,0 1 123,0 0-450,0-3 329,0 5 1,-1-6-67,-1 0-888,1-1 663,-2-4 0,3 1-1584,0-3 789,0-2-27,0-1 1307,3-3 0,1-3 0,2-1 0</inkml:trace>
  <inkml:trace contextRef="#ctx0" brushRef="#br0" timeOffset="551">46 187 8262,'-10'-10'-22,"1"0"1,2 5 21,1 0 1413,2 0-348,-2 4 324,6-2-405,-3 3-570,6-3 0,3 3-34,5-3-261,1 0-128,1 2 325,0-2-63,2 3-432,2-3 207,-1 3 0,3-3 306,-2 3-517,1 0 190,-1 0 1,-1 0-17,-1 0-975,-1-3 676,1 2 1,-2-2-557,0 3 1,-2 0 97,-1 0-283,-2-2 1,2 1-52,-1-1 1100,-2 1 0,2 1 0,-3 0 0</inkml:trace>
  <inkml:trace contextRef="#ctx0" brushRef="#br0" timeOffset="794">78 488 8247,'1'-6'0,"4"2"1327,-1 1-379,8 3 0,-1 0 100,4 0-32,1 0-589,3-3 1,1 3 16,-1-2 0,2 1-162,1 1 1,1-2-536,-2 0 1,0-1 226,-4 3-599,-1 0 0,-3 0 0,0 0 151,-1 0-8,-2 0 1,0 0 0,-4 0-406,0 0-1183,1 0 2070,-1-2 0,1-2 0,-1-2 0</inkml:trace>
  <inkml:trace contextRef="#ctx0" brushRef="#br0" timeOffset="1636">726 142 8252,'3'-7'-986,"-3"1"739,3 2 0,-1-1-1,0 0 63,3 0 239,-4-2 1,3 3-33,-2 0 36,-1-1-15,4 2 1,-4-1 439,1 2-241,-1 1 721,-1-1-617,-3 2 0,2 0 181,-4 0-371,-2 0 52,0 0 1,-3 0 0,1 0 166,-1 2 1,-5 0-146,1 2 0,-4 0-121,3 3 180,-2-1-63,0 1-175,-2-1 108,3 3 0,0-2 140,3 2-165,0-2 0,2 0 1,2-1 219,2 0-424,5 1 0,0-1 20,4 1 1,2-2 112,5 0 1,2 0 90,4-3 0,-1 2 3,3-2-187,0 3 0,2-3 1,0 2 189,1 1-231,-4-2 33,3 2 1,-7 0 166,1 3-368,0-1 0,-9 5-23,1-1 159,-4 1 0,-2 1 70,-1 0 0,-2-2 139,-5-1 0,-1-1-86,-2 2-9,-4-4 1,2 5-37,-1-4 34,2-2-281,0 0 0,1-3 0,1 1 5,3-2-520,1-1 1,2-1-1275,1 0 1143,3-3 918,1-1 0,6-2 0,4-1 0</inkml:trace>
  <inkml:trace contextRef="#ctx0" brushRef="#br0" timeOffset="2158">912 26 8404,'-5'-5'0,"1"0"297,3 2 1,-3 5 5,2 2-391,1 3 664,-2 12 1,3-1 0,0 4 95,0 1 1,0 1-290,0-1 0,0 4-398,0 1 23,0 3 1,0-5-462,0 3 0,0-4 1,1-3 30,1-2-1277,-1-4 914,2-6 291,-3-6 1,0-12 246,0-7 1,0-4-22,0 1 0,0 0 247,0-1 0,-2-3-7,0 1 417,-3 0 0,3 1 0,-1 1 64,0 0-146,1 0 1,2 2 0,0 2 225,0 2 285,0 0 1,0 3 43,2 1-274,5 2 1,1 4-56,2 0 1,1 3 16,2 0 1,0 0 99,0 0-695,-1 3 1,1-1 346,0 4-37,0-1-620,-3 7 0,-2-4 0,-3 3 229,0 0-374,-4 1 1,2 0 0,-4 0-448,-1-1 507,-1-4 211,-7 3 1,2-3-163,-2 1 0,-1-3-177,-2 2 828,0-5-249,1 1 1,-1-1 254,0 0 1,1 0-1,0-2 1,2 1 1316,1 1-1204,1-1 389,4 2 1,2-3-228,4 2 0,2 0-52,5 2 1,1-2 9,3 2-1002,0-2 478,-1 4 0,3-3 167,0 4-2066,0-1 1341,-2-2 1,1 1 92,1 0-1109,-2-3 987,3 4 1,-3-4 611,-1 2 0,1-3 0,0 2 0</inkml:trace>
  <inkml:trace contextRef="#ctx0" brushRef="#br0" timeOffset="2691">1213 347 8197,'-9'0'745,"2"0"-621,-2 0 0,5-1 1,2-1 388,1-2-570,1-2 0,1-1 197,1-2 106,2-3-203,5-5 0,0-2 0,3-2 186,1-2 0,-2-1-13,4-6 0,1 3 457,-1-1-278,0 1 1,-2 2 85,0 5 0,-3 0 136,-2 7-561,-1 4 144,-3 7 0,-1 7 201,-3 1 21,0 8-238,0-1 1,2 6-14,0 1-61,3-1 136,-1 3-265,5-2 0,-2 2 1,1-3 240,0 0-759,-2 1 0,0-1 0,1-1 85,-1 0-1210,-2-6 801,2 1-829,-3-6-601,4 2 2291,-1-6 0,-3 3 0,0-2 0</inkml:trace>
  <inkml:trace contextRef="#ctx0" brushRef="#br0" timeOffset="2904">1271 206 8109,'-10'-4'0,"1"-2"0,5-1 1456,2-1-824,1 4-412,1 1 69,6 3 0,-1 0 18,6 0-394,-1 0 302,3 0 1,3 0-1,1 0-11,1 0-336,2 0 0,-1 0 0,1-1-903,1-1 1,-1 1 138,2-1 896,-2-1 0,-1-4 0,0-3 0</inkml:trace>
  <inkml:trace contextRef="#ctx0" brushRef="#br0" timeOffset="3296">1579 26 8677,'-4'2'2252,"2"2"-684,1 5-1181,1 5 118,0 2 0,0 7 255,0 3-727,3-1 205,1 4-60,2-6 0,1 0-387,2-4 0,-2 1 208,2-5 0,-2-3-544,-1-3 1,1-5 277,-1-2-480,0-1 486,1-7 1,-1-1-131,1-8-11,-1-2 0,0-3-144,1-1 585,-1 1-206,1-2-5,-1 3 1,0-1 653,1 1 0,-1 3-103,1 1 2021,-4 7-1405,3-1-65,-5 11 1,2 3-331,-3 8 1,0 2-290,0 4 1,0 0 0,0-1 163,2-1-959,2-3 451,2 2 1,-1-3-560,2 0 0,-4-4 422,3 0 0,-1-5-681,1-2 0,1-1-11,-1-1 176,4-6 303,-3-1 0,2-6-338,-3-2 458,1 1 1,1-4 0,0 1 661,-2-2 0,0 3-280,-1 1 1,-2 3 2105,1 2-1235,-2 5-27,1-1-542,-3 6 0,0 1 247,0 1-398,3 1 0,-2 4 1,3 0 271,1 1-874,1 2 313,0 3 1,1-2-1024,-1 0 0,1-1 588,-1 3 1,1 0-1364,2 0 0,-2-1 53,1-1 216,-1 1 1548,-3-5 0,5 5 0,-2-2 0</inkml:trace>
  <inkml:trace contextRef="#ctx0" brushRef="#br0" timeOffset="3618">2316 148 8076,'-3'-13'0,"0"3"1660,3 2-1207,0 3-1099,0 3-74,3 4 266,0-1 35,4 5 0,-3-5 419,0 4 0,1-1 0,1 2 0</inkml:trace>
  <inkml:trace contextRef="#ctx0" brushRef="#br0" timeOffset="3795">2348 148 8060,'-3'-6'0,"0"4"0,3-4 554,0 4-451,3-1-130,-2 6 0,4-2 27,0 3 0,0 1 0,2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9:17.4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7 154 8244,'-1'-4'423,"-1"-1"0,1 3-25,-1-2 0,1 2 397,1-2-418,0 2 276,0-4 1,0 5 96,0-3-495,3 2 1,1 0 183,2 2-187,1-3 54,2 2-118,-2-2 1,5 3-2,-1 0 0,3 0 79,1 0 1,3 1-396,-1 1 127,2-1 0,-3 4-494,0-4 0,-2 5 0,-1-2 72,-1 2-90,-6 0 268,3 1 0,-9 0-215,3 1 68,-6 2 1,-3 1-1,-5 0-199,-1 0 1,-3 0-105,-3 0 714,3 1 0,-3-5 0,2 2-400,0-2 650,2-1 0,-1-1 0,4-2 0,2 0 517,2-1-457,4-2 935,0 0-600,11 0 226,0 0 1,9 0-268,-2 0 1,1-2-387,3 0 0,0 0 140,-2 2-332,1 0 9,-4 0 0,1 1 324,-4 1-857,-2 1 409,-6 1 0,2 2-298,-2-2 0,-4 2 177,-3 3 1,-3-2-626,-1 1 446,-5 2 143,-1-2 0,-1 1-348,2-3 0,0-1-23,0-1-161,0 0 407,3 0 1,1-2-325,3-2-447,-1 0 373,4 0 751,0-2 0,3-2 0,0-2 0</inkml:trace>
  <inkml:trace contextRef="#ctx0" brushRef="#br0" timeOffset="306">353 154 8205,'11'-16'2298,"0"1"-1669,-1 4-337,3 2 0,0 3 90,0 2 337,0 1 0,-1 3 79,-2 0-337,0 0-414,-4 0 1,0 2 0,1 1-440,-1 0 201,-2 2 194,2 1 0,-6 3-609,2-1 1,-2 3 185,-2-3-73,-1 4 321,-4-2 1,0 3-319,-1 2 190,-2-1 1,-1 2-1,0-4-403,0 1 1242,2 0-448,-4 0 1,6-3 970,-1-2 1,3-3-567,1 0 0,2-3 216,0 2 1,4-3-218,2 2 1,5-3 96,2 0 1,4-2 125,2 0-1814,-2-3 862,4 4 0,-5-4 269,3 0-2352,-2 3 1576,3-4 1,-2 3-2490,1-1 3230,-1-2 0,-1 0 0,2-4 0</inkml:trace>
  <inkml:trace contextRef="#ctx0" brushRef="#br0" timeOffset="506">738 6 8077,'-4'-2'0,"1"1"0,1-1 0,1 2 0,-1 5 0,-1 5 0,1 10 2087,-3 2 0,4 3-230,-1 1-1472,-1 0 0,2-1-66,-1 1 0,2 0-731,2 2 0,-1-4 167,4-1-905,-4-2 1,3-3 237,-2-3 687,-2 0-1139,6-8 1,-5-1 1363,4-4 0,-1-7 0,2-2 0</inkml:trace>
  <inkml:trace contextRef="#ctx0" brushRef="#br0" timeOffset="770">905 109 8077,'3'-10'0,"-1"2"2226,-1 3-2027,-1 2 0,-3 7-116,-4 2 1,-1 2-172,-3 2 0,-3 1 53,1 2-204,-1 0 0,-2 0 1,-1 1 84,-2-2 52,3 3 1,-2-6 102,3 2 85,0 1 104,2-5 0,1 1 0,2-3 1696,4 0-765,2-4 422,4 2-738,3-3-285,4 0-13,3 0 0,3 0 0,1 0 399,1 0-870,0 0 1,-1 0 0,0 0 418,1 0-1398,3 0 750,-5 0 1,3 1-1592,-3 1 0,0-1 897,0 4 1,1-3 886,-1 2 0,1 0 0,-4 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19:19.2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7 108 8148,'0'-12'66,"-3"-1"-66,2 3 0,-2 1 0,3 2 535,0 1 1,2-1 0,1 1 378,1 0-727,0-1 0,2 1 1,1 1 340,-1 1 0,1 2-217,2-2 0,-1 2-15,3 0 0,-4 2 66,2 2-254,1 2 1,-3 4 0,2 2 434,-2 0-712,-1 0 196,-2 3 0,1 0 232,-3 0-621,0-3 1,-2 2-1,0-2-775,0 0 1,0-1 589,0-2 1,0-1 546,0 0 0,-3 4 0,0 0 0</inkml:trace>
  <inkml:trace contextRef="#ctx0" brushRef="#br0" timeOffset="188">77 275 8203,'3'-10'806,"-2"4"0,4 3-833,0 3-815,-2 0 1,2 1-73,-3 1 62,0-1 852,1 4 0,-3-4 0,3 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21:18.6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89 190 8350,'0'-37'0,"0"7"1956,-6 2-988,4 19-676,-5-11 1,7 17 3190,0-7-1603,-6 7-1960,4-4-2480,-4 7 2039,6 7 0,1-1-1171,4 4 1,-1 3 213,5-3 1478,1-4 0,5 7 0,0-4 0</inkml:trace>
  <inkml:trace contextRef="#ctx0" brushRef="#br0" timeOffset="1407">1 161 8340,'0'-8'-285,"0"-5"0,0 9 285,0-6 1223,0 7-481,0-10-176,0 11-65,0-11 10,0 12 0,0-6-250,0 7 233,6 0 65,-4 0-298,11 7 105,-11 1 0,9 13 139,-6 4-244,0 9-100,2 4 100,-6 6-66,6 0 0,-6 5-402,4 0 168,-3 0 117,4-12 1,-6 4-606,0-7 229,0 1 231,0-12-549,-6-2 196,4-6-269,-4-1 472,6-6 0,-5-3-46,0-10 1,0 2 146,5-7 0,0 1-151,0-6 0,0 0 113,0 0 1,0-4 142,0-1 1,2-6-30,3 2 1,-2 1 150,7-2 0,-1 1 67,6-6 1,0-1-163,0-3 0,4 3 387,1-3 0,1-2-141,-1 1 0,-4 1 224,4 5 1,-3 1 27,3 3-200,-10 4 29,9 7 1,-10 5-76,-1 3-96,5 6-10,-11 0 0,9 6 205,-6 4 1,0 10-80,-5 4 0,5 6 211,0 4 1,-1-1-97,-4 6 1,5 0-143,0 5 0,0-5 16,-5 1 0,2-3-317,3 2 1,-4-3 50,4-6 1,-3-3 90,-2-2-849,0-4 420,0-13-2,0-1 0,1-9 125,4-3 0,-1-5-233,5-9 1,-4-1 151,5-9 0,0 1-107,5-11 0,-1 5 73,1-6 1,1-4 114,4-5 0,-4 0 380,4 5 0,3 0-146,1 0 1,-1 2 457,2 2 0,-7 11-245,1 9 1,-2 11 233,-3 4 1,-4 5-159,0 5 1,-5 9 167,5 11 1,-6 9 88,6 5 0,-5 4 107,5 1 1,-5 5-510,5 0 0,-2 0 119,2-5 0,3-2-649,-4-2 0,0-4 279,0-7 0,-5-1-927,1-4 0,-2 1 530,2-11 0,-4 4-1479,4-8 634,-3-3 0,0-1-1833,2-6 1900,-2 0 1252,5 0 0,-1 0 0,2 0 0</inkml:trace>
  <inkml:trace contextRef="#ctx0" brushRef="#br0" timeOffset="1756">1015 675 8252,'-15'-6'0,"6"-1"1038,-1-3 240,0-3 1,-3 5-324,3-7 0,4 1-377,6-1 0,0-1-427,0-4 1,1 2 46,4-6 1,0-3 53,10-7 1,-4 2-2,9-8 1,-4 3-111,-1-2 1,4-4 59,1 4 1,0-2-164,-6 2 1,1 3-152,0 7 0,-5 6 19,-1 3 68,-5 4 1,2 9 87,-6 7 1,0 10 165,0 15 1,5 1-121,0 13 1,0 2 209,-5 8 0,6 3-80,4 7 1,-2-7-113,2-3 0,0-3-874,5-2 407,-1 0 207,-5 0 4,4-6-403,-12-9 364,12-1 0,-9-12-191,5 4-1553,-5-4 731,2-8 494,-6-1 43,7-7-1343,-6 0 805,6 0 1183,-7 0 0,-7-7 0,-1-1 0</inkml:trace>
  <inkml:trace contextRef="#ctx0" brushRef="#br0" timeOffset="1942">942 587 8257,'-8'-23'1526,"3"4"0,3 2-190,2 3 1,2-1-577,3 0 1,4 0-87,11 1 1,3 1-212,6 3 1,2-2-692,4 8 1,2-6 102,7 5 0,5-5-11,0 5 1,-1 0-1347,-9 5 1,2 0 840,-7 0 1,-1 0-2273,-9 0 2913,4 0 0,-12 0 0,5 0 0</inkml:trace>
  <inkml:trace contextRef="#ctx0" brushRef="#br0" timeOffset="2216">1677 278 8257,'6'-14'0,"-3"-1"421,7 0 1,-5 1-40,5-1 1,-5 2 188,5 3 1,-7-3 542,2 3 37,-4 4-915,-1-1 1,-6 7 15,-4 0 1,-3 3 169,-2 7 0,-1 0-82,-4 10 1,-1 1 140,-3-2 0,1 6-27,3-6 0,6 6 23,-1-5 0,0 4-90,5-4 1,4 4 202,1-4 1,3 4 74,2-4 0,8 4-225,7-4 1,6 0-469,9-6 1,1 1 118,3 0 0,-3-6-1108,3 1 1,-3-7 663,-1 2 0,-1-1-822,1 1 0,-3-4-302,-2 4 1,-4-3 1476,-6-2 0,6 6 0,2 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21:22.1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0 354 8113,'0'-15'0,"0"0"-1192,0 7 385,0-5 894,0 5-115,0-7 1,2 0 58,3 1 0,3-1 159,7 0 0,-2 6 179,-3-1 1,3 0-104,-3-5 0,3 1 79,1-1 1,-4 5-91,0 0 1,-5 5 1178,5-4-342,-7 5-602,3-2 1,-6 7-114,0 4 0,0 10 52,0 9 0,0 6-137,0 4 0,0-1-39,0 6 0,0-1-194,0 1 1,5-3 133,0-7 0,5-4-141,-5-1 0,6-6 108,-1 2 1,-2-11 93,2-4 0,0-3-129,5-2 0,-1-11-10,1-4 1,0-10 88,-1 1 0,1-6-23,0-4 1,-1 3 220,1-3 0,-5 3-93,0 1 0,-7 1-331,2 0 0,-3 6-270,-2 3 0,0 4-335,0 1 1,0 5-90,0 1 0,-7 7-2753,-3 2 1549,4 6 962,-7 9-902,11 0 1860,-5 0 0,14-7 0,1-2 0</inkml:trace>
  <inkml:trace contextRef="#ctx0" brushRef="#br0" timeOffset="276">662 30 8113,'0'-8'1669,"0"-5"-919,0 11-101,0-4 104,-7 6-515,-1 0 0,-7 6-218,1 4 1,-1 3 69,0 2 0,1 0 137,-1-1 1,0 1 39,1 0 1,4-1-33,0 1 1,7 5-154,-2-1 1,3 1 77,2-5 0,0-1 118,0 1 0,7-5 203,2 0 0,9-2-115,2 2 0,5 3-128,-6-4 0,1-2-362,-6-2 0,1 1 192,0-1-176,0 7 1,-7-4 99,-3 7-1484,-4-1 992,-7 1 1,-2 0-406,-7-1 1,-1 1-1771,-4 0 2675,4-7 0,-6 12 0,8-4 0</inkml:trace>
  <inkml:trace contextRef="#ctx0" brushRef="#br0" timeOffset="413">750 442 8124,'2'-10'0,"3"0"0,-4 7 0,6-4 0,-7 14 0,0 3 4141,0-4-1891,0 7-1035,-7-4-489,6 5-726,-6-6 0,7 5 0,0-4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21:23.5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88 8248,'0'-10'0,"0"1"124,0-1-63,0-5 191,0 7-1,0-5 369,0 11 65,6-11-184,-4 12 21,4-6 126,-6 7-271,0 0 651,7 0-617,-6 13 1,6 3 1014,-7 14-938,0 6 0,0 8 312,0 10-727,0 3 115,-7 8 1,6-4-280,-4 2 120,-3 4 0,4-6 262,-5 2-1859,5-2 1380,-2-9 0,4-9 111,-3-14-1738,4-6 681,-6-8 545,7-1-1361,0-6 512,0-1 1187,0-20-666,0-3 332,7-7 271,-6-5 1,8 0 4,-5-6 1,-2-2 308,3 2 0,-3-4 0,-2-6 0,0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21:23.7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45 221 7748,'-10'-39'-700,"0"0"1341,0 13 0,2-7 73,3 14-294,4-1 901,1 5-534,0 7-205,0 2-63,0-1 564,6 5-415,2-4-209,14 6 1,0 0 131,1 0-264,12 0 0,-11 0 128,10 0-251,4 6 1,-5-1-54,6 10 37,-6-4 1,-2 11 188,-7-8-629,-6 8 283,3-6 0,-11 10 221,0-6-474,-7-1 210,-3-4 8,-2 0 40,-11-1-562,-1 8 384,-3-6 0,-9 5-1404,7-6 745,-7 0 365,3-1-661,0 1 670,-5 0 1,12-2-283,-4-4-885,4 5 955,1-13 0,5 11-74,0-7 713,7-1 0,-3 3 0,6 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21:24.2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15 7221,'-8'0'-498,"2"0"646,6 0-1,0 0-9,-7 0-30,5 0-1,-4 0 1,6 0 9722,0 0-7181,6 0-2001,3 0-309,12 0 1,2 0-280,6 0 1,7 0 0,3 0 0,2-2 0,0-1 0,-2-2-109,2 2 1,-5 1-1155,-2 2 676,-3 0 329,-8 0 1,-2 0-2392,-6 0 1225,-7 0 407,5 0-2001,-11 7 1350,4-6 1607,-19 19 0,-3-10 0,-13 11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21:33.1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1 310 8340,'0'-15'1369,"0"-6"-942,0 11 1,0-10 1421,0 11-970,0 2-350,0-6 1,6 11 292,4-3-674,3 4 1,7 2 242,-1 4-130,7-3 81,4 11 0,7-6 82,7 2 38,1-2-202,-8-7-48,6 6 0,-6-4-429,7 3 213,0-3 0,-6-4 0,-4-1-1802,-3-2 903,-8 0 392,-2-2-945,-6 6 331,0-6 336,-7 7-1550,-2-6 2339,-6 4 0,-6-5 0,-2 7 0</inkml:trace>
  <inkml:trace contextRef="#ctx0" brushRef="#br0" timeOffset="242">353 310 8364,'0'-10'2109,"0"0"-1807,0 7-302,0-4 898,0 20 0,-4-1 0,-1 14 329,1 5-815,3 5 0,-4 6 0,0-1 110,2-2-490,1 1 169,2 4 1,0-5-171,0 0 1,5-8 183,0-2-234,0 1 0,0-14 1,1 4 362,2-4-1561,-4-8 1,9 4 363,-3-7-648,-4 0 1,7-5-208,-3 0 1,3 0 1707,2 0 0,-1-14 0,1-2 0</inkml:trace>
  <inkml:trace contextRef="#ctx0" brushRef="#br0" timeOffset="417">677 662 8301,'8'-6'0,"0"-1"0,-3-2 3331,-3-5-960,11 13-1217,-12-6-533,12 7-292,-11 0 1,6 2 210,-3 3-1099,-3 3 1,9 7-428,-6-1 942,0 1-1228,-5 0 0,0-5 343,0-1-1675,0-5 2604,0 2 0,0 1 0,0 1 0</inkml:trace>
  <inkml:trace contextRef="#ctx0" brushRef="#br0" timeOffset="542">721 413 8301,'0'-23'405,"0"1"-407,0 8 0,0 4-167,0 0 183,6 7-128,-4-4-763,5 7 311,-7 0 566,6 0 0,-4 7 0,4 1 0</inkml:trace>
  <inkml:trace contextRef="#ctx0" brushRef="#br0" timeOffset="950">1147 74 8321,'0'-14'-59,"0"-1"0,0 5 329,0 0 314,-6 7 113,4-10-227,-4 12-97,6-6-179,0 7 1,0 2 364,0 3 0,-2 4-139,-3 11 0,2 9 124,-7 10 0,5 4 252,-5 1-268,7 7-334,-4-6 0,7 11 194,0-7-441,0 0 123,0-5 0,0 3 318,0-3-1014,0-3 544,7-11 0,-5-3-1474,3-2 805,3-4 179,-7-6-799,6-7 1,-6 0-80,4-3 278,-3-3 456,5 4 716,-7-6 0,6 0 0,2 0 0</inkml:trace>
  <inkml:trace contextRef="#ctx0" brushRef="#br0" timeOffset="1403">1280 618 8194,'8'0'0,"-2"-1"0,-6-4 517,7 3-182,-6-4 0,6 4-66,-7-3 1,2 3-24,2-2 1,0 2 143,6 2 0,-6 2 95,6 2-478,-7-2 177,11 11 1,-6-6 184,6 2-158,1 5 1,0-13 280,0 4-499,-1 3 189,1-6 1,0 4-149,-1-6 0,1-4 82,0-1 1,-5-7-383,-1 2 1,-4-3 137,5-1-374,-7-1 363,10-6 1,-11 3-43,3-7 301,-3 7-137,-2-9 0,-7 10-41,-3-2 567,4 9-311,-14-3 0,10 11 236,-9-3-75,-4 4-284,0 1 1,-2 11 415,1 4 0,1 8 216,-1-4-749,2 7 203,8-3 0,1 7 179,3-1-565,3 0 180,7 1 51,0-7 1,7-1-105,3-2 62,9-4 0,4 4-832,6-10 1,1 1 450,-1-6 0,1 0-906,-1-5 0,0 0 31,1 0-191,-7 0 911,4 0 1,-10 0 571,2 0 0,11-7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10:47.4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0 305 9297,'3'-3'408,"1"0"0,2 6 1,0 2-1,1 2 1,-1 4-1,1 1 1,-1 1-1,0 0-134,1 0 0,-1 2 1,-1 0-1,-2 1 1,0-1-1,-1-2 0,0-3 1,0 0-1,0-2-468,-1-1 1,-2-4 9,-1-1 0,0-1 1,-2-2-1,0-1 0,0-3-106,2-3 0,-1-1 0,1-3 0,1-1 268,0-2 1,1-1 523,0-1 1,1 3 0,1-2 0,1 1-274,1 0 0,3 1 0,-1 3 0,-1 2 1,3 2-1,-3 1 538,1-1 1,1 4-1025,-3 1 0,2 1 1,0 2-1,1 0 1,-1 2-1,-1 1 1,-2 1-4709,0 0 3533,2 2 1432,-4-1 0,4 1 0,-1-1 0</inkml:trace>
  <inkml:trace contextRef="#ctx0" brushRef="#br0" timeOffset="749">276 29 8782,'0'-6'0,"0"-1"1529,0 1-1050,0 0 0,0 3 0,0 4-261,0 4 1,0 7-1,0 6 1,0 2-58,0 1 0,0 4 1,-1 1-1,0 3 0,-1 1 233,0-1 1,2-1 0,0 1 0,0-2-256,2-2 0,0-4 0,1 1 1,0-3-360,-1-2 0,1-2 0,-1-4-780,-1 0 1,1-5 218,0 0 86,-2-4 0,3-3 1,-3-4-1,-2-3 1,-1-1-26,0 0 1,-1-1 0,-1-3 719,1-2 0,-3-2 0,-3-2 0</inkml:trace>
  <inkml:trace contextRef="#ctx0" brushRef="#br0" timeOffset="1124">154 241 8661,'-6'0'920,"2"1"199,2 1 0,2-1 1,2 1-461,2-2 0,3 0 1,1 0-341,3 0 1,1 0 0,1 0 0,0 0-1,0 0-96,2 0 0,0 0 0,1 0-166,0 0 1,-1 0 0,-2-2 0,1-1-1659,-1 0 1,1 1 0,-3-2 979,1 1 0,-2-1 0,-2 1 0,0 0 1,-1 0 620,0-1 0,3 0 0,-3-3 0</inkml:trace>
  <inkml:trace contextRef="#ctx0" brushRef="#br0" timeOffset="1125">494 228 7925,'4'7'219,"-2"-1"1,-1 0 508,1 1 1,-1-1-1,1 1 1,0 0-104,0 1 1,-1 2-1,3 4 1,-1 0-334,1 1 0,-2 2 1,2-1-1,-1-1 0,0-1 29,0-2 0,1-1 1,-2 0-1100,0-3 1,1-1 123,-1 0 0,0-5 654,-2-2 0,0-2 0,0-5 0</inkml:trace>
  <inkml:trace contextRef="#ctx0" brushRef="#br0" timeOffset="1421">494 209 9585,'0'-7'1149,"0"3"1,0 0 2040,0-1-2696,0 2 0,1 0 0,1 1-744,2 0 0,2 0 0,0 2 1,1 0-1,-1 0-522,1 0 1,-1 0 0,0 0 771,1 0 0,-1 3 0,1 0 0</inkml:trace>
  <inkml:trace contextRef="#ctx0" brushRef="#br0" timeOffset="1587">776 318 7401,'0'-12'0,"0"1"490,0 3 1,0 0 0,0 2 0,0 0 0,0-1 0,0 2-36,-3 0 0,2 0 0,-3 3 1,-1 1-137,-1 0 1,0 2-1,-1 1-234,1 2 0,-2 2 0,0 2 1,2 1-1,-1 2 299,2 1 0,1 0 0,-1 2 0,1 1 319,2-1 1,-1 0 0,3-1-255,0 0 1,1-4 0,1 0 0,3-2-327,0 0 1,2-2 0,0 0 0,1-3 0,0-2-229,0 0-1190,-1 0 1,2 0 812,-1-2 0,1-2 0,-3-2 0,1 1-4677,-1 1 5159,1 0 0,-1-3 0,0 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21:31.9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1 221 8339,'0'-23'0,"1"-3"0,4 6 578,-3 1 0,6 4 285,-3 0-150,-4 7-226,6-5 130,-7 11-123,0-4-233,0 6-1,6 0-263,-4 6 0,5 4 261,-7 10 68,0 3 15,0 6 1,0 5-82,0 1 1,1 4-89,4-5-53,-3 0 0,6 1-183,-3-1 77,-4-6 29,6-1 1,-2-10 154,0 2-7,6-2 0,-9-9 262,11-2-195,-11-6 1,11-6 29,-4-4-121,5-10 0,-5 3 94,1-8-80,0 1-149,-2-6 0,4 1 337,-8-1-1048,8 1 417,-11 0 213,6 6 1,-2-3-552,0 6 289,0-6 193,-5 9-1239,0-4 869,0 7 0,5-1-126,0 0-1129,-1 7 794,-4 1 398,7 7-1018,-5 0 688,11 0 69,-5 0 813,0 0 0,12 0 0,-4 0 0</inkml:trace>
  <inkml:trace contextRef="#ctx0" brushRef="#br0" timeOffset="270">618 30 8288,'13'-7'746,"-3"-3"-372,3 4-188,-12-1 1377,13 7-645,-13 0-426,6 0-479,-14 0 179,-1 7 0,-7 3 191,1 9-411,-1-2 1,0 5 95,0-2-323,1-4 0,4 6 188,0-8 1,7 3 406,-2 2 1,-2-3-8,3 4 87,-1-4 1,6-6 173,4 0-449,3 6-1,7 1 0,5-1 216,-1-6-158,7 0-133,-9 4 0,4-1 1,-6-1-282,-1-2 0,-4-5 41,0 4-393,-7-5 269,4 9 173,-7-12-1385,-13 6 934,3-7 0,-11 0-65,6 0-737,-6 6 1375,4-4 0,-10 5 0,4-7 0</inkml:trace>
  <inkml:trace contextRef="#ctx0" brushRef="#br0" timeOffset="419">824 427 8316,'0'-10'5804,"0"0"-6114,0 7 1,0-2-38,0 10-971,-7-4 821,6 6 1,-11-1-167,7 4 663,-6-3 0,3 6 0,-7-5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1:21:30.7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59 8196,'5'-10'0,"0"0"308,0 7-62,-5-10 8,6 11 1,-4-6 535,3 3-389,-3 4 635,-2-6-269,0 7 277,0 0 1,0 7-675,0 2-124,0 11-190,0-4 1,-5 12 206,0-3-230,0 2 0,-2 9 167,6 2 0,-7 1-426,3 0 65,3 1 165,-4 4-323,6-7 216,0-1-60,0-6 255,0-1 174,6 0-200,-4-6-57,11-2 43,-12-12-36,12 4 53,-11-12 4,11 6-228,-11-7 258,11 0-318,-11 0-34,4 0 286,1 0-172,-6 0 155,6 0-48,-1 0 303,2-7-28,7 6-242,-7-6-33,5 7 240,-4 0 1,7-2 68,3-2 338,-2 2-370,4-5 0,-1 7 73,-1 0 0,6 0 357,-6 0-410,7 0-355,-9 0 0,9 0 240,-6 0 80,6 0-830,-10 0 465,5 0 0,-6 0 19,0 0-254,-1 0 42,1 0-702,-7 0 544,5 0-89,-11 0-272,4 0 428,-6 0-1906,0 0 1663,-6 0-310,4 0 557,-11 7 1,10-5 410,-7 2 0,0 5 0,-4-1 0</inkml:trace>
  <inkml:trace contextRef="#ctx0" brushRef="#br0" timeOffset="293">74 382 8243,'-6'-14'506,"4"-1"-316,-5 0 0,6 7 1712,-4 3-827,3-3-222,-4 6 397,12-4-609,2 6-196,14 0 121,-6 0-378,12 0 1,-10 1 187,6 4 98,1-3-270,4 11 0,0-11 204,1 3-526,-1 3 168,-6-7 0,3 6-858,-6-7 638,6 0 0,-10 0 116,4 0-753,-4 0 302,-1 0 288,-7 0-2056,5 0 665,-11 0 665,4 0-1060,-6 0 2003,0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10:50.5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2033 384 7896,'-2'-4'191,"-1"0"344,-1-1 0,2 2 0,-2 0 0,-1 1-4,-1 0 1,0 2-275,-1 5 0,1 1 0,-1 3 0,1 1 0,0 3 1,-1 2 183,1-1 1,2 1 0,2-2-215,1-3 1,1 2 0,0-4-202,0 0 1,3-4 0,2-2-1,0-2 1,2-2-443,-1-2 1,0-5-1,1 0 1,0-2 70,2 0 1,-3 0-1,1-1 366,-2 2 0,-1 1 374,3 5 1,-2 2-1,0 7 1,-1 5-17,-1 5 0,2 0 128,-1 5 0,1-6 1,0 1-1,0-3 1,2-2-290,0-1 0,2-3 0,-2-4 0,1-1-351,0-1 1,3-4 0,-2-2-219,1-4 1,-1-5-1,1-2 1,0-2-1,0-1 1,1-1-265,-1 0 0,2-2 0,-2 0 554,0 1 1,1-3-1,-2-2 189,-2 0 1,-2 1 0,-1-3-1,0-1 1,-2 3 249,1 0 0,-1 0 1,-2 5-1,0 1-103,0 4 1,0 4 0,-2 2-75,-3 3 1,2 3-1,-2 3 1,0 2 0,0 2-166,-2 3 0,1 4 0,-1 4 98,1 6 0,2 2 0,2 6 1,2 3-1,0 2 193,2 3 0,0 0 0,2-1 0,1-2 1,1-2-44,0-2 1,1-5 0,-1-2-786,1-3 0,1-1 1,1-2-1,1-3-36,-1-3 1,0-2-1,-1-1 1,1-1 0,-2-2-4330,0 0 4866,0-1 0,-1 1 0,1 1 0</inkml:trace>
  <inkml:trace contextRef="#ctx0" brushRef="#br0" timeOffset="758">38 1096 7810,'-6'0'0,"-1"1"193,1 1 1,1-1 0,2 2 527,0 0 51,-2-3 0,4 4-344,-1-2 0,6-1 0,4 1 0,1-1 0,3-1 37,2 0 1,3 0 0,3 0 0,0 0 0,2 0 151,1 0 1,-1 0-449,1 0 0,-2 0 0,2 0 0,0 0 0,-1 0-33,0 0 1,-3 0 0,-2 0 0,-1 0-114,-2 0 1,-1 2 0,-3 0 0,-1-1-150,-2 0 0,-1-1 0,1 0-804,-1 0 0,-1 0-250,-1 0 1,-3 1-2291,1 1 2083,-1-2 0,0 3 1387,1-3 0,-1-5 0,1-2 0</inkml:trace>
  <inkml:trace contextRef="#ctx0" brushRef="#br0" timeOffset="1600">211 365 7978,'-6'4'789,"1"-1"-224,1-1 0,1 0-12,-2 2 1,3 0 0,2 3-218,2-1 1,2 0-1,2-1 1,1-1 0,2 0-7,2 0 1,-1-1 0,2-1-204,-1 0 1,4 0 0,-3-1-1,-1 0 1,0 2 523,-1 1-751,0-3 0,-4 5 0,0-2 0,0 2 0,-1 0 0,-1 1-7,-1-1 0,-1 1 0,-2 0 0,-1 0-16,-1 2 0,0 2 0,-2-3 1,-2 1 243,-1 0 1,-1-2-1,-1 2-84,0-2 1,1-1 0,-2 1 0,1-1 0,0 1 0,1-2-158,-1 0 0,3 0-242,2 0 1,0 0-1,0 1-2088,4-2 1035,0-1 0,6-1 1415,-2 0 0,5 6 0,1-1 0</inkml:trace>
  <inkml:trace contextRef="#ctx0" brushRef="#br0" timeOffset="2182">442 994 8030,'-6'0'2928,"-1"0"-1589,4 0 1,0 0-906,3 2 0,3 0 1,1 1-1,2 1-261,3 0 1,0 0-1,3 2 1,-2-1 0,0-1 141,2 1 0,-3 1 0,2 0-370,-4 0 1,0 1 0,-1 0 0,0 1 7,-2 3 0,-1-1-47,-3 1 1,-1-1 0,-1 1 0,-2-1-1,-2 0 1,0-1 191,-1 1 0,-1-2 0,-1-1 0,-1-1 0,1 0-53,1 1 1,0-4-1,1 0-168,-2 0 1,0-2 0,3 1-1324,0-1 0,2-2 581,2-1 1,1 0 0,2-1 0,1-1 0,2 1-507,2-2 1371,0 2 0,1-6 0,-1 2 0</inkml:trace>
  <inkml:trace contextRef="#ctx0" brushRef="#br0" timeOffset="2606">974 1109 5946,'-2'4'0,"1"-1"0,-2-3 0</inkml:trace>
  <inkml:trace contextRef="#ctx0" brushRef="#br0" timeOffset="3018">853 885 8079,'-3'-7'0,"-1"1"473,1-1-316,-3 4-255,5 0 0,-4 4 0,3 4 1189,1 3 1,0 6 0,1 2-651,0 3 0,0 3 0,0 7 1,0 0-1,0 1 744,0-1 0,0 6-920,0-3 0,0 3 0,0-8 1,0-2-1,1-3 48,1-2 0,-2-4 0,3-2 0,0-2-798,1-4 1,0-4 0,0-1-1,1-3 1,1-3 0,0-1-1,1-4 1,-1-1 0,-1-1 0,-1-1-2761,1-1 1693,0-1 0,1 1 1552,-2 1 0,2-1 0,-2 2 0</inkml:trace>
  <inkml:trace contextRef="#ctx0" brushRef="#br0" timeOffset="3407">1000 1103 8079,'7'-3'0,"-4"1"461,-1-2 1,1 2 1124,-1-2-1185,0 2 0,-2 0 0,0 5 0,0 4 1,0 5 32,0 2 1,0 4 0,0 1 0,0 2 0,0-1 29,0 0 1,0-3 0,1-3 0,0-3-303,2-2 0,2-3 0,-1-2-183,2-1 0,0-3 0,0-1 0,1-3 0,0-5-470,2-2 1,-2-5 0,1-1 16,-1-2 1,0 0 0,-1 0 160,1 0 1,-2 1-1,0 2 1,0 0 410,0 2 1,-3 3-1,1 3 1,-2 1 246,1 3 1,-1 3 0,1 5 0,-1 5 0,-1 2 0,0 3 0,2 1-1,3 2 1,0 0 0,0 1 0,0-3 0,1-3 0,2-1 0,0-2-1,-1-2 1,-1-1-377,1 1 0,1-4 0,1-1-311,-1-1 0,-1-1 0,-1 0 1,1 0-2138,-1 0 1,1-1 1769,-1-1 0,0 1 1,-1-3-1,-1 1 709,1-1 0,1-3 0,0-3 0</inkml:trace>
  <inkml:trace contextRef="#ctx0" brushRef="#br0" timeOffset="3799">1379 686 10608,'-3'-3'0,"1"3"0,-1 3 0,0 5 0,1 2 0,1 3 0,0 3 0,-2 3 0,2 3 1226,0 4 1,1 4 0,0 0-832,0 4 0,0-3 0,0 1 1,0-1 217,0-3-516,0-5 1,0 2 0,0-6 0,0 0 0,1-1 0,0-2 0,2 0 0,-2-2 0,0-1-1088,-1-2 0,0 0 0,0-2 0,0-2-1486,0 1 1,-1-5 1966,-1-1 0,0-1 0,-2-2 0,-1-4 509,-1-3 0,-3-4 0,-1-1 0</inkml:trace>
  <inkml:trace contextRef="#ctx0" brushRef="#br0" timeOffset="3978">1231 949 7952,'-6'0'0,"-1"0"3823,4 0-2937,-3 0 0,6 0 0,0 0 1,3 0-411,3 0 1,1 0-1,2 0 1,2 0-278,1 0 1,1 0 0,1 0 0,2 0 0,0 0-337,0 0 0,-1-2 0,-1-1 0,2 2 1,0 0-955,-1 1 0,0-2 0,-4 0 45,0 1 1,-1 0 0,1 1-1189,0 0 2234,-3 0 0,4 3 0,-2 0 0</inkml:trace>
  <inkml:trace contextRef="#ctx0" brushRef="#br0" timeOffset="4471">1135 1032 8167,'-1'-3'635,"-1"0"0,-2 2 0,-2 0-405,0-2 0,-1 1 1,1 2-1,-1 0 0,0 1 94,-1 1 1,1 0 0,-2 2-174,2 1 1,0 1 0,1 0 0,0 0 72,2 1 1,-1-1-1,3 1 1,0-1-289,2 0 0,0-1 1,0-2-499,3 0 0,0 1 1,4-1-1,-1 0-940,0 0 1,1-1 1501,-1-2 0,4 0 0,-1 0 0</inkml:trace>
  <inkml:trace contextRef="#ctx0" brushRef="#br0" timeOffset="5300">1475 1135 8107,'-7'0'336,"1"0"1,2 0 0,-1 0 760,0 0 0,2 0-274,-1 0 0,2 0-556,0 3 0,4-3 1,2 2-1,3 0 19,1 0 0,0-1 0,3 1 1,0-1-1,1-1 51,1 0 1,0-1 0,-1-1-460,-1 0 1,0-3-1,-2 2 1,-1-2 96,-1 1 1,-1 1-1,0-2 1,-1 0-571,-1 0 1,-2 2 0,0-1-306,-2-1 1,-2 1-1,-3 0 327,0-1 1,-2 1 0,1 1 0,-1-1 226,1 0 0,0 3 1,0-2 633,2 0 1,-2 3 0,2-3 0,-2 3 0,-1 0-1,2 3 1,0 1 201,1 2 1,2 1 0,0 1 0,1 2 202,1 2 1,0 0 0,0 4-106,0 0 1,1 1 0,1-1-1,2-1-243,-1-2 1,5 1 0,-2-4 0,2-2-810,-1-1 0,1-3 0,1 0 0,-1-2 333,2-1 1,-3-2 0,3-1 0,0-2-1075,-2-2 1,1 0 0,-1-1 0,1 1 1204,0 0 0,-2-7 0,3 0 0</inkml:trace>
  <inkml:trace contextRef="#ctx0" brushRef="#br0" timeOffset="5671">1712 1013 13204,'3'6'0,"1"1"0,2 1 0,0 2 0,-1 2 0,1 2 0,1 1 0,0 1 0,0 3 0,1-1 477,0 0 0,-1-4 0,2 1 1,-3-2-1,-1-2 0,-1-3 496,-1 0-2692,2-2 1342,-5-2 0,3-2 0,-3-4 0,0-3 0,0-3 0,0-3-68,0-1 0,0-3 0,0-1 0,0 1 204,0-1 0,1-1 961,1 2 0,2 0 0,2 2 0,0 1 0,1 1 0,1 3 198,1 1 1,-1 0-1068,-1 1 0,-1 1 1,1 2-1,-1 0 1,1 2-1,-1 0-666,0 1 0,1 0 815,-1 0 0,1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10:58.0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110 369 8176,'-3'-5'0,"-1"0"837,1 0 0,-3 4-438,2-1 1,-2 1 0,0 1 0,-1 1-101,1 4 0,-2 2 0,0 6-157,0 0 0,3 2 0,-4 2 0,2 3 129,0 1 1,3-3-1,1 0 1,0-1-61,1-3 0,2-1 0,0-3 0,2-4-313,3-3 1,3-5 0,0-4-1,1-3-300,0-4 0,-1-5 0,2-1 1,-1 0-53,-1 1 0,-1-1 0,-1 4 0,1 1 0,-1 3 392,-2 2 484,2 2 0,-6 5 0,2 3 0,-1 7 205,-1 3 0,0 1 0,0 5 0,0 0-116,0 0 0,1-2 0,0-2 0,2 0-343,1 0 0,0-3 1,2-2-566,1-3 1,1 0 0,1-3 0,-1-2 0,2-1-551,0-3 0,0-3-124,-2-1 1,1-3-1,1-3 1,-1-1 1070,0 1 0,0-3 0,-3 1 0</inkml:trace>
  <inkml:trace contextRef="#ctx0" brushRef="#br0" timeOffset="704">276 491 8075,'-6'0'-214,"0"0"0,1 0 4,1 0 1416,3 0 126,-2 0-1033,3 3 0,0 1 1,3 1-1,1 0 1,2-3-128,0 1 1,0-2 0,2 0-41,0-2 0,-1-3 0,2-3-62,-2-1 0,0-2 0,1-4 1,0-1-73,0-2 1,-1-4 0,1-1-1,-1-3 14,2-1 1,-1-4 0,-1 0-1,-1 0 335,1 0 1,-2-1-1,0 2 1,-3 2-28,-1 0 0,-1 1 1,0 5-1,0 3-50,0 2 0,-1 5 1,-1 3-1,-3 1-178,0 3 1,0 5 0,0 6 0,-2 6-181,0 5 0,4 6 1,-4 6 128,2 4 1,1 8 0,0 4-1,2 1 1,1 1 381,2 1 1,1-6 0,4-1 0,2-4-2,1-4-264,2-4 1,2-5-609,0-6 1,0-2 0,1-6 0,2-2-608,0-2 1,-1-5-1,2-1 1,1-5 0,1-5 1056,0-2 0,0-7 0,1-2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11:04.3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14 168 7969,'-6'0'0,"2"3"0,1 0 0,4 4 0,0-1 0,1 0 0,0 1 0,-1 1 0,0 2 0,2-1 158,-2 0 1,0 0-1,-1-1 1,0 1 0,0-1-1,0-1 2236,0-1-2620,0-2 226,0 1 0,-3-4 0,-1 2 0</inkml:trace>
  <inkml:trace contextRef="#ctx0" brushRef="#br0" timeOffset="242">14 14 7940,'3'-7'0,"0"4"0,-3 0 0,0 4 603,0 1 0,2-1 1,1 3-1,1-1 1,0 1-1,0 1 1,1 1-1,0 1-603,0 1 0,2 2 0,-1 3 0</inkml:trace>
  <inkml:trace contextRef="#ctx0" brushRef="#br0" timeOffset="604">168 110 9335,'0'7'0,"0"2"0,0 1 0,0 2 0,0 1 796,3-3 1,-3 2 0,2-2-1,-1 1 1,-1-1 0,0-1-693,0-1 0,0-1 1,0 0-315,0-1 0,1-2-322,1-2 0,-1-2 1,2-2-1,-1 0 299,0-2 0,1-2 1,-1-4-1,1 0 0,2-1 1,-1-1-1,1 1 1,1 1-13,0 1 1,0 0 660,1 3 0,-1 0 1,1 2-245,-1 2 0,1 1 0,-1 2 0,0 1 388,1 2 1,-2 2-1,0 1 1,0 1-1,-1 0 1,0 0 0,1-1 928,0 0-1230,-3-4 0,2 2 0,-2-3-4593,2 0 1341,-1 1 2993,0-2 0,-6 5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09:08.0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31 7899,'0'-13'2573,"0"0"-2083,0 9 1,-2 4 0,-2 15-240,-3 9 0,0 6 0,7 12 15,0 3 1,0 5-1,0 9 1,0 0-1,0 0 1,0 0 321,0-1 0,0-5 0,0-3-377,0-2 1,0-5 0,0-8 0,0-4-656,0-3 1,0-2 0,3-6-3312,3-1 792,-4-8 2963,7-2 0,-18-9 0,-2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11:07.5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90 424 6441,'0'-7'-18,"0"0"1,1-1-1,0-1 1,1 0-1,0-1 99,1 0 0,-2 1 0,2-1 1,-1 1 884,0 1-558,0 1 1,-2 0 0,-1 2 264,-1 1-350,2-2 1,-6 5 0,2-1 0,-2 1-1,0 2 1,-2 1-191,0 2 1,1 2-1,-2 0 1,2 2-23,1 0 1,-2 1-1,1 4 1,1-1-1,1 2 84,1 2 1,1-1 0,1 1-87,0 0 0,0 1 1,3-2-1,0-2-112,1-1 1,3-1 0,0-2-1,0-2-101,2 1 1,-1-5 0,1-1 0,-1-1-1,0-1-35,1 0 1,0-3-1,1-1 139,0-2 0,4-6 0,-2-1 0</inkml:trace>
  <inkml:trace contextRef="#ctx0" brushRef="#br0" timeOffset="299">186 13 7917,'-1'-6'0,"-1"2"922,2 1-958,-3 3 0,3 4 0,0 3 379,0 5 0,-2 4 0,-1 4-270,-1 4 0,2 1 0,-2 8 0,2 4 254,0 4 0,1 0 0,1 0 0,0-2-43,0 0 1,3-7-1,2-2 1,0-3-1,2-4-501,-1-4 1,0-3-1,-1-4 1,-1-3 0,1-3-528,1-3 1,0-2 0,1-5 743,-1-5 0,0-8 0,1-3 0</inkml:trace>
  <inkml:trace contextRef="#ctx0" brushRef="#br0" timeOffset="678">314 314 7968,'0'7'398,"0"0"0,0 2 1,0 3-1,0 3 0,0 2 1,0 1-1,0 0 0,0 1 1,0 0-1,1-2 0,1-3 1,0-2 431,2-4 0,0-1 0,3-1-562,-1-2 1,0-2-1,1-4-768,-1-5 0,0-2 0,-1-4 0,-1 0 0,1-2 1,1 0-1,0 0 272,1 0 1,-1 0-1,-2-1 1,0 1-1,0 3 272,-1 3 1,-1 2 0,0 1 107,1 2 1,-2 1 0,1 6 0,-1 3 685,-1 2 0,2 5-549,0 0 0,3 4 0,-1-2 1,1-1-1,0 0 0,0 0 1371,0-2-1470,0 3 1,4-8-1,-1 1 1,1-1 0,0-3-1,0-2 576,1-1-1823,-2-1 1,3-1-1,-2-1 1,1-3-1,0-2 1,-1-2 1056,0-1 0,0-1 0,-3-2 0</inkml:trace>
  <inkml:trace contextRef="#ctx0" brushRef="#br0" timeOffset="1170">680 379 7928,'0'-5'502,"0"1"1,0-1 0,-1 0 0,0 0 0,-2 2-1,-1 0 152,-1 1 0,2 2 1,-1 0-1,-1 2-415,-1 3 0,0 3 0,-1 1 1,1 1 558,2 1-664,-2 4 0,6 0 0,-2 3 0,1 0 1,1 0-1,0-2 207,0-2 0,1-3 1,1-3-522,2 0 0,2-5 0,1-1 125,1-4 1,0-5-1,0-5 1,0-4-403,0-2 1,0-1 0,0-4 0,0 0 0,0-1 0,0-3 0,0 1-714,-1-1 1259,-3-1 0,2 3 0,-3-3 0,1 0 0,-2-1 0,-1 1 0,-1 1 505,0 1 1,-3 2 0,1 7 0,-1 3-319,0 3 1,-2 4 0,1 5 0,-2 3-73,0 3 0,0 2 1,1 7-1,1 4-192,1 5 0,1 3 0,2 6 1,0 3-1,1 2 0,0 2 315,2-1 1,2-1-230,-1 1 0,2-3 1,1-5-1,0-3 1,2-4-135,-1-2 1,1-5-1,0-2 1,-1-4-1,1-2 1,-1-3-406,0-2 0,1-1 137,0-1 1,0-1-317,-3-1 0,1-4 1,1-5-1,0-2 1,0-2-1,-1-1-342,0-1 1,-1-1 0,1 1 961,-1-2 0,3 3 0,1 0 0</inkml:trace>
  <inkml:trace contextRef="#ctx0" brushRef="#br0" timeOffset="1501">943 321 7900,'0'6'1037,"0"1"1,0 2-403,0 2 1,2 1 0,0 1 0,0 2 0,1 0-27,-1-1 0,2-1-521,-2-3 0,1 0 0,-2-4 0,2 0-493,1-2 0,-3-3 0,2-4-1192,0-4 0,-2-3 1597,1 2 0,-2-3 0,0 1 0</inkml:trace>
  <inkml:trace contextRef="#ctx0" brushRef="#br0" timeOffset="2003">917 244 7834,'-3'-3'4292,"1"2"-3952,4-4 1,1 1-331,1-2 1,2 1-1,-2 1-321,2-1 311,0-1 0,0-3 0,1-1 0</inkml:trace>
  <inkml:trace contextRef="#ctx0" brushRef="#br0" timeOffset="2345">1091 225 7899,'0'6'0,"0"1"890,2-1 0,0 2 0,1 1 0,1-1-314,0-1 0,-1 2 1,1 2-1,-2 1 1,-1 1-525,-1 0 0,0 0 1,0 2-1,0-1 1,0 1-19,0-2 1,0-1 0,0-1-180,0-2 0,1-3 1,0-2-1,1-5 0,1-5 1,-1-3-1,1-2 1,0 1-1,1-1 0,1 0-601,-1 0 0,0 4 382,0-2 270,2 2 1,-5 1-1,3 1 1,-1 2 0,1 0-1,0 2 1653,-1 3-1166,0 1 1,-1 4-1,1-1 1,-1 0 0,0 1-1,0-1 898,-1 1 0,1-1-1270,0 0 1,-1-1-1,1-1 559,-1 1-1319,1-2 1,-1-1 0,1-4 0,0-3 0,-1-2-2088,1-2 1878,3 1 1,-1 1 508,2 1 0,1-2 0,0 1 0,1 0 0,1 1 0,0 0 0,1 0 439,0 0 0,-2 0 0,1 0 0,-1 0 0,-1-1 0,-1 1 0,-1 2 0,1-1 0,-1 1 1441,-1 0 0,-3-1 0,1 1-323,-4 1 1,-1 3-403,-4 4 1,1 4-518,-1 3 0,1 1 0,0 2 0,-1 0 0,1 2 0,-1-1 283,1-2 1,2 1-236,2-6 0,2 1 0,0-3-1163,2-2 1,0-2 741,2-4 1,0-2 0,3-2-1,-1-1 1,1 2-939,-1 0 1096,0 0 0,1 4 0,-1 0 0,1 5 1,1 5-1,1 5 318,-1 3 1,-1 6 0,-1 5 0,1 4 3,-1 5 1,0 2-1,-2-2 1,-2-2-274,-1-2 1,-1-1-1,0-5-2,0-2 0,-1-2 1,-1-5-1,-2-2 1,-2-4-1,-1-2 24,-2-2 1,1-2 0,-1-2-31,-1-2 0,0-1 0,0-2 0,0-4 0,0-3 1,-1-4-1,1-1 0,1-2 0,1-3 0,1-3 1,1-1-1,2-1 0,2 1 0,2 0-815,2 1 0,2 0 0,5 1 0,1 1 332,2 0 1,4-2-1,1-1 1,2 1 457,0-1 0,3 2 0,1-2 0</inkml:trace>
  <inkml:trace contextRef="#ctx0" brushRef="#br0" timeOffset="3225">1636 270 7898,'-10'0'363,"3"2"0,0 1 574,2 0 137,-1-1 0,7 0 1,0-2-317,5 0 1,5 0-1,2 0 1,3 0-366,3-2 0,1 0 0,1-2 0,3-1-227,1-1 1,2 2 0,0 0 0,-1 1 151,-2-1 1,-4 3-366,1-1 1,-5 1 0,0 0 0,-3 0-574,-2-1 1,-6 0 0,2 2-1,-2 0 1,-2 2-681,-3 3 1,-3 0-1,-4 2 483,-2 2 0,-1 0 0,-3 3 1,0-2 816,1 2 0,-7 3 0,-1 1 0</inkml:trace>
  <inkml:trace contextRef="#ctx0" brushRef="#br0" timeOffset="3714">1584 501 8152,'-10'5'0,"2"0"764,1-1 0,4-2 1,3 0 8,3-1 0,7-2 1,3 0-1,3-2-111,2-1 0,3 0 1,1-2-441,2-1 1,2-1 0,-2-1 0,0 1 0,1 0-409,0 0 1,-5 3 0,1-2 233,-2 2 1,-3-1 0,-1 0 0,-2-1-1302,-2 1 1,-3 1 0,-4 1 329,-2-1 0,-2 2 1,-4-1-1,-2 1-158,-1 2 1081,-3-3 0,-3 1 0,-4-4 0</inkml:trace>
  <inkml:trace contextRef="#ctx0" brushRef="#br0" timeOffset="3879">1764 116 7894,'0'-7'1606,"0"2"-712,0 3 1,2 9-1,0 7-707,0 4 1,-1 7 0,1 2 0,0 3 0,-1 4 0,1 3 0,-1 0 0,1 0-1,0-1 1,-1-2 0,0-2 0,2-3 0,0-3 0,0-5 0,-1-4 0,0-3-90,0-4 0,1-2 0,-1-6-689,0-1 0,2-7 0,-2-9 0,0-1 0,0-3 0,1 0 0,-2-1 0,0 1-343,2-2 0,-3-1 0,2 0 0,-1-1 934,-1-1 0,-3-1 0,0-1 0</inkml:trace>
  <inkml:trace contextRef="#ctx0" brushRef="#br0" timeOffset="3880">1822 231 7894,'0'-15'0,"0"0"0,2 2 0,1 3 0,0 2 489,2 2 0,-1 0 1,0 4-1,1 1 0,1 0 169,0 1 1,1 2 0,-1 2 0,0 5-203,1 5 0,-1 3 0,1 3 0,-2 3-147,0 2 0,0-3 0,-2 5-147,0 0 1,-1-2 0,0 1-1,-2-2-365,0-2 0,0 1 0,0-2 0,0-3-421,0-2 0,-2-2 0,0-2 0,0-2-1908,-1-4 2532,2 0 0,-1-5 0,2 2 0</inkml:trace>
  <inkml:trace contextRef="#ctx0" brushRef="#br0" timeOffset="4616">2232 295 7825,'0'-3'220,"-3"1"0,2 1 1,-3 1-1,-1 0 1,-1 0-1,0 0 11,-1 0 0,1 3 0,1 2 0,1 2 0,-1 1 0,0 0 1,1 0-1,2 0 0,1 0 0,2 0 0,1-1 234,2 0 1,2-1-1,0-2 1,1-2-283,2-1 1,-2-1 0,2-1 0,0-1-846,0-2 1,-3-1 465,-2 0 1,-2 0 0,0 0 0,-2 0-1,0-2 1,-3 1-138,-3 2 1,-1-1 0,-2 3 361,0 1 0,-1-3 0,-3 0 0,1-2 5,1 0 1,2-1 0,2-2 0,1-2 0,0-4 0,2-1 0,2-2 88,4-1 0,2 3 0,5-3 0,1 1 1,3 1 339,2 0 0,2 3 0,2-1-248,0 1 1,-1 4 0,0 2-1,0 3 144,-3 3 1,-1 2-1,-1 3 1,-3 4 0,-1 5-1,-3 5 1,-1 6-677,-3 4 1,-4 3 0,-3 7 0,-3 2 0,-1 2 0,-1 2-214,-1 0 1,1 2 459,-1-4 0,4-4 0,0-4 0,3-4 0,1-3 1,1-4 88,2-6 268,2-1 1,3-11-1,3 0 1,0-6-1,1-7 1,0-5 129,2-4 1,1-5-661,1-1 1,-1-2 0,1 2-1,-1 0 1,-1 0 0,-2 3 0,-3 2 112,-2 2 0,1-1 1,-3 3 175,-3 1 0,-2 1 0,-3 2 1,-1 2-1,-1 1 299,-1 2 1,-2-1 0,3 4-1,-1 2 169,0 0 0,2 1 174,-2 0-688,5 0 0,3 0 0,4 0 0,4 0 0,3-2 0,2-1-624,2 0 1,0 1 0,3-2-59,1 1 0,1-2 0,-1 2-375,-1-1 1,2 0 0,-3 3 1056,1-1 0,1-3 0,-1 1 0</inkml:trace>
  <inkml:trace contextRef="#ctx0" brushRef="#br0" timeOffset="5430">2880 161 7918,'-6'-8'0,"-1"1"0,2 0 632,0 1 1,0 4-439,0 0 0,2 1 0,-1 3 0,1 2 47,2 5 1,-2 7 0,1 4 0,0 2 8,2 2 0,-2 3 1,-1 1-1,2-1 1,0 0 52,1-2 1,0-2-1,0-1-283,0-2 1,0-4 0,1-2 0,0-2 0,2-4-711,-2-1 1,0-1 483,2-2 0,-3-4 0,2-4 101,-1-2 1,-1-1 0,-1-1 74,-1 0 1,2-4 0,-3 2 0,3-3 0,0-2 155,0-2 0,0-2 0,0-1 0,0-1 101,0-3 1,3 2 0,2-1-134,2 1 0,3-1 0,1 3 0,0 3 129,0 3 1,1 0 0,1 5 0,0 2 46,0-1 0,-3 5 0,-1 1 0,0 3 0,-1 3-187,0 1 1,-3 3 0,-1 5 0,-2 1-175,0 1 0,-3 0 0,-2 2-124,-4 1 1,-1 1 0,-1-3-1,-1 0 1,-1 0-192,1-2 0,1-3 0,-1-1 0,0-1 129,0-1 1,2-3 0,-2-1 285,0-1 0,2-1 0,1-2 46,1 0 0,0-1 1,1 0 542,1-1 1,3-3 0,-2 0 11,3 0 0,0 1-294,3 2 1,-2 2-1,3 2 1,1 3-3,1 3 0,0 0 0,2 2 0,-1 2 0,3-1 0,-1 1 5,0-2 1,2-2 0,-2 1-200,1-2 1,-1-1-1,1 1-47,2-1 1,-3-2 0,0-2-357,1 1 1,-3-2 0,1 1 0,-1-1 0,0-1-1258,-1 0 502,1 0 0,-3 0 420,0 0 1,-2-1 0,0-1-267,1-2 1,-2-2 0,1-1 883,-1-2 0,2-1 0,0-2 0</inkml:trace>
  <inkml:trace contextRef="#ctx0" brushRef="#br0" timeOffset="5918">3143 103 7825,'0'6'1037,"0"2"1,0 3-1,0 4-241,0 3 1,0 1 0,0 1 0,0 0-243,0 2 1,0 4-392,0 0 1,-2-2 0,0-3-1,0-1 1,2-3-460,0-2 1,2-2-1,1-1 1,-1-1 0,1-2-1,-1-3 1,1-2 0,2-2-1,0-4 1,-1-5-4205,-2-3 3775,-1 1 0,-1-4 219,0 0 0,0 0 506,0-4 0,-3 0 0,-1-3 0</inkml:trace>
  <inkml:trace contextRef="#ctx0" brushRef="#br0" timeOffset="6402">3143 186 7825,'0'-10'146,"0"2"1,0 1-22,0 0 684,3 4 0,0-2 0,4 2 1,0 2-381,2 0 0,-2 1 1,4-2-1,1 0 0,0 1 168,0 3 1,1 0-521,0 4 0,1 0 0,0 5 0,1 1 0,-2 1 0,0 2 0,-4 0 0,1-1-27,-2 1 0,-2-1 0,-2 2 0,-2 1 0,-1-1 0,-2 0-47,-1 0 1,-2-1 0,-5 0 0,-1-2 0,-3-1-4,-2-1 1,1 0 0,-3-2 0,0-2 0,-1-1 0,2-3 0,0 1 0,3-1-755,1-1 374,0 1 0,5-3 1,-1 0-1464,0 0 0,6-3 1079,2-2 1,3 0 763,6-2 0,1-2 0,3-1 0</inkml:trace>
  <inkml:trace contextRef="#ctx0" brushRef="#br0" timeOffset="6581">3457 167 9273,'7'0'0,"-2"1"0,0 1 0,-1 2 0,-1 2 1153,-2 0 0,1 3-1049,0-1 0,-1 4 94,1-2 0,-2 5 0,0 0 1,0-1-1,0 0 144,0 1 0,0-1 0,0 1 0,0-2 39,0 0 0,0 0-308,-2 0 0,1-3 0,-2 0 0,1 0 0,0-3 0,0 1 0,2-2-206,0 0 1,0-1-1,0-1 73,0 1 322,0-2-160,0 0 1,0-3-1,2 2 1,3 0 0,0-1-1,2 0 1,-1-1 248,1 0-28,-1 0-235,3 0 0,0 0 0,2 0 0,1 0 0,0 0 0,0 0 0,0 0 0,1 0 1,-1 1-1,-1 0 970,0 1-1185,0 0 151,2-2 1,-3 1-1,-2 1 1,-1 0-1,0-1 1,-1 0 0,0 0 122,-2 1 1,2-2-418,-2 3 255,-1-3 0,0 0 1,-1 0-1316,0-3 0,-1 1 1,-2-3 406,-1 0 1,-3 3 922,1-2 0,-2 0 0,0-3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0:34.7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78 430 8303,'0'-6'-2,"0"-1"1,-1 0 0,0-1 0,-2-1 1,-1-1 0,0-1 0,-3-2 0</inkml:trace>
  <inkml:trace contextRef="#ctx0" brushRef="#br0" timeOffset="682">7 154 8296,'0'-12'66,"0"1"0,0 0 0,0 2 1,-1 2 168,-1-1 0,2 2 1479,-3 0-1432,3 2 1,0 5 0,0 5 0,0 5 0,0 3 942,0 3-1028,3 5 0,-2 1 1,3 5-1,1 2 1,0 1-1,0 2 0,0 0 204,0 2 1,0-1-1,-1-3 1,0-1-236,-1-2 0,1-2 0,-1-1 0,1-1 1,0-3-1,0-2 0,0-1 0,1-3 1,-1-3-1,0-1 0,1-2 0,1-3 0,0-2 1,1-2-1,-1-1 0,1-2 0,0-1 1,1-3-1,0-3 0,1-3 0,-1-3 1,1-3-482,-1-2 1,1-2-1,-1-1 432,0-1 1,2-3 0,-2-4 0,0 0 0,-1 2 0,-1 0 0,0 1-163,-2-2 1,1 3-1,-2 1 1,0 2-1,0 3-113,-2 0 0,0 5 0,0 3 0,0 0 158,1 2 824,1 1 1,-3 0 0,0 1 0,0 0-273,0 1 0,0 3 0,0-1-349,0 0 0,0 2-637,0-1 0,0 2 0,2-1 0,1 1 0,0 0-1519,2 1 0,-1 0-4773,0 1 6726,0 3 0,3 0 0,-1 4 0</inkml:trace>
  <inkml:trace contextRef="#ctx0" brushRef="#br0" timeOffset="1258">424 468 8255,'0'-6'0,"0"0"120,0-1 1,0 3-1,-1 0 1,0 1-1,-2-1 119,0-1 0,0 2-35,-1-2 0,0 3 1,-3-1 528,1 0 0,0 1-551,-1 2 0,1 3 0,1 1 1,1 2-1,-1 3 0,0 2 197,1 1 1,-2 3 0,3 0 0,-2 2 519,1 0-691,3-1 0,-3 1 0,3-3 0,-1 0-47,0-2 0,4 0 0,0-3 1,2-1-1,1-2 0,1-2 69,0-1 1,1-3 0,0 0 0,1-3 0,2-4-213,0-3 1,2-3 0,-3-1-1,0-1 1,1-2-449,0-1 1,-2 3-1,0-1 1,-3 2-1,-1 0 1,0 3 184,-1 1 1,-1 1 606,0 3-129,-2 2 0,0 2 0,0 4 1,0 3-1,0 2 0,-2 3 0,0 2 197,1 1 0,0 2 0,1-2 0,0 1 1,1 1-211,1 0 1,1-2 0,4-1-1,-1-1 1,1-3 0,-1 0 0,0-3-337,1 0 0,-1 0 0,1-3 0,-1-1 0,1 0 0,-1-2 116,0-1 0,1-2 0,-1-2 0</inkml:trace>
  <inkml:trace contextRef="#ctx0" brushRef="#br0" timeOffset="1767">655 71 8137,'-4'-9'0,"2"-1"0,-1 0 384,2 0 1,-3 4 0,3-1 16,-1 1 1,-1 2-1,1 0 1038,-2 1-1198,1 1 0,-1 6 0,3 2 1,-1 6-1,-1 4 0,1 6 23,0 4 0,0 5 1,1 4-1,0 4 1,-1 1-1,0 4 617,-1 1 143,2-5 0,-4 2 0,3-5-700,1-3 0,-2-3 0,1-4 0,0-3 0,1-2 0,1-3 0,0-2 62,0-2 1,0-4 0,0-3-1,1-1 323,1-3-2676,2-1 1,2-4 0,1-1 0,-1-3 0,0-2 396,1-2 0,-1-2 1570,1 0 0,-1-1 0,1-1 0</inkml:trace>
  <inkml:trace contextRef="#ctx0" brushRef="#br0" timeOffset="2714">719 385 8137,'0'-5'972,"0"3"1,0 8 0,-1 8 0,0 2 0,-1 3-82,0-1 1,2-1-743,0 3 1,0-4-1,0-1 1,0-1-1,0-2 398,0-2 1,2 2 0,1-4 0,0-1-281,2-2 1,1-2 0,0-3 0,1-3 0,-1-2 0,1-2 108,-1-1 0,0-4 1,1 2-1194,-1-2 1,1 1-1,-1 1 1,1 0-1,-2 1 1,0-1-1,-1 3 56,1-1 0,-2 2 0,0 0 924,0 2 0,-2 2 1,1 5 777,-1 3 0,-1 4 0,0 5 0,0 2 0,0 0 0,2 1 0,1 0-535,0-2 1,1-2 0,3-2 0,-1-1 0,1-1 0,0-2-180,1-3 0,0 0 0,2-1 0,0-2 0,-1-2 0,1-2 0,0-2-917,2-2 0,0-1 1,1 1-1,-1 0 118,-2-1 0,2 1 1,-3-1 336,1 1 0,-1 2 0,1-1 0,-1 1 0,-1 0 1,-1 0-469,-1-1 1,-1 1 702,-1 0 0,0-3 0,3-3 0</inkml:trace>
  <inkml:trace contextRef="#ctx0" brushRef="#br0" timeOffset="2895">1098 520 8117,'-7'0'1091,"1"0"1,1 3 0,2 1-263,0 2 1,1 0-665,2 0 1,3-2 0,1-2-173,2-1 0,-2-4 1,0-1 31,1-2 0,-1-1 0,-1-1 0,1-1 0,-1 2-82,0 0 1,-1 0 108,-2 1 0,0-1 1,0 1-1,-1-1 202,-1 1 1,-2 2-14,-2 2 1,0 2-177,-1 0 1,3 2 0,0 3 0,-1 3 0,0 1 0,0 1 362,0 1 0,4 1 0,-1 0 1,1 0-1,1-1-30,0 0 0,0-2 1,1 0-1,2-2 0,2-1 1,4-2-1,0-2-136,0-1 0,3-1 0,-1-1 0,1 0-1100,0-2 1,1 1 0,1 0 0,0 0 0,1 1-1,-1 0 838,0 1 0,-1-3 0,-1-1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0:3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84 8358,'-1'-15'393,"-1"0"1,0 3-184,-2 6 0,2 0-222,-2 4 1,0 5 0,-1 5 0,1 4 352,-1 6 1,1 5-1,1 7-246,0 4 0,-2 0 1,1 9-1,0 2 1,1-1-1,0 1 84,1-4 742,2-5 1,0 1-1,0-5 1,0-3-582,0-3 1,0-4-1,0-5 1,2-3 0,0-2-1,0-5-559,1-2 0,0-3 0,2-4-852,-1-5 0,-2-2 0,2-5 0,-1-3 0,-2-3 714,0-5 1,-1 0 0,-1-4 0,0-1 0,-2 0 0,0-4 277,0-1 0,-1 0 1,1-2-1,0 1 1,0 2 1643,2 2-1465,0 0 0,2 6 0,1-1 0,3 3 0,2 3 0,2 3 191,1 3 0,1 2 1,2 3-1,0 4 1,-1 3 779,1 2 1,0 3-1,0 3 1,0 5-749,2 6 1,-2 5 0,1 2 0,-4 4 0,-1 3 0,-3 3 0,-4 1-221,-4 1 1,-2-1 0,-4-2 0,-4-1-1,-1-2 1,-2-2-411,0-3 0,1-5 1,0-1-1,-1-2 1,1-4-1,1-3 1,1-2 275,2-3 0,2-1 0,-1-3-145,2 0 0,2-3 0,0-2-48,3-3 1,1-1 0,2-3 0,2 2 0,3-2 0,4 0 223,2-1 0,4-2 0,1-2 0</inkml:trace>
  <inkml:trace contextRef="#ctx0" brushRef="#br0" timeOffset="411">302 103 8319,'0'-14'1848,"0"4"0,1 5 1,0 6-1611,1 5 1,3 3 0,0 5 0,0 1-141,2 2 1,-1 3 0,1 2-1,1-2 214,1 0 0,-2 2-78,-2-1 1,0 1-1,-3-3 1,0-1-1,0-1 96,0-4 0,0-1 0,-4-4 0,-2-3-645,0-5 1,-1-3-1,3-6 1,-1-3 0,0-4-1,1-4 139,2-2 1,0-1-1,3 0 1,1 1 0,2 1-1,1 1 520,1 2 1,0 3-1,3 0 1,-1 2-1,1 2 1,0 3-29,0 1 0,-1 2 0,-1 2 0,-1 1 0,1 2-830,-1 1 1,-2 6-1,-1 0 1,-1 3-647,1 1 1,-1 0 0,0 1 0,-2 1 1159,0 0 0,1 1 0,1-1 0</inkml:trace>
  <inkml:trace contextRef="#ctx0" brushRef="#br0" timeOffset="1275">642 161 8145,'-3'-4'195,"-1"2"1,0 1 367,0 1 1,0 1 0,-3 3 0,1 4-130,0 6 1,-1 4-292,1 1 1,0 3 0,2-1 0,2-1-1,1-2 1,2-3 0,1-2 604,2 0-646,5-6 0,-2 1 0,4-6 0,0 0 34,-1-1 0,2-5 0,-1-2 0,0-4 0,0-3 0,-1-1 0,-3-1 609,-1 0-431,-4 2 0,1 1 0,-4 0-87,-1-1 0,-1 3 1,-4-2-1,-2 2 1,-2 3-1,-1 0 48,-3 3 1,1-1 0,-1 2 0,2 0 0,2 0-3383,0 2 2016,6 0 1,-3 0-1,7 0 1091,2-1 0,7-6 0,6 1 0</inkml:trace>
  <inkml:trace contextRef="#ctx0" brushRef="#br0" timeOffset="1827">879 129 8229,'-2'-9'0,"-1"1"0,0 3 0,1 7 0,-1 8 0,1 7 1142,-3 8 1,0 7 0,-2 8-1,-1 1-790,-1 2 0,1 4 0,1-4 0,1-3 0,1-1 0,2-4 0,0 0 639,2-4-728,0-2 1,1-7-71,0-3 1,1-3 0,0-5 0,2-4 0,0-5 33,0-6 0,2-8 0,-2-5 0,1-5 0,1-3 1,-1-3-1255,0-4 0,1 1 0,-1-5 1,1-1-1,1 0 0,1-1 0,2 1 1,1-1 473,0 1 0,3 3 0,2 1 1,0 4-1,0 4 323,0 5 0,0 3 0,-3 6 0,-1 3 0,0 3 0,-1 4 991,0 2 1,0 8 0,-4 6 0,0 3 2381,-2 1 1,1 3-2377,-3-1 1,0 3 0,-2-3-1,-3 0 1,-2-1-425,-2-1 1,0-5 0,-3-2 0,2-2-141,-1-2 1,0-1 0,1-3 0,-1-2-1,0-1 1,-1-1 0,2-1-394,1-1 0,2-2 0,0-1 0,1 0 0,1 0-724,2 0 1,-1 2 913,0-1 0,1-1 0,-1-1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0:44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186 501 8199,'3'-6'-498,"-1"-1"619,-1 1 1,0-1 0,-1-2 0,0-1-1145,0-2 856,3-4 0,-3-1 0,2-2 0,0 0 0,-1-1 1,1-1 166,0 0 0,-2 0 0,-2 2 0,-3 1 0,0 3 327,-2 1 1,1 3-1,-1 5 1,-2 2 0,-1 2-1,-3 4 1,-2 6 83,1 6 1,-4 6 0,3 6 0,-1 3 0,0 2 0,3 3 105,1 2 0,3-1 0,3 2 1,2-4-1,2-2-271,1-3 0,4-5 1,3-2-1,3-3 0,5-4 1,1-3 138,0-5 0,5-2 0,0-5-291,0-1 0,2-5 1,-1-4-1,0-3 1,-1-4-44,-1-3 1,-1-2-1,-1-3 1,-2-1-482,-1-1 1,-1-5 387,0-2 0,-3 1 0,0-2 1,-3 2-1,-4 1 0,-1 1-57,-2-1 1,-3 0 0,-2 3 0,-2 3 0,-3 2-1,1 3 1,-2 2 101,1 4 1,-2 2 0,2 4 0,-2 2-1,1 3 436,0 3 0,-2 1 0,3 1-332,0 0 0,3 3 1,-2 1-1,2 2 1,1 3-4779,-1 2 2233,4 1 2438,-3 4 0,2 0 0,-2 3 0</inkml:trace>
  <inkml:trace contextRef="#ctx0" brushRef="#br0" timeOffset="297">154 444 8211,'-3'3'0,"3"1"0,-2-2 1229,1 2 1,6 7 0,1 2 0,2 0-691,1 1 0,1-2 0,4-1 0,1-1 1,2 0-107,2 0 1,0-3-1,-1 0 443,-1-2-686,5 0 1,-8-1 0,3-1 0,-3 0 0,-1-1 0,-1 1 0,-1-1-8,-2-1 0,-2 0 1,-1-1-1329,1 0 1,-3 0-1,-1-1 1,-1 0 1144,-2-1 0,-3-3 0,-3 1 0</inkml:trace>
  <inkml:trace contextRef="#ctx0" brushRef="#br0" timeOffset="1110">513 418 8054,'-2'-7'654,"-2"0"-390,-2 0 1,-1 2-1,1 6 17,-1 1 0,1 4 0,0 7 0,1 2 28,1 4 0,3 5 0,-2-1-3,3 0 1,0-1 0,3-2 0,3 0-92,2-1 0,3-6 0,-1-1 1,2-3-1,0-3-11,1-3 1,2-3-97,-3 0 1,1-5 0,-1-4 0,0-2-1,-2-4 1,1-1 0,0-3 383,-1-1-1668,-2 0 944,2-2 1,-6 1-1,-1-2 1,0 2 0,-1 2-1,-2 2 1,0 1-124,0 2 0,0 3 1,0 3-1,-2 2 1,-3 4-97,0 1 1,-1 3-1,2 7 1,1 3 3558,0 3 0,2 5-2666,-1-1 1,1 4 0,2-1 0,1 0 0,2-1 0,2-2-1,1-1-119,-1-3 1,3-3 0,-1-3 0,0-3 0,-1-1-115,-1-3 0,1-2 1,0 0-1,1-3 0,0-4 1,0-3-1,-1-2-2104,0-3 1297,-1-2 1,0 0 0,-1 0 0,-1 0 0,0 1 0,1 3 0,-2 2 0,1 3 13,-1 2 0,0 2 1,0 5-1,1 3 1,-1 3 799,-1 5 1,3 5 0,-2-1 0,0 0-1,1 1 1,1-1 25,-1-1 0,0-1 1,3-1-1,-1-1 0,0-1 1,1-3-508,-1-1 1,0-2 0,-1-2-1,-1 1 265,1-1 0,1 2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0:47.5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533 1502 6444,'4'0'0,"0"0"0,-2 0 0,-2-1 0,3-1 0,-3 1 0,0-4 0,0 0 125,0 0 0,0-2 0,0 1 21,0-1 0,0 1 0,0 0 1,0-1-1,0 0 269,0-2 1,0 2-167,0-1 1,-3 1-1,-1 0 1,-2 1-1,-2 0 26,-1 2 0,0 1 0,1 3 1,-1 1-184,-1 1 1,-1 1 0,-1 5-1,1-1-9,0 2 0,2 2 0,0 0 0,-1 1 1,2 2-1,1 2-115,1 1 1,0 5 0,2-2 0,2 0 0,1-1 0,1 0-62,0-2 1,1-1 0,1-4-1,2-1 949,2-3 1,0-4 0,1-1 0,1-3-719,1-3 1,1-3 0,0-5 0,0-3 0,1-1 0,1 0-280,-2-1 0,2 1 1,-4-3-1,0 2 1,-1-1-1,-1 1 44,-2 1 1,1-2 0,-3 4 0,0 1 0,-2 0 0,0 2 104,0 2 1,-2 1-1,-3 3 1,0 2-1,-2 2-8,1 2 0,-1 2 529,1 5 0,-1 2 1,2 4-1,0 2 0,1 2-119,1 2 1,1-1-1,3 0 1,1-3-1,2-1 1,2-1-144,0-1 1,2-1 0,-1-4-1,3-2-96,0-2 0,-2 0 0,2-3 0,0-1 0,-1-1 0,1-2-293,-2-2 0,1-2 0,-1 0 0,0 1 1,-1 1-1,0-1 122,-1 0 0,1-5 0,-1 0 0</inkml:trace>
  <inkml:trace contextRef="#ctx0" brushRef="#br0" timeOffset="1077">649 1419 8068,'0'-5'0,"0"3"0,0 6 0,0 7 0,-1 5 0,0 2 385,-1 2 0,-1 2 1,3-1 1283,0 0 1,1-6 0,1 2-1272,0-5 1,2-1-1,-1-3 1,0-1 0,2-3-537,1-1 0,0-4 0,-1-4 1,-1-2-1,1-2 0,1-1 0,0-3 1,0 0-1,-1-2 0,-1 1 1,1-1-1,0 1 0,0-1 0,-1 2-459,1 1 0,-1 2 0,-1 2 1,1 3 475,0 2 1,-1 6 0,1 7-1,-1 3 372,0 2 1,-2 2-1,2 0 1,-1 1 914,0-1 0,2 0 0,-2-2 1,1-2-563,-1-1 1,-1-2 0,1-3 0,-1-1-799,-1 1 0,0-5 1,0-2-1,1-3-244,1-3 0,-1 0 0,1-1 1,1-1 437,2-1 0,0-2 0,2 1 0</inkml:trace>
  <inkml:trace contextRef="#ctx0" brushRef="#br0" timeOffset="1278">912 1188 8068,'0'-13'0,"0"2"0,0 1 0,0 1 0,1 2 0,1 2 0,-2 3 0,3 4 0,-3 3 0,0 3 0,0 5 0,0 3 0,0 4 0,0 1 0,0 3 0,0 1 0,0 1 0,0 2 0,0 2 0,1 0 4336,1 0-3534,-1-1 0,2-4 0,-3 0 0,2-1 0,0-3-478,-1-4 1,0-1-1,-1-4 1,0-1-1,0-3-3463,0 0 3139,0-5 0,0 0 0</inkml:trace>
  <inkml:trace contextRef="#ctx0" brushRef="#br0" timeOffset="1279">796 1361 8208,'-8'-12'0,"0"1"0,2 2 0,3 5 0,6 2 0,2 1 0,2 1 0,2 0 0,1 0 0,1-2 0,4-1 2329,0 0 1,0-1 0,-1-1 0,1 2-1763,0 0 0,0 1 0,0 2 0,0 0 0,-2 0-1059,0 0 0,-3 0 0,-1 0 0,-2 0 1,-1 0-232,0 3 723,-2 0 0,2 3 0,-3 1 0</inkml:trace>
  <inkml:trace contextRef="#ctx0" brushRef="#br0" timeOffset="1280">1111 1412 8129,'4'6'0,"0"2"0,-2 4 0,3 1 0,-3 2 1348,2 0 0,-2 2 1,2-2-1,-1-1 0,-2-1 573,0-3-1628,-1 0 0,2-4 0,1 0-996,0-2 0,-1-2 0,2-4 703,-1-2 0,2-2 0,-2 0 0</inkml:trace>
  <inkml:trace contextRef="#ctx0" brushRef="#br0" timeOffset="1281">1168 1354 8128,'0'-6'0,"0"0"1544,0-1 0,0 1 2510,0-1-2390,0 4-574,0 0-6198,0 0 5108,0 2 0,0-4 0,0 1 0</inkml:trace>
  <inkml:trace contextRef="#ctx0" brushRef="#br0" timeOffset="2413">1207 1271 8139,'-10'0'179,"-1"0"0,2 0 1,1 0-1,1 0 505,1 0 0,0-1 0,1 0 55,1-1 1,3 0-511,1 2 0,5 2 0,4 1 0,1 0 0,2 2 0,0 0 0,0 0 0,2-1 0,0-1 0,2-2-355,0 0 1,1-1 0,1 0-1,-2-1 1,0-1 0,-2-3 0,0-3-1,0-2 1,1-1 0,0 1-610,-2-2 0,-1 0 1,0-1 206,-2 0 0,-2 1 0,1-1-1130,-2 0 1347,-1 0 0,0 2 1,-2 1-1,-2-1 1,-1 0 310,-1 1 0,0 0 0,-1-1 0,-1 2 0,-2 2 0,-4 1 0,-1 0 0,0 2 0,-1 1 0,0 1 0,-2 0-92,0 0 1,1 2 0,1 0 0,0 0 0,1 0 0,0 0-1,1 0 92,1 0 0,1 0 0,-1 0 0,1 0 1097,-1 0 0,1 0 1,0 3-1,1 0 1,1 2-1,0 1-757,0 1 0,-1 3 0,2 0 1,0 1-1,1 4 0,0-1 1,1 3 259,1-1-770,0 1 1,0 5 0,0-1 0,1 1 205,1 0 0,1 0 0,2 3 1,-1 0-1,1-2 0,-1 1 41,0-2 0,-2 3 1,2-4-1,-1 0 0,0-2 1,0-2-175,-1-2 1,-2 1-1,0-2 1,0-1-1,0-2 1,0 0-33,0-1 1,0 1 0,0-2 0,0-1 0,0-1 128,0-1 0,0-3 0,0-3 0,3-6 0,1-4 0</inkml:trace>
  <inkml:trace contextRef="#ctx0" brushRef="#br0" timeOffset="2628">1483 1354 12944,'-4'12'0,"2"4"0,1 3 0,1 4-5,0-1 1,0-1 0,0 0 0,1-4-1,0-2 1,2-3-1871,1-1 1,-2-6 1094,2-1 0,0-3 780,0-4 0,-1-3 0,-3-4 0</inkml:trace>
  <inkml:trace contextRef="#ctx0" brushRef="#br0" timeOffset="2629">1508 1258 9344,'0'-16'621,"-2"4"482,0-1 3086,0 3-3248,2 6 0,0 2 1,0 4-267,0 3 0,1-2-6041,1 1 2384,1 1 2982,1-2 0,2 3 0,-3-2 0</inkml:trace>
  <inkml:trace contextRef="#ctx0" brushRef="#br0" timeOffset="3452">1688 1322 8012,'4'-9'0,"-2"1"0,-2-2 0,1 2 0,1 2 0,-1 0 1474,1 1 0,-1 2-881,-1-2 1,-1 4-1,-1-1-175,-2 1 1,-2 2-444,0 1 1,-2 2 0,1 5 0,-2 2 47,1 1 0,-1 3 0,0 2 0,2 0 0,-1 0 1,3 1 211,0 0 0,3-1 0,2 0 0,0-2 0,1-2 29,3-2 0,1-3 0,4 0 1,0-1-1,2-1-194,1-2 1,0-1 0,0-3 0,0 0 0,0 0 0,-1 0-74,1 0 0,0 0 0,0-2 0,0-1 3,-2 0 0,1 1 0,2-1 0</inkml:trace>
  <inkml:trace contextRef="#ctx0" brushRef="#br0" timeOffset="4029">1912 1361 8024,'-4'-7'991,"0"1"-677,2 2 0,-1 1 0,1 1 0,-3 0 0,0 1-178,-2 0 0,-1 4 0,-1 1 0,1 2 0,-1 1 0,0 1 0,-1 2 113,-1 2 0,1 2 1,0 6-1,0-1-48,2 3 1,2-4 0,2 2 597,2-1 0,1-1-553,1-5 0,1-1 1,1-5-1,2 0 0,2-4-10,0-1 0,1-4 0,2-1 0,2-5 0,0-2-317,0-1 1,1-5 0,-2 2 0,0-1 0,0-2 0,0 0-337,-3-1 0,2-1 0,-2 4 0,-2 1 1,-1 1-1,-1 2 0,0 3 670,-1 1-1128,-2 0 0,0 4 1,-3 1 837,-1 4 0,-1 5 1,0 5-1,2 2 1,-1 2-1,1 0 0,0 2 626,2 0 1,1-2 0,2 0 0,2-1 0,2-3-553,0-3 1,3 0-1,0-2 1,1-2-1,-1-1 1,1-3-397,-1 0 0,2-4 0,0-1 0,1-2 359,-2 0 0,2-1 0,-2 1 0</inkml:trace>
  <inkml:trace contextRef="#ctx0" brushRef="#br0" timeOffset="5263">2111 982 7985,'0'-12'174,"0"2"1,0-3 116,0 4 1,0 3 0,-2 1 0,0 2 0,0 2 0,0 5 0,-1 4 0,0 4 0,0 6-1,2 2 1,-1 5 0,1 4 652,-1 3 1,0 5-925,2 1 1,-3-1 0,1 2 0,1-1-244,0-3 0,1 3 0,0-7 0,0-2 93,0-2 0,0-1 0,0-7 0,0-3 1260,0-2 0,0-4 0,0-1-4783,0-2 1899,0-3 1,0-2 1753,0-4 0,0-2 0,0-2 0</inkml:trace>
  <inkml:trace contextRef="#ctx0" brushRef="#br0" timeOffset="5264">1912 1265 11332,'-12'-8'0,"-1"1"0,3 2 0,1 1 0,2 3 1259,1 0 0,0 2-1059,2 1 1,2-2 0,3 3 106,1 0 1,6-2 0,1 1 0,3-1 0,3-1 0,4 0 0,2 0-10,2 0 1,-2 0 0,3 0 0,-1 2 0,0 1-462,-1 0 0,-2-1 0,-1 0 0,-1-1 203,-1-1 1,1 0 0,-4 0-1,-1 0 1,0 0 0,-2 0-507,1 0 1,-3 0 465,0 0 0,-2-3 0,-1-1 0</inkml:trace>
  <inkml:trace contextRef="#ctx0" brushRef="#br0" timeOffset="5265">2364 1240 8067,'0'9'0,"0"1"0,3 5 1462,-3 0 0,3 10 1,-3 0-1,0 2-663,0 0 0,1-3 1,0-3-800,1-1 1,1-3 0,-3-3 0,0-2 883,2-4-453,-1-1 1,4-9-432,-3-4 0,3-5 0,-1-2 0</inkml:trace>
  <inkml:trace contextRef="#ctx0" brushRef="#br0" timeOffset="5443">2297 1156 7919,'-5'-13'2601,"0"3"5,3 1-2638,1 5 0,1 2 0,1 3 1,1 2-1,3 0 0,0 0 1,2-2-1,-1 0 0,1 0 1,-1 0-1,0 2 0,1 0 32,-1 0 0,3 4 0,1 1 0</inkml:trace>
  <inkml:trace contextRef="#ctx0" brushRef="#br0" timeOffset="5444">2543 1285 8295,'-2'9'619,"0"1"1,-2 3-518,-1 0 0,0 3 0,0 1 0,1 1 575,-1 2 1,1 0-465,0 0 1,2 0-1,0-5 1,2 0-1,0 0 1,0-4-1,0-1 73,2-2 0,2-2 1,2-1-1,1-4-111,-1-2-261,4-3 0,-3-3 1,2-2-1,-1-1 1,1-3-1,-1 1 1,-1-1-65,-1 0 1,1 0 0,-1 1 0,0 0 0,-1 2-1,-1-1-371,-2 1 1,1-1 0,-3 2-1,0 1 1,0 1 0,-1 1 254,-1-1 1,-2 2 1008,-2 0 0,-1 0 0,0 2 0,-1 1 1,0-1-1,-1 1-219,0 2 11,2 0 0,-3 0 0,4 0 1,0 0 697,-1 0 1,4 0-1622,1 2 0,4-1 0,2 1 0,2-1 1,1-1-559,1 0 946,-1-3 0,6 0 0,-3-4 0</inkml:trace>
  <inkml:trace contextRef="#ctx0" brushRef="#br0" timeOffset="5445">2678 1272 8020,'7'2'0,"-1"0"0,1 1 0,-2-1 0,0 3 0,-3 0 0,1 3 0,-1 0 0,1 3 0,0 1 0,-1 2 0,-2 0 0,0 0 0,0 2 0,0-1 0,0 0 0,0-1 0,0 0 0,0-2 0,1-1 0,0-1 0,2-1 0,-2-1 0,3-3 2158,0-3 1,2-2-1,-1 0-1694,-1-2 1,2-2-1,-2-2 1,1-1 0,0 1-1,0-1-802,0 1 0,0-3 0,2 1 0,-1-1 0,-1 1 13,-1-1 0,-2-2 0,2 1 0,1-1 0,-1 1 1,-1 0-1,1 1 823,0-1 1,-2 2-1,2 2-498,1 2 0,-1 2 0,-1 4 0,0 2 0,-1 3 0,0 0 0,0 2 0,1 2 0,-1-1 4216,0 0-3440,3 2 0,-4-2 0,3 3 0,-1 0 0,0-1-389,0-1 0,0 1 1,-2-2-1,1 1 1,0-1-153,-1-1 0,-1 2 1,0-2-1,2 0 1,0 1-25,-1-3 1,0 1 0,-1-2 0,1 0-980,1 1 1,-1-1 0,4-2 0,0-3 767,0-2 0,2-6 0,-1-3 0</inkml:trace>
  <inkml:trace contextRef="#ctx0" brushRef="#br0" timeOffset="6554">-544 1823 8095,'-10'-6'0,"2"1"2165,3 1-505,-1 2-1614,3-1 1,-1 4 80,2 1 0,2 1 0,2 2 0,2-1 1,2-2-1,1 0 276,2-1 0,-1 1 0,2 0-173,2-1 1,1 2 0,1-1-1,2 0 1,1 1 0,2-1 0,2 0-1,2 0 160,1 0 1,1 0 0,2-2 0,0 0-473,0 0 19,7-3 0,-6 1 0,2-3 1,0 1-1,-3 1 0,1 1-39,0-1 0,-3 2 1,1-1-1,-1 2 0,-2 2-101,0 0 0,1 4 1,-2-1 597,1 0 0,-1 1 0,2 1-272,-2 0 1,3 0 0,-5-2 0,1 0 0,2 0 0,0-1-179,1 1 0,-1-2 0,-1 0 1,1-1-1,-1 1 0,1-1-13,0 1 1,0 2 0,1-3 0,0 0 0,0 0 0,0 0 0,1 0 411,1 1 0,-2-2 1,4 1-322,-2-1 0,2-1 1,0 0-1,1 0 1,0-1-1,0 0-161,-1-2 1,4 1 0,-1 0 0,-1-1 0,2 0 0,-2 0 123,0-1 0,1 3 1,-2-2-1,1 1 1,1 0-1,-1 0 162,0 2 1,0 0-1,-2 0 1,1 0-1,-1 0 1,-1 0-149,0 2 0,-2-1 65,1 1 0,0 1 1,1-1-1,1 0 1,-1-2-1,0 0 0,-1 0 25,2 0 0,-1 0 0,2 0 0,0 0 0,0 0 0,1 0 0,0 0 178,0 0 0,3 0 1,-3 0-1,1 0 1,1-2-429,0 0 1,-1 0-1,0 1 1,2 0-1,0-2 1,0 0 0,-1 0 241,0-1 0,0 0 0,0-1 0,0 2 729,0 0 1,2-1 0,-1 1-595,1-1 1,-4 3 0,2-2-1,1 1 1,-1 0 0,0 0-1,0 2 57,-1 3 1,-1-2 0,-4 3 0,1-2 0,-2 1 0,-2-1-643,-2 0 1,-3 0 0,0-2 0,-4 0 0,-3 0-2497,-2 0 1,-2-2 2375,-1 0 0,-2-3 1,-2 0-1,-3-1 1,-3-2 487,-5 0 0,-8-4 0,-3 2 0</inkml:trace>
  <inkml:trace contextRef="#ctx0" brushRef="#br0" timeOffset="7500">-910 97 8466,'0'-13'448,"-2"3"-392,0 2 737,0 4 1,2 4-513,0 7 0,2 2 0,0 5 0,0 1 0,-1 4 0,0 2-196,1 2 0,1 3 1,-3 4-1,2 3-143,0 3 1,2 6 0,-2 10 0,0 4 0,1 7 0,-1 6 0,0 6 233,1 4 0,-3-2 0,3 3 0,-3 2 0,0-3 0,0 0 1584,0-4-1223,0-9 1,2 2-1,1-10 1,-1-5-282,1-4 1,-2-6 0,3-7 0,-2-3 0,1-5-1,-1-4-231,0-3 1,2-6 0,-1-3 0,0-4-1096,0-3 1,1-4 0,-1-2 0,0-5 330,-1-4 1,3-7 589,-3-5 0,3-7 0,-1-4 0,2-4 1,0-3-1,-1-4 149,-1-4 0,0-10 0,2-4 0</inkml:trace>
  <inkml:trace contextRef="#ctx0" brushRef="#br0" timeOffset="8657">-826 7 10244,'-7'-15'1750,"4"7"-1688,0-1 0,6 9 0,3 0 0,3 1 0,1 1-257,1 2 1,2 2-1,2 1 1,3-2-1112,1 0 1068,4-3 1,-3-2 0,7 0 0,0-2-1,3-1 1,2 0-43,0-2 0,1-1 0,2 0 0,2 2 0,0 1 2042,1 0 1,0 3-1130,0-2 0,3-1 1,0 1-1,1 0 0,2 1 1,-1-1 349,-3 0 0,4 0-1132,-5 2 1,7-2-1,-5 0 103,2 0 1,-3 1 0,0 0 0,1-2 0,-1 2-1,1 0 1,-2 1-171,0 0 0,1 0 0,0 0 0,-1 0 445,1 0 0,-3 1 1,-2 0-1,-1 2 1,-1 0-1,0 1 1,1-1-1,0 0 1,1 0 25,0 0 0,-4 2 0,4-2 0,-2 1 0,0-1-110,0 0 1,2-3-1,-2 3 1,-2-1-1,0 0 1,0 1-383,-1-1 0,1 0 1,-3 1-1,1 1 166,2 0 0,-2-3 0,-1 2 0,0-1 56,0 0 1,2 2 0,0-1 0,0-2 0,0 0 10,0-1 1,-3 0-1,6 0 1,-1 0-1,-2 0 1,1 0-1,-2 0-5,2 0 0,2-2 0,-3-1 0,0 2 1,0 0-1,-2 1-29,-1-3 1,-2 3-1,1-2 1,-1 1-1,-1 1 29,0 0 0,-2 1 0,3 0 0,-3 2 0,0 0 348,-1 0 1,1-1-1,0 0 1,-2 0-1,0-1 1,-1 1-133,1 0 1,-2-1 0,0 1 0,-1-2 0,0 0 0,0 0-180,-2 0 0,-2 0 1,0 0-1,0 0 1,0 0-1,-1 1-265,-2 1 0,2-1 0,-4 2 0,0-1 0,-1 0 0,0 0-35,-1-2 0,-1 2 1,-1 1-1015,1-2 1,0 0-1,2-1 1,-1 0-1,1 0 932,-1 0 1,-2 0 0,0-1 0,-2 0 5891,-3-2-4982,1 1 0,-3 2 1,1 1-309,0 1 0,0 2 0,2 3-336,0 1 0,0 0 1,0 3-1,0 0 33,0 1 0,0 1 0,0 1 51,0 1 0,0 1 0,1 3 1,0-1-1,2 1 0,1 1 12,1 3 1,0 0 0,3 2 0,-1 0 0,2-1 0,-1 2 79,2 0 1,-2-1 0,2 2-1,0-2 1,-1-2 0,0 0-306,-1 0 0,1-1 1,0 2-1,-1-2 0,-1-1 1,-1-1 198,0 1 0,-1-2 1,-2 4-1,1-1 0,-1-1 1,0-1-1,0-1-10,0 0 1,1 0 0,-2 1 0,1-2 0,-1 0 0,0-1 4,-1 1 1,2 1 0,-1-1 0,0 0 0,-2-2 0,0 1 11,0-1 1,0-1-1,0 1 1,0 0-1,0-1 1,0 1 375,0 1 0,0-1 0,0 1 0,0 0 0,1 1 250,1-1 1,-1 0-1,1 2 1,0 1-538,0 1 1,-1-3 0,3 1 0,-1 0-1,0-1 1,1 2-125,-1-1 0,-1-2 0,2 0 0,-1 1 0,1 0 0,0 0-102,0-1 0,2-1 1,-2 3-1,2-1 0,-1 1 1,0 0 121,-1-1 1,1-4-1,0 1 1,0-1-1,-1-2 1,-1-2 13,-2-1 1,0-2-1,-1-1 1,0 1-1,0-1 1,-1 1 11,-1-1 0,-1 0 0,-4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0:58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0 205 12250,'63'-31'491,"-5"6"1,13 14-165,7-3 1,-16 6 0,3-4-1,1-1 1,3-1 0,9-6-1,4 1 1,3 3 0,-1 4-1,0 5 1,-7 5 0,-8 7 163,-4 6 1,-1 3-165,-2 3 1,12 0 0,5-5-140,-3-4 1,1-4 0,-1-4 794,0 0-492,-12 0 1,-5 1-165,-4 1 1,-8 2 0,16 3-1,3 1 1,6 0 0,4-1-105,2-2 1,6-5 0,0-5-552,5-2 0,5-3 0,-4 0 1311,-3 4-656,-18 2 1,-12 6 0,-10 2 163,8 5 1,2 3 491,5 3-1967,-10-5 966,-1 5 0,-45-2 0,-13 4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0:59.3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76 12176,'82'-7'327,"-6"1"1,12 3 0,-2-4 163,6-3 1,7-2-165,-47 6 1,-2-1 0,36 0-1,2 0 1,-19 5 0,18 1 163,7 2 1,6 0-247,-48 0 1,0 0 0,2 0 0,-1 1-83,3-1 1,-1 0 0,3 0 0,-1 1 0,2-2 0,0 1-1,-1 0 1,1 0 0,0 1 0,0 1 0,0-2 0,0 0 327,1 1 1,-1 0-247,0-1 1,-1-1 0,2 2 0,1-1-83,-2-1 1,-1 0 0,-1 0 0,-1 0 0,-2 0 0,0 1 32,-1 0 1,0 0-1,-1 1 1,0 1 0,46 4 130,-4-1 1,-7-4 0,-6 1-158,-5 0 0,-11-3-1154,-3 3 738,-22-3 0,2 9 0,-19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23:16.8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476 39 8292,'4'-12'238,"-3"5"0,2-2 0,-3 2 1,-3 3-1,-3 5 0,-2 7 1,-1 7-1,-3 5 0,-3 7 1,-1 5 3265,-2 5-3384,-4 7 1,0 1 0,-5 3 0,-2-1-1,0 0 122,0-1 1,0 1-231,3-3 1,-3-2 0,7-7-1,-1-1 1,4-1 0,2-5 0,3-3-124,2-5 0,3-5-982,3-3 0,3-4 1,-1-3-1033,3-5 1862,3-8 1,8-6 0,1-6-1,1-1 263,2-2 0,1 0 0,2-4 0</inkml:trace>
  <inkml:trace contextRef="#ctx0" brushRef="#br0" timeOffset="816">1 198 8476,'0'-10'0,"0"-1"0,0 0 0,4 0 0,2 4 0,1 2 0,2 1 0,0 2 0,4 1 0,0 6 0,5 4 1425,0 5 1,0 4-1018,3 6 1,-2-1 0,4 7 0,-2 0 0,0 0 0,-1 1 356,1 3-678,-4 0 0,-4-5 1,-3 0 224,-1-1-203,2 0 1,-7-2 35,1-3 1,0-1-419,-2-5 0,-2 0 1,3-2-1,-1-4 0,0-1-1040,-1-1 962,3-8 1,-4-2 0,3-8-66,0 0 0,-2-3-855,3-3 1,-2 1 0,3 0 1270,1-2 0,1-4 0,1-3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23:18.9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9 308 8231,'-5'-5'-467,"1"1"846,4 4 0,0 1 1,1 1-1,2 1 287,3-1-594,2-1 1,4-1 0,0 0 194,2 0 0,0 0 1,1 0-1,0-1 1,0-1-202,-2-1 0,0-3 0,-4 2-197,0-1 1,0 3 0,-1-1-468,1-1 0,0 3 0,0-2-1090,0 2 1688,-1 1 0,1 0 0,0 0 0</inkml:trace>
  <inkml:trace contextRef="#ctx0" brushRef="#br0" timeOffset="848">502 273 8218,'5'-9'-338,"-1"0"0,-3 0 350,2 0 0,-2 1 1,2-1 173,-2 0 0,-1 0 0,0 0 52,0 1 0,-1 2 0,-1 0 0,-2-1 97,-1-1 0,-1 0-367,-3 3 1,3 1-1,1 4 1,-2 0-1,-1 1 19,-1 2 1,0 5 0,0 7 0,1 3 110,-1 2 1,3 2-1,0 2 1,0 0-1,1 0 92,2 2 0,0-4 1,0-1-131,1-3 0,1-4 1,2-2-1,1-3 0,2-1-178,0-2 0,-1-2 1,3-5 66,1-2 0,-2-3 1,1-5-1,1-1 1,1-2-72,4-2 1,-2 3 108,2-2 1,-3 0 0,-3-1-1,0 1 1,0 3 148,-1 3 0,2 0 1,-3 0 107,1 0 1,-3 5-1,1 4-40,-2 5 0,-1 3 0,1 2 0,0 0 54,2 2 0,1 4 0,-1-1 0,3 1-20,2 2 0,2-4 0,0 0-284,2-1 1,0 2 0,-3-4-1,0 0-234,-1-1 1,1-2-1,0-2-459,0 0 1,0-4 334,-1 1 0,-2-5-418,0-1 0,-4-1 0,2 2-96,0 0 0,-3-5 918,2 1 0,-2-2 0,-1-1 0</inkml:trace>
  <inkml:trace contextRef="#ctx0" brushRef="#br0" timeOffset="1164">722 202 8175,'-9'-9'-850,"5"4"930,1-1 0,2 3-53,1-3 1,0 3 923,0-3 1,-1 4 457,-2-1-1055,2 2 1,-3 6 0,4 3 0,1 4-5,2 1 0,2 1 0,3 2 0,1-2-139,0 2 0,3 1 0,1-1 0,-1 0-210,1-1 1,2-5-1,-4 2 1,0-2-1,-1-1 1,-2 0-1,-1-2-211,-2-1 1,-2 2-1915,3-2 1,-4-1 1183,1 1 0,-2-8 1,-1-1 939,0-4 0,-8-10 0,-1-1 0</inkml:trace>
  <inkml:trace contextRef="#ctx0" brushRef="#br0" timeOffset="1390">863 185 8175,'0'-5'0,"-1"1"583,-2 4 0,-1 4 0,-3 3 1,2 3-153,-2 5 0,-1 2 1,-2 1-370,-2 3 0,3 1 0,-3 4 0,1-2 1,0-1 34,0-2 1,-1 3 0,3-4 0,1 0-411,2-2 1,0-4-1,2-2 1,0-2-1125,0-2 884,1-3 1,3-3 0,1-7 0,2-4-847,3-4 1399,1-2 0,6-2 0,1-1 0</inkml:trace>
  <inkml:trace contextRef="#ctx0" brushRef="#br0" timeOffset="1676">960 220 9203,'5'-7'439,"-2"4"0,-2 5 0,-1 10 233,0 2 0,0 4 0,0 2-254,0 0 1,0 3-817,0-6 1,0 5 0,0-7 0,0 0 0,0-1-1,0-3-1188,0-2 1125,0-4 0,0-5 1,0-6-1,0-2 1,0-4 460,0-3 0,0-5 0,0-3 0</inkml:trace>
  <inkml:trace contextRef="#ctx0" brushRef="#br0" timeOffset="1927">1004 9 8175,'-4'-5'397,"3"2"351,-2 6 0,2 3 1,2 4-1,1 3 1,1 1-1131,-1 1 35,3-2 0,-3 3 0,3-5 1,0 1-1,-1 0 0,0 0 0,0-2-315,0 0 0,-1-1 0,-2-1 362,2-2 0,-2 2 0,3-4 1,-1 2 299,0 0 0,4-4 0,-2 2 0</inkml:trace>
  <inkml:trace contextRef="#ctx0" brushRef="#br0" timeOffset="2157">1215 167 8175,'4'-9'-93,"1"4"1,4 1 299,0 1 1,0 2 106,-1-2 0,-3 3 0,-2 3 0,-2 2-99,-1 3 0,-4 0 0,-2 0 0,-1-1 40,-2 0 1,0 4-166,0-5 1,0 4 0,1-4-1,-1 2 226,0 0 1,4 1 0,1 0 0,1 1 0,0 1-8,1 0 0,4 1-282,1-3 1,4 1 0,-1 0 0,3 2 0,1-1-20,2-1 1,-3-1-1,-3-1 1,0 1 23,-1 0 0,-1 0 1,-4-3 0,0 0 0,0 0 0,-1 1 61,-2-1 1,-2 1 0,-4-3-69,0 1 0,0-3 1,1 1-1,-1-2 1,0-1-2093,0 0 1,0 0 1413,0 0 0,1 0 0,0-1 0,2-2 652,3-3 0,2-6 0,1-2 0</inkml:trace>
  <inkml:trace contextRef="#ctx0" brushRef="#br0" timeOffset="2645">1647 255 8207,'-9'-3'0,"0"0"126,0 1 0,1 1 165,-1 1 0,3 0 0,1 1 103,1 2 0,2-2 0,5 2-168,3-2 0,3 0 0,2 1 1,4 1-1,3 0 45,2 1 0,1-3 0,3 3 1,3-1 90,0 0 1,-1 0-1,2-3-471,-4 0 1,1 0 0,-4 0 0,0 0-3,-3 0 0,1 0 1,-6 0-1,0-1 1,-1-2-684,-1-3 1,-2 1 0,-2-1-1,-2-1 139,-2-1 0,0 2 41,-3 1 1,0-1 0,-1-3 613,-2 0 0,-1-4 0,-5 0 0</inkml:trace>
  <inkml:trace contextRef="#ctx0" brushRef="#br0" timeOffset="2925">1937 132 8207,'-7'4'700,"1"2"1,3 1 0,6 2-262,3 0 0,2-3 0,3 0 0,2 1-199,0 0 1,1 2 0,2 0 0,-1 0 0,0 0 213,2-1 1,-4-2-533,-1 0 0,-3-3 0,-2 2 0,-2 0 0,-1 0 78,-2 2 0,-5 1 0,-3 0-34,-2 1 1,-4 0 0,0 0 0,-2 1-1,-2 0 1,1 2-83,0-1 1,-1 1-1,4-2 117,-2 1 0,3-6 1,-1 4-1249,3-1 0,0-2 1247,0 0 0,4-2 0,1-4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23:24.4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 51 8610,'-3'-15'0,"0"2"698,1 0-572,1 5 0,1 6-130,0 8 0,0 5 294,0 9 1,3 4 0,0 5 0,0 4-1,0 3-53,0 3 0,3 2 0,-2-3 0,-1 0-27,1 1 0,-1-4 1,-3 2-1,0-6 1,0-3 58,0-2 1,0-7 0,0-1 0,-1-5 34,-2-4-1118,2-4 0,-4-1 0,4-5 0,-2-2 0,1-3 0,0-2 256,-1-4 1,2-2 0,-2-4 0,2-2 557,1-1 0,-4-7 0,-1 1 0</inkml:trace>
  <inkml:trace contextRef="#ctx0" brushRef="#br0" timeOffset="369">0 183 8349,'0'-25'0,"0"1"0,0 4 0,0 4 0,0 2 0,0 1 0,0 3 0,4 0 0,2 2 0,3 1 0,3 1 0,-1 1 770,3 0 1,1-2 0,2 4-1,-1 1-398,2 1 0,-6 1 0,6 0 0,-2 2 0,-3 3-458,-1 4 0,-3 2 0,-3 0 0,-3 2 1,-2 0-1,-2 3 0,-2 1 0,-2 0 1,-2 1-1,0 0 0,-1-2 0,2-1-494,-2-3 0,1-3 450,1 0 0,2 0 0,5-1 1,2-1 387,3-1 1,2-4-1,2 3-217,1-1 0,3 2 1,4-3 35,-1-1 1,0 2-1,-3 0 1,-1 0 273,0 0 0,-6 3 1,1-2-1,-4 3 1,-2 1-67,-1 0 0,-5 1 1,-1 0-755,-3 2 1,-4 0 0,0-2 225,2 1 0,-3-1 1,1 1-1,1-3-269,2-2 1,0-4-1,0 1 143,0-2 1,4-5-1,2-2 1,3-2 0,3-1-784,3 0 0,2 0 1152,1 1 0,3-1 0,2 0 0</inkml:trace>
  <inkml:trace contextRef="#ctx0" brushRef="#br0" timeOffset="728">458 227 8349,'6'-9'0,"0"0"0,-4 4 0,2 0 0,-1 0 0,0 0 0,0 3 0,-7-2 0,-2 5 0,-1 2 0,-1 3 1128,-1 2 1,3 4-637,-6 3 1,2 5 0,1 1-359,0 2 1,1-3 0,0 2 41,2-4 1,2 2 0,4-7 0,0 1 0,0-2-259,0-2 1,4-5 0,2-2 0,2-3-173,0-3 1,2-5-1,1-5 1,1-1-1,-1-1 1,1-2-1,0-1 1,0 1-1,-1 0 186,1 3 0,-1 0 257,-5 2 0,2 5 141,-2-2 1,0 8-1,0 4 1,-3 8-40,-2 5 1,-1 1-1,0 2 1,0 1 0,0 0-503,0 0 1,0-5 65,0 0 1,1-4 0,1 1 0,2-3-568,1 0 1,-2-4 0,3-3-302,1-4 0,-1-3 0,1-5 1013,-1-1 0,0-3 0,3-4 0</inkml:trace>
  <inkml:trace contextRef="#ctx0" brushRef="#br0" timeOffset="1104">652 245 9391,'-8'9'1030,"2"3"1,2 2 0,4 4-1053,0 3 1,0-2-1,0 1 1,0-1 0,0-2-238,0 1 0,4-4-534,2-3 0,2-5 586,1-3 1,-3-4 0,-1-4 0,-1-5 0,0-1 0,1-3-857,0 0 1298,-3 0 1,5-4-1,-3 0 1,1 2-1,2 1 1,-1 3 223,0 3 1,2 1-1,-2 2-8,2 3 0,-3 6 1,-2 4-1,-2 4-96,-1 3 0,0 7 0,0 2 1,0 2-1,0-2-400,0-2 0,0-3 1,0-1-1,1-2-28,2-4 0,-2-1-512,1-1 1,0-5 0,0-4-74,1-5-1,3-6 1,-2-1 0,0-2 135,0-2 1,2 0-1,-2-3 1,1-2 193,1-2 1,-1-5 0,0-2 0,0 2 328,0 0 0,0 2 0,1 0 0,2-5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09:08.3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20 7882,'-11'0'1033,"4"9"0,14 4 0,6 4 0,4 5-393,3 4 0,-1-2 0,3 9 1,0 0-310,-3-3 1,12-2 0,-11-6-1,1 0-60,1-2 0,-2 1 1,-1-14-1,1-3-107,-1-2 0,1-4 0,0-4-105,-1-7 0,1-14 0,-1-3 0,3-3 0,2 1-11,2-3 0,0 0 0,-6 2 0,-3 7 76,-3 4 1,3 5-1,-6 2-839,0 2-1554,6 8-1740,-6-3 4009,0 8 0,6 8 0,-6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23:28.4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159 520 8156,'0'-13'0,"-1"0"-231,-2-1 1,2 1-1,-3 4 1,0 0 424,-2-3 1,2 5 0,-2-2 0,-1 2 23,-1 3 0,-1 0 0,0 5-201,1 2 1,-3 1-1,0 6 1,1 2 147,-1 3 0,1 4 1,1 3-1,1-1 139,2 1 1,-1-1-1,4-1 1,1-1-184,2-2 0,3 0 1,3-7-1,2-1-127,1-2 1,0-6-1,1-1 1,0-6-81,2-5 1,4-5 0,-2-7 0,2 0 0,0-4-158,-2 0 0,0 1 0,2-6 280,-2 2 1,-3-2 0,1 2 0,-2 2 201,-2 1 1,0 1-1,-2 2 1,-3 1-1,-2 1 53,-1-1 0,-1 7 1,-1-1-92,-1 3 0,-4 3 0,1 6-237,-1 2 0,-2 3 0,1 3 0,1 3 56,1 5 0,3 3 0,-2 4 0,2 3 0,1 3 285,1 5 0,5 2 1,0 3-107,1-1 1,6 4 0,-2-3-1,1-1-261,-1-2 1,0-5-1,1-1 1,1-4-328,1-2 1,-4-1 0,-2-6 0,1-1 0,0-1-547,-1-2 0,2 0 0,-4-1 389,1-1 1,3-1 0,-2 1-1,2-3 546,1-2 0,0 2 0,-1 2 0</inkml:trace>
  <inkml:trace contextRef="#ctx0" brushRef="#br0" timeOffset="1038">670 485 8243,'-9'-15'0,"1"1"-446,2 2 0,1 0 1,3 3 1302,-1 0-548,0 1 0,3 4 0,0 5 0,0 6-190,0 7 0,0 4 0,0 2 306,0 4 0,0 3 0,0 1 0,0-3-163,0 0 0,0-3 0,1-1 0,1-4-158,1-2 0,3-2 0,-2-6 0,1-1-161,2-3 1,2-4 0,1-4-33,2-3 0,1-7 12,-1 0 1,-2-4 0,4-3-1,-1 1 1,-1-1 0,-1 1 0,1 1 109,-1-1 1,-4 2-1,-2 3 32,-2 1 0,3 5-4,-3-2 0,0 7 1,-3 6 7,0 7 0,0 5 108,0 4 0,0 4 1,0 0-1,0 1 1,1-1-1,1-1-77,1-2 1,6-1 0,-1-2 0,0-3-16,3-3 1,0-4-1,-2-2 1,0-2 284,-1-1 0,0-4-277,-2-2 0,2-1 0,-3-3 0,1-1 0,-1-2 81,-1 0 1,-1 2-1,-1-2 1,1 1-97,-1 1 0,-1-5 0,-1 2 0,0 1 0,-1 0-2,-2 0 0,1 2 0,-3-2-479,2 0 1,-4 1 0,2 3-330,0 1 0,0 3-1833,2 2 1485,2 2 0,-2 2 0,6 1 1080,3 1 0,2 0 0,1-3 0</inkml:trace>
  <inkml:trace contextRef="#ctx0" brushRef="#br0" timeOffset="1348">1110 467 8243,'0'11'431,"0"4"1,0-3-1,0 8 1,0 0-207,0 2 1,0-1-1,0 0-596,0-2 1,3 0 0,1-5 0,0 0-24,0-3 0,1-6 0,-2-6 214,-1-7 0,-1-1 1,-1-7-1,0-2-18,0-1 0,0-6 0,0 2 0,0-4 0,0-2 0,0-2 162,0 0 1,-3-4-1,0 4 1,2 0-1,0 2 1,1 5 35,0 3 0,-1 7 0,-1 2 0,-1 2 4073,1 1-3040,1 4 0,1 2 1,1 5-2186,2 1 0,2 4 755,3-1 0,2 1 0,1 0 0,1-2 397,-2-1 0,0 2 0,-1-1 0</inkml:trace>
  <inkml:trace contextRef="#ctx0" brushRef="#br0" timeOffset="2049">1383 511 8226,'0'-9'259,"0"4"1,0-1 222,0-1 1,-4-1-262,-2-1 0,1 3 0,-1 1 1,0 2-28,-2 1 1,-1 2 0,0 4-1,0 4-4,0 6 1,4 0-178,-1 0 1,4 1 0,-1 2-1,2-2 1,1-1 13,0-1 1,0-2 0,1-3 0,2-2-228,3-3 0,1-2 1,2-2 56,0-2 0,3-5 0,0-4 0,-2-1 49,0 0 1,-1-2 0,0 0-1,0-2 115,-1 0 0,0 0 1,-1 1 539,-1 2-352,-4 3 0,2 4 0,-4 10 0,-1 8 125,-2 4 1,1 6 0,-3 0 0,1 1 0,2 1-232,1-1 1,1-2-532,0 0 1,0-4 0,0-3 0,1 0-422,2-2 1,2-5-1,5-4 1,0-4 848,2-4 0,0-6 0,-3-1 0</inkml:trace>
  <inkml:trace contextRef="#ctx0" brushRef="#br0" timeOffset="2553">1489 124 8229,'-1'-14'618,"-2"2"0,2 3-91,-2 0 0,2 3-544,1 0 0,0 5 0,0 1 247,0 5 1,0 4 0,0 3-256,0 2 0,-4 7 0,-1 3 1,-1 5-1,1 3 258,1 2 0,-2 4 1,2 1-1,1 1-209,-1-1 1,1-2 0,3-5 0,0-4-313,0-3 1,0-2 0,0-5 0,0-4-636,0-4 0,0-4-1519,0 0 2442,4-4 0,1-2 0,3-5 0</inkml:trace>
  <inkml:trace contextRef="#ctx0" brushRef="#br0" timeOffset="2949">1533 379 9334,'-4'-5'378,"4"2"1,4 2 0,4 1 0,2 0-432,2 0 1,-1 0 0,3 1 0,1 1 0,0 1-217,-1-1 0,-2 2 1,2-1-1,0-1-128,-1-1 0,-2-1 0,1 0 78,-3 0 1,0-1 0,-1-2 318,-2-3 0,2-6 0,-3-1 0</inkml:trace>
  <inkml:trace contextRef="#ctx0" brushRef="#br0" timeOffset="3174">1735 150 8158,'-9'0'500,"3"5"0,2 4 0,-1 5 121,0 2 0,2 7 0,-3 2-448,-1 4 1,0 9 0,0-1-1,3 0-499,0 1 0,-2-1 0,3-1 0,0-2 0,0-2 61,0-2 1,0-7-1,3-3-496,0-5 0,0-2 0,1-5 65,2-2 0,0-9 696,6-6 0,-2-10 0,5 1 0</inkml:trace>
  <inkml:trace contextRef="#ctx0" brushRef="#br0" timeOffset="3445">1929 1 8158,'-8'13'475,"1"5"0,0 5-51,-3 6 1,2 8 0,-4 6-1,2 0 1,1 2-189,1 0 1,3-6 54,2 2 1,2-7 0,1-2 0,0-3 0,0-3 93,0-5 1,1-3-703,2-4 1,1-1-1,2-5 1,0-2-1,1-4 1,1-4-1,1-5 1,0-3 41,-1-2 1,4-3 0,0 0-1,0-2 1,-1 1 0,1 0 245,-1 1 1,-2 8 683,-3-2-483,1 6 1,-3 0 0,2 6 0,-2 5 0,-1 4 160,0 6 0,0 8 0,-2-2 0,1 0 0,2 2 0,1-2 0,0 0 0,1-5 0,0-3 0,1-4 0,1-2 1448,1-2-2223,-1-3 0,1-1 0,0-4 0,0-1 0,0-2 0,0-3 1,2-1-1,0-2-1212,-3 0 0,1-1 1654,-3-2 0,1 3 0,2-4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24:06.1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71 61 8250,'0'-14'0,"0"2"0,0 2 0,0 2 0,0-1 0,-1 4 0,-1 3 0,-1 4 0,-1 7 0,2 5 0,-2 4 0,0 2 0,-1 5 0,1 2 312,0 3 1,-3 2-1,2-2 1,0 2-1,0 1 1,1 0-512,2-1 0,-2-1 377,1-5 1,0 0 0,3-3 0,0-3 0,0-4 0,0-2-1,0-1 1,0-3-259,0 0 0,1-5 0,2-2 1,3-3 79,2-3 0,0-6 0,1-4 0</inkml:trace>
  <inkml:trace contextRef="#ctx0" brushRef="#br0" timeOffset="461">238 325 8299,'-6'0'85,"0"0"0,4 1 0,-2 2 0,1 2 0,-1 3-96,-1 1 1,0 1 0,-4 1 168,0 0 0,1 2 0,1-2 1,2 1-1,1-1 66,3 2 1,0-3 0,1 2-181,0-3 0,0 0 0,1 0-43,1 0 0,3-4 0,4-2 0,0-2 1,0-1-62,0 0 0,-1-4 0,1-2-2,0-2 0,0-1 1,0-1-1,-1 0 0,0-2 50,-2 1 0,2 0 282,-2 0 1,2 2-9,0 0 0,-3 5 0,-2 8 40,-2 5 0,-1 4 0,0 3-163,0-1 1,0 1-1,1-2 1,1 0-320,1-2 1,1 0-1,-2 0 1,2-2-426,1-3 1,-2 0 67,3-5 1,-1 1-248,4-3 0,0-3 392,0 1 0,-3-4 1,0 3-1,-1 0 392,0-1 0,3-1 0,-3-4 0</inkml:trace>
  <inkml:trace contextRef="#ctx0" brushRef="#br0" timeOffset="1214">405 237 8241,'-10'-1'0,"0"-1"0,-2-1 0,4 0 0,4 3 456,4 0 0,4 3 1,2 0-1,3-1 0,2-1-274,4-1 1,2 3-1,0 0-76,1-2 1,1 0-1,-1-1-410,0 0 1,0 0 0,-5 0 0,0 0 42,-1 0 0,0 0 0,-3 0 0,0 0-585,0 0 1,-2-1-675,-1-1 1520,-2-3 0,0-8 0,1-1 0</inkml:trace>
  <inkml:trace contextRef="#ctx0" brushRef="#br0" timeOffset="1462">564 61 8241,'-9'-4'842,"4"3"1,-2-2-683,4 6 1,-3 4-122,3 5 0,-1 7 0,2-1 0,-1 4 0,2 2 94,0 2 0,1 1-1,0 3-173,0-3 1,0 6 0,0-2-68,0 0 1,-3-3 0,0 2 0,1-4 0,1-3 0,0-3-267,-2-4 326,2 0 0,-3-6 0,4 2-903,0-2 0,4-5-671,2-3 1622,2-1 0,0-8 0,1-3 0</inkml:trace>
  <inkml:trace contextRef="#ctx0" brushRef="#br0" timeOffset="1758">599 474 8351,'-4'-5'-5,"0"3"531,-2 4 1,2 3-1,5 4-383,2 0 0,2 0 1,4-1-1,0-3-212,-1-2 0,1 1 1,1-1-1,1-1-47,1-1 0,0-5 1,-1-2-1,1-1-24,-2-2 0,0-3 0,-1-1 0,0 1 187,0-1 0,-1-2 0,1 3 0,-1-2 36,-2-2 1,1 3 0,-4 1 0,-1 0 0,-1 0-81,-1 1 1,0 5-1,-1 1 93,-2 1-61,-2 1-194,-4 3 162,0 4 1,0 2 0,1 4 0,-1 2 206,0-1 1,1 2-1,1-1 1,3 2-37,0 2 0,1-3 0,3 2 1,0 0-1,0-2 0,1-1 0,2-2 584,2-1-607,3-4 1,1 2-1,1-5-156,2 0 1,-3-1 0,3-1 0,-2 0 0,-1 0-2064,0 0 1664,-5-4 0,4 1 1,-3-4-1,1 2 1,-1 0-1,0 0-926,0-2 1330,-3-1 0,5 0 0,-2-1 0</inkml:trace>
  <inkml:trace contextRef="#ctx0" brushRef="#br0" timeOffset="2204">925 307 8287,'-9'0'103,"4"2"0,2 4 0,2 6 1,1 3-1,0 3-345,0 0 0,0 0 295,0 3 1,3-5 0,0 4 0,-1-2-187,-1-2 0,0-2 1,1-5-1,1-1-80,-1 1 1,-1-5 68,-1-4 0,0-5 1,1-6 597,2 0 1,0-4-1,4 2-263,-1 0 1,0 1 0,3-3 0,0 1 0,-2 0-29,-1 2 1,2 2 0,-2 3-23,2 1 0,-2-1 1,0 4-1,-1 2 311,0 3 0,0 3 0,-3 4 0,2 0 0,0 3 108,0 3 0,0-3-632,-1 0 1,-1-1-1,3 0 1,-1 0 0,-2 0-153,2-1 1,-3-4-711,2 0 1,-1-1-1027,1 0 1329,-2-1-49,7-4-781,-7 0 1461,7 0 0,-3-4 0,3 0 0</inkml:trace>
  <inkml:trace contextRef="#ctx0" brushRef="#br0" timeOffset="2735">1330 395 8167,'0'-9'-66,"0"1"1,0 2-1,0 0 166,0-1 0,0 2 1,0-1 81,0-1 0,0 2 0,-1 1 0,-1-1 133,-1 0 1,-4 3-1,1-1-154,-2 2 1,-1 1 0,1 1 0,-1 2 0,0 3-4,0 2 0,3 1 1,0 2-180,0 1 1,1 1 0,0-2 0,1 3 104,2 0 1,2 1 0,3-3 0,3-1-60,2-1 1,1-2-1,2 1 1,2-1-115,1-2 0,-3-1 0,3-3 0,-1 1 0,-2-1-553,2-1 1,-3-2-1,2-1 1,-3-2-1253,0-1 1894,0-1 0,4-3 0,0 0 0</inkml:trace>
  <inkml:trace contextRef="#ctx0" brushRef="#br0" timeOffset="3236">1506 263 8195,'-9'0'0,"1"1"0,2 3 0,2 5 0,1 4 2816,0 4-2067,-3 1 1,5 0 0,-2 2-1168,2 0 1,1 0 359,0-5 0,1 0 0,2-4 0,2-3 0,3-4-360,1-3 1,-2-3-1,1-3 1,2-5 211,-1-3 1,1-1-1,-1-4 1,1 1 34,1-1 1,-1 1 377,2 3 0,1-2 0,-2 4 0,0 1 0,-1 2 278,-1 0 0,-1 5-271,-3 4 0,-1 8 0,-4 8 0,0 6 140,0 4 1,0 6-1,0-2 1,0 1-1,0 4-63,0 2 0,0-1 0,0 3-283,0 0 1,1-3 0,1 4 0,1-3-73,-1-2 0,-1 4 0,-1-6 0,-1-1-17,-2-4 0,1-1 0,-4-6 1,1-2 0,0 0 1,-3-5 0,2-2 63,-2-3 1,-1-4-1,1-2 1,-1-3-430,0-3 1,3-6 0,1-5 235,1-3 1,1-1 0,3-1 0,1-3-57,2-1 0,2-5 0,5 5 0,1-2 283,0-2 0,5-1 0,0-1 0,2 3 37,3 1 0,-1-3 0,-1 5 1,0-1-491,-2 4-1,2-3 1,-6 8 0,-1 0-601,1 1 0,-1-1 1036,-3 4 0,-1-5 0,1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24:21.7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159 454 8272,'0'-15'0,"0"1"0,0 1 0,0 3 0,0-1 0,0 0 199,0-1 0,0-2 0,-1 2 0,-1 1 0,-1 1 0,0 2 1,-1-1-1,-2 1 528,-1 2 1,-2 2 0,0 4 0,-1 2-339,-2 4 0,2 4-1919,-5 7 1381,4 1 0,-3 4 0,4 1 0,2 3 0,0 0 0,1-1 0,1 1 0,3-2 293,2 1 1,2 1 0,2-4-162,3 0 1,-1-5 0,1-1 0,1-2 0,2-3-88,2-1 1,-1-2 0,3-3 0,-1-2-367,-1-2 1,5-2-1,-1-2 1,0-2-1,1-1-1096,-1-3 1566,-1 2 0,4-10 0,0 4 0</inkml:trace>
  <inkml:trace contextRef="#ctx0" brushRef="#br0" timeOffset="396">476 392 8154,'-12'-4'0,"0"-1"0,2 0 0,0 2 0,1 3 0,0 3 0,0 3 0,1 3 0,-1 3 338,0 2 0,3 4 0,0 1 1,-1 2-187,0-1 0,2 1 1,2 0-1,2-3-158,1-2 0,0 0 1,0-5-15,0 0 1,4-2 0,2-4-163,1-5 0,5-5 0,1-7 55,1-3 1,-1-1 0,3-2 0,-2 1-1,-2 0 60,-1 2 0,2 0 0,-1 3 0,-3 1 247,-2 1 0,1 3 0,-2 2 198,2 5 1,-3 2 0,-1 6 0,-2 5 40,1 3 0,1 0 0,-2 0 0,2-2-322,1-2 1,1 0 0,3-3 0,0-1-498,-1-2 0,-2-2 1,0-4-1,1-1 119,1-2 1,1-2 0,-2-5-371,-1-2 1,2 3 0,-2-4 0,2 1 150,1 0 0,-4-2 1,0 2 499,-1 1 0,3-3 0,-2 1 0</inkml:trace>
  <inkml:trace contextRef="#ctx0" brushRef="#br0" timeOffset="888">740 357 8651,'-5'-4'436,"2"4"0,2 4 1,2 6-287,2 5 1,-2 2 0,2 8-1,-2 5 1,-1 3 195,0 6 1,0 4 0,0 3 0,0 1-203,0-1 1,0 2 0,0-2-212,0-3 1,0-1-1,0-8 1,0-5-1,0-7-692,0-3 0,0-6 568,0-1 0,0-11 1,0-7 19,0-7 0,0-4 0,1-4 0,1-2 33,1-3 0,0-4 0,-2-3 146,2-4 1,-2-3 0,3-4 0,-1-1 0,1 1-87,0 0 76,-2 4 1,6-2 0,-2 5 258,2 3 1,1 4 0,-1 6 0,1 4 52,0 5 1,0 5-1,0 5 1,0 2-1,-2 4 164,-1 4 0,1 8 0,-4 3-287,-1 4 0,-1 7 1,-1 0-1,0 0-231,0 1 1,-4 0 0,-3-1 0,-3-1-120,-1-1 0,-4-3 0,3-3 1,0-3-1,1-4 40,-1-3 1,0-1-252,3-2 1,4-2 0,-1-4 0,0-1-183,1-2 1,1-5 0,4-4-1,1-2-437,2-2 0,-1 0 993,4-2 0,0 0 0,2 1 0</inkml:trace>
  <inkml:trace contextRef="#ctx0" brushRef="#br0" timeOffset="1352">1048 462 8042,'0'-5'1062,"0"-2"1,0 1-956,0-2 0,1 0 0,1 1 0,1 1-283,-1 0 0,-1-2 164,-1-1 0,-1 4 0,-1 3 74,-1 4 0,-4 4 0,2 6 0,0 2 219,-1 3 1,3 1-1,-2 0 1,1 2-123,2 0 0,1 3 1,1-5-1,0-1-279,0 0 0,1-5 1,2-1-98,3-4 0,2-3 0,0-6 0,1-3 52,0-4 0,-3-5 0,0 0 0,1-1 101,0 0 0,-1 2 0,0-2 4,1 3 1,-2 3 0,0 0 471,-1 0 1,2 5 0,-3 4-8,-2 5 0,0 4 1,0 2-324,2 0 1,-2 4 0,2-3 0,-1-2-400,1 0 0,-2-1 0,3 0 0,0-1-427,2-2 0,-1-2 1,1-2 173,0 1 1,2 0 0,1-3 0,-1-1 569,-2-2 0,6-2 0,-3-3 0</inkml:trace>
  <inkml:trace contextRef="#ctx0" brushRef="#br0" timeOffset="1667">1365 462 7708,'0'-6'494,"0"1"-363,0 3 1,-4-2-1,-2 4 1,-1 0-1,-2 1 83,0 2 1,-2 0 0,1 4 66,3 3 1,0 1 0,-2-1-1,1 1 1,2 0 176,3 0 0,2 0-170,1 1 1,4-3-474,2 3 1,-1-5 0,1-2 0,2-1 0,2-2-1,1-1 1,1-1-291,1 0 1,-4-4 0,4-2 474,0-2 0,1-5 0,3 0 0</inkml:trace>
  <inkml:trace contextRef="#ctx0" brushRef="#br0" timeOffset="1851">1506 480 8002,'-3'9'0,"0"0"0,0 3 0,3 3 0,0 2 0,1 1 0,2 2 0,3 0 0,2 0 183,1-2 0,-3-4 0,-1-3 0,2-4-183,1-4 0,-3-6 0,-1-2 0</inkml:trace>
  <inkml:trace contextRef="#ctx0" brushRef="#br0" timeOffset="2050">1550 427 8002,'-3'-15'0,"0"1"402,1 1 377,1 2 1,1 7-1,0 4-643,0 5 1,0 4-1,0 2 1,0 1-1,0-2 1,0 1-1,0 0 1,0 1-849,0-2 0,0-3 0,1-2 712,2-1 0,-2-1 0,3-3 0</inkml:trace>
  <inkml:trace contextRef="#ctx0" brushRef="#br0" timeOffset="2274">1585 31 10187,'-7'-12'438,"-1"0"1,1 6-1,4 6 1,2 4-415,1 4 0,-3 5-52,0 2 0,0 9 0,3 6 0,0 6 1,0 4-2,0 3 9,0-1 1,0 9 0,0-4 0,0-1 0,0-2 0,0-3 29,0-3 1,0-3-1,0-2 1,0-4 0,-1-3-203,-2-2 0,2-6 1,-2-4-1,1-2-382,-1-4 0,2-4 0,-2-7 0,2-4 574,1-4 0,0-11 0,0-5 0</inkml:trace>
  <inkml:trace contextRef="#ctx0" brushRef="#br0" timeOffset="2941">1418 251 8130,'-14'0'889,"2"0"0,4 1 1,2 2-661,3 3 0,3 2 0,4 1-214,5 3 1,3-5 0,6 2 0,1-2-449,1-2 1,-1 1 0,2-3 147,1-1 0,-3-1 0,4-1 1,-2 0-1,-1-1 0,-2-1 0,-3-2-799,0 0 579,-4 2 414,5-6 0,-5 6 1,3-3-1,-1 0 0,0 0 1,0-1-1,-2 0 0,-2 2 91,0 0 0,0-2 0,0 3 195,0 0 0,-4 5 1,-3 3-1,-1 4 1,-1 5-1,0 5 423,0 3 0,-2 4 0,-1-1-30,1-1 1,1 3-1,1-4 1,0-1-445,0-2 0,0-4 0,1-1-277,2-3 1,1-4-1,5-2 1,0-4-45,0-4 1,0-3-1,-1-4 1,1-2 130,0-1 0,3-4 1,0 2-1,-2-3 82,0 0 1,-1 0-1,0 1 1,-1 3 211,-3 0 0,2 4 0,-3 4 0,1 1 46,2 2 1,-3 3-1,0 5 1,-1 6 22,0 4 0,1 5 1,-3 4-1,2 2-236,-1 2 0,2 1 1,0-4-1,0 0 0,1 2-197,0 1 1,-2-1 0,2 0-129,-1-4 0,0-2 0,-2-4 1,0-1-138,0 1 1,-1-5 0,-1 0 0,0-1 214,0 0 0,-3-1 1,0-2-1,-2 0 410,-2 0 1,2-4-1,-1-2 1,-1-2 0,-1-1-276,0 0 0,2-1 0,0-1-1143,-1-1 1,-1-7 1173,-1 1 0,-3-6 0,-2 2 0</inkml:trace>
  <inkml:trace contextRef="#ctx0" brushRef="#br0" timeOffset="3223">1497 524 8075,'-8'-6'258,"3"0"0,-2 5 0,3 1-328,-1 5-32,3 3 0,-5 2 1,4 2-1,1 1 1,1 1-232,1-2 0,0-3 0,0 0 0,0 0-578,0 0 911,0-4 0,0-1 0,0-4 0</inkml:trace>
  <inkml:trace contextRef="#ctx0" brushRef="#br0" timeOffset="3534">1444 418 7990,'-9'-10'4036,"-3"1"-2929,6-2-1486,-2 10 1,9 0 0,2 5-550,3 1 0,2-3 0,1 1 0,-1-2-1089,1-1 2017,0 0 0,0 0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24:29.6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27 8311,'-3'-3'0,"5"0"0,5 1 0,5 1 0,1 2 0,4 1 0,3 2 0,3 0 0,2 1 0,3-1 0,5 0 0,0 2 0,1-3 0,0-1 0,3-1 0,1-1 0,-1 0 0,1 0 0,1 0 0,3 0 0,-6 0 0,4 0 0,-1 0 0,-1 0 0,2 0 0,-1 0 0,1 0 141,0 0 0,1-3 0,0 0 1,-2 1 37,0 1 1,-6 2 0,1 1-210,-2 1 1,0 1 0,-2-2 0,0 1-1,-1-1 407,-1-2 0,-5 0 1,3 0-1,1 0 1,-1 0-1,2 0 1,-3-2-260,0-1 0,-3-4 0,-1 2 1,0-1-1,0 1 0,-2 1-56,0 2 0,-3-2 1,0 1-1,-2 1 1,-1 1 36,1 1 0,-3 0 0,1 0 0,-3 0 1,0 0-1,0 0-334,0 0 0,-2 0 10,-4 0 1,-1 0 206,-8 0 0,0 0 1,-3 0-1,0 0 0,0 0 52,1 0 1,-4 0 0,-1 0-1,-1 0 1,-1 0 0,-3 0 0,-1 0-1,-3 0 1,0 0 39,-3 0 0,-3 0 0,-3 0-105,0 0 0,-1 4 0,-3 1 0,-2 1 0,-1 0-609,-3 1 604,2-3 0,-4 4 1,2-4-1,-2 2 1,-2-1-1,0 0 103,1 0 1,-4-3 0,5 1 0,0-2-1,-1-1 223,2 0 0,5 0 1,0 0-118,0 0 0,0 0 0,3-1 0,0-1 32,2-1 0,3 0-44,-3 3-105,3 0 1,-1 3 0,4 1-1,2 0 1,1 1 100,2 0 0,-2 0-57,6 0 0,1 0-182,7-2 158,1-2 0,-1 3-101,0-4-84,4 0 191,1 0-44,4 0-19,8 0 0,0-1 1,8-2-61,3-3 0,5 1 83,3 0 0,3 2 0,7-2 0,2 0 39,3 0 1,9 3 0,0-2 0,5 1 77,4 0 0,3 0 0,3 3 0,0 0-83,3 0 0,2 0 0,3 0 1,-3 1-1,1 1-151,-1 1 9,-4 0 1,4-3 0,-7 0 0,-2-1 0,-3-3-1,-3-4 223,-3-2 0,-5-2 0,-4 3 0,-6 0 0,-4 1 128,-5 3 1,-5 0 0,-4 3-321,-1-1 0,-6 0 0,-1 3-1110,-2 0 84,-5 0 1,-2 0 0,-5 1 143,-1 2 1,-4-1 0,1 3 0,-2 0 916,0-1 0,-5 2 0,-1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24:30.8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45 8341,'-14'-9'408,"3"0"-85,1 4 1,5 2-387,2 6 1,2 2-1,2 4 1,2-1 220,3-2 1,3 2 0,2-2 0,4 1 95,2 2 0,4 0 1,4-1-1,3-1 96,4-2 1,9-3 0,4 2-1,2-1 37,1 0 1,3 0-1,-1-4 1,2-2-229,1-3 1,-1 1 0,1-1-1,1-3 1,0-2-89,-1 0 0,-2 4 1,-9 2-105,-4-2 0,2 2 0,-8 0 1,-1 1 30,-3 2 0,-3 1 0,0 1 0,-3 0 1,0 0 64,-3 0 1,-3 1-136,-1 2 1,-4-1 0,0 4 0,-1 0-242,-1-1 225,-4 2 1,-2-6 0,-6 2 0,-4-2 39,-4-1 1,0 0-1,-3 0-80,-2 0 1,-2 0 0,-2 0 0,-4 0-30,-1 0 0,-4 0 0,-3 0 0,-1 0 0,-5 0-167,-4 0 0,2 3 0,-7 1 300,-2 1 0,2 0 0,-1 2 1,0-1-1,-1 1 139,0 0 1,-2-1 51,4 0 1,0 0 0,4 2 0,2-1 0,3-2 0,2-2 226,1-1 0,5 2 0,3-1-237,1-1 0,3-1 1,5-1-1,2 0 1,1 0 186,3 0 1,5 0-235,2 0 1,3-1-1,0-1 1,4-2-93,4-1 0,5 1 0,4-3 91,2 1 1,4 3 0,4-2 0,4 1 9,6 2 0,4 1 0,7 1 0,1 0-38,0 0 1,9 1 0,-6 1 0,3 1-98,0-1 0,5-1 0,2-1 0,0 0 22,1 0 0,3-1 1,-7-2-1,-2-2 62,-1 0 0,2-3 0,-8 4 1,-4-2-1,-3 1 76,-4 1 1,-5 1 0,-2 2 0,-4-1-146,-2-1 0,-4 0 0,-5 3-340,-3 0 0,0 0-1037,0 0 394,0 0 0,-7-1 411,-2-2 1,-3-2 39,-3-3 1,2 2 0,-3 0 0,0-1 0,-1-1-2064,0-1 2596,-3 1 0,-1-1 0,-4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24:32.4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220 274 8290,'-8'-14'-212,"-1"2"212,0 2 0,4 2 0,-2-1-371,4 0 1,-3 2-33,4-2 323,-5-2 1,5 1 242,-4 1 0,4 2 1,-2-2-1,0 0-134,-2 1 193,-2 3 0,2 1 272,1 4 0,2 0 256,-3 0-190,4 4-338,2 1 1,3 0 0,5-2 158,1 1 1,7-3-188,2 2 0,0-2-78,6-1 1,2 0-1,4 0 1,2 0-1,1 0 1,1 0 0,2-1 50,-1-2 1,1 1-1,1-2-25,1 0 0,1-2-74,0 3 0,-3-1 0,2 2 0,-2-1 0,-1 1 0,1 1 19,-1 1 1,0 0 0,1 0 0,1 0 0,2 0 44,-2 0-62,-1 0 0,-1 0 1,1 0-1,1 0 1,2 0-1,-2 0 1,0 0 86,1 0 1,-4 0-90,5 0 0,-5 0 0,4 0 0,-3 1 0,-2 1-109,0 1 0,2 0 1,3-3-1,-1 0-6,-1 0 0,0 0 0,-1 0 1,0-1-1,0-1 37,1-1 1,-1-3 88,0 3 0,-3-4 1,1 2-1,0 0 0,0 0 1,0 0 96,0 0 1,-5 3 0,2-1-133,1 2 1,-4 0 0,2-1-1,-1-1-46,-2 1 1,1 1-1,-1 1 1,0-1 0,0-1-115,-3-1 1,0 0 110,-3 3 0,-1 0 1,2 0-1,-3 0 0,-1 0 1,-3 0-24,-2 0 1,-1 0 0,-1 1 0,0 1 24,-3 1 1,0 0 0,2-3-9,0 0 246,-4 0 1,0 0 0,-3-1-222,0-2 1,0 2 0,-5-2 0,-2 2-165,-3 1 0,-4 0 1,-1 0-1,0 0 49,-3 0 1,-4 0-1,-1 0 1,-2 0 0,-2 0 113,-3 0 1,-1 0-21,-3 0 0,3 0 0,-4 0 1,0 0-1,-1 0 30,-1 0 0,-3 0 0,1 0 0,1 0-23,-1 0 1,-3 0 0,0 1-74,-3 2 1,2-2-1,-4 3 1,0-1-1,2 1 52,0 1 1,-4-3 0,5 2 0,0-1 14,-1 0 1,-2 3-1,0-3 1,3 1 77,2 0 1,-4 2 0,2-2 0,0 1 0,0 2 45,2 1 0,0-2 0,2-1 1,0 2-75,1 1 1,2 1-1,2-1-45,0-2 0,4 0 0,-2-2 0,-1 0 2,1 0 1,3-1 0,-3-3 0,3 0 43,2 0 0,-3 0 0,5 0 1,-3-1-1,0-2-23,1-3 0,1 1 61,-4 0 1,3 2-1,-1-2 1,-1 0-88,1 0 0,2 2 0,-5-2 0,3 1-34,0 2 0,1 1 60,0 1 1,2 0 3,1 0 1,3 0 0,0 0 0,1 1-31,1 2 1,1-2-1,0 3 29,2 0 0,0-3 1,2 2-57,-1-2 0,4-1 47,-2 0 0,2 0 0,1 0 0,1 0 0,-1 0-228,0 0 267,0-4-506,4 3 143,1-3 1,5 4 0,3 0 0,4 0 79,3 0 0,4 0 0,0 0 0,2 0 0,2 0 41,5 0 0,0 0 40,9 0 1,-1 0 0,6 0 190,4 0 0,13 0 64,-2 0-129,5 0 1,6-3-1,1-1 1,1 0-1,-1-1 1,0 1 0,-2-3-1,0-1 1,-3-1-338,-1 0 1,6 0 265,-9 1 1,4-1-1,-5 0 1,-1 0 33,-2 0 0,3 5 0,-10 1 0,1 1-34,-1-1 1,3 2-1,-6-2 1,-1 3 0,-1 2-1,-3 2-23,-1 1 0,0-3 1,-1 4 1,-4-4 0,0 1 0,-3-2-175,-2-1 0,5 0 0,-7 0 0,1-1 0,0-2-82,0-3 1,-1 0 0,-2-1-261,0 1 0,-2 0 630,-6-3 0,3 0 0,-3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3:24.3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466 1178 7294,'-11'-5'-380,"-1"0"772,1-3 0,-1-1 1,1 4-1,-1 0 1,1-1 599,0-1-834,-1 5 1,1-8-36,-1 2 0,5 2 0,-1-2 0,-1-1-10,-1-1 0,-1-1 0,-1-1-183,1 1 0,-1-1 1,1 1-1,-1-1 0,0 2 116,-3 3 1,2-7 0,-2 2 163,2 0 1,3-1 0,1 0 0,3-1 0,0-2 299,4-2 1,1 3 0,1-3-247,0 1 0,0-3 0,0 2 0,1-1 0,1 0-287,2-1 0,4 2 1,-3 0 60,1 2 1,-2-4-1,2 2 1,1-1 0,-2 1-290,0 1 0,-1-2 144,-4 4 0,4-4 0,-1 3 0,0-1 0,-2 1 0,-1 0 0,0 1-288,0 0 1036,0 0 1,0 3-432,0 1 0,5-4 0,2-1 0,0 2 0,0 2 0,-1 0 11,0 1 1,2 3 0,3 2 0,1-1 0,-1 1-493,1-3 1,3 0-1,1 0 1,2 2 0,1-2 152,-1-1 0,4 2 0,-3 1 0,2-2 0,2-2 0,0 1 0,0 1 52,0 2 1,-1 0 0,3-1 0,0 1 288,2 2 1,-1 0-1,-2 3 1,2-2-1,2 1-182,1 2 0,-4 1 0,2 0 1,-2-1-1,1-2 0,2-1 0,0 2-74,0 0 0,-2 1 0,-2-1 0,2-3-62,0-2 1,6 3 0,-1-3 95,2-2 0,-3 3 0,-1-2 0,1 0 0,-1 1 1,1 0-1,1 1 68,-1 0 1,-2 3-1,1-1 1,-3 2 0,-1-1-1,-1-1 65,0 2 0,3 1 0,0 1-370,-2 0 0,1 3 0,-1 3 1,3-1 193,1 0 0,-4 2 0,3-2 0,0 0 0,2 1 0,1-4 62,4-1 1,-7-1 0,6 0-1,-1 0 1,0-1 0,2-3-1,1-2 28,-2 0 1,7-5-53,-7 4 1,-1 0-1,-2 1 1,0 0-1,1 1 1,0 0-57,-2 2 0,1 2 0,2 1 1,-1 0-1,-2 0 0,2 1 0,0 2 104,-2 0 0,3 2 1,-4-2-1,2 2 1,-1 0 50,2 0 1,-3 0-1,0-2 1,1 1 0,-2-2-1,1-1-120,0-1 0,-2 0 0,2 0 0,0 0 0,-1 0 0,0 0 0,-1 0 34,0 0 0,-2 2 0,1 0 1,0 2-1,-1 0 0,2 0 1,-2 1 49,-1 1 1,3-2-1,0 4 1,-2 0 177,-1 3 0,0-4 0,2 1 1,0 1-191,0 1 0,-2-2 1,-1-1-1,0 1 0,-1-1 1,1 1-1,0 0-89,0-2 1,0 4-1,-2-4 1,0 2 0,-4-2-1,1 1 1,0-1 1,2 3 1,1 1 0,-2 3 0,-3 1-1,-1 1 1,1-1 0,-1 0 39,1 1 150,-3 3 0,6 1 1,-6 0-1,-3 1 1,0 2-1,-1 1-162,-1 0 0,-2 3 0,-3 1 0,0-2 0,0 1 0,-2-2 0,-2 1-63,-3 1 0,-2-8 1,-6 3-1,0-2 1,-2-1-1,-3 2 1,1 1 102,-1-2 0,-6 2 0,2-2 0,-2 3 0,-3-1 0,2 0 0,-2-2-67,-5 1 98,6-3 1,-17 0 0,8-3-1,-3 2 1,-3-2 0,0-2-130,-1 0 0,-7 3 0,1 0 0,-4-1 0,-5 0 0,-1-1 0,-1 1-19,2 0 1,0-7 0,-2 6 0,-3-1 0,1-4 0,-2 3 0,1-3 207,-4 0 1,0 1-1,-2-5 1,1-2-1,-1 0 1,-1-2-1,-2 0 92,-1 0 0,-4 0 0,3-2 0,-4-1 0,1-5 0,-2-2 0,0-2-39,-1 1 0,0-4 0,-1-1 0,2 2 0,-3 2 0,1 0 0,-1 1-126,3-1 0,3 2 0,-1 1 0,2 3 1,1 0-233,3-1 0,1 4 281,4-5 0,-1 5 0,5-2 0,3 2 0,1-3 0,5 1-124,3 0 1,0 0 0,1 3 0,4-3 0,3 0-1,6-2 1,5 2 0,3-1-611,5-1 0,11 0 1,2-5-1,9 1 639,11-1 0,12-9 0,16-3 0</inkml:trace>
  <inkml:trace contextRef="#ctx0" brushRef="#br0" timeOffset="1380">6672 469 7971,'11'-17'0,"0"1"0,1 4 232,-1 0 0,1 5 0,-1-1 1,1 0-1,-1 1 40,0-1 1,1 6-1,-1-4 1,1 3-1,-2-2-378,-2-2 0,0 0-178,-4-5 0,4 1 0,-4-1 254,-2 1 0,-6-1 1,-3 1-1,-3 1 0,-3 1-116,-2 1 1,-3 2-1,-5-3 1,-1 3 0,-3-1 343,-3 1 1,-1 2-1,-2-2 136,-2 1 0,-7 0 0,0 2 0,-3-1 0,-2 2 0,-1 1 0,-3-1 0,-1 0-305,-2-2 1,-2 0 0,-3 4 0,1 0 152,1 0 1,-7 4 0,6 1-1,-3 1 1,-2 3 15,-1 1 0,4 2 0,-1-1 0,3 2 0,1 2 0,0 3-97,0 0 0,3 3 1,2-3-1,1 1 1,4 0-227,4 2 0,-2-1 1,4 0-1,3-1 0,1 0 1,5 0-1,4 0 0,5 2 1,3 0-117,1 2 0,6 0 1,2 0 231,6 0 1,4 0-1,1 1 1,1 1 0,4 3 375,6 1 0,6-2 1,7 2 942,3-1-1260,2 4 1,5-8 0,3 3-1,4-3 1,6-1 0,3-2-123,5-2 1,6-4 0,4-6-1,3-2 1,2-1 0,3-1 15,1 0 1,1 0 0,12-2-1,-1 1 1,-1-2 0,2-1-1,-1 1 114,3 2 1,1-3 0,1 3 0,1-4 746,-1-4 0,4 1-764,1-4 1,-1-1 0,-4-3-1,-1-1 1,-1 1 0,-4-1-1,-2 1-125,-4-1 0,-6 0 1,1-2-1,-2-1 1,-3-1-1,-2 1 74,-5 0 0,-3-2 1,-6 2-1,-3-3 1,-5-1 804,-3 0-704,-2 0 0,-11-4 0,-2-1 0,-5-1 0,-3-2 0,-5 0 0,-5 1-145,-5-1 0,-3-3 1,-3 2-1,-6 0 1,-8-1 73,-8-1 1,-7 5-1,-7-2 1,-5 3 0,-5 1-1,-7 0 1,-5 2 10,-4 2 0,-11 1 1,-7 4-1,-1 0 0,-8 3 1,1 2-1,-5 1-54,0 2 0,-4-3 0,4 5 0,-3 2 0,3 0 23,-1 2 0,4 0 0,1 0 0,4 0 0,-1 2 0,4 0 0,1 3 0,1 2 0,2-4 0,2 4 0,-5-1 0,3-1-5266,-1 0 5266,-3-1 0,14-4 0,-4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3:27.2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1529 0 8158,'-11'0'-430,"-6"2"403,-2 1 1,-3 13-1,-2 8 1,-2 4 0,-5 3 37,-2 2 268,4 2 0,-9 8 0,1 3 0,-4 2-157,-1 3 0,-3 8 1,-5 9-1,1 2 1,-3 4-1,-4 4 21,-4 2 1,28-39 0,1 0-220,-27 39 1,26-36-1,-2-1 1,-24 37 106,1 1 0,2-1 0,3-6 0,4-6 1,4-6-1,-1-1 0,4-5 230,5-2 0,-1-6 1,8-6-1,-1-5-47,4-6 1,3 0 0,3-8 0,2-6 0,3-3 0,3-3-40,3-4 1,7-4-1,-1-10-686,6-4 0,4-12 0,9-1 1,3-5 510,2-7 0,7-8 0,1-8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3:27.9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915 23 8043,'-17'-10'0,"-2"2"0,2 3 0,-3 6 88,0 3 1,-1 3 0,-2 5 0,-1 4 451,-3 3 0,-2 2-375,-6 2 0,0 0 1,-3 0-1,-4 0 1,-3-1-549,0 1 1,3-4 283,0 0 1,0 0 0,-2 3 0,2-2 0,4-2-1,2-1-28,2-3 0,5 2 0,2-1 0,4-2-20,4-4 0,2 0 156,6-5-9,5-1 0,1-3 0,5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3:28.0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8120,'11'0'960,"1"0"0,-1 6 0,1 5 0,-1 5 650,0 6-1109,-4-2-298,8 13 0,-11-8 0,6 5 0,-2-2 0,-3-3-2304,0-1 0,-1-2 1618,-4-3 0,0-2 0,0-3 0,0 2 1,-2-2-1,0-2 0,-3 0-12,-2-1 1,5 2-1,-2 1 495,3 1 0,-4 5 0,-2-2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09:25.6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148 97 7290,'0'-7'0,"-1"1"0,0 1-338,-1 1 0,0 0 862,2-2 1,0-3 0,-1 0-1,0 2 1,-1-1 61,0 2 1,-1 0 0,0-1-313,0 1 1,-1 2 0,-3 2-194,1 1 0,-3 2 64,1 1 1,-3 5 0,2 3 0,-1 3 0,0 1-237,0 1 0,2 3 0,-2-1 0,1 0 1,2 2-89,2 1 1,2 3 0,3-1 0,0 2 0,0 0 654,3-2 1,0-2-271,3-3 0,4-2 0,0-4 0,3-3 0,2-3-242,-1-3 0,1-2 1,-2-3-1,0-3 49,0-4 0,1-4 0,0-2 1,-3 0-123,-1 0 0,1-1 0,-3 2 0,-1-2 298,-2-1 0,-2 3 1,-3-1-1,0 1 374,0 0 0,-3 1-298,-4 3 0,0 0-153,-3 2 1,-1-1 0,-1 2 0,0 1 0,2 3-222,-2 1 1,3 1 0,0 2-951,2 0 1,4 1 4,3 1 0,6-1 0,4 1 1054,0-1 0,5 1 0,-1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3:29.2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 2275 8985,'-16'-1'0,"-1"-3"992,3-4 0,0 2-861,10-2 1,7 3 0,8-5-83,7-2 0,10-8 1,6 0-1,8-5 1,8-6-326,7-2 0,6-6 0,10-3 0,3-4 260,3-3 1,-33 21-1,2 0 2,1-2 0,1-1 0,4 0 0,1 1 0,0 1 0,0 1 0,1 0 0,1 0 0,2-1 0,2 1-17,3-3 1,1 1 0,-2 2 0,0-1 0,6-5-1,2 0 1,-3 2 0,-1 0 0,-1 0 0,0 1 0,3 0-1,0-1 514,2 0 1,0 0-281,-7 2 1,1 1 0,12-2 0,0 1 0,-8 2 0,-2 1 0,0 1 0,0 0-113,-1 1 1,1-1 0,4-1 0,1-1-1,-4 1 1,-1 1 0,0 1 0,0 1-1,0 0 1,0 0 0,-4 1 0,1 1-114,-3 0 1,1 1 0,2 1 0,0-1 0,-2 0-1,0 1-34,0 0 1,0 1 0,-5 2-1,-1-1 1,-4 1 0,0 1-1,-1 0 1,1 0 0,-3 1-1,-1 0 1,46-16 0,-9 2 4,-6 2 1,-8 7-1,-9 2 1,-7 2-1,-7 2-35,-7 1 1,-5 2-1,-6 0 1,-5 3-1,-4 0-524,-6-1 0,-7 3 0,-5-2 289,-1-1 0,-13 3 1,-4-1-1,-6 2 0,-5 3-156,0 1 0,-6-1 1,1-1-1,0-4 477,0 1 0,-1-2 0,6 1 0,-1-6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3:50.6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75 35 8097,'-16'-5'50,"3"-2"0,-4 1 1275,6 2 1,3 3 801,1 1-1745,4 0 1,8-2 0,10 0 30,6-2 0,-2 0 0,0 4 0,0 0 0,1 0 0,1 0-154,-1 0 1,4 2 0,-5 0 0,3 3-1,0 2 1,1 0 0,0 1-128,0-1 0,-4 1 0,0 2 0,1-1 0,1-3 0,-1 1-13,-1-1 0,-5-3 1,3 0-1,-2 0-492,0 1 0,0-3 0,-3 3 346,-1-3 1,-6-1 0,-5 0-1,-6 1-83,-4 3-8,-2-2 130,1 8 1,-2-4-1,-1 5 1,-1 1-1,2-1 1,3 1-1,3-2-204,-2-2 0,4 2 0,-1-3 192,1 3 0,-1 2 0,-5-1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3:52.8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161 667 8144,'0'-19'0,"0"0"202,0-1 1,-4 0-1,0-1 1,0 3 0,0 2-1,-1 2 806,-1 1-183,-2 2-569,-3 4 1,3 2 0,1 5 0,-2 2 0,0 1 82,1 5 0,-2 7-188,2 4 1,-2 7 0,0 3 0,1 3 0,2 6-1,-1 2 1,2 5 812,2-2-884,3-5 1,1 5-1,0-5 1,0-2-1,0-3 1,1-3 183,3 2 0,2-5 1,5-3-537,1-4 248,-6-6 0,8-1 1,-2-7-1,0-1 0,2-3 1,0-5-1,3-4 11,0-4 1,-3-5 0,2-3 0,-2-4 0,0-2-270,1-2 1,-1-4 0,-5 5-1,-2 0 188,2 2 1,0 1-1,-1 1 1,-3-1-1,-1 1 1,-1 2-351,0 1 0,-2 5 22,-1-1 1486,-5 7 0,4 5 1,-3 10-772,3 4 1,1 7 0,0 0 0,0 2-1,1 4 1,2 2 0,2 1-100,1 4 1,2 2 0,4 1 0,2 1 0,3-2 0,-1-3-552,1-3 1,2-3-1,-3-3 1,1-2-1,1-5 506,-1-5-42,3-4 0,-1-6 0,0-3 0,1-5 0,0-6 0,1-6 0,-4-5-96,0 1 0,-2-4 1,-3-2-1,-1-2 1,-1-1-1,-1 1-5,-1 2 0,-6-2 0,2 2 0,-3-5 0,-1-2 0,-1 1 0,-3 0 282,-3-1 0,0 6 0,1-1 0,-1 4 0,1 5 0,-1 3 0,-1 3 0,2 1 618,0 3 0,-1 5 0,2 2-650,-2-2-1654,5 4 0,-3 1 0,5 8 0,0 3 0,1 4 0,2 0 0,2 0 650,1 1 1,2-5-1,3 0 748,1-2 0,4 4 0,2-3 0</inkml:trace>
  <inkml:trace contextRef="#ctx0" brushRef="#br0" timeOffset="671">812 233 8144,'0'-13'0,"0"-2"0,0 7 0,0-7 0,-1 8 0,-3-4 0,3 6 0,-3 7 0,2 8 0,2 9 0,0 6 0,0 11 0,0 12 0,0 12 0,0 6 0,0 12 0,0 5 0,0-2 0,0 1 0,0-9 0,0-4 0,0 1 0,0-17 0,0-2 2263,0-8 0,0-9 1,0-8-818,0-6 1,2-5-1421,2-7 1,1-7 0,4-11-1,-3-9 1,0-5 0,-1-4 0,2-3 43,-1-2 0,0-1 0,3-2 0,-1 1 0,1-1 0,1 5-249,1 1 0,1 0 0,-1 3 0,1 3 0,-1 4 0,-1 5 0,-1 3 0,-1 3 171,1 2 0,-3 4 1,2-1-1,0 6 1,1 4 7,-1 5 0,-2 12 0,-3 0 0,2 2 416,1 3 1,-2 2 0,2 3 0,1-2 0,-2 0 0,0-1 0,-1 1 0,0-2-25,-1-1 0,2-1 1,-2-6-1,2-2 0,0-4 1,0-2-520,-2-1 0,3-6 1,2-2-1,2-4-576,1-4 1,0-2-1,-3-6 1,0-1-1346,1-2 0,-3 1 1519,2-5 0,-1 5 0,4-1 1,-2 1 528,-2-1 0,6-3 0,5-5 0</inkml:trace>
  <inkml:trace contextRef="#ctx0" brushRef="#br0" timeOffset="1021">1475 770 8144,'0'-11'0,"0"-1"-37,0 1 1,0-1 0,-2 1 0,-1 0-45,-5-1 0,2 6 0,-2 1 809,-1 0 0,-5 5 0,-2 0 0,-1 7 0,-1 8 0,1 7 0,-4 5-304,0 2 1,-1 1 0,2 6 0,2 1 0,2 1 426,2-1 1,6 1-610,4-4 1,3 2 0,1-10 0,1-2 0,3-3 0,4-6 17,2-2 0,1-7 1,2-2-1,1-5-548,1-7 0,4-5 226,-4-10 0,4-3 1,-3-2-1,-2 0 1,-2-1-1,0 1 0,-2 0-513,-2 2 1,-2 2 0,-4 3-84,2 2 0,0-2 0,-5 7 973,-3 4 0,-1 9 1,-4 10-1,3 5 1,1 6-1,2 4 4,2 3 1,1 8 0,1 0 320,3 0 1,-2 0-1,6-4 1,2-1 0,3-3-1,2-2 490,-1-5-1550,-1-4 1,-2-8 0,2-2-1,1-1 50,1-2 0,2-12 1,-3-6-1,1-7 0,-1-4 1,-2-6 369,0-5 0,-1-9 0,1-6 0</inkml:trace>
  <inkml:trace contextRef="#ctx0" brushRef="#br0" timeOffset="1293">1646 313 8144,'0'-18'0,"0"3"0,0 2 0,0 7 0,0 3 0,0 11 0,1 6 0,3 13 0,3 4 0,0 7 0,0 9 0,-2 9 0,2 4 0,-2 6 0,0 1 0,2-3 0,-2-4 0,0-8 0,-1-5 0,0-6 0,-1-2 0,0-4 110,-2-6 0,-1-5 1,0-6-1,0-1 2750,0-3-2495,0-7-692,0-2 0,-1-6 327,-3-3 0,-2-12 0,-6-8 0</inkml:trace>
  <inkml:trace contextRef="#ctx0" brushRef="#br0" timeOffset="1540">1406 667 8144,'-18'-18'0,"4"3"937,6 3 1,2 0 252,6 1 0,0 3-946,0 0 0,2 6 0,2-3 0,4 1 1,5 0-1,5 2 385,4 0 0,3 2 1,9 2-1,2 1 1,2 6-1,4 3 1,2 1-1,2-3 399,0 0 1,-2-5-686,-2-1 1,0-3-1,-7-1 1,-2 0-1,-2 0 157,-6 0 1,2-5-1160,-8-3 1,-2-1 0,-2 1 461,-3 0 0,0 0 0,-2-3 0,-1 1 0,-3 1-212,-1 1 0,-1 4 1,-4-3 408,0-2 0,-5 4 0,-1 0 0</inkml:trace>
  <inkml:trace contextRef="#ctx0" brushRef="#br0" timeOffset="2407">2732 839 8144,'0'-17'0,"0"3"237,0-5 1,-1 4 0,-2-3 0,-2 0 197,-1 1 1,-1-1-1,-2-3 1,2 4-32,-2 0 0,-5 2 1,-3 5-33,0 2 0,-4 4 0,-4 9 1,-3 8-1,0 9 110,0 7 1,-4 9 0,3 5 0,0 3-29,2 0 1,4 3-27,4-3 1,4-5 0,8 2-223,3-3 1,4-9 0,5-2 0,6-7 0,8-8 0,7-7 0,4-7 137,3-6 1,3-13 0,1-5 0,-1-4-782,-3-4 0,0-1 0,-5-1 0,-1-1 233,-3 1 1,0 4-1,-9 0 1,-1 2-1,-2 3 1,-4 1-165,-5 1 1,-1 5-1,-4 3 1,-1 2 0,-5 3-1,-4 3-272,-3 3 1,3 8 0,-4 3 1478,4 3 1,1 7 0,3 2 0,1 4 0,2 2 0,3 3 1075,0 1 1,7 1-1581,3 0 1,6 2 0,2-6 0,2 0 0,1-2 0,0-2 0,0-2-72,2-1 1,-4-9-1,1 0 1,-1-2-1,-2-3 1,0 0-1,0-4-81,-1-3 0,-2-1 0,-3-4 0,-3-2 1,-1-1-3434,-2-2 3250,-2-9 0,-1 1 0,0-7 0</inkml:trace>
  <inkml:trace contextRef="#ctx0" brushRef="#br0" timeOffset="2687">2892 702 8144,'5'-4'0,"1"6"0,2 11 0,-2 7 0,-1 8 0,4 0 0,-2 3 0,0-1 0,1 1 0,1-2 0,1 0 0,1 0 1530,1-3 1,-1 5 0,-1-5-1,-2-3 1,-3-6 0,-1-3-1020,0-3 1,-2-9 0,-4-3 0,-2-9 0,0-8 0,0-4-699,0-1 0,1-5 0,3-2 0,0-3 0,0-1-602,0-1 1,0 4 0,1-1 0,3-1 856,3 1 1,3 2-1,2 0 1,-1 6 0,1 5-1,0 4 336,4 5 0,-4 0 0,4 6 0,-4 1 1,0 3-1,-1 3 0,1 2-501,-1 1 1,0 2 0,1 5 0,-1 1 0,-1 1 0,-1-1-667,-1-1 1,-4-2 762,3 0 0,-4 1 0,2-1 0</inkml:trace>
  <inkml:trace contextRef="#ctx0" brushRef="#br0" timeOffset="2863">3303 896 9214,'2'6'434,"1"-2"0,5-3 0,2-2 0,3-3 0,1-3 0,2-5 845,2-3-1083,-4-3 0,6-5-234,-4 0 0,3 1 0,-5 0 0,-3 2 0,-3 2 0,-3 1 0,-3 2-11,0-1 1,-8 7 0,-2-1-1,-6 3 1,-5 6 94,-3 3 1,-2 6-1,-2 7 1,-1 6 366,-3 4 1,6 3 0,0 2 0,4-2 0,1-1 0,2 0 0,5-1-60,3 2 0,6-7 0,1 0 0,4-3 1,6-4-1,3-1-103,4-2 0,3-1 0,5-2 0,1-4 0,2-3 0,1-1-641,3 0 1,-4-4 0,5-1 0,-1 0 0,-1-1 0,-1-1-1053,0-2 1,-2 4 0,3 2-1,-1 0 1442,-3-1 0,-1-2 0,-1-6 0</inkml:trace>
  <inkml:trace contextRef="#ctx0" brushRef="#br0" timeOffset="3325">4126 553 8144,'-27'-4'288,"1"0"1,2 2 418,3 1 1,1 1 0,5 1 0,1 1 0,2 3-160,5 2 1,8-1 0,12 2-1,7-4 2615,5-3-2629,12-1 1,-1 0-1,11 0 1,2-1-1,2-3-234,-3-4 1,6-2 0,-9 0 0,0 1 0,-4 1 0,-8 1 201,-4 0 0,-4-3-1473,-6 3 0,-2 0 47,-6 0 0,-6 4 924,-5-1 0,-10 3 0,-8 1 0</inkml:trace>
  <inkml:trace contextRef="#ctx0" brushRef="#br0" timeOffset="3987">4366 222 8144,'0'-16'28,"0"1"1,-1 0 0,-2 3 0,0 1-341,0 0 787,2 4 0,-3 3 0,-1 9 0,0 7-260,0 6 0,0 12 0,2 6-117,-1 3 1,-3 11 0,2 9 0,-2 10 809,-2 5 0,4-2 1,0 2-1,1-5 1,1-5-585,0-4 0,2-15 1,1-5-1,0-9 1,0-4-1,0-5 1,0-6 674,0-3-1224,0-7 1,4-2 0,1-8-1,1-5 1,3-5 0,1-6-7,1-5 1,5-5-1,-1-4 1,0-1-1,2-5 1,0-4-143,1-5 1,4-14-1,-3-3 1,1-5-1,0-2 393,0 6 0,-5 8 0,3 5 0,-2 1 0,-1 2-3417,2 5 2631,-5 6 0,5 10 0,-7 4 0,-1 3 0,-3 4 1202,-1 4 1,-1 10-1,-4 8 1,0 13 51,0 8 1,-4 8-1,-1 7 1,-1 7 0,-3 4-1,-1 10 1,0 5-1155,2 3 0,-1 5 0,4-1 0,0-2 2632,0-4 0,1-5 0,4-9 0,0-6 0,0-8-643,0-6 1,0-10-1,0-6 1,0-6-1077,0-6 1,5-8 0,3-14 0,2-6 0,2-4-1159,-1-4 1,4-1 0,2-2-1,-1-2 1,2-1 0,-1 2 484,-1 4 0,1 2 0,-4 7 0,1 5 1,-2 6-1,-3 4 458,0 4 1,-4 4 0,0 7 0,-1 7 0,-1 10 0,1 5-1,0 5 218,0 2 1,1-5-1,-3 5 1,4-4-1,-1-2 1112,0-1 1,0-1 0,-3-5-744,2 0 0,0-5 0,-3-4 1,2-4-868,1-2 1,4-6-1,0 1 248,2-6 0,2-8 0,-1-7 0</inkml:trace>
  <inkml:trace contextRef="#ctx0" brushRef="#br0" timeOffset="4839">5120 679 8361,'-5'-12'0,"-1"1"170,0-1 0,-5 1 204,4 0 1,-3 3 0,-2 2-1,1 1 1,-2 5 1590,-2 6-1392,2 1 1,-3 16 0,4 0-1,1 6-269,-1 4 1,2 4 0,3 0 0,3-3-1,3 2 1,1-3 248,0 0 0,1-3 92,3-7 0,2-5-385,5-3 1,2-3 0,1-5 0,3-4 0,-1-7 0,2-7-53,0-7 1,-4-4-1,2-2 1,-1-1 0,1-3-1,-4 0-1247,-3 0 1,1-4 87,-2 2 1,-3-3 0,-1-2 771,-3 1 1,-1 0 0,0 2 0,-1 4 0,-2 7 98,-1 3 1,-4 3-1,0 4 1,-2 4 0,-2 3 185,1 3 1,1 6 0,2 2 0,4 4 0,2 1-2027,-2 3 1547,3-2 1,-4 5 372,5-3 0,5-2 0,1 3 0</inkml:trace>
  <inkml:trace contextRef="#ctx0" brushRef="#br0" timeOffset="5269">5475 656 8248,'1'-10'0,"1"1"9,2 1 1,4 1 192,-4-5 0,5 5 0,-2-1 0,3-1 0,1-1 0,-3-2 762,0 1 626,0 5 0,-2-5-842,-2 4 0,-8 2-322,-4 1 0,-2 3 0,-2 2 1,-2 3-185,-2 3 1,-4 4 0,1 1 0,-3 2-1,1 3 1,0-1 0,2 2 169,-1 0-445,9-4 0,-7 6 0,9-5 53,0-1 0,4 0 0,-1 0 0,1 1 0,2-1 0,3-1-4,4-1 1,2-5 0,7 1 0,1 1 0,2 0-1,2-1 1495,3 0-1117,-5-5 1,6 5-228,-3-4 1,1 5-1,-1-1 1,-4 2-1,-3 1 1,-5 1-1,-3-1 1,-3 1 137,-1-1 1,-5 2 0,-4 1-317,-5 1 1,-5 0 0,-6-3 0,-3-1-1,0 1-252,0-1 0,2-3 0,3-2 1,0-1-1,1-2 0,3-3 173,4-4 1,4-3 0,3-4-1,4 0 1,4-1 0,4 1-384,4-1 1,5 1-1,4-2-2493,1-2 1,2 6 0,5-2 2965,2 0 0,0 1 0,-4-1 0</inkml:trace>
  <inkml:trace contextRef="#ctx0" brushRef="#br0" timeOffset="5656">5669 907 8361,'8'12'143,"-1"-1"0,1-5 114,3-2 1,-2-2 0,1-4 0,3-3 0,0-5 527,-1-4 0,5-5-539,2 4 1,-1-6-1,-1 2 1,0-2 0,-2-2-1,-1 1 166,-2 3 1,2-1 0,-8 5-19,0 1 1,-1 1-191,-5 2 0,0 3 0,-1 2 0,-3 1 0,-5 2 76,-5 2 0,0 1 0,-3 0 0,-1 0 0,0 1 0,-2 3 171,-2 4 0,4-2 1,2 1-268,-1 2 1,5-2 0,-3 0 0,3 2 0,3 3-167,2 3 1,3-1-1,-3 4 1,2-1 0,3 1-1,1 3 1,1 0-113,0 2 0,0-1 1,0-2 2687,0-1-2042,5-5 0,2 6 0,8-5 0,3-2 0,3-3-198,1-2 1,0-6 0,8 2-1,3-2 1,2-2-176,-1 0 0,5 0 1,-7-2-1,-1 0 1,-1-3-1,-2 0 1,0-2-155,-3 1 1,-4 2 32,-2-4 0,-5 5-28,1-5 1,-4 4 0,-4-2-31,-7 1 0,-10-9 0,-8 1 0</inkml:trace>
  <inkml:trace contextRef="#ctx0" brushRef="#br0" timeOffset="6278">6743 404 8361,'-4'-22'0,"1"0"745,0 3 0,2-1 0,1 3 0,1-1-99,3-2 1,2 0 0,6-2 0,0 2-315,4-1 1,0-3 0,4 7 0,-2-1 760,-1 3 0,2 6-782,-4 1 0,4 5 1,-4 1-1,-2 4 1,-3 7-1,-4 4 42,0 2 1,-3 9-1,-3-1 1,-1 1-311,-3 1-23,-2-3 1,-4 3-1,1 0 1,1 2-1,-1-2 1,-1-1-11,-1-1 0,4-1 1,4-2-1,1-2-10,2-2 0,0 4 0,0-2 0</inkml:trace>
  <inkml:trace contextRef="#ctx0" brushRef="#br0" timeOffset="6552">6937 622 8361,'0'16'0,"0"3"0,0 3 0,0 1 0,0-1 0,-3 1 1637,-1 0 0,0 3 1,4-2-1,0-3 0,0 0-224,0-4 0,1 0-1097,3-6 0,2-4 0,6-4 26,-1-1 0,1-2 0,-1 0 0,1-2-6259,-1-1 2329,-5 1 3588,-1-8 0,-5 4 0,0-6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4:07.214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35 559 10650,'4'-15'178,"0"-1"-162,-1 1 1,-1 9-1,0 5 1778,2 7-1469,0 1 0,-4 15 1,0-3-1,0 3 0,0 1 1,0-2-78,0-2 1,0 3-1,0-4-93,0-1 0,0 1 0,0-4 0,0 1 0,0-1-1295,0-1 0,0-5 1082,0-1 1,5-9 0,1 0 0</inkml:trace>
  <inkml:trace contextRef="#ctx0" brushRef="#br0" timeOffset="198">35 319 17259,'-14'-28'-3335,"3"5"2196,2 5 2500,9 12 0,1 2-1377,3 8 0,2 1 0,6 4 0,-1-3-166,0-1 0,6 3 1,2-4-1,3-2 280,0 0 1,6-2 0,2 0-1</inkml:trace>
  <inkml:trace contextRef="#ctx0" brushRef="#br1" timeOffset="446">595 136 8549,'-5'-6'624,"-3"2"0,2 9 0,-2 6-465,-1 7 1,-1 5 0,-2 4-1,-4 3 1,-3 4-135,-2 5-37,-2 1 1,-1 11 0,-2 2 0,0 3 3,0 1 1,-5 8-1,-1 1 1,1 0-1,1 0 1,2-1-9,0 0 1,1-7 650,4-1 0,1-6-377,-1-9 1,5-4-1,4-8 1,4-4-1,3-6-382,2-5 1,3-8 123,6-7 0,7-15 0,7-10 0</inkml:trace>
  <inkml:trace contextRef="#ctx0" brushRef="#br1" timeOffset="670">515 616 8449,'-5'-18'0,"0"8"0,-4 11 0,1 11 0,-1 9 0,-1 7 0,-1 8 0,-1 1 0,1 1 0,1 5 0,1-2 2185,1-1 0,6 3-1637,-2-5 0,4 3 1,3-5-1,2-3 1,0-2-1,1-1-141,0-4 1,-2-4 0,4-6-2650,1-4 1847,-4-8 0,1 1 1,-3-7-1,0-1 1,0-8 394,-2-6 0,4-2 0,2-9 0</inkml:trace>
  <inkml:trace contextRef="#ctx0" brushRef="#br1" timeOffset="921">469 662 8530,'2'-31'0,"1"1"0,5 3 0,2 4 0,2 7 0,0 2 0,2 5 0,3 3 0,-1 3 0,1 3 0,-3 4 0,0 3 0,-2 5 0,0 3 0,2 3 0,-8 5 0,1-2 1530,-4-2 0,-1 5 0,-2-3 0,-2-2-1038,-1-1 0,-8 1 0,-5-4 0,-2-1 1,-2-3-1,-2-2-452,-1-1 1,2-2 0,0 2-1,4-4 1,0-3 0,3-1-646,1 0 1,2 0 0,2-1 216,5-3 0,7 1 388,12-4 0,8-1 0,6-3 0</inkml:trace>
  <inkml:trace contextRef="#ctx0" brushRef="#br1" timeOffset="1376">938 605 8422,'-19'-2'0,"0"-2"0,5 3 3425,-1-3-2823,7 3 0,4 1 1,9 0-236,7 0 0,4 0 1,8 0-159,3 0 0,1 0 0,5 0 0,0 0 0,2 0 0,1 0 178,0 0 1,-6 0 0,-1 0-325,-1 0 1,-1-1-1,-6-2 1,-2-2 0,-3 0-3217,-4 0 1,-1-4 3152,-4 2 0,3-9 0,-3-1 0</inkml:trace>
  <inkml:trace contextRef="#ctx0" brushRef="#br1" timeOffset="1648">1212 410 8442,'-15'7'0,"0"-4"0,6 0 0,9 1 0,9-3 0,7 4 0,2-1 211,2 0 1,-2 5 0,1-3 0,0 2 955,-1-1 0,2 1 1,-5 3-1,-2 1 0,-3 0 751,-2 4-1558,-6-4 1,2 10-150,-8-3 0,-3-1 1,-7 0-1,-3-1 0,1 0 1,-2 1-922,0-1 0,1-3 1,-2 2-1,3-4 1,5 0 556,3-1 1,-1-3-3616,6-1 3768,-1 1 0,9-2 0,1-1 0</inkml:trace>
  <inkml:trace contextRef="#ctx0" brushRef="#br0" timeOffset="1979">1864 445 9111,'-12'0'0,"1"0"26,-1 0 1,1 5 513,-1 2 0,1 9 0,1 3 0,1 2 0,3 1 729,1-3-1183,1 2 0,4-8 0,1 2 0,3-3 0,3-5 160,4-3 1,1-3 0,2-1 0,1-1 0,-1-3 0,-1-3 434,-1-3-517,-1-2 0,-3-1 0,-2-1 1,-1-1-1,-2 1 139,-2 2 0,-1 0 0,-1 1 1,-3 1-1,-3 1 0,0 2 220,-1 2 0,2 0 1,-3 3-5826,1-2 3851,6-5 1,-3 3 1450,5-6 1,5-4 0,1-2 0</inkml:trace>
  <inkml:trace contextRef="#ctx0" brushRef="#br1" timeOffset="2248">2252 67 8352,'0'-17'0,"1"1"0,2 8 0,2 1 0,0 1-35,0-1 0,0 5 249,-1-2 0,-3 4 261,3 4 1,-4 7 0,-5 11 0,-5 7-1,-7 11 1,-3 5 0,-5 7-133,-3 4 0,0 5 0,-4 9 0,-1 1 0,1-2 1,1-1-84,1-2 0,-1-5 0,4-2-1082,2-9 0,2 1 0,4-11 573,3-5 1,4-7-1,2-1 1,1-4-1,2-4-78,2-4 0,1-6 0,6-3 327,1-1 0,9-11 0,6-7 0</inkml:trace>
  <inkml:trace contextRef="#ctx0" brushRef="#br1" timeOffset="2755">2252 582 8490,'0'-12'0,"1"2"0,2 1-52,1 2 1,0 5-1,-6 4 954,-2 8 0,-1 8 0,-3 8 0,0 6-358,-1 5 0,0 2 0,1 3 1,5-4-271,1-2 1,2-2 0,2 0 0,1-1-1,4-2 24,-1-5 1,3-3-1,-4-4 1,0-3 0,2-5-1,-1-3-189,3-5 1,-4-8-1,0-6-2221,0-7 1,-4 0-1,3-1 1,-3-1 1630,-1-2 1,0-4 0,0-2 0,0 0-1,-1-3 1,-1 0 480,-2-5 0,0-1 0,4 2 0,0-1 0,0 1 0,1 2 147,3 0 1,-1 5 0,4 2 0,2 6 1047,1 5 1,3 2 0,1 2 0,1 0 0,0 4-798,2 3 0,-4 3 1,2 2-1,-2 4 0,-3 6 1,-3 7-112,-3 4 0,-3 2 0,-1 1 0,0 2 0,0-2 1,-1 0-240,-3-3 0,-3-3 0,-9-1 0,-3-1 1,-1-3-1,0-3-558,1-3 0,0-2 0,-4-3 1,0 0-1,1 0 0,2-2 1387,1-1-759,5-5 1,-2-2 0,5-7-1,4-3 1,4-1-272,6-2 1,4-2 152,9 0 0,1-1 0,6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1:34:12.2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109 309 8462,'-34'-16'0,"4"3"1657,8-4 0,6 10 1,10 0-977,6 2 1,6 2 0,11 1-319,6-2 1,5 2 96,6-6 1,13 2 0,5-3 0,6 3 0,10 1-122,5 2 1,9 2 0,3 1 0,5-1 0,2-2-101,6-1 1,1 0-1,-48 4 1,0 0-1,48 0 1,0-1-1,-4-3 1,-1-2 99,-5 0 0,-3-6 0,-7 3 0,-3-2 1,-5 1-382,-5 0 1,-5 3 0,-9 1 0,-6 1 0,-6 1 0,-6 0 185,-4 0 1,-2-3 0,-6 2-1,-4-2 1,-7-2 216,-6-1 1,-4 3-1485,-1-1 1,-8 4 0,-4-2 0,-2 1-1,-2 1 1,-3 0 0,-3 0-1564,-1 2 0,0 1 2686,0 1 0,-5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1:03.3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36 12349,'45'0'983,"10"0"0,-23 0 0,16 0 0,0 0 0,0 0 0,0-5 0,-6 4 0,0-10-199,-6 10-850,-1-5 64,1 6 7,-5 0-12,4 0 422,-10 0-50,4 0 129,1 0-146,-5 0 70,4 0-398,1-5-443,-5 4 225,4-5 266,0 6-16,-3 0-39,3 0 198,-5 6-29,0 0 33,0 1-26,5 4 34,-3-10-107,-2 4 36,-2-5-213,-3 0 199,0 0-368,3 6 263,-8-5-108,3 4 109,0 1 123,-3-5 248,3 4-160,0 1-145,2-5-81,5 4 141,0-5-382,0 0 81,-6 0 72,5 0 418,-4 0-340,5 6 331,0-5-204,0 4-114,-6-5 380,0 0-341,-1 0-97,-4 0-54,10 0-71,-10 0 357,5 0-100,-1 0 306,-4 0-254,10 0 212,-10 0-487,4 0-402,1-5-288,-5-2-167,4 1 0,-5-5 0,0 4 656,0-5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1:08.3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1523 121 8480,'12'-24'0,"-1"1"0,-2 3 514,-1 4-261,-5 3 1,2 6 0,-5-3-142,0 8 139,0-3 63,0 5-283,0 0 41,-5 0 1,-2 5 155,-5 3 1,-4 4 27,0 4 1,-5-1-302,1 5 1,-4 4 85,-4 4 0,2 1-40,-2-1 1,-5 4 16,1 8 1,-9-1 57,5 5 1,-5 0-51,-3 4 0,-4 9-172,-8 3 1,-3 2-299,3-2 0,-1 6 380,1 2 1,-1 1 24,5-1 1,0-4 31,4-8 1,4 2 15,0-2 1,6-2-34,2-3 1,2-1 246,6-2 0,0 0-84,4 0 0,5-6-88,3-2 1,4-6-88,4-2 0,3-6 100,5 2 0,0-3 126,0-1 0,0-1-150,0-3 1,4 3 107,0-3 0,4-3-144,-4-1 1,0 3 39,-4 1 0,0-2 28,0 2 1,-1-1-19,-3 1 0,-7 3 78,-5-3 1,-4-2-90,4 2 1,-4-4-46,4 4 0,-5-4 58,1 4 1,1-4-402,-1 4 0,5-5-114,-1 1 1,3-4-117,1-4 1,0 1-597,0-5 636,0 0 1,6-5-222,2-3 1,2 0 755,2-8 0,0-3 0,0-9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1:25.0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168 120 8293,'0'-12'0,"0"0"0,0 0 1330,0 6-787,0-5 1,0 4 275,0-5-133,0 0 1,0 4 311,0 0-150,0 6-398,0-9 62,0 10-419,0-5 0,0 12 97,0 2 1,0 4 39,0 4 0,-5 6 58,-3 6 0,-3 6-373,-1-2 1,-1 2-2,-3 2 1,3 4-67,-3 0 0,-2-1 169,2-7 1,2 1 74,6-5 1,-2-5-54,6-7 1,0-3 2,4-1 0,2-5 219,2-3 1,2-3-125,6-1 1,4 0 271,0 0 0,6-1-88,-2-3 1,2 2-160,2-2 1,-1-1-215,-3 1 0,3-4 100,-3 4 1,2-1-101,2 1 0,-1 1 101,-3-5 0,-2 5 130,-2-1 1,-2-1-114,2 1 0,-3-4 175,-1 4 1,0-1-91,0 1 1,0-2-22,0-2 0,-4-1-177,0 5 1,0-4 186,4 4 1,-4-1-241,0 1 1,0 2 114,4-2 0,-4 3-791,0 1 328,0 0-10,4-5 1,0 3-222,0-2 0,-4 3-1598,0 1 551,0 0 1,0 0 243,0 0 1482,-6 0 0,9 0 0,-4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1:46.961"/>
    </inkml:context>
    <inkml:brush xml:id="br0">
      <inkml:brushProperty name="width" value="0.08571" units="cm"/>
      <inkml:brushProperty name="height" value="0.08571" units="cm"/>
      <inkml:brushProperty name="color" value="#E71224"/>
    </inkml:brush>
    <inkml:brush xml:id="br1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27 342 8418,'-5'0'0,"1"0"0,3 0 168,-2 0 234,0 0 299,2-3-231,-5 2 75,6-2 615,-3 3-892,3 3 1,0 3 16,0 2 1,0 4 20,0-1 0,0 6-34,0 2 0,0 8 11,0 3 1,0 6 33,0 4 0,0 4-185,0 1 1,2-1 90,0-6 0,3-3-316,-1-5 0,2-4 78,1-8 1,-1-5-176,0-8 0,1-3 25,-1-2 1,3 0-120,0-2 1,-1-5 84,-1-4 0,1-2-88,1-2 1,0-1 77,0-3 0,-2-3 97,1 1 1,-2-4 141,1 2 0,-5 0-82,5-1 1,-3 3 369,1 0 0,0 1 37,-3 0 0,2 4 61,-2 1 1,0 4 102,-2 3-45,0 3 90,0 2-344,0 15 0,0-2 197,-3 11 1,3-1-120,-2 3 1,1 3-136,1 2 0,0 0 61,0-2 0,3 0-262,1-1 1,5-2 181,1-1 1,1-3 47,2-2 1,-4-4-266,4-4 0,-1-5 121,1-2 0,-3-2-456,1-2 0,-3-4 173,0-5 0,2-1-42,-2-1 1,2-3 168,-2-1 1,-1 0 69,-1 0 1,1 0 172,-3-2 0,2-1-167,0-2 1,-2 1 165,-2-2 0,1 2-87,-1 0 1,0 0 119,-2 2 0,0 1-129,0 0 0,0 3-139,0 2 1,0 0 0,0 3-134,-3 0 0,2 4-901,-1 0-192,2-1-1668,0 4 1305,0-3 427,0 5 1,0-2 1262,2 3 0,2-3 0,2 0 0</inkml:trace>
  <inkml:trace contextRef="#ctx0" brushRef="#br1" timeOffset="461">523 116 10310,'-7'-6'98,"1"-2"1984,0 1-420,2 2-1093,1 5 1,3 4-267,0 2 0,0 4 14,0 5 0,0 5 65,0 3 0,-2 5 1,0 2 1,0 7 261,2 2 1,-1 6-370,-1 3 1,1 1-246,-1 0 1,0-3-250,0-6 0,2-6 189,-3-4 1,3-5-185,0-5 85,0-3-794,0-9 112,0-2 358,0-6 1,3-6 206,1-5 1,2-1 3,0-1 1,1-1 252,2-1 0,-1-1-81,2-4 0,-2 1 136,1 0 1,-1 0-29,0 2 1,0-2 466,3 2 1,-3 1-109,0 1 0,-2 5 83,-2 1 0,-2 5-125,2 1 1,-2 3 98,0 3 1,-1 4 130,-1 6 0,0 3-154,0 6 0,0 1-38,0 2 0,0 1-74,0 0 1,2-1-433,3-1 0,0-2 0,2-3 0,1-3-415,1-3 1,0-3-11,0-4 1,-2-2-466,2-2 1,-2-2 69,-1-2 1,1-2 304,-1-2 1,1-3-769,-1-2 0,1 1 641,-1-1 0,0 0 754,1-2 0,-1 0 0,1 1 0</inkml:trace>
  <inkml:trace contextRef="#ctx0" brushRef="#br0" timeOffset="1425">935 516 8393,'-2'-10'-347,"1"-3"217,-5 6 0,5-1 1386,-4 3-741,1 0 1,-2 4 76,-1-1 1,1 4-153,-1 2 1,0 7-97,-2 2 1,0 4-80,-2 0 1,2 2 70,3 0 1,1 1-54,1-1 0,3 0-251,-1-2 0,1-2-29,1-4 1,5-2-206,1-3 1,5-3-344,0-3 1,1-3 342,1-6 0,1-1-277,-1-3 1,1-1 207,-3-1 1,-1 2 72,1-2 1,-3 3-200,0 2 858,-1 2 1,-2 1 75,-1 5 1,-2 6 348,0 4 1,-2 3-498,0 6 0,0 0-149,0 0 0,0 1-340,0-3 0,3-3 187,2-3 0,0-3-760,2-2 0,-1-2 324,1-7 1,2-2-605,2-8 0,-1-3 239,0-3 0,0-2 77,1-3 0,1 0 322,-4-2 0,3-2 243,-2-5 1,2-3 87,0-3 1,-1-2-198,1 0 1,-4 0 702,2 2 0,0 2-275,-3 9 0,-1 7 2611,-5 10-1886,0 6 1,0 4-175,0 6 1,0 4 209,0 6-497,-3 5 67,2 8-312,-4 6-7,1 4-60,1 3 1,0-1 199,3 1-355,0 0 222,0 2 0,3-1 0,3 1-1346,1-5 659,5-4 226,-4-3-1446,4-3 1112,-5-3 1,2-7-307,-2-5 0,-1-6 296,1-3 1,-4-2-372,-1-2 0,1-2 337,-1-5 0,0-1-388,-2-3 0,0-1 961,0-1 0,-2-1 0,-2-3 0</inkml:trace>
  <inkml:trace contextRef="#ctx0" brushRef="#br0" timeOffset="1650">961 374 8393,'-6'-7'1836,"-1"1"-1113,1 2 0,2 1 69,2 1 579,1 1-552,4-2-277,1 3 67,5 0 338,4 0-341,3 0-170,4 0 0,2-3 274,1 3-156,3-3-67,2 0-502,-1 2 74,4-2 0,-4 3-685,1 0 1,-4 0 514,0 0 0,-4 0-1320,-1 0 0,-3 0 697,-5 0 0,1 2-1291,-1 1 0,0-1 2025,0-2 0,4 3 0,-2 0 0</inkml:trace>
  <inkml:trace contextRef="#ctx0" brushRef="#br0" timeOffset="2361">1606 483 8428,'0'-6'70,"-3"2"132,2-1 0,-2 3 270,3-2 616,0 3-409,0-5-204,0 5 1778,0-2-1323,0 12 0,0-1-369,0 10 1,0 0-376,0 3 0,0 2 100,0 3 0,0-1-853,0-2 1,1 0 434,1-4 1,0-3-892,2-1 0,-2-5 143,2-3 1,-2-4-278,3-3 1,-3-2 253,2-3 0,-2-5 388,3-3 1,-4-4-54,1 2 0,-1-3 568,-1 1 0,0 1 0,0-2 0,0 1 0,0-2 0,-2-3 0,0 1 0,-3-1 93,3 0 1,-2 1 160,2-2 1,-3 1 395,3 0 0,-1 1-250,1 6 1,1 0 665,-3 2 0,1 4 300,-1 3-1400,3-1-209,-2 7 1,3-3-433,0 6 0,3-1 293,1 3 0,2 0 382,0-3 0,3 3 0,1-2 0</inkml:trace>
  <inkml:trace contextRef="#ctx0" brushRef="#br0" timeOffset="2860">1980 406 8548,'2'-16'1007,"0"1"-504,2 4 556,-2 2 1,0 2 231,-2 1-976,0 2 0,-2 1-690,-3 3 0,-1 1 265,-3 1 0,1 2 118,-2 2 1,-1 1 120,-2-1 0,-2 3 178,0-1 0,1 1-182,3-3 1,-1 1 138,4-1 1,-1 1-38,3-1 1,1 0 177,1 1 1,3-1-101,-1 1 0,4-2 158,2 1 0,2-2-369,0 4 1,3-2 167,2 3 1,1 1-424,1 1 0,-1-1 115,-1 0 1,-1 1-11,-4 2 1,0-2-20,-2-1 1,-1 1-51,-3 2 0,-3-2 184,-1 0 0,-5-4-16,-2 2 1,-3-3-306,-1-1 0,0-2 103,2-1 1,-1-1-278,1 1 1,-1-1-145,6-1-1758,-1-3 1121,5 0 0,2-2 1217,4 1 0,5 3 0,3-2 0</inkml:trace>
  <inkml:trace contextRef="#ctx0" brushRef="#br0" timeOffset="3360">2270 464 8553,'-7'-10'0,"1"1"0,2 2 1051,-2 1 1,6 2 566,-3-1-244,3 4-811,0-2 0,0 8-191,0 1 0,0 6-268,0 1 0,0 0 136,0 5 0,2-1-362,0 2 0,1-2-61,-1 1 0,-1-4-59,1 1 1,-1-2-287,2 0 0,-3 0-1757,2-3-253,-1 0 1021,2-7 801,-2 0 1,2-7 715,-1-2 0,2-3 0,2-4 0</inkml:trace>
  <inkml:trace contextRef="#ctx0" brushRef="#br0" timeOffset="3511">2276 309 8540,'-6'-16'0,"-1"-1"442,1 4 0,1 2 1401,1 7-9,0-2 0,-1 3-1501,1-1-112,3 1-1539,-2 3 0,4 0 714,1 0 1,1 1-872,4 1 1,0-1 1474,2 1 0,1 1 0,2 1 0</inkml:trace>
  <inkml:trace contextRef="#ctx0" brushRef="#br1" timeOffset="3788">2495 77 10171,'0'-16'1350,"0"0"-784,0 6 1,0 1 297,0 2-575,0 1 167,0 0 5,0 2-221,0 1-16,0 9 517,0 1-381,0 9 0,0 4 240,0 6 0,0 3-203,0 5 0,0 5-335,0 4 1,0-1 146,0 1 1,2-2-177,0 2 0,3 0 103,0 2 1,-2-8-1050,-1-2 1,1-10 19,-1-1 1,0-7-1616,-2-4 1033,0-3 0,0-7 638,0-3 0,0-3 806,0-3 1,-3-4-1,-1 0 1</inkml:trace>
  <inkml:trace contextRef="#ctx0" brushRef="#br0" timeOffset="3971">2405 309 8499,'-9'-19'0,"1"3"0,0 1 0,4 3 2312,1 1 0,3 4-1079,0-2 1,1 2-435,3 3 1,1-1-370,6 3 1,1 0-424,3 2 0,-1 0-135,3 0 1,-2 0-43,2 0 0,-2 2-254,3 0 0,-1 3 298,2-1 0,-2 4-1634,1 1 1,-2 0 676,1-3 1,-1 0 1082,-3 1 0,3-1 0,0 1 0</inkml:trace>
  <inkml:trace contextRef="#ctx0" brushRef="#br0" timeOffset="4323">2966 271 8430,'-10'-10'-7,"3"3"80,-5-2 0,7 0 246,-1 1 235,3-4 1,1 5-218,2-5 178,0 2-191,0 0 1,2-2 37,3 4 0,0-3 171,2 3 1,2-3 335,2 2 1,0 1-307,0 4 1,1-2 27,-1 2 0,0 1-173,0 1 1,-1 2-248,-1 2 0,-2 0 35,2 5 1,-3-2-177,-2 3 0,1 2-763,-2 1 0,-1 2 465,-2 2 0,0-1-1799,0 4 0,-1-3 97,-1 2 1970,-2 0 0,-2 5 0,-1 1 0</inkml:trace>
  <inkml:trace contextRef="#ctx0" brushRef="#br0" timeOffset="4503">2998 535 12480,'0'4'889,"0"1"1,0-1 316,0 2-771,0 1 0,0-1-1355,0 1 0,1-1 469,1 1 0,-2-1-228,3 0 1,-1-1 268,1-1 0,-1 0-534,1 0 291,-3 2-1123,6-6 1776,-2 3 0,2 0 0,1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2:20.683"/>
    </inkml:context>
    <inkml:brush xml:id="br0">
      <inkml:brushProperty name="width" value="0.08571" units="cm"/>
      <inkml:brushProperty name="height" value="0.08571" units="cm"/>
      <inkml:brushProperty name="color" value="#E71224"/>
    </inkml:brush>
    <inkml:brush xml:id="br1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32 173 8571,'0'-9'-908,"0"2"605,0-3 734,0 7-1,0 0-204,0 3 619,0 9-254,0-2-56,3 12-309,-2-3 606,2 6-275,-1 1 1,-1 6-203,5-3-161,-5 8 18,4-4 1,-2 5-563,1-3 335,2 0 1,-4 0-913,2 0 1,-3-6 559,1-4 0,1-6-1631,-1-5 984,0-5 1014,1-3 0,1-6 0,2-1 0</inkml:trace>
  <inkml:trace contextRef="#ctx0" brushRef="#br1" timeOffset="234">250 122 12610,'-3'3'-197,"3"3"-731,-6-2 593,5 5 1878,-2 4-786,3 6-433,0 4-164,0 8 0,1 2-199,1 5 1,3 1-211,3-1 713,-1-2-314,2-1 0,0-3 424,0 0-445,-1-6 0,-2 1-640,-2-8 1,1-2 378,-3-6 1,1-5-3368,-1-4 2576,-1-1 1,2-2-281,-3-1 1203,-3 2 0,-1-9 0,-2 2 0</inkml:trace>
  <inkml:trace contextRef="#ctx0" brushRef="#br0" timeOffset="451">58 410 8532,'-13'-9'0,"1"2"2556,1-1-1778,2 0 0,3 4-315,2 0 0,2 2-183,4 0 0,2 2 105,2 0 0,3 0-88,2 0 1,2-1 2,2-1 0,1 1-290,3-1 1,1 1-360,2 1 1,-2 0-245,1 0 0,1 0 328,-1 0 0,2 0-1129,-2 0 1,-1 0 110,1 0 1283,-4 3 0,2-2 0,-3 2 0</inkml:trace>
  <inkml:trace contextRef="#ctx0" brushRef="#br0" timeOffset="849">500 321 8512,'0'-5'0,"0"1"519,-2 3-241,1-2 0,-5 3 69,5 0-229,-4 0 148,1 0-1,1 0 2,-3 3-49,2 0 117,-2 1-68,0 4 18,-4-3-115,3 7 1,-4-4 135,2 5 0,-2-1-23,0 5 1,2-2 87,0 2 0,2-2-70,1 2 0,2 0-311,2 0 0,2-4 99,2-5 0,2-1-220,5 0 1,1-4 119,3 0 1,-3-3-352,1-3 0,0 0 0,2-4 1,-1-1 178,-2-1 0,0-1-187,-4 1 1,1-2 66,-1 3 1,0-3 441,-2 3 0,0-2-116,-2 2 1,-2 3 1582,3-2-560,-3 2-569,0 2 1,0 3 15,0 4 1,0 3 207,0 1 1,2 1-1002,1 2 0,1 1 292,1-1 0,1 0-1385,3 0 0,-2-2 746,1-2 1,2-1-984,-2 0 1,1 0 594,-3-2 0,1-1 1035,-1-3 0,0-3 0,1 0 0</inkml:trace>
  <inkml:trace contextRef="#ctx0" brushRef="#br0" timeOffset="1141">609 340 8440,'0'-10'1608,"0"-2"-298,0 8-402,0-5-415,0 8 271,0-2-426,3 12 119,1-1-254,-1 7 0,3-2 203,-2 0-273,2 3 103,1 0 1,-1 3-813,0-2 456,4 1 0,-5-3-690,1 2 1,-1-3 489,1 1 1,-1-4-305,-1-3 0,-3-3 245,2-1 1,-2-3 4,1-1 0,-1-6 100,1-4 1,1-5 259,-1-2 0,2-2 794,-2 0 0,3-2-436,0-1 0,0 1 117,2 2 1,0-1-186,1 1 0,0 1-336,0 0 0,0 6 223,0 3 1,0 3-1303,0 1 0,-1 3 1139,0 2 0,-1 5 0,1 2 0</inkml:trace>
  <inkml:trace contextRef="#ctx0" brushRef="#br0" timeOffset="1574">924 391 8278,'0'-6'-167,"0"-3"0,0 1 167,0-1 0,0 3 688,0-1-261,0 1 42,0-1-302,0 1 350,-3 3 0,2 0-296,-5 3 65,3 0-87,-4 3 1,-1 3 182,-1 5 0,-2 4-142,0 2 1,2 3 160,0 2 1,2 1-109,1-1 1,2-2-259,2-3 0,2-2 122,2-4 1,3 0-469,3-5 1,2-2-126,3-6 0,2-5-363,0-6 1,3-3 105,-1-5 1,-1-2 296,-1-3 1,-2 0-56,0-2 0,-1-3 41,-1-4 0,-4 1 750,-3 2 1,-2 0-322,0 0 0,-2 1 604,0 1 1,0 1-11,-2 4 1,-1 4 302,-2 2 1,0 6-223,0 3 0,0 5-151,-2 3 0,0 5-316,-1 3 1,0 5-17,0 6 0,-1 1 427,0 8 1,3 1-123,4 5 1,-1 4-134,1 1 0,3 1-263,3-4 1,5 1-284,2 0 1,1-5-134,3-1 0,2-5 273,2-5 1,0-3-1093,0-5 1,-2-5 545,-2-4 1,-4-1-1397,0-1 0,-1 0 1965,1 0 0,1 0 0,-2 0 0</inkml:trace>
  <inkml:trace contextRef="#ctx0" brushRef="#br0" timeOffset="2885">1193 340 8547,'0'-17'0,"0"0"0,-3 2 1080,3 3-422,-3 2-202,3 4-1,0 2 21,-3 2-219,2 2 2,-5 0 133,6 5-194,-6 2 0,5 8 480,-4 2 1,2 1-181,-2 5 0,3-2-333,2 3 1,0-3 313,0 0-206,0 2-792,0-6 396,2 4 199,2-7-1,2-1-162,1-4 1,-1-3-75,1-2 0,1-2-243,1-4 0,2-5-259,-3-3 0,3-5 238,-3-2 1,3 0-17,-2 0 0,-1 0 140,-1-2 0,-1 0 361,0 2 1,-2 1-93,-2 1 0,1 2 4,-1 0 0,0 1 132,-2 4 0,-1 2 240,-1 4 0,1 2 287,-3 2 1,1 5-261,-1 6 1,1 0 205,-2 4 0,3 3-154,2 1 1,0 0-79,0-1 0,2-3 38,3 0 96,3-3-675,-1 2 260,5-6 1,-2-1-704,3-3 520,-3-2 1,2-2-159,-1-4 1,0-4 102,0-5 0,1-2-11,-4-2 151,1 2 39,-3-6-112,-2 6 327,-2-6-144,-2 5 1,0-3-129,0 2 400,0-3-187,0 1 1,-2 1 84,-3 1-190,2-1 0,-2 2 45,0-1 0,1 5-8,-1 1 19,0 2-473,4 0 224,-5 4-15,5-3 172,-1 5-532,-1-1 69,2 2-2976,-2 0 2749,3 2-1275,3-1 1200,-2 5 1,4-3-666,0 4 1410,0-1 0,2 4 0,-1 0 0</inkml:trace>
  <inkml:trace contextRef="#ctx0" brushRef="#br0" timeOffset="3241">1584 269 8469,'0'-3'248,"-2"0"1,0 3-249,-2 0 1392,0 6-820,-6 1 0,0 8 291,-3 3-362,4 0-296,-4 1 1,6 3 377,-1-1-344,3 0 0,3-3-74,2-3 40,0 0 1,3-8 204,4-1-509,2-2 150,4-4-1,-1-3 216,1-4-988,0-3 576,0-2 0,1-1 73,0 0-858,-3 0 495,4-3 128,-8 3 86,3-6 0,-3 5 44,1-3 0,-4 3-374,1-1 254,-4 1 170,-1 1 191,0 6-78,0-1 0,-1 7-259,-1-1 2062,-1 1-1172,-1 4 0,1 1 79,1 5 1831,1 1-1126,-2 5-563,3-1-578,0 2-20,3-4 1,0 1-951,4-3 424,-1 2 280,1-4 0,2 1-1933,-2-3 1011,5 1 325,-2-4 322,3 0-1280,-3-3 0,1 0-94,-2 0 1059,-1 0-1119,-1 0 722,-1 0 994,-2 0 0,1 0 0,-1 0 0</inkml:trace>
  <inkml:trace contextRef="#ctx0" brushRef="#br0" timeOffset="3535">1796 231 8463,'0'-10'618,"0"1"-618,0 2 1431,0 4-579,0 0-290,3 6 1,-2 3 168,1 7-321,-2 3 1,1 6 441,1 2-648,-1-2 1,3 2 117,-2-2 0,1 0 0,4-1 0,-1-2-507,1 1 0,-1-2 246,0-3 0,1-3-413,-1-3 1,-2-5 221,1-2 0,-4-2-88,1-2 108,2-4 0,-3-5 11,1-4-52,1-1 146,1-4 1,2-2 284,1-1-147,2-5 1,-2 2 120,2-2 0,-2 4-32,2 3 0,-2 1-1058,2 1 411,-5 5 233,2 2 5,-3 6-713,1 2 607,-1 1 1,-3 6-1342,0 1-280,3 5 1914,-3 1 0,3 3 0,-3-1 0</inkml:trace>
  <inkml:trace contextRef="#ctx0" brushRef="#br0" timeOffset="3847">2065 366 8316,'0'-7'570,"3"4"1,-1-3-151,2 2-67,-3 1-159,5-3 0,-2 5 193,5-1-1358,-2-1 566,2-1 309,1-2-883,-3-1 687,5 1 0,-5-1 68,2-2 1,-2 1 34,-1-2 1,-2 2 199,-2-1 0,-2 2-128,0 1 1,-4 0 220,-3 2 0,-4 1 9,-2 3 0,-1 3 1455,-3 1-1012,0 5 1,-1 1 101,0 2 962,0 4-638,4 0-297,-1 4 670,2 2-819,3-2 1,4 2 61,3-3-388,3-3 0,6 2 210,5-3-345,4-3 118,4-5 1,3-4 258,2-3-1066,3 0 535,-3-3 0,1-1-2448,-6-2 1723,0-1 1,1 1 42,-1 0 761,-3-1 0,0 1 0,-3-1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09:33.3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1 220 8912,'0'-7'2189,"0"3"-1645,0 0 0,0 2 0,2-1-24,3 0 0,0 3 1,2-2-1,-1 1 41,1 1 0,2 0 1,2 0-1,1 0-309,1 0 1,-1 0-1,1 0 1,-1 0-379,-1 0 0,1 0 1,-2 0-1,0 0 0,-1 0 283,-2 0 0,-1 0-3311,1 0 1,-1 0 1312,0 0 1,-2-3 1840,-2-1 0,-4-2 0,-2 0 0</inkml:trace>
  <inkml:trace contextRef="#ctx0" brushRef="#br0" timeOffset="815">161 27 10070,'0'-10'0,"0"2"0,-1 2 0,0 4 0,-1 4 453,0 3 1,1 4 0,-1 3-1,-2 1 1,0 4 0,0 0 0,-1 4-186,2 1 0,-4 2 0,2 3 0,-2 0 0,0-1-363,-1 1 1,0 0 0,0-2 0,-1-1 0,2-2-220,-1 0 1,2-3 0,0 1 0,0-3 0,2-2 0,1-2 192,0-2 0,2-5 145,-1 1 1,3-6 0,2-1 0,4-5-87,0-5 1,1-1 0,0-6 0,1-2 0,1-1 0,1-2 0,1 0-573,1 0 1,-1-2 152,-1 3 0,3-3 1,-1 0-1,1-1 1,-2 0-1,0 1 0,-2 1 504,2 1 1,-3 1 0,0 4 0,-2 3-1,-1 2 1,-2 2 239,1 1 1,-4 2 0,1 3 4009,-1-1-2454,-1 2-1575,0 0 1,0 8-1,0 2 1,-1 2-1,0 1 82,-1 0 0,-3 3 0,3 5-176,-2 0 1,0 2-1,-2 1 1,1 3-225,1 1 0,0 1 1,-1-1-1,2-2 1,-1-2-103,1-3 0,1-1 0,0-4 0,1-1-451,1-2 567,0-2 1,3-4 72,1-2 0,2-4 0,0-3 0,-1 0 1,-1-2 1,1 1 0,1-3 0,0-1 0,0-1 0,0 0 2,0 0 79,-1-4 1,4 1 0,-2-1-1,1 3 1,1 0 0,-1 2 0,-1 1 61,-1 1 0,-2 1 568,1 1 0,-3 3-419,2 3 0,-2 3 0,0 4-220,-2 1 1,0 3 0,-2 3 0,-1 2 0,1-1-21,-1 1 1,-2 2-1,3-1 1,-1 1 95,0-1 1,1 4 0,1-2 0,0 1 0,-2-1 216,2-2 0,0 1 1,1-3-214,0-1 1,0-1 0,0-2 0,1-3-219,1-1 0,-1-2 1,2-2-345,0 0 0,-1-1 1,3-5-1,0-1-325,0-2 0,0-2 1,0-1-1,-1-1 0,1-2-726,1 0 1,-2-1-1335,0 0 2780,0 1 0,3-4 0,-1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2:25.959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77 205 15867,'0'-3'-1182,"-3"-3"-129,3 5 1553,-3-1-3,3 13 14,0 0-216,0 11 0,1 0 0,0 2 280,1 1-1192,3 1 718,-1-1 1,0 1-450,0 0 0,0-4 285,0 0 0,0-4-426,-2-1 1,-2-6 729,3 0 0,-3-3 0,0-2 0</inkml:trace>
  <inkml:trace contextRef="#ctx0" brushRef="#br0" timeOffset="334">7 103 9058,'-4'-23'-152,"2"2"859,1 3-73,1 6-270,0 2-529,0 7 1,3-2 75,1 3 229,5-1 9,-2 1 0,6 1 23,0-1-41,2 1 739,5 4-504,2 0 1,1 5 105,2 0 1,1 5-209,-1 4 0,1 2-469,0 3 116,-3-2 27,-1 5-102,-6-3 167,0 4 0,-4-2 240,-1 2-417,-2-2 0,-6 5 0,-1-4-75,-4 1 19,-4 0 105,-4-1 0,-3-1 46,0-1 1,-2-2 67,-2 0 0,-1-1-239,1 0 1,-1-5-41,3-2-41,0 0 119,2-6 1,0 2 79,0-5-496,3 2 1,1-6-86,3 2 705,2-4 0,-1-1 1,1-4-1</inkml:trace>
  <inkml:trace contextRef="#ctx0" brushRef="#br1" timeOffset="717">385 455 8557,'0'-3'952,"1"0"-816,1 3 88,-1 0 0,4 0 0,0 0-221,3 0 0,0 0 72,3 0 0,0 0-289,4 0 0,-1-3-61,1-1 286,1-5 1,0-1 0,1-2-19,-2-1-184,-2 0 90,0-3 1,-1 2 79,-1-3-192,-5 3 179,0-2 0,-5 3 184,1 0 0,-4 1-114,-3 1 0,0 2 558,-2 3-271,-2 2 1,2 1 333,-5 3-367,2 3 1,-2 3 33,1 3 322,-1 2-293,5-1 0,-5 5 149,4 0-164,-1 3-131,6-5 1,-2 6-229,3-2 0,-1-1 85,3 1 1,2-2-403,2 0 168,0-2 1,9 0-705,-3-3 463,2-1 224,1-5 1,1 1-1501,1-3 1111,-5 0 0,5-2-112,-4 0-418,1 0 1106,1-3 0,0 0 0,0-4 0</inkml:trace>
  <inkml:trace contextRef="#ctx0" brushRef="#br0" timeOffset="1019">879 225 9568,'0'-10'844,"0"0"1,0 2-235,0 2 8,-3 4-236,0-1 1,-4 6 279,1 1-1417,-4 5 644,-2 1 1,-2 5-286,-1 0 1,-1 2 347,1-2 1,1 2 65,4-2 193,0 0 26,4-2-477,2-1 296,1 1 0,3-3-390,0-1 446,6-2-139,1-1 0,6-2 305,0-2-262,0-1 0,2-1 0,0 0-167,2 0 1,-3 0 98,1 0 1,-4 0-84,-3 0 1,-1 0-39,0 0 90,-4 3 38,0 0 0,-3 4-130,-3 2-472,0-2 343,-6 5 0,-1-4-59,-3 3-1058,3-4 1420,-2 3 0,5-1 1,-3 1-1</inkml:trace>
  <inkml:trace contextRef="#ctx0" brushRef="#br1" timeOffset="1175">969 359 8565,'0'-6'4777,"0"2"-4864,0 1 1,0 8-88,0 2-1094,3 4 770,-3-4 0,3 4-270,-3-2-306,3-1 1,-2-1 1073,1-1 0,1 0 0,1 1 0</inkml:trace>
  <inkml:trace contextRef="#ctx0" brushRef="#br1" timeOffset="1319">1059 154 8520,'0'-19'0,"0"2"2520,0 5-702,0 5-840,0 4-5132,0 3 2023,0 6 1117,0-2 1014,-3 6 0,2-1 0,-2 1 0</inkml:trace>
  <inkml:trace contextRef="#ctx0" brushRef="#br1" timeOffset="1959">1103 186 8513,'-3'3'0,"-3"1"-314,3 5 0,-2-1 0,2 2 40,0 2 297,1 3 4,2-2 0,0 6 910,0-2-407,3 1-279,0 4 0,4 1 673,-1 3 0,1 2-45,2 0 45,-2 2-474,2-3 1,-2 3 197,-1-2-574,0 3 0,-2-5 134,-1 2 1,-3-5 86,0-1 1,-3-2-1,-1-1 0,-4-3-17,-1-1 0,-1-2 126,1-2-182,-2-2 1,1-3 2,-3-2 1,2-1-224,0-3 1,4 0-598,-2 0 1,2-2-748,1-2 741,2 0 1,1-9 0,3 0 0,0-3 0,1-3 132,1-3 0,2 2 284,5-4 1,1-2 166,3-1 107,-1-4-223,4 5-295,-2-3 190,4 1 0,-1-2 90,5-2 95,0-3-11,4 3 1,-2-1-70,-1 3 652,-2 3-348,1 1 1,-6 7 584,-1 4 1,-6 6-155,-3 3-212,-4 4 1,1 0 0,-3 4 452,0 5 450,-3 5-721,0 4 1,-1 4 290,-1 2-341,1 1-319,0 2 1,2-2-227,2-2 1,0 0 123,0 0 1,0-3-459,2-1 0,2-6 205,2-2-809,1-2 672,-1-4 0,3-1 35,-1-4-417,4-1 339,-2-7 0,3 0-257,-1-5-213,1-2 391,0-2 1,1-1 564,1-1-137,-2 1-58,3-2 1,-4 5 1472,-1 2-710,-2 2-341,-3 6 447,1-2 1,-3 8-1,-1 0 321,0 2-688,-1 6 0,-2 1 0,0 3 555,0 3-1085,3-1 0,-1 3 0,2-2-669,1 1 0,1-2 563,3-2 1,-2-1-1297,2 0 1,0-3 75,-1-2 624,4-4 1,-3 2 0,2-3-488,-3 0-772,2 0 2030,-5 0 0,6-3 0,-4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2:46.6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103 33 8585,'4'-3'2302,"-1"-1"-1919,-3-2 147,0-1-282,0 4 1,0-1 9,0 2-298,0 1 235,0-1 0,-3 7-318,-1 0 85,-2 4 1,-1-1-783,-2 1 387,2 2 271,-5-1 1,5 1-644,-2 0 1,2-1 114,-2 3 690,2-3 0,-5 5 0,2-1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2:54.400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241 112 10870,'-3'6'-167,"1"0"87,-2 4 1,3 1-51,-1 6 0,2 5-121,0 7 1284,0 4 1,2 6-450,3-1 0,0-3-363,2-3 1,-1-3-1730,1-3 0,-1-6 730,1-3 0,-1-5-576,0-4 1323,-2-4 1,2-1 0,-3-3 0</inkml:trace>
  <inkml:trace contextRef="#ctx0" brushRef="#br1" timeOffset="361">62 195 8390,'-13'-19'0,"2"0"1168,1 2-206,2 4-551,-1 4 0,4 5 154,1 2-518,3 2 154,3-3 1,4 2 37,7-1 0,-1-1 26,5 1 1,1-1-143,3 1 1,5 1 11,4-1 1,4 1-183,3 1 0,1 0-34,3 0 1,-1 6 170,2 3 0,-3 2-482,-3 2 0,-2 2 213,-6 0 0,-2 2-62,-4-2 1,-4 1 48,-8-2 0,0 0 257,-4 1 1,-2 1-80,-2-1 1,-4 0 153,-3 0 0,-3-1 89,-3 1 1,-2 0-47,-2 0 1,-1 3-6,-3-4 0,-1 1-16,1-2 1,0 0-253,0 0 1,2-2 123,-1-1 1,4-2-755,-1 1 1,2-2 160,0-1 1,3-2-695,1-2-917,2 2 1142,4-4 1028,3 3 0,6-6 0,4 0 0</inkml:trace>
  <inkml:trace contextRef="#ctx0" brushRef="#br1" timeOffset="638">678 400 8356,'-10'0'0,"3"1"1642,-1 1-1014,-2 2 0,5 5-94,-2 2 0,3 1-272,0 1 0,1-1-635,3 1 1,0-3 234,0-1 0,3-5-271,4-2 0,0-2 191,4-2 0,-1-2-58,3-2 1,-2-3-46,0-2 0,-1 1-86,0-1 1,2 4 713,-4-2 0,1 2-216,0 0 1,-2 2 616,2 0 0,-2 3-381,-1 2 0,-1 0 70,-1 0 1,-2 2 14,2 3 0,0 0-785,3 2 1,-1-1 204,1 1 168,-1-4 0,3 0 0,1-3 0</inkml:trace>
  <inkml:trace contextRef="#ctx0" brushRef="#br1" timeOffset="837">934 22 8256,'-6'-13'1311,"-1"6"1,4 5-703,1 11 1,1 5 682,1 10 0,0 2-560,0 6 0,3 2-549,1 1 1,5 1-185,1-2 1,2-2-317,1-2 1,1-1-912,-1-2 1,2 0 692,-5-8 0,-1-1-1204,-3-5 511,1-3-601,-7-4 1829,3-3 0,-11-6 0,-3 0 0</inkml:trace>
  <inkml:trace contextRef="#ctx0" brushRef="#br1" timeOffset="1068">735 240 8256,'-16'-16'0,"1"3"0,4 1 0,2 2 3146,3 6-1901,2 1-711,1 3-889,9 0 0,0 1 192,5 1 1,3-1 264,-1 4 1,4-3-21,0 2 1,4 0-258,0 3 0,4-4-4,-2-1 1,5 1-29,2-1 1,0 1-66,0-3 1,2-1 113,-2-1 1,-1 0-738,1-2 1,-2 2 354,0-2 0,-3 0-176,-6 0 0,0-2 716,-2 2 0,1-2 0,-1 0 0</inkml:trace>
  <inkml:trace contextRef="#ctx0" brushRef="#br1" timeOffset="1329">1248 176 8256,'4'0'0,"1"0"0,-3 3 317,0-3 503,-2 3 65,-3 0 1,-2 1-286,-4 2 1,-3 3 927,-1 2-707,0 1-316,-2 4-1,2-3-105,0 6-147,3-6-114,-2 6 1,7-6-71,-1 2 1,3-4-492,1-2 1,5-5 352,4-2 1,2-1-749,4-1 0,0-4 384,2-2 1,-1-3-531,1-1 0,-2-3 312,0 3 1,0-2 354,0 2 1,-3 0 408,-2 4 1,2 0 477,-2 2 0,-2 2 1178,-1 4 1,-3 2-873,2 5 0,-2 3 168,0 3 0,1 2-434,-1-2 0,3 0-796,-1-2 0,2-3 179,0 1 1,1-6-318,-1-1 1,1-2-357,2-2 1,-2-1-917,1-1 0,2-2-2191,-2-2 3767,1 2 0,-3-1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2:57.4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70 492 8438,'-10'-17'0,"0"3"244,2 3 0,3 4 15,-2 5 1,3 3 177,0 3 0,-1 7 47,3 8 0,-3 5-144,3 6 0,-1 2 419,1 4 0,2 4-238,-3-2 1,3 4-551,3-1 1,2 1 56,4-3 0,-1-3-756,-1-6 1,-2-2 354,0-5 0,-2 1 33,-3-5 0,0-4-601,0-6 183,-3-2 335,-1-4 1,-2-6 54,-1-5 1,3-5 257,0-4 0,2-1-108,0-5 1,2-2 162,0-2 0,0-6 28,2-3 1,0-2 68,2 0 1,2-1 176,3-2 0,5 1-90,-2-3 1,6 4 783,1 1 0,1 6-416,4 6 0,-1 6 481,3 5 0,-5 5-356,-2 4 1,-4 3-139,0 5 1,-4 4-190,0 2 0,-5 4-70,0-2 1,-4 5-235,0-1 1,-2 2 116,-2-1 1,-2-1-266,-5 1 1,0-2 123,-4 0 0,0-1-608,0-1 1,1 0 327,1-2 1,-1-1-304,1-1 0,1-2-203,0 0 0,2 0-1698,-1-3 2517,2 0 0,4-5 0,0 0 0</inkml:trace>
  <inkml:trace contextRef="#ctx0" brushRef="#br0" timeOffset="282">385 498 10983,'-6'8'1339,"2"3"1,-2 0-997,2 6 1,1 0-253,1 3 0,1-1-96,1 0 1,1-5-94,1-4 0,2-3-102,5-2 0,-2-2 254,4-3 0,-2-4-673,1-2 1,1-4 261,2-5 1,-1 0 45,-1-2 1,0 1 162,-2-1 0,1 1 844,-4 3 1,2 3 893,-4 2-376,-1 4 1,0 5-321,-3 8 0,0 1-377,0 7 0,0 0-572,0 3 1,0-2 132,0-1 0,2 0-1359,0-4 0,3-1 752,-1-6 0,2-2-1794,0-2 0,1-2 2323,-1-2 0,4-8 0,0-3 0</inkml:trace>
  <inkml:trace contextRef="#ctx0" brushRef="#br0" timeOffset="486">660 242 8391,'-2'-13'2475,"1"3"-2094,-1 1 0,-1 6 294,1 3 0,0 6-370,2 7 0,-3 4-63,1 7 0,0 0-152,2 6 1,0 0 178,0 2 0,3 0-259,1 0 0,4 2-265,1 0 0,1 1-303,-1-3 0,-1-4 300,-1-2 0,-3-5-1026,0-6 0,-2-3 544,0-5 0,-1-4 740,-1-3 0,-3-6 0,-1-4 0</inkml:trace>
  <inkml:trace contextRef="#ctx0" brushRef="#br0" timeOffset="694">404 383 8454,'-16'-10'865,"5"3"1081,1 5 462,2 2-1757,4 2 1,5 1-709,5 2 0,7 0 54,4-3 1,2 2-63,2-2 0,2 0 141,3-2 1,2 2-890,2 1 1,2-1 267,0-2 1,0 0 37,3 0 1,-1-3-562,0-1 1,-3-3 397,-5-1 0,-3 0 670,-2-3 0,2-3 0,0-2 0</inkml:trace>
  <inkml:trace contextRef="#ctx0" brushRef="#br0" timeOffset="1034">917 30 8364,'-6'-13'1436,"0"5"-1105,2 2 1151,-2 4-610,2 2-239,-2 6-65,-1 7-45,1 6-1,0 7-259,-4 6 1137,3 4-815,-2 8 0,0 4 379,1 5 0,1 0-386,3-4 0,3-1-577,1-3 0,3-4 47,4-3 1,1-8-486,1-6 0,2-9 383,-3-4 0,3-4-108,-3-3 1,1-2-251,-3-4 0,1-4-581,2-5 1,1-4-85,3-2 0,0-2 446,-1-3 1,1-1 815,0-2 1,0 0-184,0 1 1,-3 4 448,-2 5 1,-1 2-361,0 7 0,-3 2 1378,0 2 0,-2 8-184,0 5 1,-1 7 196,-1 5 1,0 2-1181,2 1 0,0-1-28,2 1 0,0 0-972,3-1 0,1-5 518,1-3 1,0-5-498,-3-4 0,1-3 364,2 0 0,-4-4-2365,1 1 1,-2-2 2677,1-2 0,0-4 0,-1-4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2:59.2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84 77 8452,'12'-16'0,"1"3"753,-3-2 1,0 4-191,-4 2 1,-2 4-81,-2 1 0,-3 3-165,-3-1 0,-3 2 17,-6 2 0,0 1 32,0 4 0,-2-1 139,0 0 1,2 3-158,3 0 0,0-1-60,-1-1 0,2 1 82,5 1 0,1-1-82,3-1 0,3 0 170,1 1 0,5-1-211,2 2 1,3-4-24,1-1 1,0 1-107,-2 1 0,-3 1-199,-2 2 0,-1-2-185,-3 1 0,-1 2 184,-3 1 0,-4-1-326,-2 1 0,-1-4 219,-4 2 1,2 0-233,-1-3-1150,2 2-892,-1-7 0,5 1 2462,2-4 0,4-2 0,2-2 0</inkml:trace>
  <inkml:trace contextRef="#ctx0" brushRef="#br0" timeOffset="1644">398 442 8215,'-9'-16'3888,"2"3"-1758,-3 7-972,1 6-455,5 6-1190,-5 4 402,6 3 0,-2 0 114,1 0-1766,3-1 0,-3-1 535,2 0 0,1-1-564,-1 1 1766,1-2 0,4 0 0,1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3:06.951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183 191 8749,'-12'0'-10,"-4"0"62,2 0 46,-4 0 1,4 5 594,-4 1-438,4 5 0,-4-1 35,3 2 0,1 3-3,3 0 0,2 3 212,3-1 0,3 1-156,3-1 0,3-2 97,6-4 1,4 0-125,4-2 1,4-3 135,3-4 0,0-2-315,0 0 1,-2-2-180,0-3 1,-3-3 143,0 0 0,0-4-127,-4 2 1,-2-2 16,-3-1 0,-3-2 134,0 0 0,-4 0-155,-3 2 0,0 0 101,-2-2 0,-5 1-96,-4-1 1,-1 4-237,0 0 0,-1 2-444,0-1 1,-2 2 47,0-1 0,0 3 275,2 2 0,2-1-828,1 3 0,2-1-242,-1 3-6,5 0 1463,1 0 0,3 3 0,0 1 0</inkml:trace>
  <inkml:trace contextRef="#ctx0" brushRef="#br0" timeOffset="289">267 107 8730,'15'-3'-480,"-1"0"397,1 3 1,-2 0 1743,0 3 1,-2 4-725,0 6 1,-1 5-245,0 6 1,-3 1-315,-2 3 1,-4-1-395,1 3 0,-2-4 8,-2 0 1,-1-3 230,-1-4 0,-2-5-378,2-1 0,1-7 181,-2-2 1,3-3-398,-2-3 0,2-3-14,0-3 119,2-2 11,0-6 1,0 0-169,2-3 545,2-3-180,5-1 1,1-5 232,3 0 0,3-3 348,1 2 1,3-1 806,3 0 0,1 4-590,4 0 1,-2 6 716,0 5-916,-6 5 0,0 1 234,-8 5-1818,0 4 661,-6 4 330,-2 2-715,-1 0 627,-1 4 1,-1-3-1532,1 4 1,-2-1 139,-2 1 1062,1 1-2592,-4-2 1390,1 3 1670,1-3 0,-3 2 0,2-2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3:19.1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192 421 8575,'4'-23'458,"-2"4"0,-2 4-327,0 4 1284,-5 4-848,0 7 0,-9 7 283,1 4-694,-4 1 57,1 3 1,-3 2 212,-1 5-163,1-2 21,3 5 71,0-5-331,3 5 53,0-5 1,6 1-189,3-4 1,3-1 148,3-3 0,6-3-14,4-2 1,4-4 71,3-1 1,3-3-5,2 0 1,0 0-8,0-3 1,-3 3 184,-4-2 1,-1 2-47,-3 2 0,-4 1-39,-3 4 0,-3 2-31,-5 2 0,-2 4 26,-5 5 1,-1-1-572,-3 2 1,1-2 239,-1-2 1,3-1-944,1-3 829,5-3 1,2-4-1099,4-3 1,2-4 211,5-3 1,4-4-898,4-4 2048,-2-4 0,7-3 0,-2-4 0</inkml:trace>
  <inkml:trace contextRef="#ctx0" brushRef="#br0" timeOffset="175">410 453 8572,'0'-10'4590,"0"1"-3492,0 5 0,0 5-420,0 5 1,0 4 65,0 5 0,3 1-240,1 4 1,3-1-768,1 0 1,0-2-744,3 0 0,-3 0 732,3 0 0,-1-2-625,1-2 0,2-1 450,-2-1 0,2-4 449,-2-3 0,1-5 0,1 0 0</inkml:trace>
  <inkml:trace contextRef="#ctx0" brushRef="#br0" timeOffset="383">635 376 8572,'3'-17'0,"0"2"0,0 5 0,-2 7 2766,1 7 1,-2 8-1144,-2 7 0,-4 6-593,-3 5 1,0 7-573,0 4-174,-1 5-71,1 6 0,-4 3-250,3 5 1,-3 3 163,-2 4 1,1 0-1000,-1-5 1,5-5 533,1-9 0,2-6-1449,1-8 1,0-4 449,2-8 0,1-7 230,3-6 0,1-3 1107,1-1 0,4-8 0,4-4 0</inkml:trace>
  <inkml:trace contextRef="#ctx0" brushRef="#br0" timeOffset="671">975 440 8366,'19'-35'0,"-4"6"0,-2 1 607,-6 10 1,-9 9-305,-7 7 1,-4 5 99,-4 3 1,-4 6-200,-6 5 0,0 5-272,-3 1 0,0 5 554,-2 2 0,3-2-134,3 0 0,6-2-352,5 0 0,8-3 97,2-2 0,6-6 144,5-5 0,6-3-76,9-2 1,3-3 246,4-2 1,1 0 6,3-2 0,-3 1 175,-1-1 0,-5 1-497,-1 1 0,-8 1 95,-3 4 1,-6 0-533,-3 5 0,-7 1 282,-4 2 0,-3 0-346,-3 0 1,1-1 183,-3-2 0,3 0-1328,-1-4 1,2-2 227,2-2 0,3-2 1320,3-2 0,2-10 0,3-6 0</inkml:trace>
  <inkml:trace contextRef="#ctx0" brushRef="#br0" timeOffset="873">1289 74 8581,'13'-26'2647,"-4"2"-1078,-3 9-584,1 6 0,-7 10-396,0 5 0,-4 9 95,-4 7 0,-2 5-1,-3 5 1,3 5 1,1 4 0,2 0-791,1 0 1,1 5 190,1 5 1,3 2-1050,-1 0 1,1-3 613,1-7 1,-2-5-475,0-6 1,-1-7-230,3-5-2464,0-7 3517,0-4 0,0-5 0,0-1 0</inkml:trace>
  <inkml:trace contextRef="#ctx0" brushRef="#br0" timeOffset="1091">936 344 8302,'-26'-13'2448,"6"3"-1096,2-3-817,5 7 0,3 1 2743,2 2-2445,3 1 1,6 2-12,5 0-193,6-3-361,11 3 1,1-6 229,6 2 1,3 1-496,3 1 0,3-1-384,4 1 0,-3-3-52,5 3 0,-3-2 340,0 2 0,-4 0-1842,1 2 0,-9 0 804,-2 0 0,-6 2 1131,-5 0 0,-3 6 0,2-1 0</inkml:trace>
  <inkml:trace contextRef="#ctx0" brushRef="#br0" timeOffset="1415">1456 549 8146,'10'6'2676,"2"4"-1794,-5-6 1,5 4-81,-1-6-312,1 0-130,3-5-39,2 0-164,-1-4-40,0-2 1,-1-2-276,0-4 0,0 2-158,-2-2 0,-3 0-413,-2 0 1,-4 2 345,-1-2 0,-4 1 20,-3 2 1,-1-1 110,-6 3 0,-2 0 461,-2 4 1,-2 3 9,2 0 1,-2 3 83,2 3 0,0 3 616,2 5 1,0 1 74,0 3 1,4 0-53,3 2 1,0 0-358,4 2 0,1 0-630,3 1 1,5-2 76,6-1 0,4-1-139,5-3 1,3-1-460,-1-1 0,2-5-839,-2-4 1,-1-1 1404,0-1 0,-2-3 0,1-1 0</inkml:trace>
  <inkml:trace contextRef="#ctx0" brushRef="#br0" timeOffset="1917">1840 324 8221,'-6'0'5822,"0"2"-4926,-1 2-1262,1 3 162,-1 12 0,2 1 1890,0 8-1025,3 1 0,2 1-681,2 0 0,3-3-18,3-2 1,0-5-608,3-5 1,-1-3 309,3-2 1,-1-5-437,-1 0 0,0-5 361,-2-2 0,2-4-1134,0-5 1,-2-2 556,0-2 1,-1-1 217,0-3 1,-1-3 842,2-2 0,0 3 33,0 1 0,-1 2 1997,-1 3 0,-3 3-402,0 3-171,-2 5 0,1 5-555,-3 5 1,0 7 1237,0 6 0,0 1-1030,0 4 0,0-2-450,0 2 0,0 1-614,0-2 0,2-1-548,3-3 0,0-3-58,2-3 0,-1-3 412,1-1 1,0-3-2376,1-2 889,-1-4 792,6-3-363,-6-6-1128,5-4 1005,-5-4 503,5-2-304,-2 0 601,3-3 1,0-2 564,0-3 0,-3 3 824,1 0 1,-3 7 206,0 2 1,-1 6-778,0 3 0,-3 4 2194,0 2 0,-1 7-213,1 6-1542,-3 2 1220,5 4-888,-2 1-824,2-1-312,0 0 0,4 0 0,-2 0 0,5-2-21,-2-1-278,5-3 1,-2-3-927,1-2 953,1-1 0,1-3 278,0-2-4135,0-4 1992,0-5 633,1 0 659,-4-2-2952,1 0 3797,-5 2 0,3-8 0,-4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3:32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20 494 8434,'-4'0'0,"-2"-2"2378,2-1-622,1 1-694,0 5 0,5 1-471,2 2 1,3 1-383,6-1 1,3 0 29,1 1 1,3-4-485,2-1 1,2-1 274,0-1 0,1-6 205,3-2 1,-2-4 34,2-3 0,-2-2-85,-3-2 1,-2 0-238,-6 0 0,-4 2-504,-6 2 0,-2 2-553,-3 0 1,-5 3 335,-2 1 0,-4 3 857,1 2 1,-5 1 857,1 3-1446,-4 0 196,4 0 0,-2 6 1554,4-2-621,-1 8 503,0-2 0,1 4-132,1 1 1,2 1-410,2 3 0,4 3-155,1 2 1,-1 0-163,1 0 0,3-1-326,6-4 1,2 1 164,4-5 0,0-3-159,2-3 0,-1-5-251,1-2 0,0-1-303,0-1 1,3-3 132,-4-1 1,1-2-348,-2 0 1,0-1-1386,0-2 1,0 2 310,0-2 1892,-1 2 0,1-2 0,0-1 0</inkml:trace>
  <inkml:trace contextRef="#ctx0" brushRef="#br0" timeOffset="200">494 288 8428,'-10'-6'0,"1"0"5256,3-1-2500,2 4-2483,1 0 1,7 3-11,2 0 1,3 1-850,4 1 0,1-2 306,4 2 1,-3-1-197,4-1 1,1 0-380,1 0 1,0 0-567,-1 0 1,-2 0 1420,-1 0 0,2-5 0,-3-3 0</inkml:trace>
  <inkml:trace contextRef="#ctx0" brushRef="#br0" timeOffset="408">622 128 8428,'-6'0'0,"-1"-2"1502,-2 0 0,4 0-648,-1 5 0,1 2 390,-1 5 1,-1 4-557,1 8 0,2 1 14,2 5 1,-1 2-132,1 4 0,2 3-128,2 3 0,5-1-640,0-1 1,1 0 249,-2-4 1,0-2-838,1-5 1,-3-7 363,0-5-810,-2-4 792,1-7 1,-3-2-1350,0-4 0,2-4 1787,0-3 0,3-5 0,-2 1 0</inkml:trace>
  <inkml:trace contextRef="#ctx0" brushRef="#br0" timeOffset="736">706 321 8427,'13'-13'2778,"2"0"0,2 3-1316,2 1 0,2 4-923,1 1 1,-2 3-271,-2-1 0,0 0-684,-1 0 0,1 1 295,-1-1 0,-1-1-1263,-3-2 0,-1 0 290,1-2 1,2 1-118,-3-1 1,0 1 22,-6-1 1,0-1 477,-2-1 0,1-1 709,-3 1 0,-2-2 0,-5 3 0,0-3 0,-2 3 0,-2-4 0,-2 2 0,2 0-10,0 2 1,2 1 632,1 0 0,-1 2 831,1 0 1,0 2-289,-1 3 0,1 6-358,2 3 0,-3 3 389,3 6 0,-3 2-526,2 5 1,2 2-136,-1 0 1,0 3-199,0 2 1,1 0-626,3 0 1,0 1-226,0 4 1,0-4-499,0 3 0,3-6-241,1-4 1,0-3 9,0-4 1241,0-5 0,3-2 0,-1-6 0</inkml:trace>
  <inkml:trace contextRef="#ctx0" brushRef="#br0" timeOffset="883">1104 417 8196,'6'-7'2833,"-2"4"1,1 3-1396,-3 4 0,0 7-1651,-2 2 0,0 1-259,0-1 0,1-1-368,1 1 0,-1-2-950,3 0 0,0-3 1790,0 0 0,5-4 0,-2-1 0</inkml:trace>
  <inkml:trace contextRef="#ctx0" brushRef="#br0" timeOffset="1017">1206 199 8368,'0'-26'4619,"0"3"-3044,0 4 1,-2 4-59,0 4-697,-3 5-278,4 3-1,-2 3-277,0 0-887,3 3 523,-3 0 0,3 5-3129,0 0 1692,0 2 1537,3 3 0,3 0 0,4 0 0</inkml:trace>
  <inkml:trace contextRef="#ctx0" brushRef="#br0" timeOffset="1477">1367 410 8201,'13'-17'0,"2"0"-64,1 0 110,1-2 0,3 0 33,-3-1 1431,3 1-930,-7 3 0,0-1 1245,-4 4-961,-5 1-486,-1 6 0,-6 2 692,-1 2-512,-5 4-94,-4 5 403,-3 6-488,-3 3 0,-1 7 224,1 2 128,3 1 1,1 5-205,4-1 1,1-1-446,3-1-45,2-2 0,3-1-1147,0-1 635,5-2 434,7-6 1,7-3-2786,5-5 1884,4-3 0,1-5-1905,3-5 2847,-3-3 0,4-5 0,-2-3 0</inkml:trace>
  <inkml:trace contextRef="#ctx0" brushRef="#br0" timeOffset="1653">1732 288 8359,'-3'-3'8101,"0"1"-4471,-1 4-1824,1 4-705,0 4-714,3 6-124,-6 0-66,5 4 0,-2-1-1259,3 0 663,3-3 298,4 3-3547,0-5 2464,5-2 0,-1-3 144,4-5-2183,-2-1 2121,6-3 1,-4-4 1101,2-2 0,-1-3 0,-3-4 0</inkml:trace>
  <inkml:trace contextRef="#ctx0" brushRef="#br0" timeOffset="1792">1777 173 8352,'-10'-35'2500,"1"4"-1938,2 1 1,4 7 2371,1 8 0,-1 2 41,1 2-1838,-3 2-1561,4 6 0,-2 1-963,3 4 0,1 3-895,1 4 1,2 2 1189,5 0 0,1 4 1092,3 2 0,2 4 0,2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3:27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38 340 8347,'-3'-10'-33,"0"1"33,0 2 0,2 4 1122,-2 0-431,0 6-215,3 3 260,-6 4-330,5 6 1,-4 3 270,3 5 1,-2 1-202,2 0 0,0 2-54,5 0 0,0 0-118,3 1 0,4-5-447,0-2 1,3-2 194,-1-4 0,1-1-192,0-8 1,0-2 62,0-6 1,0-2-126,2-5 1,-1-4-464,4-4 0,-4-1 16,1-1 423,-2-1 3,0-2 122,0 2-103,-3-2 78,-1 3 773,-5 0-388,1 2-145,-4-4 0,2 7 206,-3-2-186,0 7 1,-3 3 1026,-1 2-747,-2 1 0,2 4 130,0 1 0,0 5 182,0 6 1,1 0-263,3 4-202,0 0-1,0 0 0,0 1-747,3-4 438,3 4 122,4-4 1,0 2-679,2-4 500,-2-2 0,3 0-1796,0-4 804,0-2 730,0-1 1,-3-3-1786,1 0 1027,-3-3 347,1-1-1162,-2 1 838,-1-3 1101,-3 2 0,0-2 0,-3-1 0</inkml:trace>
  <inkml:trace contextRef="#ctx0" brushRef="#br0" timeOffset="774">474 154 8359,'0'-6'683,"0"-1"91,0 1-275,0-1 87,0 4 4,0 0-327,0 12 767,0 1-384,0 9-192,0 4 0,0 2 64,-3 4 0,2 6 41,-3-1 1,2 3 12,0-1 1,1 2-630,1 0 0,0-3 119,0-3 35,0-5-647,0-5 1,0-6 411,0-4 102,0-2-2468,3-6 1726,1-1 1,1-3-101,1 0 878,-1-3 0,7-1 0,-2-2 0</inkml:trace>
  <inkml:trace contextRef="#ctx0" brushRef="#br0" timeOffset="926">577 520 11603,'0'4'4090,"0"0"-3573,0 3 1,0 1 264,0 3-2532,3 0 1305,0 1 1,2-1 287,-1 0-1255,0-3 970,0 1 0,4-6-1927,-2 0 1081,2-3 1288,-2 0 0,4-5 0,-1-3 0</inkml:trace>
  <inkml:trace contextRef="#ctx0" brushRef="#br0" timeOffset="1117">718 205 8536,'0'-22'4223,"0"-1"-1971,3 10-986,-2 1-493,4 5-849,-4 4 299,2 0-1757,-3 3 967,0 6 1,0-2 157,0 4-235,0 0 275,0-2 1,3 3-399,-3-2 409,3 6 1,-2-6-690,1 4 1,-1-3 78,1 0 505,2 0 463,-4 1 0,6-2 0,-2 2 0</inkml:trace>
  <inkml:trace contextRef="#ctx0" brushRef="#br0" timeOffset="1470">834 83 8329,'2'-10'760,"2"-2"1,0 3-410,0-2 220,1 2-233,-2 3-1,3-1-201,-2 1 203,-1 2-1,0-1-121,-3 4 1049,0-2-1177,0 9 1,-2 1 189,0 6-94,-3-3 127,4 2 1,-5 1 32,2 4-164,1 1 910,-3 2-427,3 2-150,-3 0-60,-1 7 137,4 0-165,-3 3-1,2 3-381,1 1 66,0 2 84,3 4 1,0-6-378,0 0 156,0-5 1,3-5-579,0-4 463,1-3 1,-1-6-42,0-2-1146,-3-3 436,3-4-594,0 1 655,-2-4 455,4 2 0,-3-4-2120,2-1 1182,-3-2 1315,2-2 0,-3-3 0,0-1 0</inkml:trace>
  <inkml:trace contextRef="#ctx0" brushRef="#br0" timeOffset="1636">635 366 8344,'0'-16'0,"0"3"2783,3 3-1914,0 4 1,6 2-53,-1 2-569,4 1-117,-2 1 1,2 3-1751,1 2 704,0 0 328,0 2-606,3-4 706,-3 3 1,5-2 486,-3 5 0,6-2 0,-1 2 0</inkml:trace>
  <inkml:trace contextRef="#ctx0" brushRef="#br0" timeOffset="1800">936 449 8296,'4'0'3971,"-1"0"-2730,-1 0 1,0 3 1437,2 1-1459,0 2-727,3 3 0,-1 1-2713,1 3 946,-1 0 585,0 0-1281,1-3 1242,-4-1 0,3-3-149,-2-2-159,2 2 390,-2-6 646,1 0 0,-1-3 0,2-4 0</inkml:trace>
  <inkml:trace contextRef="#ctx0" brushRef="#br0" timeOffset="1945">1045 205 8457,'0'-15'3098,"0"-2"-2130,0-2 0,0 3 1958,0 4-1100,0 4-2190,0 6-2924,0 2 1435,-3 2 1264,3 5 0,-3 1-294,3 2-568,-3 1 1451,2-1 0,-2 5 0,3-1 0</inkml:trace>
  <inkml:trace contextRef="#ctx0" brushRef="#br0" timeOffset="2395">1103 449 8425,'0'-12'0,"0"4"0,0-3 7883,0 4-4488,0 3-3583,0 4 229,0 4 80,0 2 0,0 1-1626,0 2 686,0-2 411,0 5-2035,0-2 1528,0 0 0,1 1-32,1-2-1713,-2 2 2660,6-4 0,-2 5 0,2-2 0</inkml:trace>
  <inkml:trace contextRef="#ctx0" brushRef="#br0" timeOffset="3024">1013 411 8277,'7'-13'2593,"-1"3"-1672,0 1 1,4 2 488,0 1 1,5 1-717,0 1 1,2 2-521,0-2 1,0 2 185,0 0-456,0 1 155,-1 1 1,-1 0 234,-4 0-982,-2 0 616,-2 3 1,-4-1 99,-1 2-1166,-1 3 719,-4 0 1,-1 5-494,-4-1 0,0 3 399,-3 1 1,3 1 342,0-1 0,3-2-335,0 2 1560,4 2-797,-2-1 1,3 1-33,0 0 1835,3-2-1367,0 3 0,4-2 33,-1 1 327,-2-1-610,-1-1 1,-3-1-241,0 1-128,-6 1 25,2-2 1,-11 1-70,3-2 0,-5 0 95,-1 0-644,0-3 0,-1 1 1,2-2 80,-1-1-594,4-1 0,-1-3 1,5 0-351,1-1-676,5-1 1286,1-2 0,4-1-1034,1-1 1804,1-5 0,9-3 0,2-2 0</inkml:trace>
  <inkml:trace contextRef="#ctx0" brushRef="#br0" timeOffset="3507">1327 430 8336,'-3'-17'0,"0"5"0,3 3 0,-3 5 0,-1 2 0,-2 4 0,0 2 2669,-1 5-1830,1 1 0,-1 2-435,1-2 1,3 3-251,0-3 1,1-1-1451,-1 0 1,2 0 68,3 0 562,2-3 0,1-1 0,0-3-462,2-1 401,1 0 726,-1-1 0,2 0 0,2 0 0,-2-3 0,3-1 0,-5-2 519,2 0 0,-2 2-400,-1 2 1,1 1 2072,-1 1 0,-2 1-171,-2 1-1141,-1 2 0,-1 5 58,0 2-339,0-2-809,0 3 228,2-5 1,0 2 253,2-2-794,-2-1 0,3-2 1,-1-2-1680,2-1 1294,1-7 455,-1 2 1,0-11-905,1 2 0,2-6 88,2 0 658,-2-5 284,3 2 0,-2-5-217,3-3 650,0-3-107,0-3 0,-1-2 0,1 2 17,0 1 1,-3 0-18,-1 3 786,-2 3 0,-2 7-89,0 7 823,-2 4 548,-3 8-973,-3 0-236,-1 6-346,-2 6 1,-3 5 0,0 8 492,-1 1-736,2 5 1,-2-1 119,2 3-129,3 0-571,-3 2 324,4 0 1,-1 1-947,0 0 0,2-3 624,3-4 1,0-3-1647,0-2 971,0-4 217,0-4-985,3-4 1751,-2-5 0,2-4 0,-3-4 0</inkml:trace>
  <inkml:trace contextRef="#ctx0" brushRef="#br0" timeOffset="3746">1218 218 8545,'-2'-16'0,"0"1"4711,-2 4-2827,2 5 19,2 3 0,5 3-61,3 0-1261,2 0-457,3 3 1,3-2 0,1 3 357,1 1-198,4-2-101,4 3 1,3-5-767,3 4 327,0-4 246,1 5 1,-1-6-631,0 3 1,-1-1 231,-1 1-2937,-2-1 2185,-5-2 0,-1 2-251,-2 0-1555,-4 3 2966,-3-1 0,-4 2 0,-3 0 0</inkml:trace>
  <inkml:trace contextRef="#ctx0" brushRef="#br0" timeOffset="3940">1706 314 8468,'0'-3'5695,"-3"9"-2711,-1 4-1355,-2 9-1082,0 4-178,-1-3 0,-1 6 16,-1-3-1890,1 4 1088,1-7 1,3 3 223,0-4-668,-1-1 599,2-8 1,0 0-2446,3-4 1929,0-2 1,1-2 777,1-4 0,1-5 0,4-3 0</inkml:trace>
  <inkml:trace contextRef="#ctx0" brushRef="#br0" timeOffset="4089">1680 269 8510,'0'-19'5753,"0"4"-4868,0 2 621,0 6-322,0 4-2720,0 3 1,0 5-962,0 1 1285,3 2 677,-2-2 0,2 3 535,-1 0 0,2 2 0,2-1 0</inkml:trace>
  <inkml:trace contextRef="#ctx0" brushRef="#br0" timeOffset="4632">1841 340 8411,'-7'0'1501,"4"0"0,-3 4-1062,2 2-172,-5 3-66,2 7 0,-5 0-140,4 4 0,2 2 89,1 1 1,4-1 471,-1 0-422,4-2 1,4-4 165,5-1 0,2-4 1,1-3 241,1-3-435,0-3-52,-2-2 1,2 0-6,0-2-16,0-2 1,-5-5 0,-2 0-126,-1-1 1,0-1 25,-1-1 0,-2 2-402,-2 1 1,-4 0 57,0 0-240,-6 1 346,4 1 0,-6 1-72,2-1-104,-2 4 168,-3-3 0,0 6-216,0-3 632,3 3-138,1 0 51,3 0 1,0-1-132,2-1 0,2 1 81,6-1 1,4-1 31,4 1-315,4-3 253,0 1 1,4-2-11,-1 0 286,0-1-307,3 4 1,-3-2 614,1 2 1,-4 1-261,-3 2 1,-3 3 1693,-2 1-1015,-3 8-323,-2-1 642,-3 10-795,-6-4 1,2 8 333,-5-1-422,2 0-154,1-1 0,-1-1 112,1-2-1249,2-4 733,1 0 1,3-4-390,0-2 0,1-3 440,1-5 0,2-1-658,5-1 0,1-4-82,3-2 125,2-3 366,-1-4 1,5 1-511,-2 1 1113,1-1-275,-1 5 0,-2-2-247,-2 5 1674,-3 1-1025,-1 3 0,0 1-77,-1 1-650,1 1 348,-3 7 1,1-3 99,-1 4 1,3-2 94,-1 1-2835,1-2 0,-2 2 1235,2-4 1,-2 0 1366,1-2 0,2 2 0,0-3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3:37.5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32 366 8252,'-3'0'0,"-3"-3"0,3 2 0,-4-1 0,3 2 0,0 0 0,2 0 0,-1 0 0,9-1 0,3-1 0,3 0 0,3-2 0,2 0 4173,4-3-1961,-1-2-1295,5 2-332,-2-5-256,3 2 1,1-3-656,1 0 165,0 0-46,-5 1 0,-4-1-300,-4 3 0,-2-2 192,-2 4 1,-5-1 72,-4 3 0,-2 0 374,-2 2-210,-2 1 0,-5 1-56,-2 0 287,-1 0-198,-3 2 63,1 0 0,-4 2 355,3 0 1,-2 3 41,2-1 1,0 4 106,2 1 0,1 1 350,-1-1 1,3 2-348,1 0 1,5 2 11,2 2 1,-1-2-160,1 2 1,3-1-346,3-1 1,5-1 47,4-2 1,0 0-153,5-4 1,-1-2-52,2-2 1,0-2-362,0 0 1,3-5-445,-1-1 1,1-5 448,-3 1 0,-3-2-70,-1-1 0,1 0 135,-1 0 0,-2 0 189,-3 0 1,-2 1-65,1-1 1,-2 1 661,-1 1 0,-2-1 745,-2 1 1087,-1 2 379,-1 0-1158,0 5-976,0 1 1,-1 8-200,-1 2 0,1 4 970,-1 2-549,-2 0-294,4 5 0,-3-1-367,3 2 4,0-3 1,3 3-1048,0-6 850,4 3 1,1-2-732,1-1 616,2-2 1,-2-5-37,2-2-2137,4-1 1505,-4-3 0,2-1 5,-2-3-1208,0-1 894,-1-4 543,2 0-291,-5-1 384,-1-3 304,0 3 0,-5-2 323,4 1 21,-4-1 1,2-1 454,-3 0-431,0 1 1,0-1-207,0 0 2463,0 3-1587,0 1 0,0 4-13,0 1 2223,0 3 920,0-2-3074,0 9-381,0 1 0,1 3-187,1 1-128,1 0-1,4 2-1714,-1-1 1244,1 1 1,-1-1 370,0-1-2798,4 1 1890,-3-5 1,3 5-106,-2-4-2324,0 1 1498,1-6 1874,0 3 0,1-2 0,3 2 0</inkml:trace>
  <inkml:trace contextRef="#ctx0" brushRef="#br0" timeOffset="359">930 161 8253,'0'-10'0,"-2"3"0,1-2 1304,-1 3-526,-2 2-376,3 1 0,-4 1 126,1 0-276,-2 0 0,-3 2 431,1 3-215,-4 0 63,2 4-279,-3 2 1021,1 1-765,-1 6 1,0 0 252,0 3-16,3 3-395,-2-2 0,8 2 411,0-2-509,2-1-48,2-3 1,4 0-298,2-3 94,3-3 0,7-1-1747,0-5 1326,4-2 0,-1-2 178,0 0-3535,0-2 1676,1-5 2101,-1 0 0,0-5 0,0 2 0</inkml:trace>
  <inkml:trace contextRef="#ctx0" brushRef="#br0" timeOffset="1019">1084 109 8275,'-2'-6'3960,"1"2"-1853,-5 2-926,5 7 208,-4 2-812,1 9 0,-2 1 230,2 2-762,1-3 41,3 3 1,0-4 357,0 2-721,6 2 0,-1-6 284,6 0-1259,-1-3 708,3-7 466,0 0 1,0-3-1129,0 0 776,0-3 1,-1-3-536,1-2 558,-3-6 0,4 2-310,-4-5 797,4 0-151,-4-2 1,1-1-295,-1-2 1527,-2 0-632,4-1-347,-5 1 1790,0 3-911,-1 2-608,-6 1 1,3 4 1611,-3 2-1003,0 3-404,0 4 721,0 3-902,0 6-497,0 1 0,-2 5 149,0 0 187,0 0 13,2 9 1,2-1 50,0 6 380,3 2-190,-4 2-254,1 7 0,1 3 191,-1 7-254,0 2-527,-2 5 270,0 1 97,-3 3-1,2-4 161,-7-2-317,4-5 110,-6-2 1,3-2 51,-1 0-99,0-6 0,-1 4 0,5-11-409,0-1 65,2-1 185,-4 0 0,5-5-420,-3-2 778,0-1-513,-3-6-113,-2 1 148,2-5 1,-5 0-58,1-4-173,-1-2 224,-1-2 0,0-5-133,0-4 405,3-2-54,-2-4 1,5-3-117,-1-3 6,0-3 74,2-7 1,2 0-3,2-3 0,4-4-48,3-2-750,3-4 387,2-2 152,3-1-255,0 3 2421,3 0-1280,0 4 0,5 2-173,1 2 1212,2 4-1015,-4 7 1,4 5 509,-2 5-374,-1 3-341,1 1 0,-2 3-126,1 2-215,-1 1 0,-3 3 255,-2 3-327,-5-3 87,2 3 0,-7 0-1549,0-2 890,-2 2 491,-2-3-4236,2 0 3514,-9 0 119,2 0-2326,-5 0 1521,2 0 602,4 0-2810,-3-3 3769,2 2 0,-2-8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09:35.9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26 123 7856,'-6'0'657,"2"0"1,-1 0 550,0 0-897,2 0 0,1 0 1,2 2-1,2 0 12,3-1 1,0 0 0,2-1-1,0 0-61,2 0 0,0 0 0,2 0 0,0 0 186,0 0-301,1 0 0,1-1 1,-1 0-405,-1-1 0,0-3 84,-2 0 196,0-3 1,-3 1-1,0-2 1,0 2-1,-1 1 51,-1-1 1,-2-1-245,0-1 0,-1 1 0,-1 1 0,0 1 0,0-1-147,0 1 0,-3 0 0,-1 2 207,-2 2 1,-1 1-1,0 1 1,-1 0 44,0 0 0,-1 3 1,1 1-1,-1 2 323,-1 0 0,1 1 0,0 1 0,1 2 73,2 0 1,1-1 0,-1 2 0,2 2 0,2 0 121,1 1 0,1 0 0,0-1 0,1 0-110,1 0 1,2-2 0,2-2 0,1 0-409,-1-3 0,3 0 1,0-2-1,0-1 0,0-1-251,-1-1 0,-1-1 0,0 0 0,-1-1 0,1-1-1772,-1-2 1,-2 0 2087,1 0 0,-4-3 0,2-3 0</inkml:trace>
  <inkml:trace contextRef="#ctx0" brushRef="#br0" timeOffset="435">232 7 7856,'3'0'0,"3"0"0,-3 1 0,4 1 1243,-4 1 0,3 7 0,-2 0 0,1 3 0,0 1-412,0 3 0,-2-2 0,2 3-348,-1-1 0,-1 0-532,1-2 0,-3 2-296,1-2 0,-1-1 1,-1-3 313,0-3-739,0-3 0,0-3 387,0-4 0,0-5 0,0-4 0,0-3-195,0-1 1,2-2 866,0 2 1,3-2 0,0 2 0,2-1 0,3 0 0,-1 2 53,0 0 1,0 4 574,-3 2 0,3 1 1,-1 0-1,0 2-488,-1 0 0,0 2 0,-1 1 1,1 0-1,-1 1 457,0 0-3761,-2 1 1,0 0-1,-2 0 2874,2 0 0,-1-3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3:39.7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1 168 8328,'4'-21'1358,"0"2"-549,1 1-275,1 1 821,3 2-261,-2-1-417,3 5-209,-4-4 813,1 8-751,-1-2 1,1 3 274,2-1-478,-2 4-133,2 0 1,0 3 194,-1 0 366,4 0-399,-5 0 1,4 0-157,-2 0 59,-1 0 1,-1 3-499,-1 0 1,0 6 255,1-1 56,-1 4-367,-2-5 1,1 5 162,-3-1 46,3-2-1337,-4 3 0,1-3 122,-2 2 610,0 1-2268,0-2 1920,0 3 0,0 1 1038,-2 0 0,-5 0 0,-3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3:39.9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12347,'0'4'3846,"1"1"-2971,1-3-1211,-1 0 309,2 1 0,-1-1-468,0 2-26,0-3 1,0 3 192,0-2-174,0-1 0,-1 2 241,1-1 1,-1 0-847,1 2 645,2-2-1938,-4 3 2400,6-4 0,-2 5 0,2-3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03.4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1 309 8149,'0'-28'0,"0"-4"0,0 5 0,0-2 1988,5-3-1261,1 9 0,6-4 1081,3 5-1229,2 0 1,5 1 381,0 3 0,0 3-406,0 8 1,1 2-292,3 5 0,-3 6-8,3 5 1,-8 5-519,-3 6 1,-8 1 266,-3 3 0,-3-1-1951,-1 9 862,0-9 625,0 12 459,-5-14 0,-1 9 0,-5-4 0</inkml:trace>
  <inkml:trace contextRef="#ctx0" brushRef="#br0" timeOffset="149">287 563 8063,'-5'6'6882,"4"5"-5564,-3 0-881,3 5-131,1 6 0,1 0 43,3 0-1147,-3 0 516,4-5 257,-5-1 58,0-5-1777,0 5 989,5-9 494,-4 3 261,9-10 0,-4 0 0,5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01.0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155 238 8355,'0'-22'0,"-1"0"202,-3 0 1,3 4 1074,-3 4-801,-2 2 0,0 5-166,-5 4 1,1 4 71,3 6 1,-6 7-121,2 11 1,-3 9 200,3 6 0,0 9-101,0 6 0,-2 9-12,2 5 1,2 1-179,9-4 1,0 0-102,0 0 0,10-1-376,4-2 1,6-14 249,2-13 1,4-7-7,-1-11 0,1-7 70,-4-7 1,0-9 107,0-6 1,-3-6-80,-1-9 1,-1-2 49,1-5 1,-2 0 6,-5 0 0,-3 0 181,-1-1-1,-4 3-43,0 1 0,-2 3-49,-1 5 0,0 1-11,0 3 0,-4 3-34,-4 8 0,-5 2 27,-2 5 0,-5 5-214,2 2 1,1 4-360,-1 4 0,3 2-587,-3 5 1,4 0 495,-1 0 1,4 0-237,4 0 1,-2-1 231,6-2 0,-1-3-581,4-5 1,1 0 452,3 0 1,6-5 630,5-3 0,4-6 0,-2-3 0</inkml:trace>
  <inkml:trace contextRef="#ctx0" brushRef="#br0" timeOffset="343">607 249 8266,'0'-17'0,"0"1"0,0 5 2960,5 5-1353,-4 1-677,4 5-276,-5 5 21,0 1-211,0 10-1,0 1-209,0 5-389,0 0 258,-5 5-64,-1 1-999,-5 5 738,5 0 1,-4 0 72,3 0 1,-3 1-6,-1 3 1,1-6-403,3 2 1,-2-9 198,5-2 1,1-1 302,3-6 1,0-1-125,0-3 1,1-4 748,3-4 1,2-2-138,5-1 1,5 0 96,2 0 0,-1 0-12,2 0 0,3 0 293,3 0 1,2 0-378,-1 0 1,-2-1-171,6-2 0,-5 1-542,5-1 1,-6 1 254,2 2 0,-3 0-858,-1 0 1,-1 0 224,-2 0 1,-4-3-92,-4-1 1,0-5-105,0 2 0,-1 1-1508,-2-1 91,1-1 2247,-7-3 0,-2 0 0,-6 0 0</inkml:trace>
  <inkml:trace contextRef="#ctx0" brushRef="#br0" timeOffset="518">871 326 9831,'-11'0'1383,"0"0"-338,0 5-628,0 6 0,4 6 908,0 5-869,-1 10 0,-2-2 33,3 11 1,-2-1-100,6 4 1,-1-3-1188,4-1 0,1-5 588,3 2 0,1-4-1615,2-3 0,3-8 317,-3-8 1507,-2-1 0,10-7 0,-3-1 0</inkml:trace>
  <inkml:trace contextRef="#ctx0" brushRef="#br0" timeOffset="925">1444 359 8276,'-5'-6'1495,"-1"1"0,-1 6-771,-1 3 436,1 7-686,-4 6 0,-1 10 74,-3 2 1,2 8-171,-6 3 0,5-1-372,-5 2 0,6-6 131,-2 2 0,3-4-1161,1-3 1,1-7-1029,3-5-999,-3-9 3051,9 1 0,-4-15 0,5-2 0</inkml:trace>
  <inkml:trace contextRef="#ctx0" brushRef="#br0" timeOffset="1117">1180 381 8087,'-11'0'2149,"3"0"-1666,1 0 1,5 5 868,-2 2 0,8 8-583,3 3 1,3 4-294,1 4 0,1-3-198,3 3 0,2 1-218,5-1 1,4-2-679,-1-6 1,5 2 449,-5-5 1,1-1-1056,-4-3 0,3 0 670,-3 0 1,-2-3-1008,-5-1 0,-3-3 1560,3 3 0,-3 0 0,-1 4 0</inkml:trace>
  <inkml:trace contextRef="#ctx0" brushRef="#br0" timeOffset="1491">1786 50 8193,'-5'-22'3185,"-1"5"-2420,-5 6-377,0 11-197,0 11 1,-2 16 0,0 11 0,-3 9 0,0 8 1024,0 6-245,1 14-788,4 3 0,2 5-78,1-2 0,8-8 95,8-3 1,8-7-466,6-5 0,0-16 247,3-9 1,-1-16-139,-2-6 0,3-7 82,1 0 1,-1-13-93,-7-6 0,1-9-140,-4-6 0,4-1 146,-5-2 0,1-4-5,-4 0 1,-1 0 244,-3 4 0,-2 0 77,-5 0 1,0 5-123,0 2 0,-5 8-74,-2 3 0,-4 4 18,-4 4 1,-6 3 73,-5 8 0,0 11 62,0 7 0,-1 6 137,-2-2 0,3 4 23,7-1 0,0 0-209,4 0 0,1-1-232,2 2 0,6-7-211,3-5 0,6-6-3818,5-1 4195,6-4 0,4-7 0,4 0 0</inkml:trace>
  <inkml:trace contextRef="#ctx0" brushRef="#br0" timeOffset="1801">2215 238 8062,'-6'-6'5571,"-4"1"-5097,9 10 0,-4 6 247,5 7-513,-5 3-34,-1 1 1,-4 3 174,3 1-657,-8 5 224,8-3 1,-9 5 271,10 0-1908,-4-5 853,4 4 425,0-9-299,-4 4 462,9-10 1,-4-1 231,5-5 0,1-1 0,4-3 0,5-3 216,3-3-53,7-1 0,-2-1-255,8-3 2277,-3 3-1072,9-9-357,-4 9-329,1-9 1167,2 9-598,-2-4-388,4 5-585,-5-5 199,-1 4 0,-5-4-300,0 5 1,0 0 186,0 0 0,-1 0-1145,-3 0 0,-2-3 604,-5-1 1,0-1-3138,0 1 1866,-5 3 1130,4-9 620,-9 9 0,4-14 0,-5 3 0</inkml:trace>
  <inkml:trace contextRef="#ctx0" brushRef="#br0" timeOffset="1962">2513 293 8062,'-11'0'0,"-4"0"1601,0 0-999,6 0 0,-1 6 602,2 5 0,-1 11-565,-2 11 0,0 6 331,0 9 0,1 3-376,2 8 0,4-1-1100,4 4 0,0-9 368,0-2 0,4-6-1299,4-4 1,2-5 501,1-6 935,5-8 0,-4-11 0,4-6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8:59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275 1753 8230,'-29'-16'61,"-1"3"0,4-2 271,2-1 0,-1 1 145,-1-7 1,7 2-81,-3-5 0,7-4-270,0 0 0,3-4 103,1-4 1,1-1-146,3-2 1,3-3 85,8 3 1,2-7-132,5-1 0,5 0 64,2 0 1,4 1 45,4-4 1,7-2 107,8-6 1,1 7 137,3-3 1,3 7 23,4 0 1,7 4-134,3 4 1,2 7-222,-2 7 0,3 11 163,-3 4 0,7 9-431,1 2 0,-5 10 52,-7 8 1,2 9-64,-1 6 0,2 6 32,-6 9 0,-7 3-84,-11 8 1,-5 4 180,-7 6 0,-5 2 48,-13 3 1,-4 2 150,-11-3 0,-5-2-125,-13-1 0,-3 0 390,-8-4 0,2-4-58,-6-10 1,1 0-58,-4-4 1,-4-2-482,0-5 1,1-4 142,3-8 1,-4-7-138,0-7 0,-3-4 78,3-4 0,4-8-716,3-10 1,6-6 321,-2-9 1,8-6-543,3-5 1,11-5 177,4-3 1,8 0 889,-1-6 0,7 1 0,0-4 0,0-1 0,-2-3 0</inkml:trace>
  <inkml:trace contextRef="#ctx0" brushRef="#br0" timeOffset="452">1927 67 8135,'0'-22'1290,"0"5"-993,0 1 707,0 10-382,0 1-191,-5 5 427,-1 0-469,-10 10 0,-1-2-111,-5 11 1,-4 4-24,1 6 0,-7 8-353,-1 3 0,-4 0 126,-3 0 1,-3 4-546,2 4 1,-2 3 306,-1-3 0,4 0-360,0-4 1,3-1-226,-4-3 1,6-2-1349,-2-5 2143,8-10 0,-3 3 0,4-9 0</inkml:trace>
  <inkml:trace contextRef="#ctx0" brushRef="#br0" timeOffset="735">1354 232 8304,'0'-22'3307,"1"6"-2799,3 5-528,-3 5 1,4 12-27,-5 5 0,-1 14 162,-3 8 0,-2 7-15,-5 1 1,4 5 29,-1 2 1,2 0-317,-1-4 0,2 0 77,5 0 1,0-5 177,0-2 0,1-13-63,3-5 0,6-7 247,4-5 0,6-3-106,-2-8 0,3-3 256,1-8 1,0 2-44,0-6 1,-1 2-194,-3-1 1,2-2-59,-5 6 1,4-5 10,0 5 0,-3-1-850,-2 4 1,0 3 413,0 1 1,0 5-274,4-2 0,-4 3 219,0 1 0,2 0 369,-1 0 0,5 5 0,-3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12.4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 33 8214,'-5'-6'-1147,"3"-3"1147,-6 6 0,1-6 0,-4 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13.4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154 1234 8191,'-17'-5'0,"1"4"0,5-8 298,0 6-114,0-1 0,0 0 317,0 1 1,0-5 173,0 5-368,5-1 476,-4-1-276,9 4-261,-4-9-284,5 9 351,5-9-57,1 9 0,5-9-15,5 9-50,1-9 0,10 9 304,3-3-244,6 3-3,4 1-100,9 0 99,-4 0 1,9 0 61,-4 0-229,10 5 21,1-4 0,5 12 263,0-2-328,0 3 77,5-3 1,0 0 62,3 0-38,-3-5 5,-5 4 1,0-9-4,0 3-150,0-3-483,-5-1 659,-6 0-46,-10 0 0,-6-5 99,-3-2 94,-6 2-195,-3-5 0,-8 5 134,-4-2 60,5-3-225,-8 4 773,4 0-1208,-5 1 217,-5 5 29,-1 0-482,0 0 320,-4 0 116,4 0-49,-5 0 167,0-5 0,-4 3-311,0-6 314,1 1 39,3-4 1,0-1-447,0-3 206,0-2 19,0-10-90,5-1 0,-4-5-134,3 0 272,2-5-255,0-2 157,0-4 0,3-3-269,-6-1 170,6 0 1,-7 0-117,6 1 625,-6-1-466,3 4 223,-5 0 0,0 3 567,0 1-348,0 5 1,-1 1 461,-3 9 1,-2 3-170,-5 3-252,-5-1 394,4 7-301,-4-3 1,5 9 171,0 0 353,-5 4-385,4-6 0,-4 7-753,5-3 269,0 5 125,0-5 1,-2 3-358,-1-5 165,6 4 94,-6-2-85,8 0 83,-5-1 0,-4-1-153,0 0 17,0-1 30,0-3 1,-3 3-13,-4-3 200,-5 2 1,-2-3-117,-8 5 0,1-1-229,-8-3 284,2 0 1,-12 1-307,3 3 281,2-3-482,-5 9 597,4-4-125,-1 5 0,-5 0-70,5 0 224,-1 0 1,5 4-97,-1-1-83,0 6 207,4-3 0,5 5-41,2 0 1,3-5 116,1-2 1,0-2-166,0 2 0,1-3 74,3 3-60,2-3 186,5-1 1,0 0-149,0 0-30,-1 0-57,6-5 53,1 4 0,5-9 4,5 9 255,-4-4-331,9 0-90,-4 4 0,2-3-36,-1 8 0,0 3 108,4 8 0,0 8 358,0 10 1,0 11 58,0 12-358,0 4-465,0 11 700,0 6 0,-3 6-3,-1 5 26,-5 5-183,3-13 1,-1-6 446,0-19-214,-1-4-91,2-12 1,-2-6 99,4-8-153,-5-1 0,8-3-393,-3-3 48,3-2 1284,1-5-2175,0-5 610,0-1 207,5-5-13,-4-5-1231,9-1 705,1-10 241,6-6-1048,5-1 496,0-9 452,5-1 645,1-2 0,6-7 0,-1 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14.5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94 56 8217,'-28'0'1798,"-4"0"-457,14 0-581,2 0-227,16 0-316,11 5 1,8 1 691,6 5-393,8-5-196,2 4 1,9-8 444,0 6-352,10-6-600,2 8 269,4-9 0,1 4 290,5-5-61,0 0-535,15 0 233,-12-5 1,2 3 244,-13-6-766,-1 1 400,-7-4 0,-2 4-2795,-8-1 1362,-7 1 1027,-1-4 1,-10 0-2340,0 0 2857,0 0 0,-10 0 0,4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14.7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1 8217,'-11'0'3576,"0"0"-2576,5 0 1,7 8 322,10 3-890,5 12 1,7-4 235,3 7 403,2 2-648,5 0 0,0 1-155,0 1-83,5-1 0,-3 4 249,6 0-636,-6 0 225,-2-5 0,-6-6-575,-9-1 503,-3-14 0,-8 8 164,-4-8-828,-2-2 421,-1 0 1,-4-1-149,-4 0-1121,-2-1 1,-2 1 9,-3 0-1187,-2 4 2737,0-2 0,-9 0 0,3-1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15.3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485 122 8246,'0'-27'812,"0"3"1,0-1-437,0 6 691,0 4-608,-10 8 0,2 2-322,-11 5-258,-4 0 260,-5 5 1,-6 3-61,-3 6-54,-2 8 132,-10 7-933,3 4 730,2 0 0,6 0-105,5 0 103,5-5 0,4 3 176,9-6-42,5 1 221,10-9 1,8-1 90,6-5 208,8-5-165,11-1-98,5-5 0,1 0 447,6 0-294,-1 0-181,0 0 1,-5 0-122,-2 0-96,-8 0 144,-2 0-552,-10 5 1,-2 1 203,-8 5 94,-7 0-775,-6 5 1,-11 1 139,-5 5-511,0 0 428,-5-5 410,5-1 0,1-6-1859,3-3 1017,2-2 1162,5-5 0,0-9 0,0-4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09:38.5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26 7942,'-6'-6'0,"0"1"0,1 2 948,1 0-467,2 1 1,-3 0 0,0 0 1264,0 0-842,1 1-734,1 1 1,4 3 0,1 1 0,2 0 0,2 0 0,1-1 1116,2 1-1093,-2-3 1,4 5-1,-1-2 1,-1 1-1,1 0 1,0-1 184,1 1-374,-2 1 0,1 1 0,-4-1-213,1 0 0,-1 3 1,0-1-1,-2 1-795,-2 0 801,-1-2 0,-2 3 0,-2-2 1,-2 1-1,-3-1 0,0-1-304,1-1 0,0-2 404,-2-2 1,2 1 0,-2-1 0,2 0-6,1 1 0,-1-2 475,1 1 1,5-1-1,3 1 1,3 0 0,3-1-1,0 1 1,2-1 149,0 1 1,2 2-246,-1-2 1,-2 3 0,0-2-1,0 0 1,-1 2 0,-2 0 191,-1-1 0,-3 2-638,0-2 0,-2 2 0,0 1 236,-2-1 0,-3 0 0,-3 1 0,-1-1 0,-1 1 45,-1-1 1,1 0-1,-1 0 1,0-1-802,1-1 418,1-2 0,1 3 171,-1-3 0,1 0 1,2-1-1,1 0-2459,1 1 1340,-1 0 942,2-2 1,3-2-1,4-1-1121,2 0 0,0-1 697,1-3 0,2 0 705,2-1 0,1-2 0,0-3 0</inkml:trace>
  <inkml:trace contextRef="#ctx0" brushRef="#br0" timeOffset="502">295 58 7897,'0'-3'927,"0"1"0,0 6 0,0 4-279,0 3 0,0 0 76,0 4 0,0 2 0,0-1 0,1 2 0,0 0-559,2 0 1,-1-1-1,0-5 1,0 1-574,-1 0 0,1-1 0,-1-1 0,1-3-1018,0 0 0,-1-5 1,1-1-16,0-4 1,0-4 1440,-2-5 0,3-4 0,0-1 0</inkml:trace>
  <inkml:trace contextRef="#ctx0" brushRef="#br0" timeOffset="619">308 13 7897,'7'-3'0,"-1"0"906,0 3 0,2 0 1271,0 3 1,2-1-1757,3 3 0,0 3 0,0-1 0,-1 1 0,1 2 0,0 0 133,0 2 0,-2 0-632,-1 1 0,-2 2 0,0 0 0,-3 2 369,-3 0-411,-1-1 0,-1 3 0,-1-2-12,-1 1 140,-2 2 0,-3-3 0,-1-1 1,-3 0-1,-1-2 0,-1-1 1,0-3-1,0-1 0,-2-3 73,0-1 0,0 0 180,3-3 0,-1 0 0,1-2 0,1 0-1553,2 0 582,2 0 0,1-1 324,-1-1 1,4 1 0,1-4-1489,4 0 1,1 2 1873,4-1 0,-1-1 0,1-1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15.7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 56 8305,'0'-16'1214,"0"-1"-384,0 5 351,0 2-840,-5 34 0,3-2 74,-6 22 893,1 8-787,-4-1 0,4 15 864,-1 1-1769,6 8 842,-3-1-923,5 7 361,0-9 180,0-5-352,0-2-782,5-5 830,-4-18 0,5-1 249,-2-19-602,-3-9 385,9 1 0,-8-13-194,6 3-153,-6-3-150,8-6 1,-4-4 43,5-6 286,0-10 1,1 6 395,3-10 1,-1-1-95,4-3 0,-3-4 154,3 1 1,-1-1 15,2 4-194,-4 5 1183,1 1 0,-2 5-156,4 0-466,-9 5 715,5 6 0,-11 6 96,4 5-54,-4 5-524,2 1-230,-5 10 111,0 1-275,0 10 0,0 1 204,0 5-547,0 0 1,-4 0 256,0 0 19,1-5-1443,3-1 911,0-5 0,0-1-2356,0-3 1360,4-7 730,-2-6 0,9-5-2272,0 0 1407,0 0 584,5-5-646,0-1 1477,1-5 0,5-5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16.0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221 1 8212,'-16'0'1037,"4"0"-625,-9 0 1,8 0 521,-6 0-428,6 5 0,-8 1 312,3 5-210,2 0-181,-5 5 1,9-4 534,-4 9-537,10-9 0,-3 5 236,6-2-654,-1-3 173,4 4 0,5-5 179,2 0-577,3 0 203,1 0 1,0-4-991,0 1 583,5-6 360,-4 3 1,4-5-930,-5 0 365,0 0 326,5 0-1374,-4 0 1014,4 0 1,-5-4-223,0 1 860,-5-1-163,4-1 1,-5 3-246,2-6 718,3 6-256,-4-3-36,0 0-241,4-1 58,-9 0 1,6-3-385,-4 6 243,-2-6 149,4 3-476,0-5 1,-4 0 654,3 0 0,2-5 0,0-1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16.1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 1 8184,'-6'0'0,"-4"0"1248,4 0-720,0 4 0,-2-1 216,4 4-103,0 1-309,-1-2 0,4 7 196,-2-2-80,1 3-163,2 2 1,0 0-150,0 2-469,5 3 330,-4-4 0,9 1-1343,-2 1 1032,1-6 0,2 3-2401,0-5 2715,0 0 0,5 5 0,1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16.8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73 8255,'0'-27'1830,"0"8"-528,0-1-585,0 13-170,0 7-77,0 7 1,0 8 238,0 4-467,5 7 815,-4 2-587,4 5 0,-2 0 206,1 0-1055,5 0 329,-3 0 1,1 0-1038,0 0 651,1 0 408,-2-5 0,2-5-690,-4-4 286,0-11 53,1 2-332,-4-10 415,9-5 1,-8-7-196,5-10-11,1 0 253,-2-10-164,4-1 172,-4-1 1522,5-4-930,5 0 0,-4 4 995,3-3-916,2 3 1,-5 6 99,3 2-226,-3 7 46,-1 4 41,0 8-1474,0 3 821,-5 4 1,3 4 104,-6 4-2318,1 6 1219,-4 4 482,0 4 774,0 0 0,0 0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17.1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0 166 8225,'11'-6'1163,"-2"-3"-33,2 6-486,-3-1-309,13 4 1,-4 4 345,5-1-160,0 1-272,0 1-234,0-4 172,5 4 0,-3-5 187,1 0-1467,-1-5 804,-2-1 1,-2-5 190,-1 0-591,-3-5 0,-10 2 153,-3-4 300,-1 5-34,-2-8 60,-5 9 1,-3-3 463,-6 8-235,-3-3 37,-5 9 1668,-5-4-1184,3 5 1,-3 6-72,5 5 1379,0 0-851,0 10-259,5-9-244,1 9 97,10-9-261,1 9 1,5-8-164,0 6-79,5-6 18,6 3 0,6-5-1065,5 0 602,5 0 269,6-5-2792,2-1 1992,3-5 0,-5 0-76,0 0 964,5 0 0,1-5 0,5-1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17.4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89 673 8164,'-6'-16'0,"-4"5"2013,3 0-885,2 0-669,-5 10 0,8-8 344,-6 5-292,6 1-268,-8 3 149,9 0 0,-8 5 112,6 2-200,-6 8-306,8-3 184,-4 9 1,5-4 181,0 5-652,0 0 1,1-1 294,3-3-1101,-3-2 619,9-5 303,-4-5 0,5-1-1172,0-5 681,5 0 172,-4-10-103,9-2 1,-8-15-126,6-2 128,-6-8 640,8-2-86,-4-5 1,2-2-329,-1-1 1596,-5-8-1232,3-7 180,-5-9 923,0 9-136,-5-8-564,-1 19 0,-5-1 1727,0 16-1059,-9 4-414,1 20-146,-13 2 35,9 20 1,-9 3-121,3 13 287,-3 12-354,4 7 0,1 11 124,5 3 632,5 7-679,1 2 1,5 3-1267,0-5 415,10 0 411,2 0 0,15-4-2521,2 1 1289,3-11 513,1 2-1611,0-20 1558,5 3 1,-2-17-442,4 2 1218,-4-12 0,0 3 0,-6-9 0,-3-1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31.435"/>
    </inkml:context>
    <inkml:brush xml:id="br0">
      <inkml:brushProperty name="width" value="0.08571" units="cm"/>
      <inkml:brushProperty name="height" value="0.08571" units="cm"/>
      <inkml:brushProperty name="color" value="#E71224"/>
    </inkml:brush>
    <inkml:brush xml:id="br1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66 270 8528,'-6'-22'0,"-4"5"0,3 2 0,2 8 945,0 2 0,2 6 114,-1 3-218,0 2-421,-1 15 0,4-2 140,-3 11 258,3 4-372,1 5 1,-3 6 106,-1 3-532,0 2 188,4 5 1,0 2-615,0 1 238,5 4 202,-4-1 0,4-6-282,-5-7 1,0-13 126,0-5-1000,0-6 263,5-7 350,-4-6-16,4-6 203,-5-10 0,1-1-47,3-5 407,-3-5 0,9-2 1,-3-7 17,3 0 1,0-5-27,-3 4 1,7-3 105,-3 3 1,4 1 63,-1 3 879,-2 0-714,9 4 1,-8 6 181,1 5 1090,3 4-1033,1-1 1,-1 13 152,-3 6 382,-1 10-647,-2 3 0,-4 6-372,0 3 0,-4 1 78,0 2 0,-3-2-39,-3-5-68,-3-5 182,-5-1-233,0-5 47,0-10 1,-4 2 322,0-10-796,0-1 302,0-3 1,2 0-64,-1 0-730,1-5 610,-3-1 1,8-5-392,-3 0 1,4-1 318,-1-3 0,3-1-1258,5-2 0,0-7 13,0 3-515,5-2 1321,6 2 1,3 0-93,4 0 868,-4 0 0,11 0 0,-2 0 0</inkml:trace>
  <inkml:trace contextRef="#ctx0" brushRef="#br1" timeOffset="290">749 127 9073,'0'-28'871,"0"-4"1,0 12-477,0-2 1240,0 12-999,0-4 1,0 14 322,0 0-838,-5 5 142,-1 10 0,-6 14 635,-3 11 1,-2 9-296,-5 10 0,0 6-326,0 4-1472,-5 11 1319,-1-2-166,0 10 91,1 1 1,2-3 440,3-1-874,-2 2 347,12-19 1,-4-8-50,5-19-1266,5-6 451,1-12-1246,0 3 778,4-14 81,-4-1 1,10-7 1367,2-8-1429,3-2 738,6-10 596,-4-6 1,14-6 0,-3-5 0</inkml:trace>
  <inkml:trace contextRef="#ctx0" brushRef="#br0" timeOffset="465">727 611 8456,'-3'-11'0,"-1"0"0,0 0 3170,4 5-2082,0 1 1,1 5 680,3 0-993,2 0-366,10 0 0,-2 0-283,4 0 0,0 0 11,4 0-859,5 0 627,-3 0 1,4 0 154,-3 0-2679,-1 0 1808,3 0 1,-9-3-60,0-1 869,-4 0 0,7-1 0,-4-1 0</inkml:trace>
  <inkml:trace contextRef="#ctx0" brushRef="#br0" timeOffset="734">904 336 8411,'-11'-5'0,"0"4"1427,-1-9-714,1 9-356,5-4 939,1 10-797,1 6 0,-1 7 228,-3 8 384,-1 7-647,2 6 1,0 6 253,0 3-929,4-2 207,-2 12 0,5-8-131,0 6 1,0-3 228,0-5 1,2-5-93,1-6 1,0-12 168,4-3 461,0-12-345,4 5 0,0-10-20,0 2 406,0-2-345,5-5 0,-2 0 135,4 0-628,-4-5 214,6-1 1,-4-5-1035,3 0 0,2 0 630,-3 0 0,2 0-681,-2 0 1,1 0 135,-4 0 900,0 0 0,1-5 0,1-1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34.8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199 260 8327,'0'-16'389,"0"-1"0,0-1-277,0-1 1171,0 11-588,0-7-354,0 14-180,0-4 0,-5 15 142,-2 4-76,-3 6-43,-1 7 1,0 2-172,0 8 0,-1-3 38,-3 3-719,3-3 522,-4 4 1,4-3 54,-3 1-411,3-6 346,-4 1 1,8-11-105,1 2 164,5-7-8,-8 1 211,9-10-149,-4 4 1,10-9 462,2 3 1,4-3-180,4-1 1,2 0-31,5 0 0,5 0-22,2 0 1952,8 0-942,-3 0-470,9 0-235,-9 5-443,9-4 142,-4 9 1,-3-9-519,-3 3 0,-7-2 307,-1 2 1,-2-3-1186,0 3 530,-6-3 385,-6-1-1701,-2 0 1262,-7-5 0,3 2-151,-5-4-560,0 0 874,0 1 1,-2-4-269,-1 2 831,-3-1 0,-10-7 0,-1-1 0</inkml:trace>
  <inkml:trace contextRef="#ctx0" brushRef="#br0" timeOffset="203">408 326 8327,'-3'-14'0,"-1"-1"0,-1 4 2260,1 3-834,3 6-929,-4-3 0,5 14 19,0 2 15,0 12-169,0 0 1,0 10 26,0 0-330,0 5 1,2-2 0,0 4 455,2 2-1027,4 1 465,-2 1 0,4-4-1559,-3 0 851,3-4 485,-4-3 0,2-4-1617,-1-7 887,0-2-331,0-14 761,2-1 0,-4-6 570,3-3 0,1-7 0,-3-6 0</inkml:trace>
  <inkml:trace contextRef="#ctx0" brushRef="#br0" timeOffset="417">761 40 8327,'-5'-11'0,"-2"0"0,1 1 1850,-2 3 1,6 8-814,-2 10 0,-1 10 155,1 8-614,-4 13 0,2-2-214,0 14-46,-4 1 0,9 6 71,-3 5-455,3 0 0,2-3 0,3-1 382,3 2-988,3-9 0,1-4 1,-1-14-895,-3-7 1,3-11-29,-3-4 492,3-8 0,2-4 79,3-11 46,-3-4 977,9-10 0,-4-10 0,5-2 0</inkml:trace>
  <inkml:trace contextRef="#ctx0" brushRef="#br0" timeOffset="711">1202 293 8327,'7'-15'0,"0"1"1960,-4 4-1144,2 0-588,-5 9 55,-5 1 0,-3 7 0,-8 7 176,-6 0-134,0 6-124,-9-3 1,6 5-618,-4 0 245,-1 0 98,-3 0 0,1 0-162,3 0 1,-2-4-43,6-4-17,-1-2 124,4-1 1,5-4 112,2-4 406,8-1 1,-2-4-223,6-1 1099,-1-4-813,4 1 0,1 1 66,3 5 0,2 0-65,5 0 1,-1 7 746,-3 4 0,7 1-5,-3 6-640,7-4-193,-6 6 0,9-2 65,-3 4-922,3 0 512,6-5 1,-4 2 112,3-4-1616,-3 0 1108,-1-9 0,0 2 247,0-4 0,-1 0-103,-2-4 0,0 0-1397,-4 0 336,4-5 1334,-6 4 0,7-9 0,-2 4 0</inkml:trace>
  <inkml:trace contextRef="#ctx0" brushRef="#br0" timeOffset="1501">1554 194 8468,'0'-17'885,"0"-4"18,0 9-312,0 1 1,0 7-184,0 8 0,-5 13 887,-2 12-511,-3 8-290,-1 12-13,0 6-172,0 1 0,4 9 101,-1-2-1245,6-3 821,-3 9 0,1-16 161,1 2-1295,-1-17 864,4-6 1,5-16-392,2-5 1,-1-5 319,2-6 1,0-10-115,7-4 0,-2-11-132,6-4 170,-6-8 226,8 3 1,-9-9-166,3 2 567,2-1 1,-3-2 0,3-1 48,-1 1 408,-2 5-212,-3-4 0,3 10 828,-3 0-474,2 10 141,-7 12 1,0 12 12,-2 10 152,-3 10-638,-1 12 0,-3 7 326,-1 8-440,-5 2 1,8-1 59,-2-5-824,1 1 343,2-11 181,0 9 1,4-10-1085,0 0 596,4-5 309,-7-11-793,9-1 311,-4-10 43,5-6 276,-4-11 1,2-6-430,-1-5 155,1-5 178,2-1 1,1-5-28,-1 0 409,4-5 0,-1-3 0,3-6 119,-1-5 0,4 2-17,-2-1-47,3-1 0,1 2 1,-1 6-145,-3 10 1294,-2 8-838,-10 20 0,-1 3 18,-5 11 661,0 4-656,0 15 1,-1 2 460,-3 8-335,3 2-183,-9 5 1,9-1-243,-3-3 0,3 2 266,1-5-737,0 0 0,3-4 332,1 0 48,5-5-1899,-3-1 1286,5-10 1,0-2 79,0-8-1048,0-2 1,-4-5-85,1 0-1188,-1 0 1194,4-5 1605,0 4 0,0-14 0,0 3 0</inkml:trace>
  <inkml:trace contextRef="#ctx0" brushRef="#br0" timeOffset="1866">2347 701 8313,'-3'-11'-2,"-1"0"1431,0-5-841,4 4 0,0-9 300,0 2-825,5-6 0,1-3 0,5-5 659,0-1 1,5-3-190,3-4 1,-2 2-79,1-1 1,0 0 82,4 0-362,-4-3 35,2 9 1,-7 2 211,1 10-810,-1 5 379,-7 11 263,-1 1-476,-5 10 197,0 6 0,0 7 113,0 8 0,0 6-26,0 4 0,0 2 112,0-1 0,0 1-49,0 2-606,5 3 321,-4-8 0,9 2 137,-3-3-1871,3-1 1268,1-5 0,0 2 44,0-4-949,0 0 565,0-9 965,0-1 0,0-5 0,0 0 0</inkml:trace>
  <inkml:trace contextRef="#ctx0" brushRef="#br0" timeOffset="2051">2369 558 8347,'-22'-16'2636,"5"0"-1582,2-3-405,3 3-361,6 10 1,2 1 22,8 5-412,2 0 78,5 0 1,4 0 133,0 0 290,4 0-170,3 0 0,3 0-1360,4 0 0,0 0 572,5 0 1,0 2-1216,3 1 847,-3-1 300,4 7-264,0-7 889,-4 2 0,4-4 0,-5 0 0</inkml:trace>
  <inkml:trace contextRef="#ctx0" brushRef="#br0" timeOffset="2278">3129 249 8347,'5'-22'1316,"-3"0"-791,2 5 1,-5 2-51,-2 8 1,-1-2-199,-7 6 1,1-1 114,-8 4 191,-5 10-210,-1-3 0,-9 15 201,0 0 1,1 5-136,-1 6 0,1 5 92,7 2 1,0 5 197,7 2-316,7-6 1,7 5 123,8-9-276,7-5 270,16-5 0,7-7 0,10-2 406,0-7-920,5 0 0,-5-10 0,2 3-1379,-5-3 709,-5-1 563,2 0 0,-9-5-902,0-2 1,-4 2 168,1 1-3369,-8-2 4192,-2 5 0,0-4 0,1 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49.5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12 177 8354,'0'-23'0,"0"6"889,0 1-541,0 5 0,1 5 666,3 3 0,-3 8-354,3 6 1,0 9 1503,0 10-1089,0 6-407,-4 9-185,0 5-43,-5 5 0,4 4 206,-3-1-619,3 6 0,1-7 0,0 5 474,0-2-1808,0 3 785,-5-11 392,4 2-1618,-4-15 960,5-6 457,0-6 1,-4-10-3044,0-2 1799,1-8-470,3-2 2045,0-15 0,5-7 0,1-11 0</inkml:trace>
  <inkml:trace contextRef="#ctx0" brushRef="#br0" timeOffset="242">485 33 8354,'0'-11'2616,"0"0"-1334,0 5-487,0 1 0,-1 16 0,-2 8 468,-5 8-393,-6 14 1,1 4 0,-1 12 365,1 2-829,2 2-211,5 0 1,1 3-799,5-6 0,0 1 484,0-4 1,2-6-336,1-5 1,-2-7 308,3-11-3241,-3-1 1898,4-12-33,-4-2 1,8-11 1519,-5-8 0,9-6 0,-1-4 0</inkml:trace>
  <inkml:trace contextRef="#ctx0" brushRef="#br0" timeOffset="588">915 298 8354,'15'-21'0,"-1"3"2936,1 7-1101,-4 6-1521,0 5 1,-5 1-303,-2 3 1,-13 2 64,-5 5 1,-6 0-127,-2 0-745,-5 5 345,4-4 242,-4 9 0,1-8-1239,1 5 910,-6-4 1,3 6-210,-5-6 352,5 1 201,-4-4 0,9-5 425,-3-2 0,3-3-232,1-1 0,6-1 898,5-3 0,1 2-298,6-6 1840,0 6-731,4-8-732,0 9 1164,5-4-1326,1 5 1,6 5-262,-1 2 1,0 8-236,0 3 1,1 3 582,2 1-419,-1 5-177,8 1 1,-8 1-230,5 1 0,-3-2 257,3 1-567,1 3 0,-1-10 0,-1 0 253,-1-6-151,-1-4 0,-4-2-144,0-2-1253,-5-4 313,-1-4-2160,-5 0 1608,0-4-23,0-3 1,-1-2 1788,-3 1 0,3-6 0,-4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48.4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320 172 8367,'-11'-5'-208,"-1"0"-10,-3-2 423,3 2-104,-9 10 1,3 6-113,-8 7 877,-2 8-371,-5 2-154,5 5 1059,-4 5-956,4 1 103,5 5 1,2-4 257,15 2-205,1-7-65,10-2-272,6-6 595,11-10-437,11-6 0,7-6 509,8-5-666,2-5 127,0-6 0,-1-8 188,-5-6-316,-4-3 66,-3-5 268,-3 0-275,-6-1 0,-3 1 156,-6 0-194,-3 5-54,-10 1 1,-1 3 164,-5 2-392,-10 2 64,-2 9 0,-10 1-1423,0 3 688,-5 2 489,3 5 0,-6 0-2391,4 0 1690,0 0 0,2 4-1921,2-1 1949,-3 6 1,9-7-67,-2 6-778,-3-6 448,9 3 1248,1 0 0,6-9 0,5 3 0</inkml:trace>
  <inkml:trace contextRef="#ctx0" brushRef="#br0" timeOffset="280">651 18 8367,'17'-6'1367,"-1"-4"-940,-5 9 1,0 1 2183,0 7-1260,0 13-814,-5 3 1,3 16 639,-6 5-525,1 5-665,1 11-525,-4-4 485,4 9 0,-9-8 147,1 1-258,-6-1 1,8-13 85,-3-8 341,-2-11-1434,5-14 869,-4-6 0,1-6-356,1-3 360,-1-2 317,-1-15 0,4 0 88,-3-12-50,3 3-62,1-18 677,5 12-471,1-11 1,6 7 28,3-4 1566,2 0-1098,5 5 1,1 1 235,3 5-13,-3 5-503,9 6 1,-5 6-1391,2 5 493,3 5 443,-9 1 1,4 6-2773,-5 3 1417,0 2 571,0 5-1424,-4 0 779,2 0 1465,-2 5 0,4-4 0,0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09:42.9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13 256 8155,'0'-6'445,"-3"0"1,2 2-361,-3 2 0,2 4 0,0 3 0,1 3 0,1 3-21,0 1 0,0 4 0,0 3 0,1 3 19,1 5 1,-1 3 0,1 8 0,-1 4-61,-1 4 1,0 4-1,0 7-16,0 3 0,0 3 0,0-3 0,0-2 164,0-1 1,0-5 0,0-5-1,0-5 1,0-4-71,0-4 1,0-4 0,2-3-140,0-2 0,0-3 0,-1-4-735,1-1 1,-1-3 159,1-3 0,1-10 1,-1-4-1,-1-8 613,0-8 0,-1-3 0,0-3 0</inkml:trace>
  <inkml:trace contextRef="#ctx0" brushRef="#br0" timeOffset="341">20 244 8157,'-7'0'854,"4"0"1,0 0 0,6 0 0,2 0-224,2 0 1,4 0 0,3 0-236,1 0 1,5 0-66,-1 0 0,3 2 0,-1 1 0,-1-1 0,-1 1 1,-1-1-197,0 1 1,-2-2 0,-2 2 0,-3-1-353,-2 0 0,-2 0 1,-1-2-1,0 1 1,-1 0-3596,-1 2 175,-2-1 3637,1-2 0,0 3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51.8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33 243 8335,'-7'0'289,"0"0"101,4 0-210,-2 0-66,5 0 81,-5 0 0,4 1 478,-2 3 0,1-1 113,2 4-33,5-5-374,1 8 1,9-5 133,0 2-457,4 3 171,3-9 1,3 4-43,4-5 1,-3-1 74,3-3 0,1 1-281,3-8 0,0 1 34,0-8-233,0 4 1,-5-7 0,-4 4 50,-4 0 31,1-4 0,-13 4 1,2-4 1,-4 3 303,-2-3 0,-9 8-149,-2-6 427,-3 6 1,-6 1-143,-2 4 1,-3 6-134,-1-2 1,0 3 38,0 1 147,0 0 0,3 8 203,1 3-268,5 8 174,-8-2 0,9 5 0,-2 0 474,6 0-849,3 0 0,5 0 0,1 0-366,3 0 142,2 0 180,10-5 0,1-1-822,5-5 1,3-1 190,1-3-1987,5-2 1670,-3-5 0,5 0-191,0 0-1342,5 0 1087,-4-5 1348,4-1 0,-5-10 0,0-1 0</inkml:trace>
  <inkml:trace contextRef="#ctx0" brushRef="#br0" timeOffset="385">860 78 8335,'-6'-16'813,"-4"4"0,5-4 876,-3 5-769,4 5-330,-1 1 1154,3 5-685,-2-5-612,4 4-57,-5-4 0,3 5-360,-2 0 0,-1 5 1,-3 3 428,-1 6 1,-4 3-123,-1 5 1,1 4-305,-1-1 0,1 5 65,2-5-329,5 1 189,-4-4 0,9 0 92,-2 0-979,1 0 645,2-5 1,2-2 55,1-8-433,3-2 385,5-5 1,5-5-235,3-2 0,1-8 112,3-3 1,-5-3 539,0-1 0,-1 0 38,2 0 190,-3 0 0,-2 5-170,1 2-119,0 3 1313,-9 1-352,-1 5-561,0 1 561,-4 5-558,4 5 1,-5 5-1159,0 4 386,0 6 304,0-8 0,1 5-473,3-2 1,2-3 215,5 3-772,0-8 1,1 2 0,3-4-288,3 1 163,-2-4 0,5 3 0,-3-6-384,3-3 1521,1 3 0,5-14 0,1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19:53.3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3878 572 8364,'11'-33'643,"0"5"0,-5 6-346,-3 7 501,-1 3 1,-5 5 154,-4 4-1291,-5 6 1,-10 7 0,-2 7 653,-1 4 1,-2 0-2,-3 8 0,0 1-14,4 3 1,0 4 86,4-1-446,0 1 0,9-5 0,3-3 196,4-3 1,3-3 53,7-1 1,3-10-588,8-4-365,2-6 547,10-7 1,1-6-278,5-7 1,-1-3 183,-2-1 0,1-5-2,-1-2 94,2-3 115,6-6 333,-9 4 1,8-9-1,-9 1-120,0-4 644,-1 0-515,-5-7 0,-5 7 89,-2-1-15,-8 1 1,2 3 0,-6 2 103,0 0 0,-2 6-170,-1-2 0,0 12 76,0 2 0,-5 12 36,-2 0-174,2 8 1,-9-1 0,2 9 234,-4 6 26,-2 10-193,-4 12 0,0 6 87,0 5 476,0 5-397,0 6 0,3 4-232,1 7 0,8-6 72,-1 6 0,9-3-710,2-1 1,6-2 246,9-5-584,2-10 1,6-8 181,3-15 487,-3-5-211,4-11 0,-5-1 1,0-7-370,0-6 415,0-4 78,0-10 0,1-1-7,3-3 207,-3-2-128,-1 0 0,-1-3 741,-3 6 1,-2 4-132,-1 6 1995,-8 3-1420,3 6-109,-4 1-536,0 10 0,-1 6 284,-5 7-712,5 3 104,-4 1 0,9 0-703,-2 0 1,-2-1 297,1-3-834,0 3-80,9-9 0,-4 4 70,3-5-527,-3-5 1,-1-1 102,0-5 962,0 5-1545,0-4 2170,1 4 0,-1 0 0,0 1 0</inkml:trace>
  <inkml:trace contextRef="#ctx0" brushRef="#br0" timeOffset="2668">253 1718 8449,'-28'0'847,"0"2"1,3 7 169,0 9-1008,-6 12 195,8 15 0,-4 6 203,5 8-884,5-3 464,1-1 0,10-2-231,2-6 0,5 0 231,6-7 1,6-3-946,9-8 0,5-2 223,2-5 735,3-4 0,6-2 0,1-5 0</inkml:trace>
  <inkml:trace contextRef="#ctx0" brushRef="#br0" timeOffset="3526">826 2026 8202,'-6'-11'553,"-3"4"-345,6-1 1,-1 5 366,4-5-133,0 6-224,0-8-525,0 9 242,0-9 1,-4 8 189,1-6-551,-1 6 293,-1-3 1,-1 5 115,-5 0-285,0 0 200,0 5 1,-4 1 573,0 5 0,-3 5-200,3 2 1,-3 3 161,3 1 1,-3 4 64,3-1-44,5 1-162,1-4 1,7-1 58,-1-3-759,2-2 355,10-10 1,1-1 268,12-5-1140,-2-5 693,12-6 1,-4-7-211,5-8 0,0-2 165,0-5 0,0-4-164,0 1 0,-1-10-207,-3 2 888,-2-2-224,-5 2 1,-6 3-233,-5 1 1191,0 4-692,-10-2 0,3 10-67,-8 3 813,-2 1-657,-5 2 1,-1 9 269,-3 2-244,-2 7-78,0 4 0,-4 7 158,3 8 0,-3 4 27,-1 6-78,0 3-228,5 10 0,1 6 200,5 8-372,0 2 1,5-3-1,2 1 384,3 0-749,6 2 299,1 1 1,11-11-160,5-7 1,1-9 30,7-10 0,-2-3-200,1-8 0,2-3 91,-5-8-658,4-2 583,-7-10 0,6-1-223,-4-5 108,-6 0 0,5 0-144,-9 0 223,-1 0 214,-3 5 0,-1-4 0,-2 4 77,-5 0 1,-1 1-16,-2 5 398,-5 0 0,2 1-174,-4 3-87,-1 2 715,-3 5 1,0 0-220,0 0 571,5 0-681,1 5 1,5-3 421,0 6-292,0-1-200,0 4 0,2-4-271,1 1 0,3-5 44,5 5-222,5-6 0,-2 7 0,4-6 205,2 0-638,1-2 0,4-1 0,2-1 21,1-3 317,-3-2 0,3-5 0,-4 0-149,2 0 0,-1-4 109,-7 1 0,-3-5 290,-8 5 0,-2-5-209,-5 4 346,0 1 1,-5 3 0,-4 0-33,-4 0 643,1 0-516,-9 0 1,4 5 38,-5 2-108,5-2 1,-3 5 157,5-3-93,1 3 71,-2 1-191,4 5 1,-4-3-335,5 5 125,0 1 103,0 3 0,3 0-627,1 0 297,4 0 130,-1 0-578,4 0 452,0 5 1,0-4-90,0 3-1230,4-3 949,3-1 1,4 0-701,0 0 1,1-1 1343,3-3 0,-3 3 0,4-4 0</inkml:trace>
  <inkml:trace contextRef="#ctx0" brushRef="#br0" timeOffset="4226">1245 1927 8194,'-15'1'333,"0"3"0,0-2-87,4 6 0,0-5 314,0 5 1,-3-1 149,-1 4 84,0 0-404,9 5 0,-2 1 178,4 5-553,0 0 54,4-5 1,6 3 299,5-6-147,5 1-7,11-4 0,1-5-179,6-2 0,0-3 83,3-1 1,-3 0-1766,3 0 811,-3 0 340,-1-5-1909,0-1 2404,0 0 0,0-4 0,0 4 0</inkml:trace>
  <inkml:trace contextRef="#ctx0" brushRef="#br0" timeOffset="4887">1696 2114 8209,'0'-22'0,"4"4"674,0-1 1,3 6-191,-3-2 0,4-1 2,0 2-195,-4-1-58,6 4 165,-9 0 0,8 0 158,-5 0-10,-1 5 0,-3 2-148,0 8-425,-5 2 228,-1 10 0,-5-3-166,0 6 0,4-2 63,0 1-156,4 3 1,-2-9 0,5 4 127,0 0-924,-5-9 379,4 8 155,-4-9-152,5 0 270,0-1 1,5-6-158,2-3 1,3-3 61,1-8 0,0-7 318,0-7 1,4-4-133,0-4 273,4-7-107,-6-1 0,6-9-136,-4 2 673,-1 3-399,-7-4 1,1 8 112,-4 1-12,0 0-135,-4 15 1,-5-2 221,-3 13 1,-3 7-63,-3 7 1,-4 9-255,-4 6 77,0 5-1,0 11-88,0 1 0,0 11 1,0 4 211,0 4 67,5 5-231,1-1 0,5 2 141,0-1-279,5 7 54,1-13 0,11 4-99,5-9 0,5-11 65,6 0 0,5-11-25,2-4 1,0-8 159,0-3-261,0-8 74,4-7 1,-1-6 99,-2-5-94,1 0 1,-2-4-1,4-1 47,0-1-45,0-1 1,-5-3 55,-2 3-35,-3-3 0,-5 9 30,1-3 1,-7 8 12,-1 3-21,-5 8 374,-6 2 0,-5 6 108,-2 3-439,-8 7 1029,3 6-666,-4 5 1,1 3 235,1 1-384,-1 5 0,9-4 1,2 3 12,3 0-113,1-6 53,0 3 0,5-6-515,2-3 0,3-2 173,1-5-913,5-5 731,-4-1 1,8-5 31,-6 0-1370,6 0 1045,-8 0 0,4 0-149,-5 0 53,0-5 0,-4 4-1416,1-3 978,-1 3 1158,-1-4 0,-1 4 0,-5-4 0</inkml:trace>
  <inkml:trace contextRef="#ctx0" brushRef="#br0" timeOffset="5043">2236 1662 8306,'-5'-20'0,"-2"1"3897,2 3-1203,0 10-1366,5 1-1525,0 5 1,5 4 0,1 1-580,0 1 0,4-2 607,-3 3 0,3-3-1129,1 3 1,0-1 1297,0 2 0,0 1 0,0-3 0</inkml:trace>
  <inkml:trace contextRef="#ctx0" brushRef="#br0" timeOffset="5712">2655 1861 8121,'0'-22'394,"0"0"-138,0 0 1,-2 4 101,-1 4-15,2 2 1,-10 5 0,0 4 233,-7 2-249,-2 5 0,-2 4 0,-2 6 303,-1 5 1,3 7-151,0 3 1,4 2-18,7-2 1,2 3 7,1-3-789,3 3 287,5-4 0,6-1 309,5-5-682,0-5 1,14-1 258,-3-5-355,7-5 0,0-1 262,4-5 1,-2-1-1101,-1-3 1,-2-2 514,-2-5 1,-3 0 821,3 0 0,-3-5 0,-1-1 0</inkml:trace>
  <inkml:trace contextRef="#ctx0" brushRef="#br0" timeOffset="6212">2886 1872 8121,'-6'0'2428,"-4"-5"-1565,4 4 0,-5-3 102,0 8-408,-5 2-259,-1 10 1,-5 2 138,0 8-397,5-3 0,-3 5 246,5-2-799,1-8 0,8 7 347,2-11 0,3 1-575,1-4 1,8-5 170,3-2-228,8-3 0,-2-6 67,5-2 228,0-8-191,5-2 301,-4 0 0,0-4 173,-4 3-19,-6-3 30,8 4 0,-9-3 1167,3 5-539,-8 6-396,-2-1 1318,-5 9 0,-1 1-105,-3 7 195,3 13-809,-9-2 1,5 13 114,-2-6-826,2 6 145,5-8 1,1 3-419,3-8-349,7 3 574,6-9 1,2-1-810,-1-7 1,4-5 81,4-7 293,-1-4 1,1-11-1,0-4-486,-2-6 889,-1 0 1,-1-10 0,1 3-350,-1-3 796,-5-1-264,4-5 0,-9 0 322,2-3 307,-1-1-430,-2-3 1,0 1 620,0 0 0,-5 6-48,-2 9 586,-3 7-287,-1 11-385,0 6-477,0 10-30,0 6 0,-5 12 194,-2 10-382,2 5 57,-5 6 0,4 10 295,-5 5 140,0 9-220,5 4 1,-3 5-495,5 1 1,1-1 191,3 0 0,0-4-398,0 1 1,0-8 107,0-4-1256,5-12 1011,1-12 0,8-11-96,1-5-675,0-5 763,-4-11 1,0-2-102,0-8-690,-5-2 1358,-1-5 0,-5-5 0,0-1 0</inkml:trace>
  <inkml:trace contextRef="#ctx0" brushRef="#br0" timeOffset="6386">2908 1740 8244,'-21'-9'2694,"3"-2"-1347,7-3-674,6 8 66,5 1-465,5 5 1,6 4 116,7 0-614,8-1 120,2-3 1,10 0 139,2 0 29,3 0 0,4 0 1,3 0-706,5 0 0,10-1 288,-3-2 0,5 1-450,-9-1 0,-4 1 87,-6 2 714,-3 0 0,-11 0 0,-2 0 0</inkml:trace>
  <inkml:trace contextRef="#ctx0" brushRef="#br0" timeOffset="6660">3470 1993 8077,'-17'6'0,"2"-2"2577,8-3-771,2-1-945,5 0-461,5 0-151,6 0 1,7 0 326,8 0-368,2-5-53,10-1 1,-3-5-160,6 0 0,0-5 166,7-2-441,-3-3 225,4-1 1,-9 0 155,-4 0-382,-1 5 176,-2-4 36,-10 9 1,-3-4-68,-13 5 0,-2 3 0,-8 2-175,-4 1 0,-2 2 102,-9 3 0,-2 1 50,-5 2 0,0 4 18,-4 4 59,4 0 0,0 0 1,5 0-123,2 0-89,-1 0 1,-1 0-135,1 0 305,3 0-494,5 0 294,5-5 0,1 4-1704,5-3 2025,0-2 0,5 5 0,1-4 0</inkml:trace>
  <inkml:trace contextRef="#ctx0" brushRef="#br0" timeOffset="7096">4120 1905 8077,'16'-22'1096,"2"0"0,-1 5 9,2 2-892,-6 3 138,3 1 1,-10 0 89,-1 0-265,-5 4 0,-5 3 175,-2 4 94,-8 0-255,-2 0 1,-5 1 137,0 2 0,-1 9-94,-3 6 1,3 1 124,-3 0 1,4 5-8,4-2-814,2 3 414,5-8 0,1 4 210,3-3-443,2-2 210,5 5 0,6-13 53,5 3-493,5-7 342,11 1 1,1-6-448,5-3 1,0-6 215,0-4 1,0-6 154,0 2 1,4-8-53,-1-3 531,1-3-202,-4-1 0,-3-6-175,-1-6 590,0-3-302,4-8 1,-4-2-81,-4-1-15,-1-10 317,-7 7 1,2-12 407,-4 8 1,-2 8-291,-5 10 0,-3 12 97,-5 7 0,-6 11 120,-5 7-662,0 5 38,-10 6 1,4 6 331,-5 5 377,-5 5-749,8 10 0,-6 8 221,6 6 142,-2 8-216,4 2 1,1 9-449,5-1 0,5 1 153,3-4 0,3 0-1594,3 0 873,3 5-213,10-8 64,6 2 612,2-15 1,6-6-292,-4-7-1062,4-3 1081,-6-11 0,3 2-83,-5-11-1237,-5 1 1960,4-4 0,-9 0 0,4 0 0</inkml:trace>
  <inkml:trace contextRef="#ctx0" brushRef="#br0" timeOffset="7344">4869 1189 8246,'5'-33'0,"2"6"0,8 5 2674,2 5-1728,0 10 0,4 7 36,-3 8-351,-2 6-324,5 8 1,-9 8 1040,3 7-651,-3 7-326,4 1 1,-2 12 634,4-1 0,-4 5-82,0-2-1911,-2 4 1025,-1-2 0,-1 2 260,-2-1-1535,-3-9 960,-10 1 0,-3-10 282,-6 0-1983,-4-5 1327,-8 9 0,1-13-891,-4 6 1,3-6-7,-3-2 1548,-1-5 0,-2 7 0,1-6 0,-3-2 0,-1-3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0:01.6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0 232 8248,'11'-39'0,"1"2"1558,3 8 0,2 3-705,5 8 1,0 2 628,0 5-746,5 0-179,-3 0 101,7 0 1,-6 1-1,3 2 451,-1 5-565,-1 2-324,-9 5 0,2 4 157,-4 7-357,0 2 0,-9 6 1,-2 3-528,-3 3 0,-2 3 391,-3 1 1,-2 0-1396,-5 0 1,-2 4 155,-1-1-614,2 1 1,-9-4 1968,2 0 0,-1 0 0,-2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0:01.7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14862,'11'5'10,"0"2"0,0 3-902,0 1 370,0 0 199,0 0 0,-3-1-161,-1-3 1,0 2-67,5-6-1588,-1 1 2138,0 1 0,0-4 0,0 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0:14.785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1168 118 8676,'-22'-33'-30,"1"5"143,3 2-111,-3 13 1,9-1-495,-3 11 239,-2 4 1,4 5 116,-6 5 0,1 5 136,-4 2 1,0 8-171,0 3 1,-1 9-9,-3 6 1,-2 8 1183,-5 10 1,1 6-518,2 9 1,0 7-131,4 8 1,13-43-1,2 2-6,1 6 1,1 0-1,1-1 1,2 1 39,1 2 0,2-1 0,1-3 1,1-2-77,2 1 1,1-1 0,6 44-72,6-1 1,3-16-98,6-7 0,2-7 149,1-11 0,5 1-215,-2-8 1,-2-6 124,-1-9 1,-3-5-338,-1-6 0,0-5 102,0-2-144,-5-3 430,-1-6 1,-5-1-657,0-5 1,1 0-1402,3 0 128,-3 0 1,4 0 705,-5 0 1,-1-5 967,-3-2 1,3-3 0,-4-1-1</inkml:trace>
  <inkml:trace contextRef="#ctx0" brushRef="#br0" timeOffset="567">617 1385 8819,'-20'-22'928,"1"0"-629,-8 0 0,9 6-242,0 5-111,4 5 30,-7 11 0,4 6-381,-5 7 366,0 3-7,0 6 519,0 1-215,-5 10-271,-1 6 53,-5 6-430,0 5 551,0 5 0,1 2-35,3 4 134,-3 0-16,9 10-206,-4-8-108,5 3 136,4-6 22,2-9 1,9 1-648,0-6 616,4-9 1,-2 1-155,5-10 31,0-5 0,2-1 322,1-5-430,3 0 555,5-5 1,-3 0-418,-1-2 716,1-3-724,7 4 16,-2 0 210,3-4-78,-5 9 0,3-8-78,1 6 11,5-6-16,-3 8 38,5-9 305,0 4-299,0-5 1,8 4 79,3 0 756,3-6-343,7 1-624,-3-9 541,19 4 300,2-5-222,6 0-1075,9 5 1091,1-4-1476,12 9 1087,0-9 1,-39 5 0,0 2-167,46 3 59,-1 2 2,-7-2-33,1 0 67,-1 0 0,4 0 171,-1 0 10,-4-4-168,-5-3 0,-6 0-432,-2 0 969,6-1-386,-16-3 0,9 0-58,-14 0-57,0 0 14,-4 0 1,0 0-746,0 0 344,-5 0 183,-1 0 304,-9 0-354,2 0 0,-7 0 1346,1 0-2109,-6 0 1,-3-3 737,-5-1-140,0-4-800,-5 6 1,-1-7-360,-5 1-433,-5-2 686,4-1 648,-9-5 1,4-2 518,-5-8 0,-10-2 0,-2-5 0</inkml:trace>
  <inkml:trace contextRef="#ctx0" brushRef="#br1" timeOffset="813">2644 2476 8310,'-22'6'1656,"0"-2"-828,5 2-415,6 0 1715,6 10-1371,5 6 1,10 6 80,5 5 498,9 0-790,4-5 0,10 4 277,3-3 6,-3-2-422,5-5 1,-5-2 95,2-5-278,-2-1 1,-3 1 160,-2 0-500,-7-1 186,-10 2-1,-10-3-202,-1 7 154,-5-3 0,-6 6 250,-5-1-1230,-10 4 563,-7 3 147,-5-1 164,-5 4-479,4-9 0,-8 4-51,5-5-1342,1 0 703,7 0 540,-2 0-290,3 0-127,-1-5 436,7 4 218,6-4-641,5 0 0,2-1 1116,1-5 0,3 0 0,5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0:23.9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111 276 8021,'-28'-28'0,"-1"-1"2227,7 7 1,3 1-241,12 6-143,2 3-1139,5-9 0,5 5 42,2-2 885,8-3-1023,2 9 1,6-4 141,3 5-108,-3 0-316,9 0 0,-4 5-660,5 2 172,-5 3 215,4 1 0,-8 6-1555,1 5 0,-1 5-24,-2 6 1,-9 1 0,-3 3-2744,-4 3 4268,-2 3 0,-9 1 0,-1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0:24.0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 0 8146,'-6'0'4915,"1"0"0,5 1-1256,0 3-4196,5 2 412,1 0-1710,5-1 1,0-1 1171,0-1 1,0 0-3028,0-7 3690,-5 3 0,9-9 0,-3 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0:21.5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364 650 8164,'-18'-49'793,"3"-2"0,4 5-427,0 2 834,0 17-719,-5 1 0,1 21 100,-7 5 0,-3 13-165,-8 12 0,0 13 205,0 14 0,1 8 197,3 6-558,2 0 120,10 10 0,6-15 237,7-2-1065,3-8 428,11-12 1,7-6 154,12-7-685,8-12 484,2-10 1,5-17-168,0-13 1,0-4 138,1-14 1,-6 1-1340,-3-9-194,-1 1 1138,-2-4 132,-5-5 1,3-5 0,-6-5-433,0 2 1111,-12 0-294,2 2 1,-14 0-238,3 0 635,-8 10-42,-2 2 0,-9 16-294,1 5 0,-6 6 9,2 9 1,-2 7 510,2 7 1,-3 15-66,3 11 1235,-3 10-747,-1 17 1,5 3-284,2 11 655,7 4-975,-1 10 1,7 5 45,-1 3 1,4-3-233,6-2 0,8-6 21,14-4-506,1-8 423,13-7 1,-4-13-383,5-13 1,2-12-33,-2-13-648,3-3 1,-10-3 316,-1-6 312,-4-4-1380,-10-10 905,0 0 1,0-4 337,0 1-102,-4-6 0,1 4 1,-5-2 274,-5 3-28,2 3-123,-4 6 2618,-1 6-1582,-1 6 633,-5 10 1,0 6 0,0 8 358,0 6-1290,0 3 1,0 1 0,1-1 397,2-1-1842,4 4 843,4-13 1,-4 7-1606,0-10 1,-1-1 188,2-3-2923,2-5 4568,-4-1 0,0-10 0,-1-1 0</inkml:trace>
  <inkml:trace contextRef="#ctx0" brushRef="#br0" timeOffset="150">925 517 8149,'-17'-44'8792,"1"15"-7170,10 8-991,1 16 0,10 7 119,3 1-2890,-3 3 1475,4 10 1,-6-2-772,4 4 0,2 0 702,5 4 1,0-3-1957,4-1 2690,-4 1 0,11 7 0,-1 3 0</inkml:trace>
  <inkml:trace contextRef="#ctx0" brushRef="#br0" timeOffset="558">1531 771 8331,'0'-33'1292,"-5"0"1,4 5-228,-2 2 0,1 4-487,2 3 0,-1 4 0,-3 5 288,-3 2-245,-3 4-291,-1 8 0,-5 9 150,-2 9 33,2 5-224,-5 6 0,8 3 101,-5 1-821,9 0 426,-1-4 0,6-5-255,1-2 1,0-4 243,7-4 1,2-3-1052,5-8 440,0-2 337,5-10-309,1-1 1,2-10-1,-2-3-323,-1-6 1362,3 2-374,-7-4 1,4 9-270,-5-1 1322,0 6 0,-3-3 0,-1 5 1124,2 0-1692,-4 5 0,3 6-386,-4 7 1,3 4-23,-3 4-2502,4 2 1717,-1 5 1,4-1 490,0-3 0,0 3 13,0-3 138,0-2 0,5 5 0,1-4 0</inkml:trace>
  <inkml:trace contextRef="#ctx0" brushRef="#br0" timeOffset="1022">2247 650 8144,'-11'-10'741,"0"3"0,0-9 69,0 5 328,5 4-662,-4-2 0,8 6 252,-5-4-33,-1 4-344,-3-1 0,-3 4 124,-1 0 368,-5 0-459,3 4 1,-5 3-54,0 4 1,0 3-76,0 1 0,0 1-668,0-1 252,5-3 200,1 4-650,10-5 0,1-4 334,5 0-78,5-4 168,1 2 1,10-6-171,2-3 39,3 3 80,1-9 0,0 4 408,0-5 1,-3 5-97,-1 2 0,-1 3 442,1 1 1,0 9-25,-4 6 303,-2 15-453,-1 4 0,-2 26 199,-5 10 508,-1 14-990,-3 15 1,0-47 0,0 0 294,0 1 0,0 1-960,1-2 1,-2 0 564,-4 47 0,-1-15-529,-5-7 1,-3-17 434,-1-8 1,-5-11-418,2-4 1,-2-12-1,2-7-107,-3-4 661,9-8 0,-8-1-609,6-5 56,-1 0-39,4 0 1,4-10-160,-1-5-1395,6-14 2143,-3-1 0,5-17 0,0 1 0</inkml:trace>
  <inkml:trace contextRef="#ctx0" brushRef="#br0" timeOffset="1316">2369 539 8132,'0'-15'4524,"0"7"-3111,0 8 1,3 19-284,1 14-1062,0 5 0,-4 9-87,0 1 3,0 0-902,5 1 560,-4 1 0,9 0 64,-3-2 1,3-4 70,1-4 0,-4-3 128,0-8 98,-4-7-190,7-6 579,-9-10-334,4-6 0,-2-7-187,1-8 539,0-7-299,1-6 0,1-11 82,5-5 321,5-5-330,-4-1 1,8 0 143,-6 2 0,6 3-59,-2-3 0,3 5 63,1 6 0,0 6 143,0 9-2118,-5 9 1162,4 3 0,-4 10 126,5 0-2815,-5 5 2051,-1 1 1,-1 10 1118,0 3 0,4 2 0,-2 1 0</inkml:trace>
  <inkml:trace contextRef="#ctx0" brushRef="#br0" timeOffset="1670">3206 683 8132,'0'-28'0,"0"2"2050,0 3-1305,0 1 1,0 3 66,0 1 139,-10 4-568,3-2 1,-14 10 220,3 3 97,-3 6-333,-6 8 0,-1 9 237,-5 9 1,1 2-190,2 9 0,4 1 214,4 3 0,8-1 59,3-3-1251,7-2 491,-1-10 0,12-6 130,4-7-410,5-8 327,6-2 1,3-6 139,1-3-703,5-7 411,-3-6 1,5-6-58,0-3-1587,-5 3 1197,4-4 0,-10 1 130,0 0 1,-1 1 176,-7 3 1,-3 2 1404,-3 5-579,-6 1-319,3 13 1462,-10-4-1119,-1 10 1,-1 6-9,-1 7 521,1 8-519,1-3 1,1 7-321,5-4-237,5 0 209,1-4 0,10-4-1348,2 1 1,4-7 283,4-1-315,-3-5 0,9-7 0,-4-3-444,0-3 166,4-8 619,-4 3 858,1-9 0,-3-1 0,-3-6 0</inkml:trace>
  <inkml:trace contextRef="#ctx0" brushRef="#br0" timeOffset="2123">3636 573 8042,'-11'-4'2781,"0"0"1,4 15-1512,4 11 0,0 8-934,0 3-365,1 5-1,-2-4-391,4 4 0,4-6 0,4-3-315,2-3 753,5-3-142,-2-6 0,3-6-124,-5-7 34,5-3 1,-4-2 0,4-3-218,0-3-279,-4-8 338,4-2 0,-4-5-479,3 0 0,-3-5 86,3-2 342,2-3 139,-5 4 1,0-3-91,-4 5 2107,-1 6-852,-1 4-735,-1 9 3132,-5 7-2133,0 11 1,-1 13 506,-3 9 1,2 8-848,-6 7 0,6 1-1090,-2-1 1,3-8 157,1 1-463,5-6 522,1-7 0,5-6 136,0-7-1025,0-8 737,0-2 0,1-11 163,3-5-1151,-3-5 723,9-11 1,-5-1-546,2-5 532,3-5 177,-9 4 0,8-5 259,-5 2 1,-1 8-163,-3-1 2107,-5 6-1325,4 7 0,-9 4-119,3 6 1990,-3 5-1557,-1 2 1,0 7 139,0 8-427,0 2 0,4 5 0,1 0-1122,1 0 0,5 0 346,4 0 0,4-1-901,0-3 639,1-2 413,3-10 0,2 3-3117,1-6 1145,5 1 937,2-9-1472,1-1 1650,4-5 1,0 0 897,2 0 0,3-5 0,1-1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0:16.9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316 551 8462,'0'-26'-717,"4"2"478,-2-3 1140,3 5-444,-5 0 0,0 4 143,0 0-43,0 4-210,-5-2 0,-1 10 311,-5 2-102,0 3-244,-10 1 1,2 8 129,-6 6 0,-4 6-130,0 13 1,-1 6 0,0 11 607,4 4-647,3-1-191,1 12 354,10-9 1,-3 11 104,8-4-334,2 4 1,9-9-1,8 1-704,4-2 0,7-2 377,6-11 1,3-9-1496,1-13 1,0-2 134,0-9 401,5 3 0,-3-16 1079,1-1 0,-3-1 0,-1-11 0,1-2 0,3-2 0</inkml:trace>
  <inkml:trace contextRef="#ctx0" brushRef="#br0" timeOffset="284">613 629 8339,'-22'1'0,"0"3"2628,0 11-1693,5 9 0,2 19-158,8 4 0,2 6-315,5 2 0,1-6-151,3-5 0,3-5 145,8-6-562,7-5 164,1-6 0,9-11 241,-3-7-461,3-3 1,0-3 0,-3-5 222,-3-8-382,-3-10 263,-1-3 1,-5-6-48,-2-3 1,-4 4 81,-4 0 1,-2 1-23,-5 7 1,-5-1 38,-2 4 1,-6 1 223,-2 3 34,-5 2-221,3 5-169,-10 5 1,4 1 0,-4 5 121,0 0-1236,4 5 824,1 1 1,5 6-817,2 3 884,8-3 1,-3 7-1,11-4-2029,3-1 2389,7-2 0,11-1 0,6 0 0</inkml:trace>
  <inkml:trace contextRef="#ctx0" brushRef="#br0" timeOffset="728">1010 540 8410,'-10'11'3472,"4"2"-2937,-5 1 1830,5 8-1530,1 12 1,3 10 73,-1 7-605,6 3 1,7 0 0,5-3-133,-2-3 0,1-5 22,1-7 0,-3-1-1071,2-13 565,4-3 251,-1-8-1622,0-5 1187,4-6 0,-8-11 160,6-7-894,-6-13 716,8 2 0,-9-13-326,3 6 251,-3-6 346,-6 3 0,4-4 550,-3 3 1,-1 3-289,2 8 1,-6 3 2435,2 8-1413,2-3 1211,-5 13-1415,4 8 0,-5 14 292,0 12-82,0 7-604,5 6 1,-3 1 248,6 1-516,-6-6 57,13 3 0,-8-2-310,8-3-199,2-3 1,-5-13-1,4-3-455,0-6 0,-4 1 144,3-5-890,-3-6 930,-1-9 1,0-3-265,0-8 84,-5 2 285,4-12 1,-7 8-250,4-6 757,-5 1-134,3 1 0,-1 1 1418,0 5-720,-1 5-476,-3 6 0,2 2 1133,1 5 1,-1 3-83,1 9-357,3 4-425,-4 10 1,7 0 350,-1 0-1295,1 0 475,2 0 0,0 0 151,1 0-2565,-1-5 1729,4 4 1,-2-9-3442,1 3 2104,4-3 831,-6-6 1236,4-1 0,0-5 0,1 0 0</inkml:trace>
  <inkml:trace contextRef="#ctx0" brushRef="#br0" timeOffset="1109">1803 695 8462,'-16'0'0,"4"1"0,-3 3 3831,8 12-2515,2 7 1,1 10-18,0 0-332,1 0-528,3 5 1,0-9-317,0 1 1,5-3 29,2-5 1,6 1-344,2-8 0,0-6 215,-4-5-1521,0-3 1164,0-1 1,0-5 331,0-2-1933,-5-8 1237,4-2 1,-5-9-138,2 1 582,3-6 0,-8 3 1,4-5-1,1 1 1065,-1 3-799,-4 2 0,7 5 551,-6 0 0,2 5-154,-1 2 2340,-3 8-1769,4 2 1,-5 11-250,0 5 1,0 11-218,0 11 1,0 5-11,0 6 2570,5 5-1436,-4-4-997,9 4-448,-4-5 8,5-5 1,0-2 273,0-8-1902,5 3 1100,-4-13-1507,4-3 1313,-5-12 1,-3-6-27,-1-5-2418,0-6 1814,-1-9 1,0-5-123,-2-2-1229,-3-3 1592,4-1 1,-1 4-124,0-1 0,3 6 415,-3-2 1,1 5-797,-2 7 1411,3-1 0,5 9 0,0-5 0</inkml:trace>
  <inkml:trace contextRef="#ctx0" brushRef="#br0" timeOffset="1918">2243 1058 8360,'-11'0'2748,"0"0"-2326,5 0 643,1 0 0,18 0 125,1 0-875,8 0 1,-4-6-1,5-4-349,2-3-65,-1-7 154,3 3 0,-5-5-387,0 0 0,-1-4 239,-3 1-182,3-6 1,-14 7 0,0-3 16,-4 3 383,-8 0-152,-6 12 0,-6-3-52,-5 8 1241,-5 2-795,-1 5 1,-4 6 395,2 5 0,0 5-291,4 6 0,2 1 1403,5 3-927,3 2-277,5 5-197,5 0-277,1-5 0,7 3 197,1-5-2325,3-1 1475,10-8 1,3 3 300,6-5-940,4-1 0,4-4-29,0-3-3000,5-2 4124,-4-5 0,9-5 0,-4-1 0</inkml:trace>
  <inkml:trace contextRef="#ctx0" brushRef="#br0" timeOffset="2111">2882 717 8360,'0'-27'0,"0"5"0,-1 6 2127,-2 9 0,-4 2-170,-4 5-1163,-4 5 1,-3 7 76,-4 10-369,-5 10 98,4 7 0,-3 5 1,8 0 422,3 0-1033,8-5 87,2-1 0,10-9-1265,2 1 643,8-11 489,2 2 1,10-15 182,3-2 1,1-9 299,2-6-5509,0-5 2293,-4-11 1803,2-6 0,-4-2 986,3-6 0,6-9 0,-1-6 0</inkml:trace>
  <inkml:trace contextRef="#ctx0" brushRef="#br0" timeOffset="2297">3147 100 8360,'-16'-28'1344,"4"1"1,-4 11-483,5 5 463,0 5-817,-5 15 0,2 10 260,-4 14-53,5 5 0,-3 17 0,5 7 1278,0 9 0,4 5-1070,4 1 1,4-1-1251,6-2 356,6 2 234,9-14-589,5-2 0,-4-15 1,3-6 259,-3-1-1795,-1 4 927,0-18 547,-5 7-2316,-1-24 0,-10 2 608,-2-13 1,-8-3 2094,-3-8 0,-13-7 0,-3-6 0</inkml:trace>
  <inkml:trace contextRef="#ctx0" brushRef="#br0" timeOffset="2447">2706 618 8356,'-27'-21'0,"5"2"4904,5 8-2733,11 7-1600,6 8-220,6 3 0,10 0 108,2 0-336,8 1 73,-3-2 1,9 2 197,-2-4-1595,1 4 0,7-6 0,1 1-2415,1-1 2109,2-2 1507,-2 0 0,4 0 0,0 0 0</inkml:trace>
  <inkml:trace contextRef="#ctx0" brushRef="#br0" timeOffset="2602">3411 629 8351,'-5'11'-1,"4"5"2491,-3 2 0,3 9-263,1 6-347,5 5-1162,-4 1 1,9 4 111,-3-3-907,3-2 146,1 0 1,-3-13 238,-1-3-1929,-5-13 1208,8 6 1,-9-15-622,3 0 1,1-10 471,-1-8 562,-1-8 0,-3-7 0,0-6 0</inkml:trace>
  <inkml:trace contextRef="#ctx0" brushRef="#br0" timeOffset="2726">3400 496 8311,'-16'-33'0,"5"6"2323,0 5 0,5 9 731,6 6-1028,0 4-1235,0 8-1132,0 2 326,0 14 0,4-4 284,0 5-2881,4 0 1860,-2 5 1,9-3-2097,0 1 2848,-1-1 0,2 2 0,1 3 0</inkml:trace>
  <inkml:trace contextRef="#ctx0" brushRef="#br0" timeOffset="3029">3929 871 8238,'-5'11'1259,"-1"5"0,-4 1-25,3 5 0,2 0-571,5 0 1,0-1 18,0-3 1,5 2-170,2-5 1,4-2-82,4-6 1,-2-2 64,6-5-452,-1-5 71,-1-6 0,4-6 260,-3-5-439,-2-5 133,5-1 0,-9-5 290,3 0-694,-3-5 275,-1 4 0,-5-4 165,-2 5 0,-3 5-45,-1 2 0,-1-1-444,-3 1 203,-7 6-58,-1 4-1519,-9 9 1165,9 3 0,-7 4 37,4 0-683,0 4 731,9 3 1,-3 4-2417,6 0 2923,-1 0 0,4 5 0,0 1 0</inkml:trace>
  <inkml:trace contextRef="#ctx0" brushRef="#br0" timeOffset="3174">4282 695 8238,'6'5'2253,"0"-3"-1747,-3 5 1,2 2 561,3 6 1,2 3-15,-3 8-512,3-3-354,1 9 0,-2-5 187,-1 2-505,2-2 151,-4-5 1,4-5 242,-3-2-2633,3-8 1628,-4-2 0,5-6 741,0-3 0,0-12 0,0-7 0</inkml:trace>
  <inkml:trace contextRef="#ctx0" brushRef="#br0" timeOffset="3401">4469 254 8122,'0'-44'1462,"0"0"0,1 1 509,3 3 1,1 7-253,2 7-1216,-2 12-193,-5 5 1,0 10 48,0 3-94,0 11 0,-5 10 0,-1 12 265,0 3-715,-4 8 220,9-3 0,-4 10-696,5 0 1,0 0 509,0 4 1,0-6-321,0-2 1,5-1-75,2 2-1272,-2-3 1144,5-5 1,-5-4-205,2 1-751,3-6 1015,-4-2 0,1-7-93,1-8-260,-6-2 94,3-5 872,-5-5 0,-5-1 0,-1-5 0</inkml:trace>
  <inkml:trace contextRef="#ctx0" brushRef="#br0" timeOffset="3605">4105 309 8122,'-32'-15'0,"3"1"3243,7 4 0,10 6-762,4 8-1900,6 7 0,-2 1 98,8 3-279,7-3 55,1-1 1,13 0 0,-2 0-193,4 0 1,2-3-137,4-1 0,2-3-1430,1 3 685,4-5 426,-1 3-2381,4-5 1709,1 0 1,2 0-111,6 0-2045,4 0 927,-5-5 2092,3 4 0,-10-9 0,0 4 0</inkml:trace>
  <inkml:trace contextRef="#ctx0" brushRef="#br0" timeOffset="3916">4910 529 8167,'-11'16'1954,"4"-1"-1503,4 7 1338,1-2-1143,2 16 1,0-7-436,0 4 0,2-2 47,1-5 1,4-4 8,4-3 0,0-7 98,0-1-1095,0 0 589,4-10 1,-1-1 85,4-7-1264,-4-3 922,2-6 0,-2-5 109,1-5-124,0 1 126,1-2 1,-3-1 318,5-5-20,-4 0-128,2 4 1,-5 2 1164,0 5 0,-4 3-181,1 4 1725,-6 5-1648,8 10 1,-9 15 158,3 7 263,-3 17-834,-1 16 0,4 18 253,-1 11-848,1 8 464,1 2 1,0 4-1080,2-2 0,2-10 443,-6-8 0,1-10-317,-4-5 0,0-17 306,0-6-1800,0-4 1313,0-18 1,-1-1-261,-3-9-69,-2-6 601,-5-2 0,0-6 819,0-5-2732,0-5 2372,-5-6 0,9-6 0,-3-5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2:08.1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0 116 8230,'0'-6'972,"0"0"-442,0 2-277,0-2 836,0 6 1,1-3 69,1 3-839,2 0 1,0 0-27,0 0 0,1 0-625,1 3 1,0-2 198,-2 3-1811,2-2 1336,-3 3 0,1-4 122,1 1 485,-4 2 0,5-1 0,-3 4 0</inkml:trace>
  <inkml:trace contextRef="#ctx0" brushRef="#br0" timeOffset="166">0 219 8060,'0'-6'3475,"0"2"-1862,0 1 0,3 1-184,1 0-1651,-1-3 225,3 4 1,-2-2 290,2 3-1839,0 0 0,1-2 342,-1 0 926,1 0 277,-1 2 0,0 0 0,1 0 0</inkml:trace>
  <inkml:trace contextRef="#ctx0" brushRef="#br0" timeOffset="818">327 14 8044,'0'-4'1602,"-2"-2"-1077,1 6-178,-5-3 67,5 3-226,-4 0 0,3 1 187,-2 1 204,0 1-276,0 4 1,-1 2 48,0 2 1,2 1 0,-1 1 625,1-1-794,1 1 47,2 0-29,0 0 0,1-1-93,1-1 1,2-3 236,5-3-406,-2 0 153,5-4 0,-1 1 180,2-4-571,2 1 269,-5-7 1,2 3 16,1-6-232,0 0 162,-3 1 0,-1-2-75,-2 2 186,-4-3 4,0 3 1,-3-1 224,0 3-25,0-1-187,-3 3 192,-3-1 1,-2 1 22,-3-1-184,1 4-115,-3 0 1,1 3 218,1 0-56,-1 0-1263,2 0 792,0 0 0,-2 0-294,4 0 1,-1 1-78,3 1-1484,0 1 1065,2 4 679,1-4 1,3 3-1493,0-2 1002,0 2 947,0-2 0,3 1 0,1-1 0</inkml:trace>
  <inkml:trace contextRef="#ctx0" brushRef="#br0" timeOffset="1194">372 174 8044,'-6'0'0,"2"1"0,-1 1 0,1-1 0,-2 4 0,1-3 0,-2 2 0,4 0 0,-3 3 0,1 1 0,-1 1 0,-1 0 0,1 0 1864,2 1 0,1 0 1,3 0 315,0 0-1636,0 1-243,0-4 0,4 2-286,2-2 50,1-4 0,5 3-228,-2-5 1,3 2 217,0-3 30,-1 0-224,1 0 0,-2 0 0,0-1-67,0-1 149,1 1 1,-2-5-1,-1 3 299,-2-1 1,-1-2-140,1 2 0,-2-1 245,0-2 0,-3 1 143,-2-1-331,0-2-57,0 2 1,-3-2 168,-4 2-254,1 1 1,-5-1 262,2-2-62,-2 2-491,1 1 211,-3 0 1,1 3-694,1-1 1,-1-1 390,1 3 1,2-1-1707,0 1 998,2 1 325,1-2-2008,-1 3 1810,4 0 1,-1 0 943,2 0 0,1-3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3:09:49.6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 1 8362,'-6'0'0,"1"0"985,1 0 0,0 1 0,-3 1-586,1 2 0,3 2 0,0 1 0,3 1 0,0 1 216,0 1 1,3-2 0,1 0-410,1-1 1,2 2 0,-1 0 0,1-2-96,2 1 1,-2-1 0,2 1 0,-2-1-174,-1 1 1,0 0 0,-1-2-1,-2 2-91,0 0 1,-1 0 0,-2 3-1,-2 0 52,-3 1 1,-3 1-1,-2-1 1,-1 0-33,0-2 1,1-1-1,-1 1 1,1-1-461,1-1 1,0-1 0,4-1 0,0 1-3162,3-1 3754,1-2 0,4-1 0,1-3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2:06.6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1 142 8285,'0'-10'1540,"0"1"-1059,0 2 0,0 1 437,0-1 1,1 4 222,1 1-1653,1 1 0,4 1 214,-1 0 0,1 0-829,-1 0 570,0 0 557,-2 3 0,5 0 0,-2 4 0</inkml:trace>
  <inkml:trace contextRef="#ctx0" brushRef="#br0" timeOffset="158">14 245 8237,'-3'-4'2618,"2"1"1,-2 2-1534,3-1-932,0 2 62,0-3 161,3 3-1391,1 0 823,2-3 1,1 2-2431,-1-1 1331,0 1 1291,1 1 0,-1 0 0,1 0 0</inkml:trace>
  <inkml:trace contextRef="#ctx0" brushRef="#br0" timeOffset="594">283 26 8295,'0'-6'0,"0"0"0,0-1 3222,0 4-1703,0 0-374,0 3 0,0 5-611,0 4 251,0 2-363,0 5 1,0 0 138,0 4-305,3-1-64,-2 0 1,4 0-444,0-2 224,-2 4 1,2-6-1242,0 4 919,-3-4 1,3 1 142,-2-3-2064,2 0 1475,-2-3 1,1-1-135,-2-3-1295,1 1 2224,-2-4 0,2 3 0,-3-2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2:27.6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4 119 8166,'0'-9'0,"0"1"0,0-3 0,0 4 2965,0 0-1303,0 1-777,0 6-984,0-6 0,2 5 136,3-1 0,0 1-293,2 1 1,-1 0 300,1 0 0,-1 0-2425,0 0 2380,1 3 0,-1 1 0,1 2 0</inkml:trace>
  <inkml:trace contextRef="#ctx0" brushRef="#br0" timeOffset="156">4 209 8166,'-3'-4'5572,"3"1"-4861,0 1 0,3 1-311,3-1 1,0 1-560,1 1 0,-1-2 208,1 0 1,0-2-1677,1 1 1,-1 1 269,2 2 1357,-2-3 0,2 3 0,1-3 0</inkml:trace>
  <inkml:trace contextRef="#ctx0" brushRef="#br0" timeOffset="731">286 55 8130,'0'-10'0,"3"-2"793,-3 5-297,6-2 1545,-5 2-558,2 4-806,-3-3 0,0 6-239,0 0 1,-3 1-376,1 6 1,-3 1 107,1 4 0,-4 2-247,0 1 0,-1-1 83,3 3 0,-3 0 13,1 3 1,-1-1-109,3 0 1,0-3-251,2-1 0,-2 1 260,2-1 1,1-3 32,1-3 374,1-2 1,4-1-115,1-2 0,5-1 442,1-3 0,2 0-127,1 0 0,3 0-9,1 0 0,1 0-86,-1 0 0,1-2 92,0-1 0,0 1-317,1 2 1,0 0 43,-2 0 1,-1-2-520,-1 0 0,-4 0 245,0 2 0,-2-1-363,-3-1 1,2 1 101,-3-1-2555,-3 1 357,1-1 1101,-3 1 0,0-3-140,0 2 1,-3 1 743,-1-4 1,1 3 773,-2-2 0,-2 0 0,-3-3 0</inkml:trace>
  <inkml:trace contextRef="#ctx0" brushRef="#br0" timeOffset="925">376 106 8130,'-7'-2'0,"1"0"0,-1-2 0,4 2 0,0 0 2261,3 4 1,0 3-261,0 3 1,0 1-1060,0 4 0,1-2-469,1 4 0,1 1-367,4 1 0,-2 1 70,0-1 0,0 2-945,0-2 0,0-1-196,2-1 1,-3-3-787,0-1 1,-2 1 659,3-4 1091,-4 1 0,5-3 0,-3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3:04.2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20 167 8422,'0'-6'3022,"0"0"-3288,0-1-138,0 4 266,0-3 489,0 5-231,0-2 1,2 4-69,0 1-310,3-1-15,-1 2 182,0 0-755,1 0 514,-4 1 1,4 1 331,-3 0 0,0 0 0,-2 2 0</inkml:trace>
  <inkml:trace contextRef="#ctx0" brushRef="#br0" timeOffset="151">14 315 8254,'-7'-6'4346,"4"-1"-3396,0 4-2001,6 0 1,0 6 523,4 1-1142,-1-1 1021,1 2 1,-1-4-338,0 1 985,1-1 0,-1 2 0,1 0 0</inkml:trace>
  <inkml:trace contextRef="#ctx0" brushRef="#br0" timeOffset="582">341 65 8380,'0'-17'2395,"0"2"-1514,0 5 0,0 0 81,0 4-318,0 3 37,0 0-189,0 11-421,0 0 1,-1 11 325,-1-2-222,1 4 0,-4 2 106,3 3 1,0 2-640,2 2 0,0-1 218,0 1-799,0-3 724,0 5 0,2-5-62,0 3-2101,3-3 1485,-1-2 0,2-5 893,1-3 0,2-2 0,1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4:20.0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77 180 8475,'-6'0'404,"0"0"-404,2 0 379,-2 3-161,6 1 1,-3 5-69,3 2 906,0 4-396,0 4-197,0 4 41,0 5-149,0 1 0,0 4-132,3-1 0,-2-3-103,3-1 1,-2-3-410,3-1 0,-4-3 236,1-4 0,1-2-1435,-1-4 827,0-2-256,-2-5 1,0-2 140,0-4 1,0-2-676,0-2 1451,3-3 0,-2-4 0,2-4 0</inkml:trace>
  <inkml:trace contextRef="#ctx0" brushRef="#br0" timeOffset="325">26 232 8463,'-9'-13'315,"4"3"-263,-2 1 1,5 2 1642,0 1-1092,1-1 0,2 2-402,1 0 1,2 3 111,2 2 0,4 0 45,0 0 0,3 0-37,2 0 1,1 0 114,4 0 0,-1 2-386,0 3 0,3 1 78,-1 3 1,0 1-393,-1 2 257,-4 1 1,2 1 52,-3 1-160,-3 1 60,-3 3 1,-5 4-166,-2 0 97,-2 2 1,-1 0-31,-3-2 0,-3 2 87,-6-1 1,-1-1 35,-1 0 0,1-4 25,-3 0 0,3-4-212,-1 0 1,1-4 127,1 0 1,1-4-222,2 0 0,0-4-611,4-3 245,-1 0 1,4-5 94,1-1 0,4-5-231,2 0 0,3-1 811,1-1 0,2-2 0,3-2 0</inkml:trace>
  <inkml:trace contextRef="#ctx0" brushRef="#br0" timeOffset="734">392 174 8408,'0'-10'267,"-2"-1"369,-1 2 799,1 3-940,2 3 0,0 4-67,0 1 1,0 5 38,0 3-217,3 3 38,-2-1-99,2 4 1,-3-2 189,0 3-562,3 1 205,-3-2 55,3 2-472,-3 2 308,0 0 0,2 1 53,0-4 1,1 1-153,-3-3 0,0 0 224,0-2 0,0-3-6,0-2-137,0-1 500,0 0-51,2-1-306,-1-2 3,5-1 436,-3-3-164,1 0 22,2 0 309,0 2-248,1-1-104,2 2 0,-1-3 194,0 0-189,-1 0 1,5 0-194,-4 0 1,3-2 165,-3 0 11,4 0-548,-5-1 0,4 2 195,-2-1 17,-1-2-585,2 1 448,-3-1 1,2-1-6,-2 3-393,-1-3 208,-2 4 172,1-4-403,-1 4 360,-1-2 0,1 2-1025,-2-1 334,-1 2 236,2-3-3336,-3 3 4044,0 5 0,2-3 0,2 4 0</inkml:trace>
  <inkml:trace contextRef="#ctx0" brushRef="#br0" timeOffset="990">732 225 8561,'-7'-10'2836,"3"1"-2401,0 3 2092,2-1-1124,-1 4-561,1 0-281,1 3-3034,-2 0 1648,9 3 1,-4 0-171,4 4 1,-1-1 994,-1 0 0,1 4 0,-1 0 0</inkml:trace>
  <inkml:trace contextRef="#ctx0" brushRef="#br0" timeOffset="1123">712 379 8425,'-2'-6'2823,"-2"-1"-789,0 1-958,2 2-579,2 2 0,0 2-228,2 0 1,2 0-1698,2 0 1014,1 0 0,-1-1-2636,1-1 1464,-1 1 1586,3-2 0,-2 0 0,3 0 0</inkml:trace>
  <inkml:trace contextRef="#ctx0" brushRef="#br0" timeOffset="1824">905 52 8483,'-3'-10'491,"2"1"-185,-4 0 1,4 4 11,-1-2 994,1 2-271,1 2 111,0 0-568,0 11 0,0 1 282,0 8-591,0 0 104,0 2 0,2 6 33,0 0-206,0 2 1,-2 0 85,0 0 0,3 1-1618,-1 1 629,0-4 550,-2 3 1,0-9-1361,0 0 682,3-3 411,-3-3-1450,3 0 1146,-3-3 0,2-3-301,1-3-412,-1 1 1431,-2-2 0,3 3 0,0-2 0</inkml:trace>
  <inkml:trace contextRef="#ctx0" brushRef="#br0" timeOffset="2413">1072 148 8503,'0'-6'-1357,"0"-1"1559,0 1 1,0 2 11,0 0-135,0 2 100,0-1-38,0 0-288,0 3 440,0-3-207,0 9 0,0-5 244,0 5-248,0-6 4390,0 0-4255,0 2 0,-3-1-246,2 5 175,-2-3 34,3 4-27,0-1-52,0 4 0,0 0-12,0 2 1,0 3-7,0 0 0,4 2-106,2-2 1,1 0 175,4-2 1,0-1-289,1-1 51,1-5 1,0-3 222,0-3-287,0-3-16,0 0 162,-3-6-180,2-1 78,-5-3 1,2 0 75,-2 0-215,-1 0 214,-2 0 1,-2 1-11,-2-1 1,0 1-3,0 1 0,-2 0 242,-3 2 1,-1 0-147,-3 3 0,0 0 115,-2 2-163,-1 1 0,2 3 20,-3 0 1,1 0 40,2 0 0,-2 3 42,4 1 0,1 3 18,3 1 0,3-1 46,-2 2-174,3 1 0,0-3 0,0 2 0</inkml:trace>
  <inkml:trace contextRef="#ctx0" brushRef="#br0" timeOffset="2774">1367 97 8302,'-3'-6'427,"2"-1"-427,-5 4 957,6-3-70,-3 5-240,0-2-615,2 3 43,-4 3 1,4 4 337,-1 3 88,1 5-314,1-1 0,0 4 545,0-1-300,3 2-120,0-3 1,5 4-178,0-3-68,2 1 0,3-6-220,0-2 0,0 0 175,-1-4 14,1-2-166,0-2 0,-1-5 116,-1-4 0,-1-2-43,-2-4 0,-1 1 45,-1-1-133,-2 0 10,-4-3 99,0 3 1,0-2 244,0 4-8,-3-1-164,-1 5-67,-5-3 80,-1 4-13,-3 2 24,0-1-552,1 4 309,-1-2 1,0 4 55,0 1-289,3 2 233,1-1 0,2 3-1296,1-2 699,0 2 424,2 0 0,1 1-1419,3-1 846,0-2 928,3 1 0,3-4 0,4 2 0</inkml:trace>
  <inkml:trace contextRef="#ctx0" brushRef="#br0" timeOffset="3083">1630 123 8302,'-7'0'3662,"1"0"-3038,2 0-280,1 5 1,1 0-501,0 3 142,0 2-1,2 0 79,3 0-1,3 2 1,2-5 321,3 2-326,-1-2 150,3-1 0,3-2 208,1-2-769,-1-1 158,-1-4 0,0-1-128,0-5 211,0 2 74,-2-8 1,-2 4 333,0-4-243,-4 2 1,0 0 261,-2 0-272,-4 3 1,1-1 56,-4 2 244,-1 1-132,-4 1 1,-2 4-83,-2 1-368,-1 1 164,-1 1 42,-2 0-952,1 0 503,-2 0 297,1 3 0,1-2-752,-1 3 458,2 1 1,0-1-1,0 0 477,0 1 0,0 1 0,1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4:28.211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366 13 10318,'-2'-6'155,"-2"2"1,-2 1 529,-1 3-696,1 6 446,-1 1-200,-2 9 0,-2 4-473,-4 8 104,-1 4-79,-6 12-11,-1 5 341,-2 6 1,-3 7 31,0 4-380,0-4 158,3 4 1,2-9 119,4-1-622,3-5 372,3-3 1,5-9-1539,2-2 872,4-10 852,-4-2 1,2-3 0,-2 1 0</inkml:trace>
  <inkml:trace contextRef="#ctx0" brushRef="#br1" timeOffset="782">334 372 8333,'0'-13'0,"0"1"1809,0-1-1130,0 6 0,3-2 99,2 5-586,3 1 35,2 0 1,3 1 162,0 0-370,2 0 1,0 2 252,2 0-566,-3 0 243,5 0 1,-6-3 309,0 2-1415,-1-2 668,-5 3 380,5-3-1591,-5 3 381,3-3 1317,-4 3 0,0-3 0,1-1 0</inkml:trace>
  <inkml:trace contextRef="#ctx0" brushRef="#br1" timeOffset="984">443 359 8368,'-6'-9'1967,"2"5"-1722,2-2 1,2 7 1605,0 1-811,0 4-420,0 4-659,0 3 1,0 2 150,2 0 152,-1 3-773,2-2 403,-3 4 1,2-3 68,0 0-855,0 0 620,-2 2 1,3 1-1295,-1 2 783,0-3 492,-2 4 1,0-4 290,0 0 0,0 0 0,0 1 0</inkml:trace>
  <inkml:trace contextRef="#ctx0" brushRef="#br1" timeOffset="1174">379 712 8222,'0'-11'0,"-3"-2"2119,3 2-1315,-3-2-637,6 6 1390,0 1-947,4 3 1,-1 1-1229,1 0 183,-1 0 296,3 2 1,-1 0-137,3 0 96,-1 0 196,0-3-423,3 2 241,-6-2 0,4 3 12,-2 0-1261,2-3 886,-4 3 0,3-3 528,-1 3 0,-2 0 0,2 0 0</inkml:trace>
  <inkml:trace contextRef="#ctx0" brushRef="#br1" timeOffset="1494">803 353 8261,'2'-16'0,"0"-1"0,2 4 1425,-2-2-250,0 8-889,-2-5-33,0 5-64,0 1 1,-2 3-252,-3 3 62,-3 0 1,1 0 104,-5 3 84,2 0 1,-3 6 252,0-1-396,0 7 137,0-5 1,3 9 182,-1-2-438,3 1 187,-4 2 1,6 1 319,-1 0 58,1 1-305,5-3 0,-1-2 22,4 0-140,4-2 148,4 0-411,3-5 192,3-1 1,0-2 178,4-1-1776,-4-2 830,2-1 351,-4-3 226,2-3-1072,-4 2 789,1-5 0,0 3 474,0-4 0,0-2 0,0-1 0</inkml:trace>
  <inkml:trace contextRef="#ctx0" brushRef="#br1" timeOffset="1765">950 263 8325,'-3'-6'1408,"0"-1"596,3 1-492,0 2-655,0 2-492,0 2 1,3 0 22,1 0-503,2 0 1,1 0 92,1 0 33,2 0-1,3 0 196,0 0 1,0 0-1015,0 0 419,-1 0 269,1-3-587,0 2 0,-1-2 35,-1 3 310,-2 0 362,-2 0 0,-1 0 0,0 0 0</inkml:trace>
  <inkml:trace contextRef="#ctx0" brushRef="#br1" timeOffset="2123">950 308 8319,'-6'-3'1430,"-1"-1"-716,4 1-356,-3 3-771,5 4 151,-1 2 1,-1 6 38,1 0 182,0 5-53,2 0 0,-2 2-124,0 0 552,0 3 1,1-2 29,-1 2 432,1 1-383,-2-3-242,3 2 1,3-3 157,1 0-274,-1-3 1,6 0 78,-5-6 0,6 2 124,-1-4-138,-2-2 29,2 0-22,0-6 1,-1 3 141,3-3-297,-3 0 109,4-3 1,-3 2 105,2-3-101,1-1-14,-2-1 1,0-1-118,1 1 0,-1 0-26,1 2 0,-1-1 0,-2 3-313,0 0 450,-2 2-1052,0 0 324,-3 0 188,4 0-1069,-1 0 677,-2 0 312,-2 0-2009,-2 0 2563,-5 0 0,-2-6 0,-6-1 0</inkml:trace>
  <inkml:trace contextRef="#ctx0" brushRef="#br1" timeOffset="2321">969 456 8243,'-6'-10'0,"0"3"2778,2-4-1371,1 6-959,3-4 0,1 6 1174,1-1-778,2 1-296,5 3-1582,-2-3 735,5 3 0,-4-3-20,3 3-23,-4 0 213,6-3 0,-6 2 42,4-1-1167,0 2 811,-1 0 1,1 0-2188,-2 0 2630,2 0 0,-4 2 0,3 2 0</inkml:trace>
  <inkml:trace contextRef="#ctx0" brushRef="#br1" timeOffset="2525">1226 404 8241,'0'-16'2979,"0"-1"-1788,0 4-492,3 4 0,0 7 0,4 2 522,-1 0-2120,1 0 0,-3 0 140,0 0 542,-2 2-2417,0 2 1670,-2 2 0,0 1 964,0-1 0,-2 4 0,-2 0 0</inkml:trace>
  <inkml:trace contextRef="#ctx0" brushRef="#br1" timeOffset="2648">1245 488 8241,'-3'-7'1917,"3"1"0,-3-1-497,3 1-742,3 2-225,0-1-1506,4 4 0,1-2 0,1 3 1053,-1 0 0,-1 0 0,-1 0 0</inkml:trace>
  <inkml:trace contextRef="#ctx0" brushRef="#br1" timeOffset="3057">1463 263 8334,'-6'-5'1556,"-1"0"-584,4-1-330,0 3 0,1 7-252,0 2 0,-2 6-586,1 5 1,-1 4-94,2 0-243,0 3 326,-1-4 1,2 5 57,-1-4-322,1 3 270,1-4 0,1 2-14,1-5-270,2 1 267,-1-4 0,2 1-1348,-2-5 1565,-1 0 0,0-4 0,2 1 0</inkml:trace>
  <inkml:trace contextRef="#ctx0" brushRef="#br1" timeOffset="3410">1553 359 8209,'-3'3'670,"-3"1"-298,2 2-152,1 4 1,-1 0-1,3 3 276,-1 2-528,-1 1 1,6 3 204,2-2 75,3 2-500,2-9 1,3 4 0,0-8 477,0-2 0,2-3-67,0-1 0,-1-3 206,-1-4-208,0-2-224,0-4 121,-3 0 1,1-2 0,-4 0 304,-2 1-172,-2 1-26,-1 3 0,-2-3 220,0 3-379,0-2 123,-2 2 1,-3 0-189,-3 1 0,-2 2 39,-3-2 1,0 5-201,0-1 0,3 4-64,-1-1-237,3 1 365,-4 4 0,5-2-63,-2 4-1274,5-1 942,1-1 0,3 3 555,0-2 0,3 5 0,1 1 0</inkml:trace>
  <inkml:trace contextRef="#ctx0" brushRef="#br1" timeOffset="3688">1803 334 8209,'-6'0'601,"-1"3"1,1 3-121,0 5 329,2 1 0,1 4 0,4 3 311,1 1-1917,2 2 0,6-4 0,2-1-20,2-2 511,1-4 1,-2-4-1,2-5 964,0-2-178,0-2-326,-3-2 0,1-6 200,0-3 1,0 0-6,0-4 536,0-1-556,-3-1 0,-1 1 243,-3 1-164,-2 1-181,2 0 1,-6 3 227,2-2-570,-1 1 1,-6 1 0,-2 1 15,-2 1 0,-2 2 47,-2 3 0,0 2-1129,1 2 522,-1 1 340,0 1-1971,0 3 1058,0 1 1231,0 2 0,1 3 0,-1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4:36.8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392 109 8381,'0'-23'1479,"0"1"-1137,0 3-381,0 3 30,0 3 813,0 4-314,0 5 108,0 1-953,0 9 0,-4 2 321,-2 7 1,-3 7 667,-4 5 1,-6 8-291,-2 6 1,-2 7-178,-3 7 1,1 7 18,-4 4-363,-4 10 563,0 11 0,-1-1 175,7-2-1320,2-7 653,11-12 1,2-6-979,6-8 1,0-10 579,2-2 1,-2-5-805,2-2 1,1-3 1307,1-4 0,-1-1 0,1-3 0,0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4:40.9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276 370 8527,'0'-10'0,"0"1"0,-3 5 902,0-2-442,-1 5 0,-3-1-716,0 4 0,-4 2 106,1 2 1,-5 4 6,-2 0 1,-3 5 228,-1 0 737,1 2-512,-5-3 1,5 4 136,-1-3-58,1 0-176,3-2 1,2-1 14,5-2-249,3 2 67,5-7 0,2 3-12,2-3 0,5-3 166,6 1 1,3-3 412,3 0-429,3 0-69,-2 0 1,5 0-17,-1-3 1,-1 3 2,0-2-119,-2 1 157,1 4-17,-6-3 0,-1 6-240,-4-2 60,-2 5 1,-5-1-127,-2 2 0,-5 3 56,-3 2 0,-7 1-432,-4-1 1,-1-2 210,-1 2 0,0-3 150,2-1 1,1-4-125,1 2-1407,1-2 666,1-3 403,4-2 659,5-2 0,2-2 0,2-2 0</inkml:trace>
  <inkml:trace contextRef="#ctx0" brushRef="#br0" timeOffset="598">315 472 8423,'3'-3'316,"3"0"-98,-5-1 1,2-1 218,-1 3 160,-1 0 136,5-1-330,-5 2-297,1-1 96,1 2 0,-2 3 307,1 4 1,-1 2-144,-1 4 1,0 5-224,0 4 1,0 2 164,0 2-803,0-1 460,0 4 1,0 0 106,0 3-1017,0 0 686,0-6 0,0-1-70,0-5 91,0-7-153,0 2 158,0-11 1,-1 2 18,-1-6 1,1-1 34,-1-1 0,-1-2-42,1-5 171,-3 2-52,2-5 1,-2 4-60,1-2 335,3-1-99,-5-2 1,5-3-200,-1-1 259,1-1-195,1-1 1,4-4 508,2 0-226,1 1-97,5-3 1,0 1 476,3-2 0,3 2 24,-1 5 156,-1 5-420,2-1 0,-4 11 286,1-1-597,-5 4 170,0 1 1,-6 5 377,0 1-747,-2 5 209,0-4 1,-2 5-245,0-1 0,-2-1 191,-3 1 0,0-3-573,-2 0 0,0-1 102,-2 0-334,2-1 1,-2-2-1,3 1-246,-1 0 319,4-3 1,-3 1-150,2-3 872,1 0 0,-3 0 0,3 0 0</inkml:trace>
  <inkml:trace contextRef="#ctx0" brushRef="#br0" timeOffset="888">533 440 8518,'6'-3'2489,"-1"1"-1258,-1-3-718,0 2 0,3 6 0,1 2 367,1 3-1223,-1 5 1,-4 3 379,1 4 4,-1-1-1346,2 0 993,1-3 1,-4 0-56,0-3 0,-1-2 23,1-1 768,-1-5-308,-2 1-251,3-9 1,-2 0 0,3-5-62,1 0 198,-2 1 1,3-5 0,-2 1 70,2-1-44,0-1 1,1 2-1,-1 1-68,0 1 49,1-2-19,-1 4 0,-1-2-443,-1 5 257,-3-2-1181,2 5-258,-3-2 1634,0 9 0,-3 1 0,0 6 0</inkml:trace>
  <inkml:trace contextRef="#ctx0" brushRef="#br0" timeOffset="1478">764 466 8470,'0'-7'3316,"0"1"-1665,3 2-1291,-3 4 0,3 6 0,-2 4-1729,1 2 1,-1 0 499,1 3 1,-1 0-189,-1 0 0,2-2 46,0-2 221,0-3 790,-2 1 0,3-3 0,0 1 0</inkml:trace>
  <inkml:trace contextRef="#ctx0" brushRef="#br0" timeOffset="1648">732 357 8329,'3'-19'0,"-2"1"4193,3-4-1967,1 7-607,-2 8-1917,6 4 236,-2 3-1188,3 0 1,-2 3 0,-3 2 366,-3 0-788,1 5 0,-2-3 1671,1 1 0,-1 2 0,-1 0 0</inkml:trace>
  <inkml:trace contextRef="#ctx0" brushRef="#br0" timeOffset="2332">854 415 8450,'3'-7'0,"3"3"1343,-2 0 0,2 2-388,0 0 1,1 5-182,-1 3 0,-2 1-262,1 4-1238,-4 3 0,2-1 1,-3 1 27,0-2 456,0 0 1,0-3-1,0 2 124,0-3 1,-2 0 18,0-2 1,-1-2-672,1 1-75,1-4 660,-2 2 0,3-4-78,0-1 210,0-2 1,0-2-217,0 0 106,3-1 147,0 1 1,2-3 0,0 0 114,2-1 0,-1 1-36,3-1 0,0 0 622,0-1-364,-1-1-109,1 5 211,-1-5 0,3 5 1,-2-2 479,-2 2 133,1 3-77,-5 1-153,3 1-563,-5 1-8,1 1 1,-2 3 307,0 4 0,0 0-170,0 2 1,0-2-357,0 4 0,0-2 85,0 1-235,0-2 1,0 1 0,0-2 200,0-1-424,0 1 233,3-1 0,-2-2-18,1 1-956,2-4 281,-4 2-530,3-3 870,0 0 1,-2-1-27,1-1 1,1-1-218,-1-4 365,0-2 148,1 2 0,-2-5-200,1 4 452,1-4-107,-2 5 0,2-4-344,-3 2 1167,3 1 0,-3 1 799,3 1-940,-3-1-102,0 4 63,0 0-18,0 3-130,0 6 0,0 1 125,0 6-270,0 0 0,2 2 1,1 3 231,1 3-87,0 2-262,0 2 1,1 4-392,-3 3 0,2 6 198,-2 2 0,0 3-764,-5-2 1,2-1 194,-3-1-5,-3-1 340,0-8 1,-3-1-182,1-9-360,-1 0 365,-3-6 0,-2 1-270,0-2 253,-3-3 1,4-1 0,-3-3-678,-1-2 0,3-1 1125,0-3 0,-2 0 0,1 0 0</inkml:trace>
  <inkml:trace contextRef="#ctx0" brushRef="#br0" timeOffset="3350">1181 209 8281,'0'-6'215,"0"-1"167,0-2 12,0 2-124,0-2 1,0 5-258,3 2 0,-3 5 60,2 3-117,-1 4 1,-1 3 254,0 2-18,0 4 305,0 1-199,0 5 1,0 0 5,0 3-226,-3 0-57,3 0 0,-3-1-101,3 1-23,0-2 265,0 0 0,2-4-638,0 0 0,0-5 125,-2-2-917,3-5 397,-2-3 388,2-1 482,-3-6 0,2 0 0,2-3 0</inkml:trace>
  <inkml:trace contextRef="#ctx0" brushRef="#br0" timeOffset="3591">1341 190 8476,'4'-13'0,"1"2"2735,0 2-1231,-3 4-614,4 5-970,-2 2 1,0 8-1,0 5 269,-2 2-826,3 8 1,-4 0 0,1 4-279,-1-1 439,2 3 375,-2-5 1,4 3 454,-3-3 1,3-1-239,-1-2 1,2-2 150,0-3 0,0-6-90,-2-3-543,2-2 1,-6-1 150,3 1-590,-3-4 238,0 0 390,0-3-1406,-3 0 1583,-3 0 0,-4 0 0,-3 0 0</inkml:trace>
  <inkml:trace contextRef="#ctx0" brushRef="#br0" timeOffset="3791">1206 434 8366,'0'-9'1435,"0"-2"0,1-1-50,1 2 255,2 0-1033,2 1 0,3 4 279,-1-1-1256,4 4 1,0-1-1,4 3 258,0 0-460,-2 0 0,3 1 0,-3 0-10,1 1 1,0 1 416,0-1 0,-1-1-243,1 1 1,-2 1-354,0-1 243,-3 0 1,2-1-1,-2 0 518,0 1 0,0 0 0,-4-2 0</inkml:trace>
  <inkml:trace contextRef="#ctx0" brushRef="#br0" timeOffset="3965">1540 376 8246,'0'-3'2574,"0"-3"0,1 5-2035,1-1 1,-2 2-1285,3 2 0,-3 2 30,0 2-604,3 3 1,-2-2 0,1 2-301,-1-2 1316,-1 0 0,0-3 303,0 0 0,-3 0 0,2 0 0,-2-1 0</inkml:trace>
  <inkml:trace contextRef="#ctx0" brushRef="#br0" timeOffset="4891">1617 530 8152,'0'-4'-527,"0"-1"210,0 0 1120,0 3-19,0-4-281,0 5-834,0-4 158,0 4 247,3-5-389,-3 3 0,3-2 0,-2 0 288,1 0 1,-1-5 34,1 4 368,2-5 0,-3 1 108,3-5-434,1 1 212,-2-5-120,3 3 1,-5-5 45,4-1-14,-4-2 1,4 4-1,-3-1 472,-1 1-316,0 3 213,-1 5 64,0-1-288,-3 9-331,0 1 0,-4 10 217,-2 3-14,2 5 26,1 5 1,-2 3 0,3 5 268,0 2-719,3 1 208,-3 1 1,4-2-1014,-1 0 574,4-3 323,1-1 1,5-3-217,0-3 0,1-6 129,2-8 0,1-2 277,-1-4 1,1-6-277,1-2 433,0-4 1,0-3-1,-1-3-134,1-3 105,3 1-185,-3-5 1,3 2 65,-3-2 1,0-2 172,0 0 1,-1-3-117,1-5 1,-3 3 0,-1-3 0,-2 1-129,-1-1 1,1 0-260,-1 3 1,-2 2-23,-2 9 1,-1 5-337,-1 8 526,0 3 1,-4 9 3214,-2 7-1533,-1 7-998,-5 7 0,2 5-88,-3 4-250,0 2-46,3 5 1,-2 2-158,2 4 0,-2-3 178,1 1-509,5-5 1,4 0-1,4-5-53,2-3-71,5-10 1,1-1 0,3-11-216,0-1 234,-3-5 0,1 1 0,-3-3-1239,0 0 0,-1-1 265,0-1 1371,-1 0 0,1-3 0,-1-1 0</inkml:trace>
  <inkml:trace contextRef="#ctx0" brushRef="#br0" timeOffset="5114">2034 293 8195,'0'-10'1796,"0"0"1,0 0-980,0 2 922,0 1-823,3 3-1722,0 1 0,4 6 592,-1 2 1,-2 0-1716,1 2 1,-3-2 318,2 0 1610,-3 0 0,5 2 0,-2 3 0</inkml:trace>
  <inkml:trace contextRef="#ctx0" brushRef="#br0" timeOffset="5258">2002 421 8304,'3'-9'2818,"-3"2"-1938,6-3 1,-5 5-921,4 0 1,-1 2-197,2 3 236,1 0 0,-1 3 0,1 1 0</inkml:trace>
  <inkml:trace contextRef="#ctx0" brushRef="#br0" timeOffset="5612">2213 196 8234,'1'-6'0,"1"0"-666,-1-1 0,3 3 3,-2 0 290,-2 2 843,3-1 1,-2 4-1,0 1 384,1 3 0,1 3-393,-3 3 0,-1 4 205,-1 5-144,1-1-279,-5 6-244,6-2 188,-6 2 1,5 1 187,-4 0-1188,4-1 638,-2 1 1,3-3 124,0-2-1564,0-1 1107,0-3 1,3-4 506,1-2 0,2-3 0,0 1 0</inkml:trace>
  <inkml:trace contextRef="#ctx0" brushRef="#br0" timeOffset="5914">2399 293 8234,'4'-7'2418,"-1"1"-1553,-3 2 0,0 4 52,0 5-559,0 6 0,0 3 1,0 5-1759,0 3 1,0-2 583,0 1 0,0-2-12,0-1 0,0-1 52,0-2 1410,0-3 1,3-5-1,1-5-315,2-1 1069,0-1-970,0-3 0,1-1-114,-1-5-71,4-1 0,-3-3 0,1 0-11,-1 1 1,-2-2 12,-1-1 0,-3 2-330,1-2 1,-1-1-34,-1 1-37,-3 0 1,0 2 0,-4 0-139,1 0-149,-3 3 1,1 1 24,-3 3 122,0-1-418,-1 1 424,-1 2 0,-1 2-1962,-1 2 2261,2 0 0,-6 2 0,3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4:57.0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13 354 8410,'-3'-10'855,"2"0"-321,-1 4-335,-1 2 1,2 2-135,-1 4 0,1 5-97,1 3 0,0 5 35,0 3 532,0 0-314,0 1 1,0 3-7,0-1 388,0 6-338,0-3 1,0 4 16,0-2 248,0 2-249,0-1 1,3 3-441,1-5 1,0-1 158,0-7 0,0-1-534,3-4 0,1-2 119,1-4-272,-1-2 425,-1-4 0,1 0-173,1 0-989,-1-3 794,-1-1 1,-1-3 629,1-1 0,-1-2 0,1-3 0</inkml:trace>
  <inkml:trace contextRef="#ctx0" brushRef="#br0" timeOffset="467">64 373 8336,'-3'-12'2298,"-3"1"-1466,5-2 1,-2 4-34,3 2 0,4 2-286,2 1 1,2-1-930,2 2 0,3 1 266,2 2-57,0-3 1,0 3 249,0-2 44,0 1-212,-2 1 1,-1 0-1,-1 1 268,0 1-419,-6 1 124,3 4 1,-7 0-240,1 1 271,-1 2 81,-1 3 0,-4 2-265,-2 0 0,-1 3 208,-4-1 0,3-1-145,-3 1 0,2-2 32,-1 0 66,2-5 1,-1 2-1,2-4-131,1 0 749,2-4-209,-1-1-293,4-3 888,-2 0 0,9 0-357,2 0 0,4-2-156,3 0 1,0 0 22,2 2 0,0 0 26,2 0-835,0 0 371,-2 0 0,-2 0 260,-2 0-433,-3 3 1,-1 1 0,-5 4 87,-2 0 0,-2 4 101,-2-1 0,-4-2 317,-2 2 47,-4 0-306,2-1 44,-3 2 0,1-3 0,1 2 34,0-3-1025,3-3 359,-1 0 252,0-1-980,2 0 354,0-2-531,5-2 951,2 0 1,2-2 534,3-3 0,3-3 0,2-2 0</inkml:trace>
  <inkml:trace contextRef="#ctx0" brushRef="#br0" timeOffset="1025">481 341 8342,'0'-5'0,"0"1"2395,0 0-1454,0-3-680,0 4 65,3 3-646,-2 3 1,4 5 0,-2 0 231,0 3 293,-1 4 29,0-2-93,-2 6 0,3-3 636,-1 4-442,0-1 0,-1 2 111,1 1 0,1 1-374,4-2 1,-1 0 159,0-4 1,2-3 317,0-4-855,-1-2-380,5-1 1,-4-4 282,3-3-114,0-6 329,-1-1 1,2-6-142,-2 0 31,0-3 0,1 2 0,-2-2 443,-2 0 0,1 1-14,-2 2 1,0 1 704,1 1-405,-4 2-147,3 3-77,-5 2 0,2 1 0,-1 4 315,0 1-260,0 2 1,1 5 0,0 2 449,1 1-606,5 1 77,-5 2 0,8-1-287,-1 1 0,1-2 69,1-3 1,2 1-131,0-5 1,2 2-66,0-6 27,2 0 234,-3-5 0,0-1-59,-3-5-228,0-1 212,0-3 0,-1 0-76,1-2 269,-3 1-86,-1-1 0,-1 1 284,0-1 0,-1 2-100,-1-2 0,-2-1 76,-2 1 0,-1-3 198,1 1-423,-1-1 35,-4-2 0,0 1 81,-4 0-286,1 0 76,-4-4 1,3 6 265,-4-3-730,3 5 361,-1 0 0,2 4-860,-2 0 498,5 4 301,-5 0 1,6 2-1372,-4 3 744,1 0-1633,-1 2 1552,1 3 1,2 0-118,0 4 984,-1 2 0,-1 1 0,-1 3 0</inkml:trace>
  <inkml:trace contextRef="#ctx0" brushRef="#br0" timeOffset="1480">475 46 8430,'-3'-13'1796,"-1"3"-1572,-2 1 0,2 3-534,-1 2 82,4 1-132,-5 8 1,5 1-1,-3 7-241,-1 3 691,-1 4 1,-1 3 0,1 4-183,0 3 596,-1 6-339,-2 9 0,0 5 374,-2 5 0,0 4-294,2 8 1,-2-2-328,3 4 0,2-10 133,4-4-554,1-8 0,1-6 0,-2-5-51,0-1-134,0-6 406,-1-3 1,2-4 281,-1-5 0,1-2 0,1-2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5:00.3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33 287 8312,'0'-13'0,"0"0"1746,0 3-913,0 1-751,0 5-971,2 1 458,2 3 1,2 1 430,1 1 0,-1 2 0,1 2 0</inkml:trace>
  <inkml:trace contextRef="#ctx0" brushRef="#br0" timeOffset="214">13 364 8346,'-3'-3'0,"-1"2"0,2-1 1044,1 1-2373,-2 1 1329,9 3 0,-2-2 0,6 2 0</inkml:trace>
  <inkml:trace contextRef="#ctx0" brushRef="#br0" timeOffset="557">360 24 8352,'0'-10'3334,"-3"1"-2595,2 5-411,-2 7-67,3 4-700,0 9 416,0 3 1,0 4 152,0 2-173,0 4 96,0 0 0,0 3 234,0 0-477,0 0 1,0-2 0,0 0-389,0 1 0,1-3 142,1 0 1,1-4-503,1-3 1,2-4 53,-2-2-197,-1-1 1081,3-4 0,-3-1 0,4-3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25:11.312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597 231 9332,'-3'0'-2714,"0"-3"3672,3 2 3152,-3-2-4116,2 3-738,-1-2 780,2 1 1658,0-2 242,-3 0-1242,2 2-867,-2-1-1295,3-1 3080,0 2 552,0-2-615,0 0-1396,0 3-113,0-3 1531,0 0 14,-3 2-2716,3-2 683,-3 3-1606,3-3 2022,0 3 73,0-6 129,0 5-155,0-4 0,0 3-13,0-2 2996,0 2-2547,0-3 1,0 1 1759,0-2-1651,0 2-576,-3-1 1,2 1 404,-1-2-643,1-1-75,1 1 644,0-1-63,0 4-118,0 0 1,0 9 129,0 5 1223,0 10-900,0 8 1,3 13 370,1 7-160,2 10-503,3 12 1,2 11-409,4 10 1,-1-2 150,1 1 1,-4-1-427,0-7 239,-3-1 20,1-8-1140,-3-12 965,1-6 0,-2-14-74,0-4-831,0 1 853,-4-7 1,2-2-237,-3-7 517,0-5-354,0-2 2565,0-6 1,-1-2-2283,-1-4 1,1-4-611,-4-4 1,4-5 288,-1-4-224,-2-3 455,3-9 0,-1 1 162,2-6 1,-3-5-1,-1-5 1</inkml:trace>
  <inkml:trace contextRef="#ctx0" brushRef="#br0" timeOffset="280">597 51 9525,'-6'-10'2498,"0"-1"-822,2 2 84,-2 1-761,6 4-137,-6-2 0,4 6-859,-2-2-814,0 4 1548,0 1 1,-1 7 762,0 0-1159,3 2 1,-4 2 0,2 1 1430,-2 2-1288,-1-1 1,2 2 933,0-1 1438,0-1-2176,1 2 1,0-2 0,0 1-954,2-2 1,-1-1-38,3-1 0,-2-1-1278,0-2 756,0 0 797,2-4 1,0 3-1,0 1 1</inkml:trace>
  <inkml:trace contextRef="#ctx0" brushRef="#br0" timeOffset="540">520 109 9487,'4'0'570,"2"0"1,-3 0 164,4 0 1,2 3-417,2 1 1,1 2-76,1 0-118,2 1 71,5-1 1,-1 0-436,3 1 0,-2-2-211,-1 0 212,0 0 0,-2-4 1,0 1-59,-2-1-1286,0-1 1006,-2 0 0,-2-1 666,0-1 1,-4 1 0,3-1 0</inkml:trace>
  <inkml:trace contextRef="#ctx0" brushRef="#br0" timeOffset="1682">232 1751 10125,'-1'-9'314,"-1"1"0,-1-1-202,-1 0-1146,-2 5 550,5-5 0,-4 6-279,3-4 1250,-3 4-381,2 0 0,-4 3-258,1 0 206,-3 3-170,-1 0 0,-4 7 331,-1 3 1,1 3-100,-3 3 1,0 4 114,-3 2 0,4 3-127,1 2 222,2 4 1,3-4 0,2 4 192,3-1-605,2-4 0,4-1 231,1-4 7,4-5-958,1-3 584,5-3 1,-2-3-256,3-2 1,1-4 231,1-2 1,-1-1 244,3-1 0,0-3 0,2 0 0</inkml:trace>
  <inkml:trace contextRef="#ctx0" brushRef="#br0" timeOffset="2261">431 1886 9067,'-7'-10'-408,"1"0"280,-1-2 1080,1 2-363,0 0 1,2 7-778,1 0 166,0 3 0,2 0 176,-3 0-475,2 3 270,-4 0 1,3 7 145,-3 3 123,-1 0 1,1 6 0,-1 0 206,1 1 0,2 2-190,-1 0 0,4-4-227,-1 1 1,1-5 129,1-1-209,3 0 20,3-6 1,2-1 169,3-3-322,0-3 146,1-5 0,2-3 92,1-4-127,-2-4 118,0-1 0,-1 0-128,-1 0 0,-2 0 81,0-2 0,-3 3-25,-1 1 1,-3 1 94,-2 1-248,0 0 173,-2 3 0,-4 2-86,-3 4-335,-2 1 1,-1 3 0,-3 1-289,1 3-172,0 1 0,1 5 908,0-2 1,1 2 0,-1 3 0</inkml:trace>
  <inkml:trace contextRef="#ctx0" brushRef="#br0" timeOffset="2673">649 1757 9787,'-7'0'0,"1"0"0,0 4 302,2 2 641,-2 4-738,6 2 1,-3 5-37,3 2-84,0 0 1,0 6 0,2-4-111,0 0-39,3-1 1,-4-4-121,4-1 0,-2-4 0,2-4-780,-1-2 490,1-2 0,1-4-19,1-3 367,-1-1 1,0-8-101,-2 1 118,2-1 262,-3-6-117,4 3 0,-1-3-171,0-1 770,1 1-538,-1 3 1,1-2 1488,-1 3-737,1 0-517,-1 5 1,-2 1 1296,1 5-734,-4-2-518,5 6 1,-6 0 0,3 7 274,0 3-715,-2 5 74,4-2 1,-3 5 357,2-3-693,0 3 307,3-4 0,-3 1-973,0-2 0,0-1 148,0-1-44,2-2-34,-2-2 1,0-1-79,0 0-826,-3-2 1815,5-1 0,-2-3 1,2 0-1</inkml:trace>
  <inkml:trace contextRef="#ctx0" brushRef="#br0" timeOffset="3115">925 1732 8824,'-5'0'0,"1"0"0,3 0 831,-5 0 1,5 3 0,-1 2 548,1 2-1524,1 3 231,0 3 0,1 0-185,1 0 0,2 0 183,2-1 0,1 1-409,-1-3 1,0 2 147,1-4-76,-4 1 1,3-6 9,-2-1-90,-1 2 27,3-3 1,-5 1 0,3-4-191,-1-3 317,-1 0 1,0-2-1,0-1 159,0-1 130,1-2-199,-2 1 1,2-2 240,0 1 1,-3-1-29,2 1 756,2-1-591,-3 2 0,4 0 48,-3 2 604,3 1-318,-5-3-336,6 7 1,-4-2 467,2 3-366,-3-1 1,5 3 53,-2 0 1,0 3-177,0 2 0,0 0-136,3 2 0,-1 1 264,1 1-875,2-1 416,-2-1 0,2-1 21,-2 1-1083,-1-1 806,1 0 0,-1-1-77,0-1-622,-2-3 0,2 5-790,-2-2 715,-1-1-308,2 0 716,-4-3 691,2 0 0,0 0 1,0 0-1</inkml:trace>
  <inkml:trace contextRef="#ctx0" brushRef="#br1" timeOffset="3490">1239 1764 8512,'-7'-3'0,"2"1"541,0-2-409,3 0-205,2 0 1,0-1 275,0 0 1,5 0-1,1-2-327,2 1 0,-1-1 0,1 0-202,0-1 260,1 1 0,-3-3 1,1 4-230,-1 0-157,1-1 1,-4-1 133,-1-1 1,-1 0-14,-1 3 506,0 2 1,-4 2 0,-1 2-205,-3 0 1125,-4 0-765,5 2 0,-4 2 100,2 2-9,1 4 1,1-2 20,1 2 347,0 1-229,-1 2-271,4 0 0,0-3-833,3 1 1,0-1 397,0 1 1,3 0-1729,1-2 977,4-1 896,0-4 0,7 1 0,-2-1 0</inkml:trace>
  <inkml:trace contextRef="#ctx0" brushRef="#br0" timeOffset="3728">1579 1597 9739,'-3'-4'-336,"0"-1"231,-1 0 1,-2 3 55,2-1 1,-2 3-325,0 0 0,-1 0-133,-2 0 653,2 3 1,-5 1-93,1 4-18,2 0 722,-3 4 1,4 0-1,-2 3 390,1 2-722,0-3 1,6 2-1,0-3-346,3-1-132,0-2 18,0 3-135,5-6 0,0-1 1,6-4 211,0-1-1072,2-4 0,-1 0 996,1-4 1,3-5 0,0-2 0</inkml:trace>
  <inkml:trace contextRef="#ctx0" brushRef="#br0" timeOffset="3969">1604 1193 16945,'-6'-6'-3922,"0"2"3113,-1-5 2223,1 5-726,-1 1 0,4 3-382,0 0 0,3 7 0,0 3 174,0 6-398,0 3 1,0 3 0,0 4 1474,0 3-397,3 3-634,0 3 0,4-2-237,-1 3 1,3-1-67,-1 1 0,1-5-1709,-3-2 1,0-2 561,-2-4 162,2-3 1,-5-5 0,1-3-526,-1-1 1345,-1-2 0,-3-2 0,-1-1 1</inkml:trace>
  <inkml:trace contextRef="#ctx0" brushRef="#br0" timeOffset="4200">1252 1610 9514,'-22'0'0,"2"0"581,4 0 0,8 0-224,2 0-428,4 0 0,7-1-62,8-1 578,1 1 1,6-5 0,-1 0 473,4-2 0,2-2-406,0 1 1,4-2-481,1 0 1,3 0 126,1 0-1997,1-1 1302,-6 5 1,1-5 202,-2 4-1914,0-4 2250,-5 5 0,-1-5 0,-3 2 1</inkml:trace>
  <inkml:trace contextRef="#ctx0" brushRef="#br1" timeOffset="4440">1726 1469 8567,'-3'3'637,"-1"-1"-461,1 2-234,0 0 1,3 5-354,0 1 1,4 0-15,2 1-92,1 0 287,5 2 0,-5-3-230,2 1 239,1-3 0,-3 1 1,1-2 220,-1-1 0,-3 0 0,5 1 0,-2-1 0</inkml:trace>
  <inkml:trace contextRef="#ctx0" brushRef="#br1" timeOffset="4680">1797 1430 8567,'-7'-9'0,"1"2"0,2-2 2875,2 2-2057,2 1 0,0 2-3063,2 2 1226,-1 1 1,5 1-154,-2 0 50,-1 0 1122,0 0 0,3 3 0,1 1 0</inkml:trace>
  <inkml:trace contextRef="#ctx0" brushRef="#br1" timeOffset="4927">1835 1334 8567,'0'6'-437,"2"3"1,1 0-412,-2 1 704,3 1 484,-4 2 1,3 2 0,-2 2-159,1-1 1,-1 3 44,1-2 0,1 1-105,-1-1 1,2-2 160,-2-2-171,3-3 0,-1-1 0,2-5 267,1-2 229,-1-1-300,0-4 0,1-1 161,-1-5-242,1-1 1,-1-3 0,1 0-131,-1-2 0,0 1 124,1-1 0,1 0-766,1 0 277,-3-3 230,-1 4 0,-1-1-654,2 2 1,-2 0 132,-2 0-262,2 0 1,-4 1-1,2 0-341,-1-1 1162,-1 2 0,-3-5 0,0 1 0,-4-2 0</inkml:trace>
  <inkml:trace contextRef="#ctx0" brushRef="#br1" timeOffset="5163">2002 1122 6265,'0'-3'2948,"0"-1"-1431,0 2-1216,0 1 0,0-1-75,0 4 1,0 5 198,0 3-555,0 5 0,1 4 101,1 2 311,-1 6-783,4-3 451,-1 7 1,2-1 130,1 2-837,-1-3 0,-2-1 1,0-5-1292,-1-1 1232,2-5 305,-4-2 510,1-5 0,-4-3 0,-2-4 0</inkml:trace>
  <inkml:trace contextRef="#ctx0" brushRef="#br1" timeOffset="5413">1803 1257 8567,'-10'-10'0,"0"1"0,3 2 1523,2 4 0,6-1 1,1 3-1678,2-1 1,5-3-1,2 1-575,1 1 954,3-3-258,-1 2-9,4 1 100,-1-3-79,2 2 1,1-1-389,1 0 0,0 1 0,2 1-1011,-1-1 986,-1 3 434,-1-2 0,-1 0 0,0-1 0</inkml:trace>
  <inkml:trace contextRef="#ctx0" brushRef="#br1" timeOffset="5664">2098 1315 8567,'-6'13'0,"0"-1"423,2 1 0,0 2 213,2 0-703,2 0 0,-3-2 156,6 0 195,-3-3-911,6-1 534,-2-3 1,3-2 63,1-2 17,-1 2 1,3-4-1,-4 2-99,0-4 28,1-1 66,-1-4 0,1-1-237,2-1 0,-2-2-22,2 0 0,-2-3 1,-2-1-17,0 1 1,0 0 998,0 1-452,-2 1 0,-1-1-137,-2 3 1032,3 1 1,-2 4-384,1 1 0,-1 5-242,-1 2 1,-1 8 328,-1 6 0,1 5-9,-1 6-765,1 1 0,2 6 0,1 1 421,0 2-958,3 1 416,-2 2 0,3-2 161,-2 2-258,2-5 0,-5-2 0,1-3-324,-2-1 0,0-6 204,0 0 1,0-6-535,0-4 307,0 0 209,0-1-147,0 0 1,0-3 0,0-2-347,-2-1 341,-2-3 1,-5 1 0,0-3-325,-1-1 86,0 0 292,-3-4 0,0 2-773,0-3 1147,0-1 0,-2-4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F28B1-7C23-9A46-BB3A-DF6C2E08FC23}" type="datetimeFigureOut"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5AF88-C233-B34E-9969-87B7F2397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3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5AF88-C233-B34E-9969-87B7F23970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3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err="1">
                <a:solidFill>
                  <a:srgbClr val="242424"/>
                </a:solidFill>
                <a:effectLst/>
                <a:latin typeface="-apple-system"/>
              </a:rPr>
              <a:t>ØPerforma</a:t>
            </a:r>
            <a:r>
              <a:rPr lang="en-US" sz="1800">
                <a:solidFill>
                  <a:srgbClr val="242424"/>
                </a:solidFill>
                <a:effectLst/>
                <a:latin typeface="-apple-system"/>
              </a:rPr>
              <a:t> as a post processing step.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br>
              <a:rPr lang="en-US">
                <a:solidFill>
                  <a:srgbClr val="242424"/>
                </a:solidFill>
                <a:effectLst/>
                <a:latin typeface="-apple-system"/>
              </a:rPr>
            </a:b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800">
                <a:solidFill>
                  <a:srgbClr val="242424"/>
                </a:solidFill>
                <a:effectLst/>
                <a:latin typeface="-apple-system"/>
              </a:rPr>
              <a:t>Ø Flow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800" err="1">
                <a:solidFill>
                  <a:srgbClr val="242424"/>
                </a:solidFill>
                <a:effectLst/>
                <a:latin typeface="-apple-system"/>
              </a:rPr>
              <a:t>ØWhile</a:t>
            </a:r>
            <a:r>
              <a:rPr lang="en-US" sz="1800">
                <a:solidFill>
                  <a:srgbClr val="242424"/>
                </a:solidFill>
                <a:effectLst/>
                <a:latin typeface="-apple-system"/>
              </a:rPr>
              <a:t> computing L1 fetch L2 data also.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800" err="1">
                <a:solidFill>
                  <a:srgbClr val="242424"/>
                </a:solidFill>
                <a:effectLst/>
                <a:latin typeface="-apple-system"/>
              </a:rPr>
              <a:t>ØAfter</a:t>
            </a:r>
            <a:r>
              <a:rPr lang="en-US" sz="1800">
                <a:solidFill>
                  <a:srgbClr val="242424"/>
                </a:solidFill>
                <a:effectLst/>
                <a:latin typeface="-apple-system"/>
              </a:rPr>
              <a:t> the compute while streaming out L1 data DELPHI can perform element wise addition.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800" err="1">
                <a:solidFill>
                  <a:srgbClr val="242424"/>
                </a:solidFill>
                <a:effectLst/>
                <a:latin typeface="-apple-system"/>
              </a:rPr>
              <a:t>ØReLU</a:t>
            </a:r>
            <a:r>
              <a:rPr lang="en-US">
                <a:solidFill>
                  <a:srgbClr val="242424"/>
                </a:solidFill>
                <a:effectLst/>
                <a:latin typeface="-apple-system"/>
              </a:rPr>
              <a:t> </a:t>
            </a:r>
            <a:r>
              <a:rPr lang="en-US" sz="1800" err="1">
                <a:solidFill>
                  <a:srgbClr val="242424"/>
                </a:solidFill>
                <a:effectLst/>
                <a:latin typeface="-apple-system"/>
              </a:rPr>
              <a:t>befor</a:t>
            </a:r>
            <a:r>
              <a:rPr lang="en-US">
                <a:solidFill>
                  <a:srgbClr val="242424"/>
                </a:solidFill>
                <a:effectLst/>
                <a:latin typeface="-apple-system"/>
              </a:rPr>
              <a:t> </a:t>
            </a:r>
            <a:r>
              <a:rPr lang="en-US" sz="1800" err="1">
                <a:solidFill>
                  <a:srgbClr val="242424"/>
                </a:solidFill>
                <a:effectLst/>
                <a:latin typeface="-apple-system"/>
              </a:rPr>
              <a:t>eand</a:t>
            </a:r>
            <a:r>
              <a:rPr lang="en-US" sz="1800">
                <a:solidFill>
                  <a:srgbClr val="242424"/>
                </a:solidFill>
                <a:effectLst/>
                <a:latin typeface="-apple-system"/>
              </a:rPr>
              <a:t> after element wise addition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800">
                <a:solidFill>
                  <a:srgbClr val="242424"/>
                </a:solidFill>
                <a:effectLst/>
                <a:latin typeface="-apple-system"/>
              </a:rPr>
              <a:t>Ø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800" err="1">
                <a:solidFill>
                  <a:srgbClr val="242424"/>
                </a:solidFill>
                <a:effectLst/>
                <a:latin typeface="-apple-system"/>
              </a:rPr>
              <a:t>ØThroughput</a:t>
            </a:r>
            <a:r>
              <a:rPr lang="en-US" sz="1800">
                <a:solidFill>
                  <a:srgbClr val="242424"/>
                </a:solidFill>
                <a:effectLst/>
                <a:latin typeface="-apple-system"/>
              </a:rPr>
              <a:t> 64 elements per cycle.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800">
                <a:solidFill>
                  <a:srgbClr val="242424"/>
                </a:solidFill>
                <a:effectLst/>
                <a:latin typeface="-apple-system"/>
              </a:rPr>
              <a:t>Ø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800" err="1">
                <a:solidFill>
                  <a:srgbClr val="242424"/>
                </a:solidFill>
                <a:effectLst/>
                <a:latin typeface="-apple-system"/>
              </a:rPr>
              <a:t>ØOverhead</a:t>
            </a:r>
            <a:r>
              <a:rPr lang="en-US" sz="1800">
                <a:solidFill>
                  <a:srgbClr val="242424"/>
                </a:solidFill>
                <a:effectLst/>
                <a:latin typeface="-apple-system"/>
              </a:rPr>
              <a:t> : Fetch of L2 data from memory.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800" err="1">
                <a:solidFill>
                  <a:srgbClr val="242424"/>
                </a:solidFill>
                <a:effectLst/>
                <a:latin typeface="-apple-system"/>
              </a:rPr>
              <a:t>ØIf</a:t>
            </a:r>
            <a:r>
              <a:rPr lang="en-US" sz="1800">
                <a:solidFill>
                  <a:srgbClr val="242424"/>
                </a:solidFill>
                <a:effectLst/>
                <a:latin typeface="-apple-system"/>
              </a:rPr>
              <a:t> the layer is input BW limited – Delay in compute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5AF88-C233-B34E-9969-87B7F23970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6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en-US">
                <a:solidFill>
                  <a:srgbClr val="242424"/>
                </a:solidFill>
                <a:effectLst/>
                <a:latin typeface="-apple-system"/>
              </a:rPr>
            </a:b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Ø Flow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ØWhile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 computing L1 fetch L2 data also.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ØAfter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 the compute while streaming out L1 data DELPHI can perform element wise addition.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ØReLU</a:t>
            </a:r>
            <a:r>
              <a:rPr lang="en-US">
                <a:solidFill>
                  <a:srgbClr val="242424"/>
                </a:solidFill>
                <a:effectLst/>
                <a:latin typeface="-apple-system"/>
              </a:rPr>
              <a:t> </a:t>
            </a:r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befor</a:t>
            </a:r>
            <a:r>
              <a:rPr lang="en-US">
                <a:solidFill>
                  <a:srgbClr val="242424"/>
                </a:solidFill>
                <a:effectLst/>
                <a:latin typeface="-apple-system"/>
              </a:rPr>
              <a:t> </a:t>
            </a:r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eand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 after element wise addition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Ø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ØThroughput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 64 elements per cycle.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Ø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ØOverhead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 : Fetch of L2 data from memory.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ØIf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 the layer is input BW limited – Delay in compute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E9C0-EF8B-4A5A-BFE9-D0151B89F9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3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en-US">
                <a:solidFill>
                  <a:srgbClr val="242424"/>
                </a:solidFill>
                <a:effectLst/>
                <a:latin typeface="-apple-system"/>
              </a:rPr>
            </a:b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Ø Flow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ØWhile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 computing L1 fetch L2 data also.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ØAfter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 the compute while streaming out L1 data DELPHI can perform element wise addition.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ØReLU</a:t>
            </a:r>
            <a:r>
              <a:rPr lang="en-US">
                <a:solidFill>
                  <a:srgbClr val="242424"/>
                </a:solidFill>
                <a:effectLst/>
                <a:latin typeface="-apple-system"/>
              </a:rPr>
              <a:t> </a:t>
            </a:r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befor</a:t>
            </a:r>
            <a:r>
              <a:rPr lang="en-US">
                <a:solidFill>
                  <a:srgbClr val="242424"/>
                </a:solidFill>
                <a:effectLst/>
                <a:latin typeface="-apple-system"/>
              </a:rPr>
              <a:t> </a:t>
            </a:r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eand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 after element wise addition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Ø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ØThroughput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 64 elements per cycle.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Ø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ØOverhead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 : Fetch of L2 data from memory.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algn="l"/>
            <a:r>
              <a:rPr lang="en-US" sz="1200" err="1">
                <a:solidFill>
                  <a:srgbClr val="242424"/>
                </a:solidFill>
                <a:effectLst/>
                <a:latin typeface="-apple-system"/>
              </a:rPr>
              <a:t>ØIf</a:t>
            </a:r>
            <a:r>
              <a:rPr lang="en-US" sz="1200">
                <a:solidFill>
                  <a:srgbClr val="242424"/>
                </a:solidFill>
                <a:effectLst/>
                <a:latin typeface="-apple-system"/>
              </a:rPr>
              <a:t> the layer is input BW limited – Delay in compute</a:t>
            </a: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E9C0-EF8B-4A5A-BFE9-D0151B89F9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7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Assuming we have enough routing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5AF88-C233-B34E-9969-87B7F23970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BW limited due to routing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5AF88-C233-B34E-9969-87B7F23970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F1C56-283A-4B63-AB6B-E58A6BF16C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8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45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40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78283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9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950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52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1186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0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29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73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26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15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5744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4977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9100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/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749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255903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12041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7567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28pt</a:t>
            </a:r>
            <a:r>
              <a:rPr lang="en-US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/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16pt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 err="1"/>
              <a:t>14pt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421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42900" y="87217"/>
            <a:ext cx="11582400" cy="865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40pt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42900" y="1104900"/>
            <a:ext cx="11582400" cy="506730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300"/>
              </a:spcAft>
              <a:defRPr sz="1800"/>
            </a:lvl3pPr>
            <a:lvl4pPr>
              <a:spcBef>
                <a:spcPts val="0"/>
              </a:spcBef>
              <a:spcAft>
                <a:spcPts val="300"/>
              </a:spcAft>
              <a:defRPr sz="1600"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24pt Intel Clear body text</a:t>
            </a:r>
          </a:p>
          <a:p>
            <a:pPr lvl="1"/>
            <a:r>
              <a:rPr lang="en-US"/>
              <a:t>20pt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/>
              <a:t>14pt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211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5792-E064-4BC0-98FE-34992898D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4894A-BD9C-4111-A1BD-CEDE526E5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4A8D3-4F0B-411F-929D-5653B088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DF4A-299A-4E07-8E67-B85433EA886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EA700-8628-4911-B6B3-DCE1FBBA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0491E-3922-487F-A0EB-6083F8EC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5003-93BB-4D1A-9014-C3A89A8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B2C7-BB4E-4BEA-9FE3-F7EB5328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9FCD-1645-4AD2-8220-F78B319F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DD19-5ACF-4CC3-9F9E-6EFE6DF8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10F4-F76D-4B79-98AD-8DDA5137FD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C3CB3-0393-4D06-AFB2-E0A195D4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5FA9-23CD-4B0E-A3AA-E701A477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23B0-35D8-46BC-9B7A-2DD5F5FB6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5255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80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97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67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1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88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2241319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Intel Labs | The Future Begins Here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52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9" r:id="rId27"/>
    <p:sldLayoutId id="2147483724" r:id="rId28"/>
    <p:sldLayoutId id="2147483725" r:id="rId29"/>
    <p:sldLayoutId id="2147483726" r:id="rId3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.png"/><Relationship Id="rId18" Type="http://schemas.openxmlformats.org/officeDocument/2006/relationships/customXml" Target="../ink/ink152.xml"/><Relationship Id="rId26" Type="http://schemas.openxmlformats.org/officeDocument/2006/relationships/customXml" Target="../ink/ink156.xml"/><Relationship Id="rId21" Type="http://schemas.openxmlformats.org/officeDocument/2006/relationships/image" Target="../media/image169.png"/><Relationship Id="rId34" Type="http://schemas.openxmlformats.org/officeDocument/2006/relationships/customXml" Target="../ink/ink160.xml"/><Relationship Id="rId7" Type="http://schemas.openxmlformats.org/officeDocument/2006/relationships/image" Target="../media/image162.png"/><Relationship Id="rId12" Type="http://schemas.openxmlformats.org/officeDocument/2006/relationships/customXml" Target="../ink/ink149.xml"/><Relationship Id="rId17" Type="http://schemas.openxmlformats.org/officeDocument/2006/relationships/image" Target="../media/image167.png"/><Relationship Id="rId25" Type="http://schemas.openxmlformats.org/officeDocument/2006/relationships/image" Target="../media/image171.png"/><Relationship Id="rId33" Type="http://schemas.openxmlformats.org/officeDocument/2006/relationships/image" Target="../media/image175.png"/><Relationship Id="rId2" Type="http://schemas.openxmlformats.org/officeDocument/2006/relationships/image" Target="../media/image159.png"/><Relationship Id="rId16" Type="http://schemas.openxmlformats.org/officeDocument/2006/relationships/customXml" Target="../ink/ink151.xml"/><Relationship Id="rId20" Type="http://schemas.openxmlformats.org/officeDocument/2006/relationships/customXml" Target="../ink/ink153.xml"/><Relationship Id="rId29" Type="http://schemas.openxmlformats.org/officeDocument/2006/relationships/image" Target="../media/image17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46.xml"/><Relationship Id="rId11" Type="http://schemas.openxmlformats.org/officeDocument/2006/relationships/image" Target="../media/image164.png"/><Relationship Id="rId24" Type="http://schemas.openxmlformats.org/officeDocument/2006/relationships/customXml" Target="../ink/ink155.xml"/><Relationship Id="rId32" Type="http://schemas.openxmlformats.org/officeDocument/2006/relationships/customXml" Target="../ink/ink159.xml"/><Relationship Id="rId37" Type="http://schemas.openxmlformats.org/officeDocument/2006/relationships/image" Target="../media/image177.png"/><Relationship Id="rId5" Type="http://schemas.openxmlformats.org/officeDocument/2006/relationships/image" Target="../media/image161.png"/><Relationship Id="rId15" Type="http://schemas.openxmlformats.org/officeDocument/2006/relationships/image" Target="../media/image166.png"/><Relationship Id="rId23" Type="http://schemas.openxmlformats.org/officeDocument/2006/relationships/image" Target="../media/image170.png"/><Relationship Id="rId28" Type="http://schemas.openxmlformats.org/officeDocument/2006/relationships/customXml" Target="../ink/ink157.xml"/><Relationship Id="rId36" Type="http://schemas.openxmlformats.org/officeDocument/2006/relationships/customXml" Target="../ink/ink161.xml"/><Relationship Id="rId10" Type="http://schemas.openxmlformats.org/officeDocument/2006/relationships/customXml" Target="../ink/ink148.xml"/><Relationship Id="rId19" Type="http://schemas.openxmlformats.org/officeDocument/2006/relationships/image" Target="../media/image168.png"/><Relationship Id="rId31" Type="http://schemas.openxmlformats.org/officeDocument/2006/relationships/image" Target="../media/image174.png"/><Relationship Id="rId4" Type="http://schemas.openxmlformats.org/officeDocument/2006/relationships/customXml" Target="../ink/ink145.xml"/><Relationship Id="rId9" Type="http://schemas.openxmlformats.org/officeDocument/2006/relationships/image" Target="../media/image163.png"/><Relationship Id="rId14" Type="http://schemas.openxmlformats.org/officeDocument/2006/relationships/customXml" Target="../ink/ink150.xml"/><Relationship Id="rId22" Type="http://schemas.openxmlformats.org/officeDocument/2006/relationships/customXml" Target="../ink/ink154.xml"/><Relationship Id="rId27" Type="http://schemas.openxmlformats.org/officeDocument/2006/relationships/image" Target="../media/image172.png"/><Relationship Id="rId30" Type="http://schemas.openxmlformats.org/officeDocument/2006/relationships/customXml" Target="../ink/ink158.xml"/><Relationship Id="rId35" Type="http://schemas.openxmlformats.org/officeDocument/2006/relationships/image" Target="../media/image176.png"/><Relationship Id="rId8" Type="http://schemas.openxmlformats.org/officeDocument/2006/relationships/customXml" Target="../ink/ink147.xml"/><Relationship Id="rId3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8.png"/><Relationship Id="rId4" Type="http://schemas.microsoft.com/office/2014/relationships/chartEx" Target="../charts/chartEx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47" Type="http://schemas.openxmlformats.org/officeDocument/2006/relationships/customXml" Target="../ink/ink21.xml"/><Relationship Id="rId50" Type="http://schemas.openxmlformats.org/officeDocument/2006/relationships/image" Target="../media/image29.png"/><Relationship Id="rId55" Type="http://schemas.openxmlformats.org/officeDocument/2006/relationships/customXml" Target="../ink/ink25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6" Type="http://schemas.openxmlformats.org/officeDocument/2006/relationships/image" Target="../media/image12.png"/><Relationship Id="rId29" Type="http://schemas.openxmlformats.org/officeDocument/2006/relationships/customXml" Target="../ink/ink12.xml"/><Relationship Id="rId11" Type="http://schemas.openxmlformats.org/officeDocument/2006/relationships/customXml" Target="../ink/ink3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customXml" Target="../ink/ink16.xml"/><Relationship Id="rId40" Type="http://schemas.openxmlformats.org/officeDocument/2006/relationships/image" Target="../media/image24.png"/><Relationship Id="rId45" Type="http://schemas.openxmlformats.org/officeDocument/2006/relationships/customXml" Target="../ink/ink20.xml"/><Relationship Id="rId53" Type="http://schemas.openxmlformats.org/officeDocument/2006/relationships/customXml" Target="../ink/ink24.xml"/><Relationship Id="rId58" Type="http://schemas.openxmlformats.org/officeDocument/2006/relationships/image" Target="../media/image33.png"/><Relationship Id="rId5" Type="http://schemas.openxmlformats.org/officeDocument/2006/relationships/diagramColors" Target="../diagrams/colors1.xml"/><Relationship Id="rId19" Type="http://schemas.openxmlformats.org/officeDocument/2006/relationships/customXml" Target="../ink/ink7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1.xml"/><Relationship Id="rId30" Type="http://schemas.openxmlformats.org/officeDocument/2006/relationships/image" Target="../media/image19.png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28.png"/><Relationship Id="rId56" Type="http://schemas.openxmlformats.org/officeDocument/2006/relationships/image" Target="../media/image32.png"/><Relationship Id="rId8" Type="http://schemas.openxmlformats.org/officeDocument/2006/relationships/image" Target="../media/image8.png"/><Relationship Id="rId51" Type="http://schemas.openxmlformats.org/officeDocument/2006/relationships/customXml" Target="../ink/ink23.xml"/><Relationship Id="rId3" Type="http://schemas.openxmlformats.org/officeDocument/2006/relationships/diagramLayout" Target="../diagrams/layout1.xml"/><Relationship Id="rId12" Type="http://schemas.openxmlformats.org/officeDocument/2006/relationships/image" Target="../media/image10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20" Type="http://schemas.openxmlformats.org/officeDocument/2006/relationships/image" Target="../media/image14.png"/><Relationship Id="rId41" Type="http://schemas.openxmlformats.org/officeDocument/2006/relationships/customXml" Target="../ink/ink18.xml"/><Relationship Id="rId5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customXml" Target="../ink/ink22.xml"/><Relationship Id="rId57" Type="http://schemas.openxmlformats.org/officeDocument/2006/relationships/customXml" Target="../ink/ink26.xml"/><Relationship Id="rId10" Type="http://schemas.openxmlformats.org/officeDocument/2006/relationships/image" Target="../media/image9.png"/><Relationship Id="rId31" Type="http://schemas.openxmlformats.org/officeDocument/2006/relationships/customXml" Target="../ink/ink13.xml"/><Relationship Id="rId44" Type="http://schemas.openxmlformats.org/officeDocument/2006/relationships/image" Target="../media/image26.png"/><Relationship Id="rId52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9.png"/><Relationship Id="rId18" Type="http://schemas.openxmlformats.org/officeDocument/2006/relationships/customXml" Target="../ink/ink34.xml"/><Relationship Id="rId3" Type="http://schemas.openxmlformats.org/officeDocument/2006/relationships/chart" Target="../charts/chart2.xml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customXml" Target="../ink/ink31.xml"/><Relationship Id="rId17" Type="http://schemas.openxmlformats.org/officeDocument/2006/relationships/image" Target="../media/image41.png"/><Relationship Id="rId2" Type="http://schemas.openxmlformats.org/officeDocument/2006/relationships/image" Target="../media/image34.png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8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customXml" Target="../ink/ink30.xml"/><Relationship Id="rId19" Type="http://schemas.openxmlformats.org/officeDocument/2006/relationships/image" Target="../media/image42.png"/><Relationship Id="rId4" Type="http://schemas.openxmlformats.org/officeDocument/2006/relationships/customXml" Target="../ink/ink27.xml"/><Relationship Id="rId9" Type="http://schemas.openxmlformats.org/officeDocument/2006/relationships/image" Target="../media/image37.png"/><Relationship Id="rId14" Type="http://schemas.openxmlformats.org/officeDocument/2006/relationships/customXml" Target="../ink/ink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50.png"/><Relationship Id="rId18" Type="http://schemas.openxmlformats.org/officeDocument/2006/relationships/customXml" Target="../ink/ink43.xml"/><Relationship Id="rId3" Type="http://schemas.openxmlformats.org/officeDocument/2006/relationships/image" Target="../media/image45.png"/><Relationship Id="rId21" Type="http://schemas.openxmlformats.org/officeDocument/2006/relationships/image" Target="../media/image54.png"/><Relationship Id="rId7" Type="http://schemas.openxmlformats.org/officeDocument/2006/relationships/image" Target="../media/image47.png"/><Relationship Id="rId12" Type="http://schemas.openxmlformats.org/officeDocument/2006/relationships/customXml" Target="../ink/ink40.xml"/><Relationship Id="rId17" Type="http://schemas.openxmlformats.org/officeDocument/2006/relationships/image" Target="../media/image52.png"/><Relationship Id="rId2" Type="http://schemas.openxmlformats.org/officeDocument/2006/relationships/image" Target="../media/image44.png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7.xm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openxmlformats.org/officeDocument/2006/relationships/customXml" Target="../ink/ink39.xml"/><Relationship Id="rId19" Type="http://schemas.openxmlformats.org/officeDocument/2006/relationships/image" Target="../media/image53.png"/><Relationship Id="rId4" Type="http://schemas.openxmlformats.org/officeDocument/2006/relationships/customXml" Target="../ink/ink36.xml"/><Relationship Id="rId9" Type="http://schemas.openxmlformats.org/officeDocument/2006/relationships/image" Target="../media/image48.png"/><Relationship Id="rId14" Type="http://schemas.openxmlformats.org/officeDocument/2006/relationships/customXml" Target="../ink/ink4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71.png"/><Relationship Id="rId21" Type="http://schemas.openxmlformats.org/officeDocument/2006/relationships/image" Target="../media/image62.png"/><Relationship Id="rId34" Type="http://schemas.openxmlformats.org/officeDocument/2006/relationships/customXml" Target="../ink/ink58.xml"/><Relationship Id="rId7" Type="http://schemas.openxmlformats.org/officeDocument/2006/relationships/image" Target="../media/image55.png"/><Relationship Id="rId2" Type="http://schemas.openxmlformats.org/officeDocument/2006/relationships/diagramData" Target="../diagrams/data2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66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image" Target="../media/image57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70.png"/><Relationship Id="rId40" Type="http://schemas.openxmlformats.org/officeDocument/2006/relationships/customXml" Target="../ink/ink61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59.png"/><Relationship Id="rId23" Type="http://schemas.openxmlformats.org/officeDocument/2006/relationships/image" Target="../media/image63.png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10" Type="http://schemas.openxmlformats.org/officeDocument/2006/relationships/customXml" Target="../ink/ink46.xml"/><Relationship Id="rId19" Type="http://schemas.openxmlformats.org/officeDocument/2006/relationships/image" Target="../media/image61.png"/><Relationship Id="rId31" Type="http://schemas.openxmlformats.org/officeDocument/2006/relationships/image" Target="../media/image6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6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65.png"/><Relationship Id="rId30" Type="http://schemas.openxmlformats.org/officeDocument/2006/relationships/customXml" Target="../ink/ink56.xml"/><Relationship Id="rId35" Type="http://schemas.openxmlformats.org/officeDocument/2006/relationships/image" Target="../media/image69.png"/><Relationship Id="rId8" Type="http://schemas.openxmlformats.org/officeDocument/2006/relationships/customXml" Target="../ink/ink45.xml"/><Relationship Id="rId3" Type="http://schemas.openxmlformats.org/officeDocument/2006/relationships/diagramLayout" Target="../diagrams/layout2.xml"/><Relationship Id="rId12" Type="http://schemas.openxmlformats.org/officeDocument/2006/relationships/customXml" Target="../ink/ink47.xml"/><Relationship Id="rId17" Type="http://schemas.openxmlformats.org/officeDocument/2006/relationships/image" Target="../media/image60.png"/><Relationship Id="rId25" Type="http://schemas.openxmlformats.org/officeDocument/2006/relationships/image" Target="../media/image64.png"/><Relationship Id="rId33" Type="http://schemas.openxmlformats.org/officeDocument/2006/relationships/image" Target="../media/image68.png"/><Relationship Id="rId38" Type="http://schemas.openxmlformats.org/officeDocument/2006/relationships/customXml" Target="../ink/ink6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1.xml"/><Relationship Id="rId21" Type="http://schemas.openxmlformats.org/officeDocument/2006/relationships/image" Target="../media/image82.png"/><Relationship Id="rId42" Type="http://schemas.openxmlformats.org/officeDocument/2006/relationships/customXml" Target="../ink/ink79.xml"/><Relationship Id="rId47" Type="http://schemas.openxmlformats.org/officeDocument/2006/relationships/image" Target="../media/image95.png"/><Relationship Id="rId63" Type="http://schemas.openxmlformats.org/officeDocument/2006/relationships/image" Target="../media/image103.png"/><Relationship Id="rId68" Type="http://schemas.openxmlformats.org/officeDocument/2006/relationships/customXml" Target="../ink/ink92.xml"/><Relationship Id="rId84" Type="http://schemas.openxmlformats.org/officeDocument/2006/relationships/customXml" Target="../ink/ink100.xml"/><Relationship Id="rId16" Type="http://schemas.openxmlformats.org/officeDocument/2006/relationships/customXml" Target="../ink/ink66.xml"/><Relationship Id="rId11" Type="http://schemas.openxmlformats.org/officeDocument/2006/relationships/image" Target="../media/image77.png"/><Relationship Id="rId32" Type="http://schemas.openxmlformats.org/officeDocument/2006/relationships/customXml" Target="../ink/ink74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87.xml"/><Relationship Id="rId74" Type="http://schemas.openxmlformats.org/officeDocument/2006/relationships/customXml" Target="../ink/ink95.xml"/><Relationship Id="rId79" Type="http://schemas.openxmlformats.org/officeDocument/2006/relationships/image" Target="../media/image111.png"/><Relationship Id="rId5" Type="http://schemas.openxmlformats.org/officeDocument/2006/relationships/image" Target="../media/image75.png"/><Relationship Id="rId19" Type="http://schemas.openxmlformats.org/officeDocument/2006/relationships/image" Target="../media/image81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85.png"/><Relationship Id="rId30" Type="http://schemas.openxmlformats.org/officeDocument/2006/relationships/customXml" Target="../ink/ink73.xml"/><Relationship Id="rId35" Type="http://schemas.openxmlformats.org/officeDocument/2006/relationships/image" Target="../media/image89.png"/><Relationship Id="rId43" Type="http://schemas.openxmlformats.org/officeDocument/2006/relationships/image" Target="../media/image93.png"/><Relationship Id="rId48" Type="http://schemas.openxmlformats.org/officeDocument/2006/relationships/customXml" Target="../ink/ink82.xml"/><Relationship Id="rId56" Type="http://schemas.openxmlformats.org/officeDocument/2006/relationships/customXml" Target="../ink/ink86.xml"/><Relationship Id="rId64" Type="http://schemas.openxmlformats.org/officeDocument/2006/relationships/customXml" Target="../ink/ink90.xml"/><Relationship Id="rId69" Type="http://schemas.openxmlformats.org/officeDocument/2006/relationships/image" Target="../media/image106.png"/><Relationship Id="rId77" Type="http://schemas.openxmlformats.org/officeDocument/2006/relationships/image" Target="../media/image110.png"/><Relationship Id="rId8" Type="http://schemas.openxmlformats.org/officeDocument/2006/relationships/customXml" Target="../ink/ink62.xml"/><Relationship Id="rId51" Type="http://schemas.openxmlformats.org/officeDocument/2006/relationships/image" Target="../media/image97.png"/><Relationship Id="rId72" Type="http://schemas.openxmlformats.org/officeDocument/2006/relationships/customXml" Target="../ink/ink94.xml"/><Relationship Id="rId80" Type="http://schemas.openxmlformats.org/officeDocument/2006/relationships/customXml" Target="../ink/ink98.xml"/><Relationship Id="rId85" Type="http://schemas.openxmlformats.org/officeDocument/2006/relationships/image" Target="../media/image114.png"/><Relationship Id="rId3" Type="http://schemas.openxmlformats.org/officeDocument/2006/relationships/image" Target="../media/image73.png"/><Relationship Id="rId12" Type="http://schemas.openxmlformats.org/officeDocument/2006/relationships/customXml" Target="../ink/ink64.xml"/><Relationship Id="rId17" Type="http://schemas.openxmlformats.org/officeDocument/2006/relationships/image" Target="../media/image80.png"/><Relationship Id="rId25" Type="http://schemas.openxmlformats.org/officeDocument/2006/relationships/image" Target="../media/image84.png"/><Relationship Id="rId33" Type="http://schemas.openxmlformats.org/officeDocument/2006/relationships/image" Target="../media/image88.png"/><Relationship Id="rId38" Type="http://schemas.openxmlformats.org/officeDocument/2006/relationships/customXml" Target="../ink/ink77.xml"/><Relationship Id="rId46" Type="http://schemas.openxmlformats.org/officeDocument/2006/relationships/customXml" Target="../ink/ink81.xml"/><Relationship Id="rId59" Type="http://schemas.openxmlformats.org/officeDocument/2006/relationships/image" Target="../media/image101.png"/><Relationship Id="rId67" Type="http://schemas.openxmlformats.org/officeDocument/2006/relationships/image" Target="../media/image105.png"/><Relationship Id="rId20" Type="http://schemas.openxmlformats.org/officeDocument/2006/relationships/customXml" Target="../ink/ink68.xml"/><Relationship Id="rId41" Type="http://schemas.openxmlformats.org/officeDocument/2006/relationships/image" Target="../media/image92.png"/><Relationship Id="rId54" Type="http://schemas.openxmlformats.org/officeDocument/2006/relationships/customXml" Target="../ink/ink85.xml"/><Relationship Id="rId62" Type="http://schemas.openxmlformats.org/officeDocument/2006/relationships/customXml" Target="../ink/ink89.xml"/><Relationship Id="rId70" Type="http://schemas.openxmlformats.org/officeDocument/2006/relationships/customXml" Target="../ink/ink93.xml"/><Relationship Id="rId75" Type="http://schemas.openxmlformats.org/officeDocument/2006/relationships/image" Target="../media/image109.png"/><Relationship Id="rId83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chip.org/wiki/intel/microarchitectures/spring_hill" TargetMode="External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image" Target="../media/image96.png"/><Relationship Id="rId57" Type="http://schemas.openxmlformats.org/officeDocument/2006/relationships/image" Target="../media/image100.png"/><Relationship Id="rId10" Type="http://schemas.openxmlformats.org/officeDocument/2006/relationships/customXml" Target="../ink/ink63.xml"/><Relationship Id="rId31" Type="http://schemas.openxmlformats.org/officeDocument/2006/relationships/image" Target="../media/image87.png"/><Relationship Id="rId44" Type="http://schemas.openxmlformats.org/officeDocument/2006/relationships/customXml" Target="../ink/ink80.xml"/><Relationship Id="rId52" Type="http://schemas.openxmlformats.org/officeDocument/2006/relationships/customXml" Target="../ink/ink84.xml"/><Relationship Id="rId60" Type="http://schemas.openxmlformats.org/officeDocument/2006/relationships/customXml" Target="../ink/ink88.xml"/><Relationship Id="rId65" Type="http://schemas.openxmlformats.org/officeDocument/2006/relationships/image" Target="../media/image104.png"/><Relationship Id="rId73" Type="http://schemas.openxmlformats.org/officeDocument/2006/relationships/image" Target="../media/image108.png"/><Relationship Id="rId78" Type="http://schemas.openxmlformats.org/officeDocument/2006/relationships/customXml" Target="../ink/ink97.xml"/><Relationship Id="rId81" Type="http://schemas.openxmlformats.org/officeDocument/2006/relationships/image" Target="../media/image112.png"/><Relationship Id="rId4" Type="http://schemas.openxmlformats.org/officeDocument/2006/relationships/image" Target="../media/image74.png"/><Relationship Id="rId9" Type="http://schemas.openxmlformats.org/officeDocument/2006/relationships/image" Target="../media/image76.png"/><Relationship Id="rId13" Type="http://schemas.openxmlformats.org/officeDocument/2006/relationships/image" Target="../media/image78.png"/><Relationship Id="rId18" Type="http://schemas.openxmlformats.org/officeDocument/2006/relationships/customXml" Target="../ink/ink67.xml"/><Relationship Id="rId39" Type="http://schemas.openxmlformats.org/officeDocument/2006/relationships/image" Target="../media/image91.png"/><Relationship Id="rId34" Type="http://schemas.openxmlformats.org/officeDocument/2006/relationships/customXml" Target="../ink/ink75.xml"/><Relationship Id="rId50" Type="http://schemas.openxmlformats.org/officeDocument/2006/relationships/customXml" Target="../ink/ink83.xml"/><Relationship Id="rId55" Type="http://schemas.openxmlformats.org/officeDocument/2006/relationships/image" Target="../media/image99.png"/><Relationship Id="rId76" Type="http://schemas.openxmlformats.org/officeDocument/2006/relationships/customXml" Target="../ink/ink96.xml"/><Relationship Id="rId7" Type="http://schemas.openxmlformats.org/officeDocument/2006/relationships/hyperlink" Target="https://ieeexplore.ieee.org/stamp/stamp.jsp?tp=&amp;arnumber=8875671" TargetMode="External"/><Relationship Id="rId71" Type="http://schemas.openxmlformats.org/officeDocument/2006/relationships/image" Target="../media/image107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86.png"/><Relationship Id="rId24" Type="http://schemas.openxmlformats.org/officeDocument/2006/relationships/customXml" Target="../ink/ink70.xml"/><Relationship Id="rId40" Type="http://schemas.openxmlformats.org/officeDocument/2006/relationships/customXml" Target="../ink/ink78.xml"/><Relationship Id="rId45" Type="http://schemas.openxmlformats.org/officeDocument/2006/relationships/image" Target="../media/image94.png"/><Relationship Id="rId66" Type="http://schemas.openxmlformats.org/officeDocument/2006/relationships/customXml" Target="../ink/ink91.xml"/><Relationship Id="rId61" Type="http://schemas.openxmlformats.org/officeDocument/2006/relationships/image" Target="../media/image102.png"/><Relationship Id="rId82" Type="http://schemas.openxmlformats.org/officeDocument/2006/relationships/customXml" Target="../ink/ink9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.png"/><Relationship Id="rId21" Type="http://schemas.openxmlformats.org/officeDocument/2006/relationships/customXml" Target="../ink/ink110.xml"/><Relationship Id="rId34" Type="http://schemas.openxmlformats.org/officeDocument/2006/relationships/image" Target="../media/image130.png"/><Relationship Id="rId42" Type="http://schemas.openxmlformats.org/officeDocument/2006/relationships/image" Target="../media/image134.png"/><Relationship Id="rId47" Type="http://schemas.openxmlformats.org/officeDocument/2006/relationships/customXml" Target="../ink/ink123.xml"/><Relationship Id="rId50" Type="http://schemas.openxmlformats.org/officeDocument/2006/relationships/image" Target="../media/image138.png"/><Relationship Id="rId55" Type="http://schemas.openxmlformats.org/officeDocument/2006/relationships/customXml" Target="../ink/ink127.xml"/><Relationship Id="rId63" Type="http://schemas.openxmlformats.org/officeDocument/2006/relationships/customXml" Target="../ink/ink131.xml"/><Relationship Id="rId7" Type="http://schemas.openxmlformats.org/officeDocument/2006/relationships/customXml" Target="../ink/ink10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1.png"/><Relationship Id="rId29" Type="http://schemas.openxmlformats.org/officeDocument/2006/relationships/customXml" Target="../ink/ink114.xml"/><Relationship Id="rId11" Type="http://schemas.openxmlformats.org/officeDocument/2006/relationships/customXml" Target="../ink/ink105.xml"/><Relationship Id="rId24" Type="http://schemas.openxmlformats.org/officeDocument/2006/relationships/image" Target="../media/image125.png"/><Relationship Id="rId32" Type="http://schemas.openxmlformats.org/officeDocument/2006/relationships/image" Target="../media/image129.png"/><Relationship Id="rId37" Type="http://schemas.openxmlformats.org/officeDocument/2006/relationships/customXml" Target="../ink/ink118.xml"/><Relationship Id="rId40" Type="http://schemas.openxmlformats.org/officeDocument/2006/relationships/image" Target="../media/image133.png"/><Relationship Id="rId45" Type="http://schemas.openxmlformats.org/officeDocument/2006/relationships/customXml" Target="../ink/ink122.xml"/><Relationship Id="rId53" Type="http://schemas.openxmlformats.org/officeDocument/2006/relationships/customXml" Target="../ink/ink126.xml"/><Relationship Id="rId58" Type="http://schemas.openxmlformats.org/officeDocument/2006/relationships/image" Target="../media/image142.png"/><Relationship Id="rId66" Type="http://schemas.openxmlformats.org/officeDocument/2006/relationships/image" Target="../media/image146.png"/><Relationship Id="rId5" Type="http://schemas.openxmlformats.org/officeDocument/2006/relationships/customXml" Target="../ink/ink102.xml"/><Relationship Id="rId61" Type="http://schemas.openxmlformats.org/officeDocument/2006/relationships/customXml" Target="../ink/ink130.xml"/><Relationship Id="rId19" Type="http://schemas.openxmlformats.org/officeDocument/2006/relationships/customXml" Target="../ink/ink109.xml"/><Relationship Id="rId14" Type="http://schemas.openxmlformats.org/officeDocument/2006/relationships/image" Target="../media/image120.png"/><Relationship Id="rId22" Type="http://schemas.openxmlformats.org/officeDocument/2006/relationships/image" Target="../media/image124.png"/><Relationship Id="rId27" Type="http://schemas.openxmlformats.org/officeDocument/2006/relationships/customXml" Target="../ink/ink113.xml"/><Relationship Id="rId30" Type="http://schemas.openxmlformats.org/officeDocument/2006/relationships/image" Target="../media/image128.png"/><Relationship Id="rId35" Type="http://schemas.openxmlformats.org/officeDocument/2006/relationships/customXml" Target="../ink/ink117.xml"/><Relationship Id="rId43" Type="http://schemas.openxmlformats.org/officeDocument/2006/relationships/customXml" Target="../ink/ink121.xml"/><Relationship Id="rId48" Type="http://schemas.openxmlformats.org/officeDocument/2006/relationships/image" Target="../media/image137.png"/><Relationship Id="rId56" Type="http://schemas.openxmlformats.org/officeDocument/2006/relationships/image" Target="../media/image141.png"/><Relationship Id="rId64" Type="http://schemas.openxmlformats.org/officeDocument/2006/relationships/image" Target="../media/image145.png"/><Relationship Id="rId8" Type="http://schemas.openxmlformats.org/officeDocument/2006/relationships/image" Target="../media/image117.png"/><Relationship Id="rId51" Type="http://schemas.openxmlformats.org/officeDocument/2006/relationships/customXml" Target="../ink/ink125.xml"/><Relationship Id="rId3" Type="http://schemas.openxmlformats.org/officeDocument/2006/relationships/customXml" Target="../ink/ink101.xml"/><Relationship Id="rId12" Type="http://schemas.openxmlformats.org/officeDocument/2006/relationships/image" Target="../media/image119.png"/><Relationship Id="rId17" Type="http://schemas.openxmlformats.org/officeDocument/2006/relationships/customXml" Target="../ink/ink108.xml"/><Relationship Id="rId25" Type="http://schemas.openxmlformats.org/officeDocument/2006/relationships/customXml" Target="../ink/ink112.xml"/><Relationship Id="rId33" Type="http://schemas.openxmlformats.org/officeDocument/2006/relationships/customXml" Target="../ink/ink116.xml"/><Relationship Id="rId38" Type="http://schemas.openxmlformats.org/officeDocument/2006/relationships/image" Target="../media/image132.png"/><Relationship Id="rId46" Type="http://schemas.openxmlformats.org/officeDocument/2006/relationships/image" Target="../media/image136.png"/><Relationship Id="rId59" Type="http://schemas.openxmlformats.org/officeDocument/2006/relationships/customXml" Target="../ink/ink129.xml"/><Relationship Id="rId20" Type="http://schemas.openxmlformats.org/officeDocument/2006/relationships/image" Target="../media/image123.png"/><Relationship Id="rId41" Type="http://schemas.openxmlformats.org/officeDocument/2006/relationships/customXml" Target="../ink/ink120.xml"/><Relationship Id="rId54" Type="http://schemas.openxmlformats.org/officeDocument/2006/relationships/image" Target="../media/image140.png"/><Relationship Id="rId62" Type="http://schemas.openxmlformats.org/officeDocument/2006/relationships/image" Target="../media/image1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png"/><Relationship Id="rId15" Type="http://schemas.openxmlformats.org/officeDocument/2006/relationships/customXml" Target="../ink/ink107.xml"/><Relationship Id="rId23" Type="http://schemas.openxmlformats.org/officeDocument/2006/relationships/customXml" Target="../ink/ink111.xml"/><Relationship Id="rId28" Type="http://schemas.openxmlformats.org/officeDocument/2006/relationships/image" Target="../media/image127.png"/><Relationship Id="rId36" Type="http://schemas.openxmlformats.org/officeDocument/2006/relationships/image" Target="../media/image131.png"/><Relationship Id="rId49" Type="http://schemas.openxmlformats.org/officeDocument/2006/relationships/customXml" Target="../ink/ink124.xml"/><Relationship Id="rId57" Type="http://schemas.openxmlformats.org/officeDocument/2006/relationships/customXml" Target="../ink/ink128.xml"/><Relationship Id="rId10" Type="http://schemas.openxmlformats.org/officeDocument/2006/relationships/image" Target="../media/image118.png"/><Relationship Id="rId31" Type="http://schemas.openxmlformats.org/officeDocument/2006/relationships/customXml" Target="../ink/ink115.xml"/><Relationship Id="rId44" Type="http://schemas.openxmlformats.org/officeDocument/2006/relationships/image" Target="../media/image135.png"/><Relationship Id="rId52" Type="http://schemas.openxmlformats.org/officeDocument/2006/relationships/image" Target="../media/image139.png"/><Relationship Id="rId60" Type="http://schemas.openxmlformats.org/officeDocument/2006/relationships/image" Target="../media/image143.png"/><Relationship Id="rId65" Type="http://schemas.openxmlformats.org/officeDocument/2006/relationships/customXml" Target="../ink/ink132.xml"/><Relationship Id="rId4" Type="http://schemas.openxmlformats.org/officeDocument/2006/relationships/image" Target="../media/image115.png"/><Relationship Id="rId9" Type="http://schemas.openxmlformats.org/officeDocument/2006/relationships/customXml" Target="../ink/ink104.xml"/><Relationship Id="rId13" Type="http://schemas.openxmlformats.org/officeDocument/2006/relationships/customXml" Target="../ink/ink106.xml"/><Relationship Id="rId18" Type="http://schemas.openxmlformats.org/officeDocument/2006/relationships/image" Target="../media/image122.png"/><Relationship Id="rId39" Type="http://schemas.openxmlformats.org/officeDocument/2006/relationships/customXml" Target="../ink/ink1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customXml" Target="../ink/ink138.xml"/><Relationship Id="rId18" Type="http://schemas.openxmlformats.org/officeDocument/2006/relationships/image" Target="../media/image154.png"/><Relationship Id="rId26" Type="http://schemas.openxmlformats.org/officeDocument/2006/relationships/image" Target="../media/image158.png"/><Relationship Id="rId3" Type="http://schemas.openxmlformats.org/officeDocument/2006/relationships/customXml" Target="../ink/ink133.xml"/><Relationship Id="rId21" Type="http://schemas.openxmlformats.org/officeDocument/2006/relationships/customXml" Target="../ink/ink142.xml"/><Relationship Id="rId7" Type="http://schemas.openxmlformats.org/officeDocument/2006/relationships/customXml" Target="../ink/ink135.xml"/><Relationship Id="rId12" Type="http://schemas.openxmlformats.org/officeDocument/2006/relationships/image" Target="../media/image151.png"/><Relationship Id="rId17" Type="http://schemas.openxmlformats.org/officeDocument/2006/relationships/customXml" Target="../ink/ink140.xml"/><Relationship Id="rId25" Type="http://schemas.openxmlformats.org/officeDocument/2006/relationships/customXml" Target="../ink/ink14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3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8.png"/><Relationship Id="rId11" Type="http://schemas.openxmlformats.org/officeDocument/2006/relationships/customXml" Target="../ink/ink137.xml"/><Relationship Id="rId24" Type="http://schemas.openxmlformats.org/officeDocument/2006/relationships/image" Target="../media/image157.png"/><Relationship Id="rId5" Type="http://schemas.openxmlformats.org/officeDocument/2006/relationships/customXml" Target="../ink/ink134.xml"/><Relationship Id="rId15" Type="http://schemas.openxmlformats.org/officeDocument/2006/relationships/customXml" Target="../ink/ink139.xml"/><Relationship Id="rId23" Type="http://schemas.openxmlformats.org/officeDocument/2006/relationships/customXml" Target="../ink/ink143.xml"/><Relationship Id="rId10" Type="http://schemas.openxmlformats.org/officeDocument/2006/relationships/image" Target="../media/image150.png"/><Relationship Id="rId19" Type="http://schemas.openxmlformats.org/officeDocument/2006/relationships/customXml" Target="../ink/ink141.xml"/><Relationship Id="rId4" Type="http://schemas.openxmlformats.org/officeDocument/2006/relationships/image" Target="../media/image147.png"/><Relationship Id="rId9" Type="http://schemas.openxmlformats.org/officeDocument/2006/relationships/customXml" Target="../ink/ink136.xml"/><Relationship Id="rId14" Type="http://schemas.openxmlformats.org/officeDocument/2006/relationships/image" Target="../media/image152.png"/><Relationship Id="rId22" Type="http://schemas.openxmlformats.org/officeDocument/2006/relationships/image" Target="../media/image1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44" y="1596381"/>
            <a:ext cx="10084501" cy="1952580"/>
          </a:xfrm>
        </p:spPr>
        <p:txBody>
          <a:bodyPr/>
          <a:lstStyle/>
          <a:p>
            <a:r>
              <a:rPr lang="en-US" sz="4400" b="1"/>
              <a:t>System/Technology Co-design Methodology for Energy-efficient Multi-tier 3D IC DNN Accelerators</a:t>
            </a:r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6BC2E-90EB-433C-B9E9-197C2B27532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65244" y="3814432"/>
            <a:ext cx="10544504" cy="1563813"/>
          </a:xfrm>
        </p:spPr>
        <p:txBody>
          <a:bodyPr lIns="0" tIns="0" rIns="0" bIns="0" anchor="t">
            <a:normAutofit lnSpcReduction="10000"/>
          </a:bodyPr>
          <a:lstStyle/>
          <a:p>
            <a:r>
              <a:rPr lang="en-US">
                <a:latin typeface="Intel Clear"/>
              </a:rPr>
              <a:t>September 15 , 2022</a:t>
            </a:r>
          </a:p>
          <a:p>
            <a:r>
              <a:rPr lang="en-US">
                <a:latin typeface="Intel Clear"/>
              </a:rPr>
              <a:t>Presenter: Srivatsa RS</a:t>
            </a:r>
          </a:p>
          <a:p>
            <a:pPr>
              <a:lnSpc>
                <a:spcPct val="50000"/>
              </a:lnSpc>
            </a:pPr>
            <a:r>
              <a:rPr lang="en-US">
                <a:latin typeface="Intel Clear"/>
              </a:rPr>
              <a:t>Gauthaman M, Dileep Kurian, </a:t>
            </a:r>
            <a:r>
              <a:rPr lang="en-US" sz="1800"/>
              <a:t>Adel A Elsherbini, </a:t>
            </a:r>
            <a:r>
              <a:rPr lang="en-US">
                <a:latin typeface="Intel Clear"/>
              </a:rPr>
              <a:t>Tanay Karnik (Manager)</a:t>
            </a:r>
          </a:p>
          <a:p>
            <a:pPr>
              <a:lnSpc>
                <a:spcPct val="50000"/>
              </a:lnSpc>
            </a:pPr>
            <a:endParaRPr lang="en-US">
              <a:latin typeface="Intel Clear"/>
            </a:endParaRPr>
          </a:p>
          <a:p>
            <a:pPr>
              <a:lnSpc>
                <a:spcPct val="50000"/>
              </a:lnSpc>
            </a:pPr>
            <a:r>
              <a:rPr lang="en-US">
                <a:latin typeface="Intel Clear"/>
              </a:rPr>
              <a:t>Heterogeneous Platforms Lab (HPL)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5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>
            <a:extLst>
              <a:ext uri="{FF2B5EF4-FFF2-40B4-BE49-F238E27FC236}">
                <a16:creationId xmlns:a16="http://schemas.microsoft.com/office/drawing/2014/main" id="{9FD8E8DF-EF4D-4CD3-99E2-22E5F1874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4" y="3130274"/>
            <a:ext cx="3724616" cy="2074842"/>
          </a:xfrm>
          <a:prstGeom prst="rect">
            <a:avLst/>
          </a:prstGeom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651477F-E32F-4DBC-89ED-26499DB04BE0}"/>
              </a:ext>
            </a:extLst>
          </p:cNvPr>
          <p:cNvCxnSpPr>
            <a:cxnSpLocks/>
          </p:cNvCxnSpPr>
          <p:nvPr/>
        </p:nvCxnSpPr>
        <p:spPr>
          <a:xfrm flipV="1">
            <a:off x="1246909" y="1254056"/>
            <a:ext cx="3326030" cy="239353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D72E734-13D8-4A26-A056-2B79C0D5B06A}"/>
              </a:ext>
            </a:extLst>
          </p:cNvPr>
          <p:cNvCxnSpPr>
            <a:cxnSpLocks/>
          </p:cNvCxnSpPr>
          <p:nvPr/>
        </p:nvCxnSpPr>
        <p:spPr>
          <a:xfrm>
            <a:off x="1251656" y="4008410"/>
            <a:ext cx="3320196" cy="21454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43BFB0-6F3B-4CD4-9966-9DA02EECF809}"/>
              </a:ext>
            </a:extLst>
          </p:cNvPr>
          <p:cNvGrpSpPr/>
          <p:nvPr/>
        </p:nvGrpSpPr>
        <p:grpSpPr>
          <a:xfrm>
            <a:off x="4582263" y="925622"/>
            <a:ext cx="6770381" cy="5425118"/>
            <a:chOff x="4547587" y="471086"/>
            <a:chExt cx="7456398" cy="6297661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0D1F2925-70CC-4D44-9D91-71724124C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7587" y="852343"/>
              <a:ext cx="6973308" cy="568780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71837D-D851-4EE0-BB68-948B52FE9F36}"/>
                </a:ext>
              </a:extLst>
            </p:cNvPr>
            <p:cNvSpPr txBox="1"/>
            <p:nvPr/>
          </p:nvSpPr>
          <p:spPr>
            <a:xfrm>
              <a:off x="7035897" y="1956019"/>
              <a:ext cx="1795795" cy="46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control logic</a:t>
              </a: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D261F1B7-8B47-456C-AAF4-33A156730CBD}"/>
                </a:ext>
              </a:extLst>
            </p:cNvPr>
            <p:cNvSpPr/>
            <p:nvPr/>
          </p:nvSpPr>
          <p:spPr>
            <a:xfrm rot="10800000">
              <a:off x="6070205" y="1036976"/>
              <a:ext cx="406547" cy="1478393"/>
            </a:xfrm>
            <a:prstGeom prst="leftBrac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3E74062-1178-475A-9000-EB93B209414A}"/>
                </a:ext>
              </a:extLst>
            </p:cNvPr>
            <p:cNvSpPr txBox="1"/>
            <p:nvPr/>
          </p:nvSpPr>
          <p:spPr>
            <a:xfrm>
              <a:off x="6428381" y="1144149"/>
              <a:ext cx="2406633" cy="964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ISRAM:</a:t>
              </a:r>
            </a:p>
            <a:p>
              <a:r>
                <a:rPr lang="en-US" sz="1600">
                  <a:solidFill>
                    <a:schemeClr val="bg1"/>
                  </a:solidFill>
                </a:rPr>
                <a:t>40 RF instances</a:t>
              </a:r>
            </a:p>
            <a:p>
              <a:r>
                <a:rPr lang="en-US" sz="1600">
                  <a:solidFill>
                    <a:schemeClr val="bg1"/>
                  </a:solidFill>
                </a:rPr>
                <a:t>Area: 260um x320um</a:t>
              </a:r>
            </a:p>
          </p:txBody>
        </p:sp>
        <p:sp>
          <p:nvSpPr>
            <p:cNvPr id="131" name="Left Brace 130">
              <a:extLst>
                <a:ext uri="{FF2B5EF4-FFF2-40B4-BE49-F238E27FC236}">
                  <a16:creationId xmlns:a16="http://schemas.microsoft.com/office/drawing/2014/main" id="{835E0449-693B-430A-853B-9D49A8C0B6FB}"/>
                </a:ext>
              </a:extLst>
            </p:cNvPr>
            <p:cNvSpPr/>
            <p:nvPr/>
          </p:nvSpPr>
          <p:spPr>
            <a:xfrm>
              <a:off x="9917257" y="1056755"/>
              <a:ext cx="406547" cy="1478393"/>
            </a:xfrm>
            <a:prstGeom prst="leftBrac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8593C19-ADC6-4FAF-A0E9-7A7B5131CC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0148" y="2136103"/>
              <a:ext cx="573853" cy="516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62AE173-E479-4975-B705-995AEB145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8291" y="2165801"/>
              <a:ext cx="1093358" cy="3566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62A970E-A3B8-4D26-86B1-4AC218B60D2C}"/>
                </a:ext>
              </a:extLst>
            </p:cNvPr>
            <p:cNvSpPr txBox="1"/>
            <p:nvPr/>
          </p:nvSpPr>
          <p:spPr>
            <a:xfrm>
              <a:off x="5865718" y="3877319"/>
              <a:ext cx="11289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2048 MACs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16 PEs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16 Tiles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2F7D4AA-1F6C-48E5-B182-7D3EBEC16AAC}"/>
                </a:ext>
              </a:extLst>
            </p:cNvPr>
            <p:cNvSpPr txBox="1"/>
            <p:nvPr/>
          </p:nvSpPr>
          <p:spPr>
            <a:xfrm>
              <a:off x="9433858" y="3871314"/>
              <a:ext cx="11289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2048 MACs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16 PEs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16 Tiles</a:t>
              </a:r>
            </a:p>
          </p:txBody>
        </p:sp>
        <p:sp>
          <p:nvSpPr>
            <p:cNvPr id="138" name="Left Brace 137">
              <a:extLst>
                <a:ext uri="{FF2B5EF4-FFF2-40B4-BE49-F238E27FC236}">
                  <a16:creationId xmlns:a16="http://schemas.microsoft.com/office/drawing/2014/main" id="{9588B88A-CB10-4CF9-861D-9643C89BD5F1}"/>
                </a:ext>
              </a:extLst>
            </p:cNvPr>
            <p:cNvSpPr/>
            <p:nvPr/>
          </p:nvSpPr>
          <p:spPr>
            <a:xfrm rot="10800000">
              <a:off x="5519531" y="2686197"/>
              <a:ext cx="297589" cy="1778091"/>
            </a:xfrm>
            <a:prstGeom prst="leftBrac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06317FD-AB9D-41DC-8825-A7ECAAA04A2B}"/>
                </a:ext>
              </a:extLst>
            </p:cNvPr>
            <p:cNvSpPr txBox="1"/>
            <p:nvPr/>
          </p:nvSpPr>
          <p:spPr>
            <a:xfrm>
              <a:off x="5612988" y="2790309"/>
              <a:ext cx="1181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BSRAM: 32KB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197F14A-219B-4099-8F22-7B72ED1157D7}"/>
                </a:ext>
              </a:extLst>
            </p:cNvPr>
            <p:cNvSpPr txBox="1"/>
            <p:nvPr/>
          </p:nvSpPr>
          <p:spPr>
            <a:xfrm>
              <a:off x="6227062" y="3254409"/>
              <a:ext cx="1181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BSRAM: 32KB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ED7315E-705B-4978-8DF3-0365DF883BCA}"/>
                </a:ext>
              </a:extLst>
            </p:cNvPr>
            <p:cNvSpPr txBox="1"/>
            <p:nvPr/>
          </p:nvSpPr>
          <p:spPr>
            <a:xfrm>
              <a:off x="8969704" y="2804542"/>
              <a:ext cx="1181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BSRAM: 32KB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5218551-26D7-4B86-891E-57C0540DCFC3}"/>
                </a:ext>
              </a:extLst>
            </p:cNvPr>
            <p:cNvSpPr txBox="1"/>
            <p:nvPr/>
          </p:nvSpPr>
          <p:spPr>
            <a:xfrm>
              <a:off x="9726164" y="3147026"/>
              <a:ext cx="1181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BSRAM: 32KB</a:t>
              </a:r>
            </a:p>
          </p:txBody>
        </p:sp>
        <p:sp>
          <p:nvSpPr>
            <p:cNvPr id="145" name="Left Brace 144">
              <a:extLst>
                <a:ext uri="{FF2B5EF4-FFF2-40B4-BE49-F238E27FC236}">
                  <a16:creationId xmlns:a16="http://schemas.microsoft.com/office/drawing/2014/main" id="{03379484-D8BE-4D69-B4FC-D1F7E3F59E8A}"/>
                </a:ext>
              </a:extLst>
            </p:cNvPr>
            <p:cNvSpPr/>
            <p:nvPr/>
          </p:nvSpPr>
          <p:spPr>
            <a:xfrm rot="10800000">
              <a:off x="8884860" y="2680757"/>
              <a:ext cx="297589" cy="1778091"/>
            </a:xfrm>
            <a:prstGeom prst="leftBrac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Left Brace 146">
              <a:extLst>
                <a:ext uri="{FF2B5EF4-FFF2-40B4-BE49-F238E27FC236}">
                  <a16:creationId xmlns:a16="http://schemas.microsoft.com/office/drawing/2014/main" id="{8EBA50BB-0999-4E6F-A69D-13904AAD71D7}"/>
                </a:ext>
              </a:extLst>
            </p:cNvPr>
            <p:cNvSpPr/>
            <p:nvPr/>
          </p:nvSpPr>
          <p:spPr>
            <a:xfrm>
              <a:off x="10671634" y="2638289"/>
              <a:ext cx="297589" cy="1778091"/>
            </a:xfrm>
            <a:prstGeom prst="leftBrac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Left Brace 148">
              <a:extLst>
                <a:ext uri="{FF2B5EF4-FFF2-40B4-BE49-F238E27FC236}">
                  <a16:creationId xmlns:a16="http://schemas.microsoft.com/office/drawing/2014/main" id="{959187DB-ADB5-4309-B9C2-3B902F6BD061}"/>
                </a:ext>
              </a:extLst>
            </p:cNvPr>
            <p:cNvSpPr/>
            <p:nvPr/>
          </p:nvSpPr>
          <p:spPr>
            <a:xfrm>
              <a:off x="7212640" y="2615400"/>
              <a:ext cx="297589" cy="1778091"/>
            </a:xfrm>
            <a:prstGeom prst="leftBrac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72D8ECB-DA5B-4B21-9D7F-DCD6CB967092}"/>
                </a:ext>
              </a:extLst>
            </p:cNvPr>
            <p:cNvSpPr txBox="1"/>
            <p:nvPr/>
          </p:nvSpPr>
          <p:spPr>
            <a:xfrm>
              <a:off x="4665320" y="4670959"/>
              <a:ext cx="1326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OSRAM: 64KB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93FA3E7-922E-4B15-B93D-5D516A8D6437}"/>
                </a:ext>
              </a:extLst>
            </p:cNvPr>
            <p:cNvSpPr txBox="1"/>
            <p:nvPr/>
          </p:nvSpPr>
          <p:spPr>
            <a:xfrm>
              <a:off x="6750852" y="4668012"/>
              <a:ext cx="1326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OSRAM: 64KB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55B1A0B9-B7C3-424B-A65F-01EA80BCA7D0}"/>
                </a:ext>
              </a:extLst>
            </p:cNvPr>
            <p:cNvSpPr txBox="1"/>
            <p:nvPr/>
          </p:nvSpPr>
          <p:spPr>
            <a:xfrm>
              <a:off x="8203079" y="4668012"/>
              <a:ext cx="1326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OSRAM: 64KB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B7F20FC-8398-44E0-887B-9A304FED0C3E}"/>
                </a:ext>
              </a:extLst>
            </p:cNvPr>
            <p:cNvSpPr txBox="1"/>
            <p:nvPr/>
          </p:nvSpPr>
          <p:spPr>
            <a:xfrm>
              <a:off x="10220491" y="4718369"/>
              <a:ext cx="1326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OSRAM: 64KB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443B273-ADB4-4595-BCF1-17853BF7ED80}"/>
                </a:ext>
              </a:extLst>
            </p:cNvPr>
            <p:cNvCxnSpPr>
              <a:cxnSpLocks/>
            </p:cNvCxnSpPr>
            <p:nvPr/>
          </p:nvCxnSpPr>
          <p:spPr>
            <a:xfrm>
              <a:off x="4581718" y="785091"/>
              <a:ext cx="702798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B04D6FB2-9A96-41C7-B478-C4B5B8019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41387" y="904117"/>
              <a:ext cx="0" cy="58646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EA68E15-82BA-49DF-B01C-3184A26ADD66}"/>
                </a:ext>
              </a:extLst>
            </p:cNvPr>
            <p:cNvSpPr txBox="1"/>
            <p:nvPr/>
          </p:nvSpPr>
          <p:spPr>
            <a:xfrm rot="5400000">
              <a:off x="11155647" y="3828697"/>
              <a:ext cx="1289921" cy="4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1.11 mm</a:t>
              </a: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3B8A71D-6E54-43AE-88C1-495AEB940266}"/>
                </a:ext>
              </a:extLst>
            </p:cNvPr>
            <p:cNvCxnSpPr>
              <a:cxnSpLocks/>
            </p:cNvCxnSpPr>
            <p:nvPr/>
          </p:nvCxnSpPr>
          <p:spPr>
            <a:xfrm>
              <a:off x="4863596" y="2638289"/>
              <a:ext cx="238635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79AF867-7470-4779-8C85-4A6A506598A5}"/>
                </a:ext>
              </a:extLst>
            </p:cNvPr>
            <p:cNvCxnSpPr>
              <a:cxnSpLocks/>
            </p:cNvCxnSpPr>
            <p:nvPr/>
          </p:nvCxnSpPr>
          <p:spPr>
            <a:xfrm>
              <a:off x="8868473" y="2612199"/>
              <a:ext cx="238635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85A1263-5B24-499D-B0B5-1A6C245D283B}"/>
                </a:ext>
              </a:extLst>
            </p:cNvPr>
            <p:cNvSpPr txBox="1"/>
            <p:nvPr/>
          </p:nvSpPr>
          <p:spPr>
            <a:xfrm>
              <a:off x="7892094" y="471086"/>
              <a:ext cx="1223796" cy="42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1.35 mm</a:t>
              </a:r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AF8A4A0B-335C-441B-B5DA-9B087DD6CBD9}"/>
              </a:ext>
            </a:extLst>
          </p:cNvPr>
          <p:cNvSpPr txBox="1"/>
          <p:nvPr/>
        </p:nvSpPr>
        <p:spPr>
          <a:xfrm>
            <a:off x="1442306" y="519417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4mm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80B7342-F23B-4A3D-8FE4-294CA6BA42F7}"/>
              </a:ext>
            </a:extLst>
          </p:cNvPr>
          <p:cNvSpPr txBox="1"/>
          <p:nvPr/>
        </p:nvSpPr>
        <p:spPr>
          <a:xfrm>
            <a:off x="3839964" y="3974301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4mm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4C62491C-09FF-498B-A2BF-2E03289A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tiling isn’t a great solution?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A7638-D805-4474-B97F-1ABA56BFDC29}"/>
              </a:ext>
            </a:extLst>
          </p:cNvPr>
          <p:cNvSpPr/>
          <p:nvPr/>
        </p:nvSpPr>
        <p:spPr>
          <a:xfrm>
            <a:off x="1053751" y="4545728"/>
            <a:ext cx="746770" cy="31803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16 MB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k 27">
                <a:extLst>
                  <a:ext uri="{FF2B5EF4-FFF2-40B4-BE49-F238E27FC236}">
                    <a16:creationId xmlns:a16="http://schemas.microsoft.com/office/drawing/2014/main" id="{366A1F81-63F7-4CB9-8952-AA733DC03052}"/>
                  </a:ext>
                </a:extLst>
              </p14:cNvPr>
              <p14:cNvContentPartPr/>
              <p14:nvPr/>
            </p14:nvContentPartPr>
            <p14:xfrm>
              <a:off x="7901436" y="6638337"/>
              <a:ext cx="678960" cy="203400"/>
            </p14:xfrm>
          </p:contentPart>
        </mc:Choice>
        <mc:Fallback>
          <p:pic>
            <p:nvPicPr>
              <p:cNvPr id="24" name="Ink 27">
                <a:extLst>
                  <a:ext uri="{FF2B5EF4-FFF2-40B4-BE49-F238E27FC236}">
                    <a16:creationId xmlns:a16="http://schemas.microsoft.com/office/drawing/2014/main" id="{366A1F81-63F7-4CB9-8952-AA733DC030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5956" y="6622884"/>
                <a:ext cx="709560" cy="233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7">
                <a:extLst>
                  <a:ext uri="{FF2B5EF4-FFF2-40B4-BE49-F238E27FC236}">
                    <a16:creationId xmlns:a16="http://schemas.microsoft.com/office/drawing/2014/main" id="{53336DBA-A6CC-DF5A-45DC-2D4C3DA55552}"/>
                  </a:ext>
                </a:extLst>
              </p14:cNvPr>
              <p14:cNvContentPartPr/>
              <p14:nvPr/>
            </p14:nvContentPartPr>
            <p14:xfrm>
              <a:off x="6973356" y="6667137"/>
              <a:ext cx="784800" cy="185400"/>
            </p14:xfrm>
          </p:contentPart>
        </mc:Choice>
        <mc:Fallback>
          <p:pic>
            <p:nvPicPr>
              <p:cNvPr id="27" name="Ink 27">
                <a:extLst>
                  <a:ext uri="{FF2B5EF4-FFF2-40B4-BE49-F238E27FC236}">
                    <a16:creationId xmlns:a16="http://schemas.microsoft.com/office/drawing/2014/main" id="{53336DBA-A6CC-DF5A-45DC-2D4C3DA555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57883" y="6651627"/>
                <a:ext cx="815386" cy="21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Ink 36">
                <a:extLst>
                  <a:ext uri="{FF2B5EF4-FFF2-40B4-BE49-F238E27FC236}">
                    <a16:creationId xmlns:a16="http://schemas.microsoft.com/office/drawing/2014/main" id="{E22F4B55-83AC-9EEA-C1A3-D9F70D024528}"/>
                  </a:ext>
                </a:extLst>
              </p14:cNvPr>
              <p14:cNvContentPartPr/>
              <p14:nvPr/>
            </p14:nvContentPartPr>
            <p14:xfrm>
              <a:off x="8690916" y="6628257"/>
              <a:ext cx="709200" cy="182520"/>
            </p14:xfrm>
          </p:contentPart>
        </mc:Choice>
        <mc:Fallback>
          <p:pic>
            <p:nvPicPr>
              <p:cNvPr id="36" name="Ink 36">
                <a:extLst>
                  <a:ext uri="{FF2B5EF4-FFF2-40B4-BE49-F238E27FC236}">
                    <a16:creationId xmlns:a16="http://schemas.microsoft.com/office/drawing/2014/main" id="{E22F4B55-83AC-9EEA-C1A3-D9F70D0245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5436" y="6612777"/>
                <a:ext cx="7398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DB0055AA-0E9D-9F67-9C9D-1104FE4B439F}"/>
                  </a:ext>
                </a:extLst>
              </p14:cNvPr>
              <p14:cNvContentPartPr/>
              <p14:nvPr/>
            </p14:nvContentPartPr>
            <p14:xfrm>
              <a:off x="7095611" y="6409767"/>
              <a:ext cx="646920" cy="189720"/>
            </p14:xfrm>
          </p:contentPart>
        </mc:Choice>
        <mc:Fallback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DB0055AA-0E9D-9F67-9C9D-1104FE4B43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0131" y="6394287"/>
                <a:ext cx="6775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4" name="Ink 64">
                <a:extLst>
                  <a:ext uri="{FF2B5EF4-FFF2-40B4-BE49-F238E27FC236}">
                    <a16:creationId xmlns:a16="http://schemas.microsoft.com/office/drawing/2014/main" id="{17FDC945-EBBA-B4DF-8196-160FCC26E884}"/>
                  </a:ext>
                </a:extLst>
              </p14:cNvPr>
              <p14:cNvContentPartPr/>
              <p14:nvPr/>
            </p14:nvContentPartPr>
            <p14:xfrm>
              <a:off x="7853051" y="6373047"/>
              <a:ext cx="1526400" cy="182880"/>
            </p14:xfrm>
          </p:contentPart>
        </mc:Choice>
        <mc:Fallback>
          <p:pic>
            <p:nvPicPr>
              <p:cNvPr id="64" name="Ink 64">
                <a:extLst>
                  <a:ext uri="{FF2B5EF4-FFF2-40B4-BE49-F238E27FC236}">
                    <a16:creationId xmlns:a16="http://schemas.microsoft.com/office/drawing/2014/main" id="{17FDC945-EBBA-B4DF-8196-160FCC26E8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37575" y="6357567"/>
                <a:ext cx="1556993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7" name="Ink 67">
                <a:extLst>
                  <a:ext uri="{FF2B5EF4-FFF2-40B4-BE49-F238E27FC236}">
                    <a16:creationId xmlns:a16="http://schemas.microsoft.com/office/drawing/2014/main" id="{63061961-91C0-1398-F602-FBB274570C74}"/>
                  </a:ext>
                </a:extLst>
              </p14:cNvPr>
              <p14:cNvContentPartPr/>
              <p14:nvPr/>
            </p14:nvContentPartPr>
            <p14:xfrm>
              <a:off x="6933971" y="6451527"/>
              <a:ext cx="138960" cy="173520"/>
            </p14:xfrm>
          </p:contentPart>
        </mc:Choice>
        <mc:Fallback>
          <p:pic>
            <p:nvPicPr>
              <p:cNvPr id="67" name="Ink 67">
                <a:extLst>
                  <a:ext uri="{FF2B5EF4-FFF2-40B4-BE49-F238E27FC236}">
                    <a16:creationId xmlns:a16="http://schemas.microsoft.com/office/drawing/2014/main" id="{63061961-91C0-1398-F602-FBB274570C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18451" y="6436047"/>
                <a:ext cx="169639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8" name="Ink 78">
                <a:extLst>
                  <a:ext uri="{FF2B5EF4-FFF2-40B4-BE49-F238E27FC236}">
                    <a16:creationId xmlns:a16="http://schemas.microsoft.com/office/drawing/2014/main" id="{B2333030-BF44-7A9D-1D93-165B1B996C87}"/>
                  </a:ext>
                </a:extLst>
              </p14:cNvPr>
              <p14:cNvContentPartPr/>
              <p14:nvPr/>
            </p14:nvContentPartPr>
            <p14:xfrm>
              <a:off x="6899236" y="6167364"/>
              <a:ext cx="852840" cy="175680"/>
            </p14:xfrm>
          </p:contentPart>
        </mc:Choice>
        <mc:Fallback>
          <p:pic>
            <p:nvPicPr>
              <p:cNvPr id="78" name="Ink 78">
                <a:extLst>
                  <a:ext uri="{FF2B5EF4-FFF2-40B4-BE49-F238E27FC236}">
                    <a16:creationId xmlns:a16="http://schemas.microsoft.com/office/drawing/2014/main" id="{B2333030-BF44-7A9D-1D93-165B1B996C8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83749" y="6151884"/>
                <a:ext cx="883453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3" name="Ink 83">
                <a:extLst>
                  <a:ext uri="{FF2B5EF4-FFF2-40B4-BE49-F238E27FC236}">
                    <a16:creationId xmlns:a16="http://schemas.microsoft.com/office/drawing/2014/main" id="{5B0031C1-6192-2E1D-C901-BFDA0F944717}"/>
                  </a:ext>
                </a:extLst>
              </p14:cNvPr>
              <p14:cNvContentPartPr/>
              <p14:nvPr/>
            </p14:nvContentPartPr>
            <p14:xfrm>
              <a:off x="7894636" y="6142164"/>
              <a:ext cx="337680" cy="136440"/>
            </p14:xfrm>
          </p:contentPart>
        </mc:Choice>
        <mc:Fallback>
          <p:pic>
            <p:nvPicPr>
              <p:cNvPr id="83" name="Ink 83">
                <a:extLst>
                  <a:ext uri="{FF2B5EF4-FFF2-40B4-BE49-F238E27FC236}">
                    <a16:creationId xmlns:a16="http://schemas.microsoft.com/office/drawing/2014/main" id="{5B0031C1-6192-2E1D-C901-BFDA0F9447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79156" y="6126643"/>
                <a:ext cx="368280" cy="167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6" name="Ink 86">
                <a:extLst>
                  <a:ext uri="{FF2B5EF4-FFF2-40B4-BE49-F238E27FC236}">
                    <a16:creationId xmlns:a16="http://schemas.microsoft.com/office/drawing/2014/main" id="{2D9F9443-B855-0A36-63D0-EFA34A7BC3E2}"/>
                  </a:ext>
                </a:extLst>
              </p14:cNvPr>
              <p14:cNvContentPartPr/>
              <p14:nvPr/>
            </p14:nvContentPartPr>
            <p14:xfrm>
              <a:off x="8356516" y="6172404"/>
              <a:ext cx="48960" cy="99360"/>
            </p14:xfrm>
          </p:contentPart>
        </mc:Choice>
        <mc:Fallback>
          <p:pic>
            <p:nvPicPr>
              <p:cNvPr id="86" name="Ink 86">
                <a:extLst>
                  <a:ext uri="{FF2B5EF4-FFF2-40B4-BE49-F238E27FC236}">
                    <a16:creationId xmlns:a16="http://schemas.microsoft.com/office/drawing/2014/main" id="{2D9F9443-B855-0A36-63D0-EFA34A7BC3E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41036" y="6156924"/>
                <a:ext cx="795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2" name="Ink 92">
                <a:extLst>
                  <a:ext uri="{FF2B5EF4-FFF2-40B4-BE49-F238E27FC236}">
                    <a16:creationId xmlns:a16="http://schemas.microsoft.com/office/drawing/2014/main" id="{06DE5163-F3E6-2AB7-BE55-FF286440816D}"/>
                  </a:ext>
                </a:extLst>
              </p14:cNvPr>
              <p14:cNvContentPartPr/>
              <p14:nvPr/>
            </p14:nvContentPartPr>
            <p14:xfrm>
              <a:off x="7455613" y="326310"/>
              <a:ext cx="704520" cy="269640"/>
            </p14:xfrm>
          </p:contentPart>
        </mc:Choice>
        <mc:Fallback>
          <p:pic>
            <p:nvPicPr>
              <p:cNvPr id="92" name="Ink 92">
                <a:extLst>
                  <a:ext uri="{FF2B5EF4-FFF2-40B4-BE49-F238E27FC236}">
                    <a16:creationId xmlns:a16="http://schemas.microsoft.com/office/drawing/2014/main" id="{06DE5163-F3E6-2AB7-BE55-FF286440816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40125" y="310830"/>
                <a:ext cx="735136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CE68C8C2-2737-5B0C-DABA-20443BE5792B}"/>
                  </a:ext>
                </a:extLst>
              </p14:cNvPr>
              <p14:cNvContentPartPr/>
              <p14:nvPr/>
            </p14:nvContentPartPr>
            <p14:xfrm>
              <a:off x="8450653" y="346830"/>
              <a:ext cx="275760" cy="190800"/>
            </p14:xfrm>
          </p:contentPart>
        </mc:Choice>
        <mc:Fallback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CE68C8C2-2737-5B0C-DABA-20443BE579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35173" y="331350"/>
                <a:ext cx="3063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8A6338-0D07-FF4B-98B1-D2FDEC609AE2}"/>
                  </a:ext>
                </a:extLst>
              </p14:cNvPr>
              <p14:cNvContentPartPr/>
              <p14:nvPr/>
            </p14:nvContentPartPr>
            <p14:xfrm>
              <a:off x="9122773" y="273030"/>
              <a:ext cx="21600" cy="317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8A6338-0D07-FF4B-98B1-D2FDEC609AE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07293" y="257550"/>
                <a:ext cx="522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5CCF89C-0745-4F50-AAAE-4BC3E7A70846}"/>
                  </a:ext>
                </a:extLst>
              </p14:cNvPr>
              <p14:cNvContentPartPr/>
              <p14:nvPr/>
            </p14:nvContentPartPr>
            <p14:xfrm>
              <a:off x="9096133" y="293910"/>
              <a:ext cx="156600" cy="1537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5CCF89C-0745-4F50-AAAE-4BC3E7A708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080653" y="278430"/>
                <a:ext cx="1872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6FE46C1-E990-DCA7-EC78-E7CF5B900544}"/>
                  </a:ext>
                </a:extLst>
              </p14:cNvPr>
              <p14:cNvContentPartPr/>
              <p14:nvPr/>
            </p14:nvContentPartPr>
            <p14:xfrm>
              <a:off x="9302413" y="325950"/>
              <a:ext cx="185400" cy="216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6FE46C1-E990-DCA7-EC78-E7CF5B9005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86933" y="310470"/>
                <a:ext cx="21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4" name="Ink 116">
                <a:extLst>
                  <a:ext uri="{FF2B5EF4-FFF2-40B4-BE49-F238E27FC236}">
                    <a16:creationId xmlns:a16="http://schemas.microsoft.com/office/drawing/2014/main" id="{6F646815-6FB0-8557-668A-6393B8AE53DD}"/>
                  </a:ext>
                </a:extLst>
              </p14:cNvPr>
              <p14:cNvContentPartPr/>
              <p14:nvPr/>
            </p14:nvContentPartPr>
            <p14:xfrm>
              <a:off x="10625413" y="203910"/>
              <a:ext cx="614160" cy="307440"/>
            </p14:xfrm>
          </p:contentPart>
        </mc:Choice>
        <mc:Fallback>
          <p:pic>
            <p:nvPicPr>
              <p:cNvPr id="114" name="Ink 116">
                <a:extLst>
                  <a:ext uri="{FF2B5EF4-FFF2-40B4-BE49-F238E27FC236}">
                    <a16:creationId xmlns:a16="http://schemas.microsoft.com/office/drawing/2014/main" id="{6F646815-6FB0-8557-668A-6393B8AE53D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609933" y="188430"/>
                <a:ext cx="6447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5" name="Ink 116">
                <a:extLst>
                  <a:ext uri="{FF2B5EF4-FFF2-40B4-BE49-F238E27FC236}">
                    <a16:creationId xmlns:a16="http://schemas.microsoft.com/office/drawing/2014/main" id="{B9E9F174-B916-3D23-FA67-6986950801B8}"/>
                  </a:ext>
                </a:extLst>
              </p14:cNvPr>
              <p14:cNvContentPartPr/>
              <p14:nvPr/>
            </p14:nvContentPartPr>
            <p14:xfrm>
              <a:off x="9942853" y="357630"/>
              <a:ext cx="296640" cy="190800"/>
            </p14:xfrm>
          </p:contentPart>
        </mc:Choice>
        <mc:Fallback>
          <p:pic>
            <p:nvPicPr>
              <p:cNvPr id="115" name="Ink 116">
                <a:extLst>
                  <a:ext uri="{FF2B5EF4-FFF2-40B4-BE49-F238E27FC236}">
                    <a16:creationId xmlns:a16="http://schemas.microsoft.com/office/drawing/2014/main" id="{B9E9F174-B916-3D23-FA67-6986950801B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927373" y="342150"/>
                <a:ext cx="3272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6" name="Ink 116">
                <a:extLst>
                  <a:ext uri="{FF2B5EF4-FFF2-40B4-BE49-F238E27FC236}">
                    <a16:creationId xmlns:a16="http://schemas.microsoft.com/office/drawing/2014/main" id="{F05B155E-64B3-373A-D3F8-5B721260084B}"/>
                  </a:ext>
                </a:extLst>
              </p14:cNvPr>
              <p14:cNvContentPartPr/>
              <p14:nvPr/>
            </p14:nvContentPartPr>
            <p14:xfrm>
              <a:off x="9291973" y="341790"/>
              <a:ext cx="196200" cy="217440"/>
            </p14:xfrm>
          </p:contentPart>
        </mc:Choice>
        <mc:Fallback>
          <p:pic>
            <p:nvPicPr>
              <p:cNvPr id="116" name="Ink 116">
                <a:extLst>
                  <a:ext uri="{FF2B5EF4-FFF2-40B4-BE49-F238E27FC236}">
                    <a16:creationId xmlns:a16="http://schemas.microsoft.com/office/drawing/2014/main" id="{F05B155E-64B3-373A-D3F8-5B721260084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76465" y="326310"/>
                <a:ext cx="226856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503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B822BEC-3190-9B85-3910-19C9AC38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1010901" cy="952500"/>
          </a:xfrm>
        </p:spPr>
        <p:txBody>
          <a:bodyPr>
            <a:normAutofit/>
          </a:bodyPr>
          <a:lstStyle/>
          <a:p>
            <a:r>
              <a:rPr lang="en-US" sz="3700"/>
              <a:t>Scaling trends in DELPHI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4E96D-C5E8-4C40-9131-DDA90FE57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113" y="2377173"/>
            <a:ext cx="5288525" cy="3643836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B1E14CF-7EC9-36D4-54F4-927DF40647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000"/>
              <a:t>Simulations performed with modified tightly coupled memory (ISRAM, BSRAM, OSRAM) bandwidth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EE1B17-AC31-4E90-9534-3D033FE6E330}"/>
              </a:ext>
            </a:extLst>
          </p:cNvPr>
          <p:cNvGraphicFramePr>
            <a:graphicFrameLocks noGrp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200746415"/>
              </p:ext>
            </p:extLst>
          </p:nvPr>
        </p:nvGraphicFramePr>
        <p:xfrm>
          <a:off x="571500" y="2139951"/>
          <a:ext cx="5288525" cy="411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610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DFC156-7C62-49FB-9CDA-0A850523FEA3}"/>
              </a:ext>
            </a:extLst>
          </p:cNvPr>
          <p:cNvGraphicFramePr>
            <a:graphicFrameLocks noGrp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272571415"/>
              </p:ext>
            </p:extLst>
          </p:nvPr>
        </p:nvGraphicFramePr>
        <p:xfrm>
          <a:off x="1592904" y="1436453"/>
          <a:ext cx="7862381" cy="473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15658C-E6F5-4F88-9DEA-F15BC5813B84}"/>
              </a:ext>
            </a:extLst>
          </p:cNvPr>
          <p:cNvSpPr txBox="1"/>
          <p:nvPr/>
        </p:nvSpPr>
        <p:spPr>
          <a:xfrm>
            <a:off x="7428322" y="5893378"/>
            <a:ext cx="3547446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Saturates after 40% improvement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15DEA3-2860-4779-98F7-CE5DBDCDE2E9}"/>
              </a:ext>
            </a:extLst>
          </p:cNvPr>
          <p:cNvSpPr txBox="1">
            <a:spLocks/>
          </p:cNvSpPr>
          <p:nvPr/>
        </p:nvSpPr>
        <p:spPr>
          <a:xfrm>
            <a:off x="389604" y="483953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en-US" sz="3700" kern="0"/>
              <a:t>Scaling trends in DELPHI</a:t>
            </a:r>
          </a:p>
        </p:txBody>
      </p:sp>
    </p:spTree>
    <p:extLst>
      <p:ext uri="{BB962C8B-B14F-4D97-AF65-F5344CB8AC3E}">
        <p14:creationId xmlns:p14="http://schemas.microsoft.com/office/powerpoint/2010/main" val="114149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358A-3DAB-4491-B119-F368C791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Scaling 2D DELPHI and Mapping ResNet50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2278746-2840-4504-AF4E-C21DE635F0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48803450"/>
                  </p:ext>
                </p:extLst>
              </p:nvPr>
            </p:nvGraphicFramePr>
            <p:xfrm>
              <a:off x="6564830" y="1523999"/>
              <a:ext cx="4911918" cy="189161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92278746-2840-4504-AF4E-C21DE635F0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830" y="1523999"/>
                <a:ext cx="4911918" cy="1891614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8B518D7-BD1B-4DE6-A30A-E79B77329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864" y="3793788"/>
            <a:ext cx="7144271" cy="2344852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AD3FDF4-0F2B-4483-BD5C-5E7D09EBA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74225"/>
              </p:ext>
            </p:extLst>
          </p:nvPr>
        </p:nvGraphicFramePr>
        <p:xfrm>
          <a:off x="795106" y="1523999"/>
          <a:ext cx="5442782" cy="2346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21391">
                  <a:extLst>
                    <a:ext uri="{9D8B030D-6E8A-4147-A177-3AD203B41FA5}">
                      <a16:colId xmlns:a16="http://schemas.microsoft.com/office/drawing/2014/main" val="4287185405"/>
                    </a:ext>
                  </a:extLst>
                </a:gridCol>
                <a:gridCol w="2721391">
                  <a:extLst>
                    <a:ext uri="{9D8B030D-6E8A-4147-A177-3AD203B41FA5}">
                      <a16:colId xmlns:a16="http://schemas.microsoft.com/office/drawing/2014/main" val="227888433"/>
                    </a:ext>
                  </a:extLst>
                </a:gridCol>
              </a:tblGrid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Tiles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78371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#MACs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390052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Design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500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37489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Average PE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78931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Theoretical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 TOPS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056659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Effective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3.93 TOPS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4918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Throughput per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1.75 TOPS/mm</a:t>
                      </a:r>
                      <a:r>
                        <a:rPr lang="en-US" sz="1600" baseline="30000"/>
                        <a:t>2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60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0FF772D-E200-41FF-BE67-613C6123DD08}"/>
              </a:ext>
            </a:extLst>
          </p:cNvPr>
          <p:cNvSpPr txBox="1"/>
          <p:nvPr/>
        </p:nvSpPr>
        <p:spPr>
          <a:xfrm>
            <a:off x="797670" y="5330757"/>
            <a:ext cx="173124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ResNet50 Model</a:t>
            </a:r>
          </a:p>
        </p:txBody>
      </p:sp>
    </p:spTree>
    <p:extLst>
      <p:ext uri="{BB962C8B-B14F-4D97-AF65-F5344CB8AC3E}">
        <p14:creationId xmlns:p14="http://schemas.microsoft.com/office/powerpoint/2010/main" val="346672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A58E212-0A91-40CB-B0B7-334894F11E02}"/>
              </a:ext>
            </a:extLst>
          </p:cNvPr>
          <p:cNvSpPr/>
          <p:nvPr/>
        </p:nvSpPr>
        <p:spPr>
          <a:xfrm rot="2529177">
            <a:off x="6464975" y="799765"/>
            <a:ext cx="2729296" cy="53037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EF7C18-6C5D-4248-94CA-3762B97364B2}"/>
              </a:ext>
            </a:extLst>
          </p:cNvPr>
          <p:cNvGrpSpPr/>
          <p:nvPr/>
        </p:nvGrpSpPr>
        <p:grpSpPr>
          <a:xfrm>
            <a:off x="639984" y="2057888"/>
            <a:ext cx="10367371" cy="3638913"/>
            <a:chOff x="-1374323" y="2444387"/>
            <a:chExt cx="10367371" cy="36389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8BBF56-56A3-4838-ACA0-3FE4FCE2DB20}"/>
                </a:ext>
              </a:extLst>
            </p:cNvPr>
            <p:cNvSpPr/>
            <p:nvPr/>
          </p:nvSpPr>
          <p:spPr>
            <a:xfrm>
              <a:off x="1994454" y="2615735"/>
              <a:ext cx="1992560" cy="9367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ISRAM Buffer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5424C7A-E317-47CA-A466-7118CCCE34A4}"/>
                </a:ext>
              </a:extLst>
            </p:cNvPr>
            <p:cNvCxnSpPr/>
            <p:nvPr/>
          </p:nvCxnSpPr>
          <p:spPr>
            <a:xfrm>
              <a:off x="-312380" y="5412860"/>
              <a:ext cx="13478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C54C95-5E88-4CEB-B611-B6D529AA4E5A}"/>
                </a:ext>
              </a:extLst>
            </p:cNvPr>
            <p:cNvSpPr txBox="1"/>
            <p:nvPr/>
          </p:nvSpPr>
          <p:spPr>
            <a:xfrm>
              <a:off x="-1374323" y="4969794"/>
              <a:ext cx="1898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Write From DRAM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BB0433-6B62-4114-A30C-F7F040E81F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94" y="2832100"/>
              <a:ext cx="12319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269051-6DFA-4BA2-BA38-C610B26C2FEA}"/>
                </a:ext>
              </a:extLst>
            </p:cNvPr>
            <p:cNvSpPr txBox="1"/>
            <p:nvPr/>
          </p:nvSpPr>
          <p:spPr>
            <a:xfrm>
              <a:off x="523825" y="2444387"/>
              <a:ext cx="1276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Read to PEs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956371-5B0C-4F23-A315-BC4780A925CD}"/>
                </a:ext>
              </a:extLst>
            </p:cNvPr>
            <p:cNvSpPr/>
            <p:nvPr/>
          </p:nvSpPr>
          <p:spPr>
            <a:xfrm>
              <a:off x="5285248" y="2615735"/>
              <a:ext cx="1992560" cy="9029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OSRAM Buffer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AAA5CB-9705-4277-9D64-7A9B815E3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808" y="3353782"/>
              <a:ext cx="12438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6620A5-11D1-4772-8B53-28893FDAE6A7}"/>
                </a:ext>
              </a:extLst>
            </p:cNvPr>
            <p:cNvSpPr txBox="1"/>
            <p:nvPr/>
          </p:nvSpPr>
          <p:spPr>
            <a:xfrm>
              <a:off x="7372220" y="2984450"/>
              <a:ext cx="1620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Write From PEs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FDD1BCF-2767-4980-B9D8-B8DA2673C330}"/>
                </a:ext>
              </a:extLst>
            </p:cNvPr>
            <p:cNvCxnSpPr>
              <a:cxnSpLocks/>
            </p:cNvCxnSpPr>
            <p:nvPr/>
          </p:nvCxnSpPr>
          <p:spPr>
            <a:xfrm>
              <a:off x="5722728" y="3518661"/>
              <a:ext cx="0" cy="9949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A21B8C-A216-46FD-B7FE-7977481944DE}"/>
                </a:ext>
              </a:extLst>
            </p:cNvPr>
            <p:cNvSpPr txBox="1"/>
            <p:nvPr/>
          </p:nvSpPr>
          <p:spPr>
            <a:xfrm>
              <a:off x="5840940" y="3801522"/>
              <a:ext cx="2873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Read to Adder and quantizer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7CD18B-4F63-4A61-B7B1-144069F7887F}"/>
                </a:ext>
              </a:extLst>
            </p:cNvPr>
            <p:cNvSpPr/>
            <p:nvPr/>
          </p:nvSpPr>
          <p:spPr>
            <a:xfrm>
              <a:off x="4383548" y="4509934"/>
              <a:ext cx="1992560" cy="9029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Adder + quant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DA199C-11A1-45AF-AC3E-7FB50317FA73}"/>
                </a:ext>
              </a:extLst>
            </p:cNvPr>
            <p:cNvCxnSpPr>
              <a:cxnSpLocks/>
            </p:cNvCxnSpPr>
            <p:nvPr/>
          </p:nvCxnSpPr>
          <p:spPr>
            <a:xfrm>
              <a:off x="5621128" y="5412860"/>
              <a:ext cx="0" cy="6704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7C98CA9-1013-42E8-833A-632C894DE1D1}"/>
                </a:ext>
              </a:extLst>
            </p:cNvPr>
            <p:cNvCxnSpPr/>
            <p:nvPr/>
          </p:nvCxnSpPr>
          <p:spPr>
            <a:xfrm>
              <a:off x="5607581" y="5547351"/>
              <a:ext cx="13478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EF1B8C2-97F7-4ABB-BEE1-30CF84A0E1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5829" y="4961397"/>
              <a:ext cx="13193" cy="5859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B4483B6-588A-45D2-8F15-2C1BEE0102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6108" y="4969794"/>
              <a:ext cx="59291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5E9806F-E0CB-425C-8FEA-7F546034B649}"/>
                </a:ext>
              </a:extLst>
            </p:cNvPr>
            <p:cNvCxnSpPr>
              <a:cxnSpLocks/>
            </p:cNvCxnSpPr>
            <p:nvPr/>
          </p:nvCxnSpPr>
          <p:spPr>
            <a:xfrm>
              <a:off x="1587500" y="5765800"/>
              <a:ext cx="40336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9D0DA89-043F-4689-8D1C-22EDADAFC0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7500" y="4983392"/>
              <a:ext cx="0" cy="7640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B88A393C-3A6A-47C8-B160-660D724583E9}"/>
                </a:ext>
              </a:extLst>
            </p:cNvPr>
            <p:cNvSpPr/>
            <p:nvPr/>
          </p:nvSpPr>
          <p:spPr>
            <a:xfrm>
              <a:off x="789094" y="4309444"/>
              <a:ext cx="1155700" cy="660350"/>
            </a:xfrm>
            <a:prstGeom prst="trapezoid">
              <a:avLst>
                <a:gd name="adj" fmla="val 480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A466A3E-3310-494C-8E3E-B86C5F7DF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6240" y="5030456"/>
              <a:ext cx="0" cy="3824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7364412-0D1C-4C6B-AAD4-C306ABBEF7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9960" y="3365500"/>
              <a:ext cx="0" cy="94394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19CF22C-C5A5-4691-A961-7404B63692FA}"/>
                </a:ext>
              </a:extLst>
            </p:cNvPr>
            <p:cNvCxnSpPr>
              <a:cxnSpLocks/>
            </p:cNvCxnSpPr>
            <p:nvPr/>
          </p:nvCxnSpPr>
          <p:spPr>
            <a:xfrm>
              <a:off x="1328844" y="3353782"/>
              <a:ext cx="6159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4DFB22D-6C2E-4CFF-8B92-54C5E8F0A4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12380" y="6083300"/>
              <a:ext cx="59335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56C7436-7AE2-495E-B2B0-FE25BBC849AC}"/>
                </a:ext>
              </a:extLst>
            </p:cNvPr>
            <p:cNvSpPr txBox="1"/>
            <p:nvPr/>
          </p:nvSpPr>
          <p:spPr>
            <a:xfrm>
              <a:off x="-696274" y="5610598"/>
              <a:ext cx="1606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Write to DRAM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C353F79-7230-48D3-8548-36F53219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Avoiding Deep SRAM/SMEM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14CE56-465A-431B-B4CC-2BFCC67C8D1D}"/>
              </a:ext>
            </a:extLst>
          </p:cNvPr>
          <p:cNvSpPr/>
          <p:nvPr/>
        </p:nvSpPr>
        <p:spPr>
          <a:xfrm>
            <a:off x="7253836" y="2055485"/>
            <a:ext cx="2038279" cy="108747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Output FIFO</a:t>
            </a:r>
          </a:p>
        </p:txBody>
      </p:sp>
    </p:spTree>
    <p:extLst>
      <p:ext uri="{BB962C8B-B14F-4D97-AF65-F5344CB8AC3E}">
        <p14:creationId xmlns:p14="http://schemas.microsoft.com/office/powerpoint/2010/main" val="54820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>
            <a:extLst>
              <a:ext uri="{FF2B5EF4-FFF2-40B4-BE49-F238E27FC236}">
                <a16:creationId xmlns:a16="http://schemas.microsoft.com/office/drawing/2014/main" id="{4082ED7A-A653-40AE-9097-9AC556B1729E}"/>
              </a:ext>
            </a:extLst>
          </p:cNvPr>
          <p:cNvSpPr txBox="1"/>
          <p:nvPr/>
        </p:nvSpPr>
        <p:spPr>
          <a:xfrm rot="16200000" flipH="1">
            <a:off x="2695280" y="1237623"/>
            <a:ext cx="72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From PEs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B0C0F552-6737-4687-86A6-93DC76B1A865}"/>
              </a:ext>
            </a:extLst>
          </p:cNvPr>
          <p:cNvGrpSpPr/>
          <p:nvPr/>
        </p:nvGrpSpPr>
        <p:grpSpPr>
          <a:xfrm>
            <a:off x="2187936" y="1308874"/>
            <a:ext cx="1966781" cy="1773189"/>
            <a:chOff x="4293546" y="607124"/>
            <a:chExt cx="2637771" cy="177318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DC7DE8-EF68-460A-A66E-317A9D8B24DF}"/>
                </a:ext>
              </a:extLst>
            </p:cNvPr>
            <p:cNvSpPr/>
            <p:nvPr/>
          </p:nvSpPr>
          <p:spPr>
            <a:xfrm>
              <a:off x="4351008" y="1116652"/>
              <a:ext cx="2580309" cy="7263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1400">
                  <a:solidFill>
                    <a:schemeClr val="tx1"/>
                  </a:solidFill>
                </a:rPr>
                <a:t>Output FIFO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25A0A49-AF44-4579-A87C-4AB640B95558}"/>
                </a:ext>
              </a:extLst>
            </p:cNvPr>
            <p:cNvCxnSpPr/>
            <p:nvPr/>
          </p:nvCxnSpPr>
          <p:spPr>
            <a:xfrm>
              <a:off x="5651150" y="768656"/>
              <a:ext cx="0" cy="3461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92AA3DE-D6F2-416E-AD0A-23063C31ACA8}"/>
                </a:ext>
              </a:extLst>
            </p:cNvPr>
            <p:cNvSpPr/>
            <p:nvPr/>
          </p:nvSpPr>
          <p:spPr>
            <a:xfrm>
              <a:off x="4293546" y="2112333"/>
              <a:ext cx="2580309" cy="2679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To NMAQ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40590C9-59F3-4758-BB8F-CFF3D86B52C2}"/>
                </a:ext>
              </a:extLst>
            </p:cNvPr>
            <p:cNvSpPr txBox="1"/>
            <p:nvPr/>
          </p:nvSpPr>
          <p:spPr>
            <a:xfrm>
              <a:off x="5595390" y="1858417"/>
              <a:ext cx="9614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/>
                <a:t>16 x 32b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5642F62-6A4B-4DA7-A06E-5662DFA6ACD7}"/>
                </a:ext>
              </a:extLst>
            </p:cNvPr>
            <p:cNvCxnSpPr>
              <a:cxnSpLocks/>
            </p:cNvCxnSpPr>
            <p:nvPr/>
          </p:nvCxnSpPr>
          <p:spPr>
            <a:xfrm>
              <a:off x="5645979" y="607124"/>
              <a:ext cx="0" cy="3479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9" name="Hexagon 128">
            <a:extLst>
              <a:ext uri="{FF2B5EF4-FFF2-40B4-BE49-F238E27FC236}">
                <a16:creationId xmlns:a16="http://schemas.microsoft.com/office/drawing/2014/main" id="{D3076F03-92D6-4E7C-B725-570FA240D3CB}"/>
              </a:ext>
            </a:extLst>
          </p:cNvPr>
          <p:cNvSpPr/>
          <p:nvPr/>
        </p:nvSpPr>
        <p:spPr>
          <a:xfrm>
            <a:off x="2386066" y="4448492"/>
            <a:ext cx="1291689" cy="607717"/>
          </a:xfrm>
          <a:prstGeom prst="hexag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Write 512b to OFIFO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34" name="Hexagon 133">
            <a:extLst>
              <a:ext uri="{FF2B5EF4-FFF2-40B4-BE49-F238E27FC236}">
                <a16:creationId xmlns:a16="http://schemas.microsoft.com/office/drawing/2014/main" id="{5758B02B-8027-420F-91F2-5117C8D480F4}"/>
              </a:ext>
            </a:extLst>
          </p:cNvPr>
          <p:cNvSpPr/>
          <p:nvPr/>
        </p:nvSpPr>
        <p:spPr>
          <a:xfrm>
            <a:off x="3882350" y="4444926"/>
            <a:ext cx="1291689" cy="607717"/>
          </a:xfrm>
          <a:prstGeom prst="hexag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Write 512b to OFIFO 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35" name="Hexagon 134">
            <a:extLst>
              <a:ext uri="{FF2B5EF4-FFF2-40B4-BE49-F238E27FC236}">
                <a16:creationId xmlns:a16="http://schemas.microsoft.com/office/drawing/2014/main" id="{7BFBED8A-6D00-4D7B-855C-5B13DE3EAC50}"/>
              </a:ext>
            </a:extLst>
          </p:cNvPr>
          <p:cNvSpPr/>
          <p:nvPr/>
        </p:nvSpPr>
        <p:spPr>
          <a:xfrm>
            <a:off x="5174039" y="4447241"/>
            <a:ext cx="1291689" cy="60771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Write 512b to OFIFO 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38" name="Hexagon 137">
            <a:extLst>
              <a:ext uri="{FF2B5EF4-FFF2-40B4-BE49-F238E27FC236}">
                <a16:creationId xmlns:a16="http://schemas.microsoft.com/office/drawing/2014/main" id="{B4CA127C-EA35-4D71-A016-1D109340994F}"/>
              </a:ext>
            </a:extLst>
          </p:cNvPr>
          <p:cNvSpPr/>
          <p:nvPr/>
        </p:nvSpPr>
        <p:spPr>
          <a:xfrm>
            <a:off x="6715903" y="4445050"/>
            <a:ext cx="1291689" cy="60771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Write 512b to OFIFO 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39" name="Hexagon 138">
            <a:extLst>
              <a:ext uri="{FF2B5EF4-FFF2-40B4-BE49-F238E27FC236}">
                <a16:creationId xmlns:a16="http://schemas.microsoft.com/office/drawing/2014/main" id="{2EC35D50-693B-442E-B372-AA0F1B6A4089}"/>
              </a:ext>
            </a:extLst>
          </p:cNvPr>
          <p:cNvSpPr/>
          <p:nvPr/>
        </p:nvSpPr>
        <p:spPr>
          <a:xfrm>
            <a:off x="3889919" y="5037943"/>
            <a:ext cx="1291689" cy="607717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Read 512b from OFIFO 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40" name="Hexagon 139">
            <a:extLst>
              <a:ext uri="{FF2B5EF4-FFF2-40B4-BE49-F238E27FC236}">
                <a16:creationId xmlns:a16="http://schemas.microsoft.com/office/drawing/2014/main" id="{32337AC7-F723-4729-B4CF-7A7431066627}"/>
              </a:ext>
            </a:extLst>
          </p:cNvPr>
          <p:cNvSpPr/>
          <p:nvPr/>
        </p:nvSpPr>
        <p:spPr>
          <a:xfrm>
            <a:off x="5493069" y="5049011"/>
            <a:ext cx="1291689" cy="607717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Read 512b from OFIFO 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45" name="Hexagon 144">
            <a:extLst>
              <a:ext uri="{FF2B5EF4-FFF2-40B4-BE49-F238E27FC236}">
                <a16:creationId xmlns:a16="http://schemas.microsoft.com/office/drawing/2014/main" id="{5D725072-1F4E-4A49-ADB7-3A16C49F4F8D}"/>
              </a:ext>
            </a:extLst>
          </p:cNvPr>
          <p:cNvSpPr/>
          <p:nvPr/>
        </p:nvSpPr>
        <p:spPr>
          <a:xfrm>
            <a:off x="6787167" y="5051716"/>
            <a:ext cx="1291689" cy="607717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Read 512b from OFIFO 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46" name="Hexagon 145">
            <a:extLst>
              <a:ext uri="{FF2B5EF4-FFF2-40B4-BE49-F238E27FC236}">
                <a16:creationId xmlns:a16="http://schemas.microsoft.com/office/drawing/2014/main" id="{A5868338-0E02-4527-B1EE-7DDEA33E6AB7}"/>
              </a:ext>
            </a:extLst>
          </p:cNvPr>
          <p:cNvSpPr/>
          <p:nvPr/>
        </p:nvSpPr>
        <p:spPr>
          <a:xfrm>
            <a:off x="8406242" y="5045576"/>
            <a:ext cx="1291689" cy="607717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Read 512b from OFIFO 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284727B-5E41-4F3B-8898-E1E0EDAFC05C}"/>
              </a:ext>
            </a:extLst>
          </p:cNvPr>
          <p:cNvSpPr txBox="1"/>
          <p:nvPr/>
        </p:nvSpPr>
        <p:spPr>
          <a:xfrm>
            <a:off x="1363864" y="4630672"/>
            <a:ext cx="1183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From PE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9E720E9-92E3-495F-83DE-3A0F5F934A6E}"/>
              </a:ext>
            </a:extLst>
          </p:cNvPr>
          <p:cNvSpPr txBox="1"/>
          <p:nvPr/>
        </p:nvSpPr>
        <p:spPr>
          <a:xfrm>
            <a:off x="1400316" y="5148980"/>
            <a:ext cx="17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adder/quant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46B3BF2-1C48-45A1-844D-980281EC2839}"/>
              </a:ext>
            </a:extLst>
          </p:cNvPr>
          <p:cNvGrpSpPr/>
          <p:nvPr/>
        </p:nvGrpSpPr>
        <p:grpSpPr>
          <a:xfrm>
            <a:off x="3659608" y="4731037"/>
            <a:ext cx="240890" cy="35494"/>
            <a:chOff x="9183329" y="1822807"/>
            <a:chExt cx="481780" cy="104316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40D5D13-BA26-4F67-AFFE-82707D2E5455}"/>
                </a:ext>
              </a:extLst>
            </p:cNvPr>
            <p:cNvSpPr/>
            <p:nvPr/>
          </p:nvSpPr>
          <p:spPr>
            <a:xfrm>
              <a:off x="9183329" y="1828800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5C8E43F-CB6F-476B-B51D-DD233ED59C1D}"/>
                </a:ext>
              </a:extLst>
            </p:cNvPr>
            <p:cNvSpPr/>
            <p:nvPr/>
          </p:nvSpPr>
          <p:spPr>
            <a:xfrm>
              <a:off x="9379974" y="1828800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E897333-B8A5-4665-B2FA-B7C226B1B1EF}"/>
                </a:ext>
              </a:extLst>
            </p:cNvPr>
            <p:cNvSpPr/>
            <p:nvPr/>
          </p:nvSpPr>
          <p:spPr>
            <a:xfrm>
              <a:off x="9576619" y="1822807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C94F1F8-4BD9-4D11-AE51-039EEDFCB228}"/>
              </a:ext>
            </a:extLst>
          </p:cNvPr>
          <p:cNvGrpSpPr/>
          <p:nvPr/>
        </p:nvGrpSpPr>
        <p:grpSpPr>
          <a:xfrm>
            <a:off x="6445991" y="4720106"/>
            <a:ext cx="240890" cy="35494"/>
            <a:chOff x="9183329" y="1822807"/>
            <a:chExt cx="481780" cy="104316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7128034-0330-4B80-9B8A-729D80526954}"/>
                </a:ext>
              </a:extLst>
            </p:cNvPr>
            <p:cNvSpPr/>
            <p:nvPr/>
          </p:nvSpPr>
          <p:spPr>
            <a:xfrm>
              <a:off x="9183329" y="1828800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7CA2EE1-392E-4BEC-AD53-2E2103D7F786}"/>
                </a:ext>
              </a:extLst>
            </p:cNvPr>
            <p:cNvSpPr/>
            <p:nvPr/>
          </p:nvSpPr>
          <p:spPr>
            <a:xfrm>
              <a:off x="9379974" y="1828800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8923EF9-EAA3-4E3A-9024-11007965932C}"/>
                </a:ext>
              </a:extLst>
            </p:cNvPr>
            <p:cNvSpPr/>
            <p:nvPr/>
          </p:nvSpPr>
          <p:spPr>
            <a:xfrm>
              <a:off x="9576619" y="1822807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63" name="Hexagon 162">
            <a:extLst>
              <a:ext uri="{FF2B5EF4-FFF2-40B4-BE49-F238E27FC236}">
                <a16:creationId xmlns:a16="http://schemas.microsoft.com/office/drawing/2014/main" id="{B774ECE6-82EB-4DE9-9ADD-EDBAC08FFADC}"/>
              </a:ext>
            </a:extLst>
          </p:cNvPr>
          <p:cNvSpPr/>
          <p:nvPr/>
        </p:nvSpPr>
        <p:spPr>
          <a:xfrm>
            <a:off x="8020921" y="4435013"/>
            <a:ext cx="1291689" cy="607717"/>
          </a:xfrm>
          <a:prstGeom prst="hexagon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Write 512b to OFIFO </a:t>
            </a:r>
            <a:endParaRPr lang="en-US" sz="1050">
              <a:solidFill>
                <a:schemeClr val="tx1"/>
              </a:solidFill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10D4F41-2005-4F68-B108-05EF74DFA074}"/>
              </a:ext>
            </a:extLst>
          </p:cNvPr>
          <p:cNvGrpSpPr/>
          <p:nvPr/>
        </p:nvGrpSpPr>
        <p:grpSpPr>
          <a:xfrm>
            <a:off x="5222596" y="5323090"/>
            <a:ext cx="240890" cy="35494"/>
            <a:chOff x="9183329" y="1822807"/>
            <a:chExt cx="481780" cy="104316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EF34743-1158-4F34-8BED-213DB75439B3}"/>
                </a:ext>
              </a:extLst>
            </p:cNvPr>
            <p:cNvSpPr/>
            <p:nvPr/>
          </p:nvSpPr>
          <p:spPr>
            <a:xfrm>
              <a:off x="9183329" y="1828800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023DF18-0254-414F-B2D7-82F377050128}"/>
                </a:ext>
              </a:extLst>
            </p:cNvPr>
            <p:cNvSpPr/>
            <p:nvPr/>
          </p:nvSpPr>
          <p:spPr>
            <a:xfrm>
              <a:off x="9379974" y="1828800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A7BC071-235E-4BB6-88D5-D214BC0CBB0D}"/>
                </a:ext>
              </a:extLst>
            </p:cNvPr>
            <p:cNvSpPr/>
            <p:nvPr/>
          </p:nvSpPr>
          <p:spPr>
            <a:xfrm>
              <a:off x="9576619" y="1822807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8D6F214-AF4D-4CDE-A082-C1A589F6BE47}"/>
              </a:ext>
            </a:extLst>
          </p:cNvPr>
          <p:cNvGrpSpPr/>
          <p:nvPr/>
        </p:nvGrpSpPr>
        <p:grpSpPr>
          <a:xfrm>
            <a:off x="8120937" y="5331687"/>
            <a:ext cx="240890" cy="35494"/>
            <a:chOff x="9183329" y="1822807"/>
            <a:chExt cx="481780" cy="104316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6123C79-88E9-402A-9D4B-0F18F06C35A9}"/>
                </a:ext>
              </a:extLst>
            </p:cNvPr>
            <p:cNvSpPr/>
            <p:nvPr/>
          </p:nvSpPr>
          <p:spPr>
            <a:xfrm>
              <a:off x="9183329" y="1828800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3BF7FBC-D7B0-4042-A6C2-A4904CD0D52E}"/>
                </a:ext>
              </a:extLst>
            </p:cNvPr>
            <p:cNvSpPr/>
            <p:nvPr/>
          </p:nvSpPr>
          <p:spPr>
            <a:xfrm>
              <a:off x="9379974" y="1828800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868F41D-78CE-4100-93F0-E4BE57BAEDDF}"/>
                </a:ext>
              </a:extLst>
            </p:cNvPr>
            <p:cNvSpPr/>
            <p:nvPr/>
          </p:nvSpPr>
          <p:spPr>
            <a:xfrm>
              <a:off x="9576619" y="1822807"/>
              <a:ext cx="88490" cy="9832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3FDCFC87-402C-4CBE-8474-E76754B52EFD}"/>
              </a:ext>
            </a:extLst>
          </p:cNvPr>
          <p:cNvSpPr txBox="1"/>
          <p:nvPr/>
        </p:nvSpPr>
        <p:spPr>
          <a:xfrm>
            <a:off x="1423131" y="5793014"/>
            <a:ext cx="178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Write to ISRAM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BBC6105-8587-4B1F-A53C-1EDDF36BB50F}"/>
              </a:ext>
            </a:extLst>
          </p:cNvPr>
          <p:cNvSpPr txBox="1"/>
          <p:nvPr/>
        </p:nvSpPr>
        <p:spPr>
          <a:xfrm>
            <a:off x="3291620" y="1583904"/>
            <a:ext cx="7168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16 x 32b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4D4FFBE-1FC7-4226-8EEA-FEB282169208}"/>
              </a:ext>
            </a:extLst>
          </p:cNvPr>
          <p:cNvSpPr/>
          <p:nvPr/>
        </p:nvSpPr>
        <p:spPr>
          <a:xfrm>
            <a:off x="2628233" y="2315197"/>
            <a:ext cx="1096014" cy="184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93D8C7A0-18F4-419F-8E83-5190A0E9402F}"/>
              </a:ext>
            </a:extLst>
          </p:cNvPr>
          <p:cNvCxnSpPr>
            <a:cxnSpLocks/>
          </p:cNvCxnSpPr>
          <p:nvPr/>
        </p:nvCxnSpPr>
        <p:spPr>
          <a:xfrm>
            <a:off x="3190631" y="2555837"/>
            <a:ext cx="2118" cy="254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681D306-0BEA-4682-9C8C-5B8338F58B9B}"/>
              </a:ext>
            </a:extLst>
          </p:cNvPr>
          <p:cNvSpPr/>
          <p:nvPr/>
        </p:nvSpPr>
        <p:spPr>
          <a:xfrm>
            <a:off x="5181608" y="2217401"/>
            <a:ext cx="521099" cy="387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32-bit adder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F49ACFD-F1DC-4387-8AC3-725CD5A018D9}"/>
              </a:ext>
            </a:extLst>
          </p:cNvPr>
          <p:cNvSpPr/>
          <p:nvPr/>
        </p:nvSpPr>
        <p:spPr>
          <a:xfrm>
            <a:off x="5858456" y="2217401"/>
            <a:ext cx="513972" cy="387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32-bit adder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9991505-5A9D-40E5-A78F-C767C4EEDEC9}"/>
              </a:ext>
            </a:extLst>
          </p:cNvPr>
          <p:cNvSpPr/>
          <p:nvPr/>
        </p:nvSpPr>
        <p:spPr>
          <a:xfrm>
            <a:off x="6795683" y="2217401"/>
            <a:ext cx="484183" cy="387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32-bit adder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FC5CFAEE-F290-445B-8FE8-498BDD3B0C6F}"/>
              </a:ext>
            </a:extLst>
          </p:cNvPr>
          <p:cNvCxnSpPr>
            <a:cxnSpLocks/>
          </p:cNvCxnSpPr>
          <p:nvPr/>
        </p:nvCxnSpPr>
        <p:spPr>
          <a:xfrm>
            <a:off x="6185015" y="1798170"/>
            <a:ext cx="0" cy="419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26F6210B-E91D-4CD2-B6F3-BF6C760FB993}"/>
              </a:ext>
            </a:extLst>
          </p:cNvPr>
          <p:cNvCxnSpPr>
            <a:cxnSpLocks/>
          </p:cNvCxnSpPr>
          <p:nvPr/>
        </p:nvCxnSpPr>
        <p:spPr>
          <a:xfrm>
            <a:off x="7191694" y="1789292"/>
            <a:ext cx="0" cy="419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3D4AEF1-11D1-4432-B938-648D022AE200}"/>
              </a:ext>
            </a:extLst>
          </p:cNvPr>
          <p:cNvCxnSpPr/>
          <p:nvPr/>
        </p:nvCxnSpPr>
        <p:spPr>
          <a:xfrm flipV="1">
            <a:off x="5512498" y="1975701"/>
            <a:ext cx="174770" cy="58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1270D83F-7CB6-46F6-9CEF-D972815495AC}"/>
              </a:ext>
            </a:extLst>
          </p:cNvPr>
          <p:cNvSpPr txBox="1"/>
          <p:nvPr/>
        </p:nvSpPr>
        <p:spPr>
          <a:xfrm>
            <a:off x="5556345" y="1949821"/>
            <a:ext cx="410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32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D9C982A-9380-45F8-8EEB-4640A6856383}"/>
              </a:ext>
            </a:extLst>
          </p:cNvPr>
          <p:cNvSpPr/>
          <p:nvPr/>
        </p:nvSpPr>
        <p:spPr>
          <a:xfrm>
            <a:off x="5222596" y="2826101"/>
            <a:ext cx="473061" cy="237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</a:rPr>
              <a:t>32-bit Quant.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0EF03FB-186D-46E0-A28C-EF5DC7F985C7}"/>
              </a:ext>
            </a:extLst>
          </p:cNvPr>
          <p:cNvSpPr/>
          <p:nvPr/>
        </p:nvSpPr>
        <p:spPr>
          <a:xfrm>
            <a:off x="5883622" y="2843225"/>
            <a:ext cx="606613" cy="206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</a:rPr>
              <a:t>32 –bit Quant.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02715B1-C33C-4001-B9F8-D9103B2C5FDF}"/>
              </a:ext>
            </a:extLst>
          </p:cNvPr>
          <p:cNvSpPr/>
          <p:nvPr/>
        </p:nvSpPr>
        <p:spPr>
          <a:xfrm>
            <a:off x="6795683" y="2870212"/>
            <a:ext cx="471599" cy="187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</a:rPr>
              <a:t>Quant.</a:t>
            </a: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DA0329E1-8F22-4648-BF03-745045493A6D}"/>
              </a:ext>
            </a:extLst>
          </p:cNvPr>
          <p:cNvCxnSpPr>
            <a:cxnSpLocks/>
            <a:stCxn id="149" idx="2"/>
          </p:cNvCxnSpPr>
          <p:nvPr/>
        </p:nvCxnSpPr>
        <p:spPr>
          <a:xfrm>
            <a:off x="5442158" y="2604693"/>
            <a:ext cx="36425" cy="22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8FE87098-904C-4834-A993-6DFC63550224}"/>
              </a:ext>
            </a:extLst>
          </p:cNvPr>
          <p:cNvCxnSpPr>
            <a:cxnSpLocks/>
          </p:cNvCxnSpPr>
          <p:nvPr/>
        </p:nvCxnSpPr>
        <p:spPr>
          <a:xfrm flipH="1">
            <a:off x="6079408" y="2592480"/>
            <a:ext cx="4196" cy="26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4A6531C6-6F63-47B0-81D3-5627A980FA45}"/>
              </a:ext>
            </a:extLst>
          </p:cNvPr>
          <p:cNvCxnSpPr>
            <a:cxnSpLocks/>
          </p:cNvCxnSpPr>
          <p:nvPr/>
        </p:nvCxnSpPr>
        <p:spPr>
          <a:xfrm flipH="1">
            <a:off x="7063105" y="2595254"/>
            <a:ext cx="4196" cy="26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Connector: Elbow 226">
            <a:extLst>
              <a:ext uri="{FF2B5EF4-FFF2-40B4-BE49-F238E27FC236}">
                <a16:creationId xmlns:a16="http://schemas.microsoft.com/office/drawing/2014/main" id="{348DAE60-4D0E-407F-8815-6F62D242BCAE}"/>
              </a:ext>
            </a:extLst>
          </p:cNvPr>
          <p:cNvCxnSpPr>
            <a:cxnSpLocks/>
            <a:stCxn id="208" idx="2"/>
            <a:endCxn id="149" idx="0"/>
          </p:cNvCxnSpPr>
          <p:nvPr/>
        </p:nvCxnSpPr>
        <p:spPr>
          <a:xfrm rot="5400000" flipH="1">
            <a:off x="5027506" y="2632054"/>
            <a:ext cx="846274" cy="16969"/>
          </a:xfrm>
          <a:prstGeom prst="bentConnector5">
            <a:avLst>
              <a:gd name="adj1" fmla="val -27013"/>
              <a:gd name="adj2" fmla="val 2982609"/>
              <a:gd name="adj3" fmla="val 12701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C9AEFC67-13D4-474E-9900-71F2D3184A9E}"/>
              </a:ext>
            </a:extLst>
          </p:cNvPr>
          <p:cNvCxnSpPr>
            <a:cxnSpLocks/>
            <a:stCxn id="208" idx="2"/>
          </p:cNvCxnSpPr>
          <p:nvPr/>
        </p:nvCxnSpPr>
        <p:spPr>
          <a:xfrm>
            <a:off x="5459127" y="3063675"/>
            <a:ext cx="36548" cy="505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Connector: Elbow 229">
            <a:extLst>
              <a:ext uri="{FF2B5EF4-FFF2-40B4-BE49-F238E27FC236}">
                <a16:creationId xmlns:a16="http://schemas.microsoft.com/office/drawing/2014/main" id="{BC985CA0-7F38-49C6-8C66-DC63BB4CE2E7}"/>
              </a:ext>
            </a:extLst>
          </p:cNvPr>
          <p:cNvCxnSpPr/>
          <p:nvPr/>
        </p:nvCxnSpPr>
        <p:spPr>
          <a:xfrm rot="5400000" flipH="1" flipV="1">
            <a:off x="5684344" y="2625508"/>
            <a:ext cx="820409" cy="4195"/>
          </a:xfrm>
          <a:prstGeom prst="bentConnector5">
            <a:avLst>
              <a:gd name="adj1" fmla="val -13482"/>
              <a:gd name="adj2" fmla="val -7781383"/>
              <a:gd name="adj3" fmla="val 1278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Connector: Elbow 231">
            <a:extLst>
              <a:ext uri="{FF2B5EF4-FFF2-40B4-BE49-F238E27FC236}">
                <a16:creationId xmlns:a16="http://schemas.microsoft.com/office/drawing/2014/main" id="{8D280F95-E429-45F6-BCD5-578312E4187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54998" y="2617019"/>
            <a:ext cx="820409" cy="4195"/>
          </a:xfrm>
          <a:prstGeom prst="bentConnector5">
            <a:avLst>
              <a:gd name="adj1" fmla="val -11086"/>
              <a:gd name="adj2" fmla="val -7781383"/>
              <a:gd name="adj3" fmla="val 1278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EC80E70E-EC01-44A0-85E4-1B1A69477205}"/>
              </a:ext>
            </a:extLst>
          </p:cNvPr>
          <p:cNvCxnSpPr/>
          <p:nvPr/>
        </p:nvCxnSpPr>
        <p:spPr>
          <a:xfrm flipH="1">
            <a:off x="6089151" y="3037810"/>
            <a:ext cx="1" cy="53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AE1E9873-8361-45D0-80F1-663F79A85370}"/>
              </a:ext>
            </a:extLst>
          </p:cNvPr>
          <p:cNvCxnSpPr/>
          <p:nvPr/>
        </p:nvCxnSpPr>
        <p:spPr>
          <a:xfrm flipH="1">
            <a:off x="7063104" y="3037810"/>
            <a:ext cx="1" cy="53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89890ED2-6500-4E55-93DB-0592448BD78E}"/>
              </a:ext>
            </a:extLst>
          </p:cNvPr>
          <p:cNvSpPr txBox="1"/>
          <p:nvPr/>
        </p:nvSpPr>
        <p:spPr>
          <a:xfrm>
            <a:off x="5531658" y="2546787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05D7FDD-37AF-4264-8632-065937BB00DF}"/>
              </a:ext>
            </a:extLst>
          </p:cNvPr>
          <p:cNvSpPr txBox="1"/>
          <p:nvPr/>
        </p:nvSpPr>
        <p:spPr>
          <a:xfrm>
            <a:off x="6129981" y="2542991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3934D9DE-ECD8-4F54-A431-D51CD525E5A3}"/>
              </a:ext>
            </a:extLst>
          </p:cNvPr>
          <p:cNvSpPr txBox="1"/>
          <p:nvPr/>
        </p:nvSpPr>
        <p:spPr>
          <a:xfrm>
            <a:off x="7121643" y="2542991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16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1F3280C-C364-4CA2-832F-35110970CC32}"/>
              </a:ext>
            </a:extLst>
          </p:cNvPr>
          <p:cNvCxnSpPr>
            <a:cxnSpLocks/>
          </p:cNvCxnSpPr>
          <p:nvPr/>
        </p:nvCxnSpPr>
        <p:spPr>
          <a:xfrm flipV="1">
            <a:off x="4631654" y="1923801"/>
            <a:ext cx="2334848" cy="183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EDCC6B83-0DA3-4582-B830-6DDE4F0770EF}"/>
              </a:ext>
            </a:extLst>
          </p:cNvPr>
          <p:cNvCxnSpPr/>
          <p:nvPr/>
        </p:nvCxnSpPr>
        <p:spPr>
          <a:xfrm>
            <a:off x="5371196" y="1942145"/>
            <a:ext cx="0" cy="2752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E241243F-E90C-4DEC-927A-7B4D307D5D21}"/>
              </a:ext>
            </a:extLst>
          </p:cNvPr>
          <p:cNvCxnSpPr/>
          <p:nvPr/>
        </p:nvCxnSpPr>
        <p:spPr>
          <a:xfrm>
            <a:off x="5993379" y="1942145"/>
            <a:ext cx="0" cy="2752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4ACEACEF-B4E5-4A93-A290-84E95378D536}"/>
              </a:ext>
            </a:extLst>
          </p:cNvPr>
          <p:cNvCxnSpPr/>
          <p:nvPr/>
        </p:nvCxnSpPr>
        <p:spPr>
          <a:xfrm>
            <a:off x="6966502" y="1933656"/>
            <a:ext cx="0" cy="2752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F1B7E0FB-6C13-4953-8DD3-0171EC3736CB}"/>
              </a:ext>
            </a:extLst>
          </p:cNvPr>
          <p:cNvSpPr txBox="1"/>
          <p:nvPr/>
        </p:nvSpPr>
        <p:spPr>
          <a:xfrm>
            <a:off x="4151747" y="1744414"/>
            <a:ext cx="10038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Controller EN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24A26C56-E57C-4982-80C1-C756BFDC9D13}"/>
              </a:ext>
            </a:extLst>
          </p:cNvPr>
          <p:cNvSpPr/>
          <p:nvPr/>
        </p:nvSpPr>
        <p:spPr>
          <a:xfrm>
            <a:off x="5287306" y="3569605"/>
            <a:ext cx="1895998" cy="192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5AFEAD4A-D014-4686-95DC-040AFB6758D0}"/>
              </a:ext>
            </a:extLst>
          </p:cNvPr>
          <p:cNvSpPr/>
          <p:nvPr/>
        </p:nvSpPr>
        <p:spPr>
          <a:xfrm>
            <a:off x="5090507" y="1884802"/>
            <a:ext cx="2418833" cy="21236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00DDC82-3B58-4FBB-9ABA-8DCC7575299F}"/>
              </a:ext>
            </a:extLst>
          </p:cNvPr>
          <p:cNvSpPr/>
          <p:nvPr/>
        </p:nvSpPr>
        <p:spPr>
          <a:xfrm>
            <a:off x="5161436" y="3212347"/>
            <a:ext cx="521098" cy="2539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9-bit Quant.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8C3178E0-7B91-4D1E-9E8F-A1D874A2D556}"/>
              </a:ext>
            </a:extLst>
          </p:cNvPr>
          <p:cNvSpPr/>
          <p:nvPr/>
        </p:nvSpPr>
        <p:spPr>
          <a:xfrm>
            <a:off x="5855611" y="3208069"/>
            <a:ext cx="516818" cy="2443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9-bit Quant.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D28D875D-42A6-4844-9CC4-2FBCBD3EF4F8}"/>
              </a:ext>
            </a:extLst>
          </p:cNvPr>
          <p:cNvSpPr/>
          <p:nvPr/>
        </p:nvSpPr>
        <p:spPr>
          <a:xfrm>
            <a:off x="6795684" y="3195970"/>
            <a:ext cx="510092" cy="2735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9-bit Quant.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D6FCA1AD-2BD5-43AD-BD2B-49E02EAC7E61}"/>
              </a:ext>
            </a:extLst>
          </p:cNvPr>
          <p:cNvCxnSpPr>
            <a:cxnSpLocks/>
          </p:cNvCxnSpPr>
          <p:nvPr/>
        </p:nvCxnSpPr>
        <p:spPr>
          <a:xfrm>
            <a:off x="5602397" y="1793407"/>
            <a:ext cx="0" cy="419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5DAC30-5B92-46C3-9597-1F8E5877D795}"/>
              </a:ext>
            </a:extLst>
          </p:cNvPr>
          <p:cNvCxnSpPr>
            <a:cxnSpLocks/>
            <a:stCxn id="84" idx="3"/>
            <a:endCxn id="254" idx="1"/>
          </p:cNvCxnSpPr>
          <p:nvPr/>
        </p:nvCxnSpPr>
        <p:spPr>
          <a:xfrm flipV="1">
            <a:off x="4111872" y="2946619"/>
            <a:ext cx="978635" cy="1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043C2E-455D-4FE4-93AF-8342CF540CB5}"/>
              </a:ext>
            </a:extLst>
          </p:cNvPr>
          <p:cNvCxnSpPr>
            <a:stCxn id="252" idx="2"/>
          </p:cNvCxnSpPr>
          <p:nvPr/>
        </p:nvCxnSpPr>
        <p:spPr>
          <a:xfrm flipH="1">
            <a:off x="6231779" y="3761799"/>
            <a:ext cx="3526" cy="385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A6E921CC-430B-469A-A593-07C492711C47}"/>
              </a:ext>
            </a:extLst>
          </p:cNvPr>
          <p:cNvSpPr txBox="1"/>
          <p:nvPr/>
        </p:nvSpPr>
        <p:spPr>
          <a:xfrm>
            <a:off x="5933613" y="4080302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16 x 9b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6B7C6BB-3C57-4ADA-A8C2-9F6F09592FF3}"/>
              </a:ext>
            </a:extLst>
          </p:cNvPr>
          <p:cNvGrpSpPr/>
          <p:nvPr/>
        </p:nvGrpSpPr>
        <p:grpSpPr>
          <a:xfrm>
            <a:off x="7584037" y="1357518"/>
            <a:ext cx="1968327" cy="2563856"/>
            <a:chOff x="4303380" y="607124"/>
            <a:chExt cx="2639845" cy="2563856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93816194-B95A-4242-94C7-4A2515F1DF0D}"/>
                </a:ext>
              </a:extLst>
            </p:cNvPr>
            <p:cNvSpPr/>
            <p:nvPr/>
          </p:nvSpPr>
          <p:spPr>
            <a:xfrm>
              <a:off x="4303380" y="1134408"/>
              <a:ext cx="2580309" cy="16188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1400">
                  <a:solidFill>
                    <a:schemeClr val="tx1"/>
                  </a:solidFill>
                </a:rPr>
                <a:t>ISRAM Buffer</a:t>
              </a: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10C564CC-969D-4EF0-BF22-5623295D11C5}"/>
                </a:ext>
              </a:extLst>
            </p:cNvPr>
            <p:cNvSpPr/>
            <p:nvPr/>
          </p:nvSpPr>
          <p:spPr>
            <a:xfrm>
              <a:off x="4556359" y="1671958"/>
              <a:ext cx="894410" cy="5349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8 KB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B039B35C-12E5-4E8A-9EB1-84A4C60F7C22}"/>
                </a:ext>
              </a:extLst>
            </p:cNvPr>
            <p:cNvSpPr/>
            <p:nvPr/>
          </p:nvSpPr>
          <p:spPr>
            <a:xfrm>
              <a:off x="5834068" y="1671957"/>
              <a:ext cx="903267" cy="5349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8 KB</a:t>
              </a:r>
            </a:p>
          </p:txBody>
        </p: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AF788632-2FE6-4941-9B29-D64E736403C1}"/>
                </a:ext>
              </a:extLst>
            </p:cNvPr>
            <p:cNvCxnSpPr/>
            <p:nvPr/>
          </p:nvCxnSpPr>
          <p:spPr>
            <a:xfrm>
              <a:off x="6269772" y="1353393"/>
              <a:ext cx="0" cy="3461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135A53D4-756E-4CC1-ADE9-BA7D04A99635}"/>
                </a:ext>
              </a:extLst>
            </p:cNvPr>
            <p:cNvSpPr/>
            <p:nvPr/>
          </p:nvSpPr>
          <p:spPr>
            <a:xfrm>
              <a:off x="4362916" y="2903000"/>
              <a:ext cx="2580309" cy="2679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To I/P NW Config.</a:t>
              </a:r>
            </a:p>
          </p:txBody>
        </p: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D753CCE8-BCF4-481B-8E37-D2DF647784AE}"/>
                </a:ext>
              </a:extLst>
            </p:cNvPr>
            <p:cNvCxnSpPr>
              <a:cxnSpLocks/>
              <a:stCxn id="262" idx="2"/>
            </p:cNvCxnSpPr>
            <p:nvPr/>
          </p:nvCxnSpPr>
          <p:spPr>
            <a:xfrm>
              <a:off x="5003565" y="2206916"/>
              <a:ext cx="2841" cy="254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499BCC5C-BA00-4230-9242-26BE0580DCF8}"/>
                </a:ext>
              </a:extLst>
            </p:cNvPr>
            <p:cNvCxnSpPr>
              <a:cxnSpLocks/>
            </p:cNvCxnSpPr>
            <p:nvPr/>
          </p:nvCxnSpPr>
          <p:spPr>
            <a:xfrm>
              <a:off x="6286938" y="2206521"/>
              <a:ext cx="2841" cy="254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BB7BECED-23DA-4190-A04E-29B6AE3B440C}"/>
                </a:ext>
              </a:extLst>
            </p:cNvPr>
            <p:cNvSpPr txBox="1"/>
            <p:nvPr/>
          </p:nvSpPr>
          <p:spPr>
            <a:xfrm>
              <a:off x="5654694" y="2702045"/>
              <a:ext cx="7464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/>
                <a:t>8 x 9b</a:t>
              </a:r>
            </a:p>
          </p:txBody>
        </p: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21AC29AF-8406-4826-94B9-83FCDD39D299}"/>
                </a:ext>
              </a:extLst>
            </p:cNvPr>
            <p:cNvCxnSpPr/>
            <p:nvPr/>
          </p:nvCxnSpPr>
          <p:spPr>
            <a:xfrm>
              <a:off x="5003564" y="1335611"/>
              <a:ext cx="0" cy="3461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0456534A-98CE-4AED-8DF9-48FCD996F072}"/>
                </a:ext>
              </a:extLst>
            </p:cNvPr>
            <p:cNvCxnSpPr>
              <a:cxnSpLocks/>
            </p:cNvCxnSpPr>
            <p:nvPr/>
          </p:nvCxnSpPr>
          <p:spPr>
            <a:xfrm>
              <a:off x="4991658" y="955094"/>
              <a:ext cx="128213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BEBE5096-34B4-4EEA-8C67-88401DF7DFDB}"/>
                </a:ext>
              </a:extLst>
            </p:cNvPr>
            <p:cNvCxnSpPr>
              <a:cxnSpLocks/>
            </p:cNvCxnSpPr>
            <p:nvPr/>
          </p:nvCxnSpPr>
          <p:spPr>
            <a:xfrm>
              <a:off x="5001557" y="955094"/>
              <a:ext cx="0" cy="469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EA769DAB-A29A-47A5-82CD-1D0A1B324E58}"/>
                </a:ext>
              </a:extLst>
            </p:cNvPr>
            <p:cNvCxnSpPr>
              <a:cxnSpLocks/>
            </p:cNvCxnSpPr>
            <p:nvPr/>
          </p:nvCxnSpPr>
          <p:spPr>
            <a:xfrm>
              <a:off x="5645979" y="607124"/>
              <a:ext cx="0" cy="3479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5853D6B2-ADE8-48F5-A972-4E72EB2041D6}"/>
                </a:ext>
              </a:extLst>
            </p:cNvPr>
            <p:cNvCxnSpPr>
              <a:cxnSpLocks/>
            </p:cNvCxnSpPr>
            <p:nvPr/>
          </p:nvCxnSpPr>
          <p:spPr>
            <a:xfrm>
              <a:off x="6259688" y="955094"/>
              <a:ext cx="0" cy="469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4" name="Rectangle 273">
            <a:extLst>
              <a:ext uri="{FF2B5EF4-FFF2-40B4-BE49-F238E27FC236}">
                <a16:creationId xmlns:a16="http://schemas.microsoft.com/office/drawing/2014/main" id="{554AC4D7-D0DB-4DB9-A676-00501AE2C55D}"/>
              </a:ext>
            </a:extLst>
          </p:cNvPr>
          <p:cNvSpPr/>
          <p:nvPr/>
        </p:nvSpPr>
        <p:spPr>
          <a:xfrm>
            <a:off x="8043600" y="3214048"/>
            <a:ext cx="1096014" cy="184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2:1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C742BE77-6DA0-4CE8-A9DE-E797A086F88A}"/>
              </a:ext>
            </a:extLst>
          </p:cNvPr>
          <p:cNvCxnSpPr>
            <a:cxnSpLocks/>
          </p:cNvCxnSpPr>
          <p:nvPr/>
        </p:nvCxnSpPr>
        <p:spPr>
          <a:xfrm>
            <a:off x="8597148" y="3389467"/>
            <a:ext cx="2118" cy="254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" name="TextBox 275">
            <a:extLst>
              <a:ext uri="{FF2B5EF4-FFF2-40B4-BE49-F238E27FC236}">
                <a16:creationId xmlns:a16="http://schemas.microsoft.com/office/drawing/2014/main" id="{CA57F86C-589F-4915-8C59-60099C682528}"/>
              </a:ext>
            </a:extLst>
          </p:cNvPr>
          <p:cNvSpPr txBox="1"/>
          <p:nvPr/>
        </p:nvSpPr>
        <p:spPr>
          <a:xfrm rot="16200000" flipH="1">
            <a:off x="7998393" y="1141579"/>
            <a:ext cx="873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From NMAQ</a:t>
            </a:r>
          </a:p>
        </p:txBody>
      </p:sp>
      <p:sp>
        <p:nvSpPr>
          <p:cNvPr id="277" name="Hexagon 276">
            <a:extLst>
              <a:ext uri="{FF2B5EF4-FFF2-40B4-BE49-F238E27FC236}">
                <a16:creationId xmlns:a16="http://schemas.microsoft.com/office/drawing/2014/main" id="{435D0CAC-C37B-4E52-AEFA-182B0B83EDED}"/>
              </a:ext>
            </a:extLst>
          </p:cNvPr>
          <p:cNvSpPr/>
          <p:nvPr/>
        </p:nvSpPr>
        <p:spPr>
          <a:xfrm>
            <a:off x="6797923" y="5656140"/>
            <a:ext cx="1291689" cy="60771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Write 144b to ISRAM every #IFMs cycle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799F129-010C-4F06-AF49-995774D70624}"/>
              </a:ext>
            </a:extLst>
          </p:cNvPr>
          <p:cNvSpPr/>
          <p:nvPr/>
        </p:nvSpPr>
        <p:spPr>
          <a:xfrm>
            <a:off x="2628233" y="2121509"/>
            <a:ext cx="1096014" cy="184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1" name="Hexagon 120">
            <a:extLst>
              <a:ext uri="{FF2B5EF4-FFF2-40B4-BE49-F238E27FC236}">
                <a16:creationId xmlns:a16="http://schemas.microsoft.com/office/drawing/2014/main" id="{57769EC0-FB84-4261-8F7F-1F5DB8DDD03D}"/>
              </a:ext>
            </a:extLst>
          </p:cNvPr>
          <p:cNvSpPr/>
          <p:nvPr/>
        </p:nvSpPr>
        <p:spPr>
          <a:xfrm>
            <a:off x="9697931" y="5636602"/>
            <a:ext cx="1291689" cy="60771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Write 144b to ISRAM every #IFMs cycle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12204-AC15-4B7F-AB3F-B3359FAD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Memory/Near-memory accumulator Architecture</a:t>
            </a:r>
          </a:p>
        </p:txBody>
      </p:sp>
    </p:spTree>
    <p:extLst>
      <p:ext uri="{BB962C8B-B14F-4D97-AF65-F5344CB8AC3E}">
        <p14:creationId xmlns:p14="http://schemas.microsoft.com/office/powerpoint/2010/main" val="118894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D396-DC65-4F5A-BEA6-C7426C0C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Tightly coupled PEs and Memories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272894-04FC-4FBC-BDA1-0A64A8790869}"/>
              </a:ext>
            </a:extLst>
          </p:cNvPr>
          <p:cNvSpPr txBox="1"/>
          <p:nvPr/>
        </p:nvSpPr>
        <p:spPr>
          <a:xfrm>
            <a:off x="5395008" y="1323501"/>
            <a:ext cx="20823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PE with 8 MAC units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7C8717F-469A-421F-AF69-3000A144F97E}"/>
              </a:ext>
            </a:extLst>
          </p:cNvPr>
          <p:cNvGrpSpPr/>
          <p:nvPr/>
        </p:nvGrpSpPr>
        <p:grpSpPr>
          <a:xfrm>
            <a:off x="205529" y="1847243"/>
            <a:ext cx="6224285" cy="4203497"/>
            <a:chOff x="756815" y="2349856"/>
            <a:chExt cx="4548783" cy="4013767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A461F539-4EA0-4D56-8D90-A9361494AAAC}"/>
                </a:ext>
              </a:extLst>
            </p:cNvPr>
            <p:cNvSpPr/>
            <p:nvPr/>
          </p:nvSpPr>
          <p:spPr>
            <a:xfrm>
              <a:off x="756815" y="2349856"/>
              <a:ext cx="4392232" cy="40137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F57CA0FC-5960-4B2F-BE5C-310F3BE5AC4B}"/>
                </a:ext>
              </a:extLst>
            </p:cNvPr>
            <p:cNvSpPr/>
            <p:nvPr/>
          </p:nvSpPr>
          <p:spPr>
            <a:xfrm>
              <a:off x="988421" y="2551280"/>
              <a:ext cx="850596" cy="38683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ISRAM 1 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</a:rPr>
                <a:t>(16 KB)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A4D6A032-EE43-4178-A59A-AE1674B8F8CF}"/>
                </a:ext>
              </a:extLst>
            </p:cNvPr>
            <p:cNvSpPr/>
            <p:nvPr/>
          </p:nvSpPr>
          <p:spPr>
            <a:xfrm>
              <a:off x="2014102" y="2551278"/>
              <a:ext cx="850597" cy="386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ISRAM 2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</a:rPr>
                <a:t>(16 KB)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482B5431-8A59-46C8-8C57-4AE475737F7C}"/>
                </a:ext>
              </a:extLst>
            </p:cNvPr>
            <p:cNvSpPr/>
            <p:nvPr/>
          </p:nvSpPr>
          <p:spPr>
            <a:xfrm>
              <a:off x="3039784" y="2555283"/>
              <a:ext cx="850597" cy="3828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ISRAM 3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</a:rPr>
                <a:t>(16 KB)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E1B30E39-D587-4CCD-8867-76D6670E2CC2}"/>
                </a:ext>
              </a:extLst>
            </p:cNvPr>
            <p:cNvSpPr/>
            <p:nvPr/>
          </p:nvSpPr>
          <p:spPr>
            <a:xfrm>
              <a:off x="4065466" y="2555283"/>
              <a:ext cx="850597" cy="3828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ISRAM 4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</a:rPr>
                <a:t>(16 KB)</a:t>
              </a:r>
            </a:p>
          </p:txBody>
        </p: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F228D6A1-9B7B-4556-8302-A1EF7359AF00}"/>
                </a:ext>
              </a:extLst>
            </p:cNvPr>
            <p:cNvGrpSpPr/>
            <p:nvPr/>
          </p:nvGrpSpPr>
          <p:grpSpPr>
            <a:xfrm>
              <a:off x="991179" y="4076175"/>
              <a:ext cx="850596" cy="787329"/>
              <a:chOff x="2490187" y="5176188"/>
              <a:chExt cx="912918" cy="835473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35B82874-2C70-4FC5-A7C7-0603421C87AD}"/>
                  </a:ext>
                </a:extLst>
              </p:cNvPr>
              <p:cNvSpPr/>
              <p:nvPr/>
            </p:nvSpPr>
            <p:spPr>
              <a:xfrm>
                <a:off x="2490187" y="5176188"/>
                <a:ext cx="912918" cy="83547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4EAF460-A97A-471D-B2E6-F976CE9308FD}"/>
                  </a:ext>
                </a:extLst>
              </p:cNvPr>
              <p:cNvSpPr/>
              <p:nvPr/>
            </p:nvSpPr>
            <p:spPr>
              <a:xfrm>
                <a:off x="2543455" y="5246702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PE1-1</a:t>
                </a: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74F1C218-9C6C-4293-8EC7-B6F0A0EC10CC}"/>
                  </a:ext>
                </a:extLst>
              </p:cNvPr>
              <p:cNvSpPr/>
              <p:nvPr/>
            </p:nvSpPr>
            <p:spPr>
              <a:xfrm>
                <a:off x="3014339" y="5246702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PE1-2</a:t>
                </a: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F5AFD25F-048E-42F2-BA50-B3190164D20D}"/>
                  </a:ext>
                </a:extLst>
              </p:cNvPr>
              <p:cNvSpPr/>
              <p:nvPr/>
            </p:nvSpPr>
            <p:spPr>
              <a:xfrm>
                <a:off x="2546417" y="5700223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PE1-15</a:t>
                </a: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842EB182-BECF-4F99-8288-23ACA05E54D0}"/>
                  </a:ext>
                </a:extLst>
              </p:cNvPr>
              <p:cNvSpPr/>
              <p:nvPr/>
            </p:nvSpPr>
            <p:spPr>
              <a:xfrm>
                <a:off x="3014339" y="5689867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PE1-16</a:t>
                </a:r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46600337-BB6A-4B33-8EBA-A7EF0D850D1A}"/>
                  </a:ext>
                </a:extLst>
              </p:cNvPr>
              <p:cNvSpPr/>
              <p:nvPr/>
            </p:nvSpPr>
            <p:spPr>
              <a:xfrm>
                <a:off x="2931484" y="5578482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A265B22A-71E6-432E-91FB-659482657E75}"/>
                  </a:ext>
                </a:extLst>
              </p:cNvPr>
              <p:cNvSpPr/>
              <p:nvPr/>
            </p:nvSpPr>
            <p:spPr>
              <a:xfrm>
                <a:off x="3093126" y="5578967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C265F2B9-3795-488A-83CA-54CD201E92AB}"/>
                  </a:ext>
                </a:extLst>
              </p:cNvPr>
              <p:cNvSpPr/>
              <p:nvPr/>
            </p:nvSpPr>
            <p:spPr>
              <a:xfrm>
                <a:off x="2769468" y="5579942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98F86ED-ED1E-4007-895B-60AD966276CA}"/>
                </a:ext>
              </a:extLst>
            </p:cNvPr>
            <p:cNvGrpSpPr/>
            <p:nvPr/>
          </p:nvGrpSpPr>
          <p:grpSpPr>
            <a:xfrm>
              <a:off x="2022374" y="4072470"/>
              <a:ext cx="850596" cy="787329"/>
              <a:chOff x="2490187" y="5176188"/>
              <a:chExt cx="912918" cy="835473"/>
            </a:xfrm>
          </p:grpSpPr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1270EEA5-DCF9-40E0-ACCE-3C1B1FD10976}"/>
                  </a:ext>
                </a:extLst>
              </p:cNvPr>
              <p:cNvSpPr/>
              <p:nvPr/>
            </p:nvSpPr>
            <p:spPr>
              <a:xfrm>
                <a:off x="2490187" y="5176188"/>
                <a:ext cx="912918" cy="83547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D9DADA30-566A-4D19-8A7A-565C1906999B}"/>
                  </a:ext>
                </a:extLst>
              </p:cNvPr>
              <p:cNvSpPr/>
              <p:nvPr/>
            </p:nvSpPr>
            <p:spPr>
              <a:xfrm>
                <a:off x="2543455" y="5246702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PE1-17</a:t>
                </a: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95B61DDB-B8F6-48F8-8670-D87D0E0A6085}"/>
                  </a:ext>
                </a:extLst>
              </p:cNvPr>
              <p:cNvSpPr/>
              <p:nvPr/>
            </p:nvSpPr>
            <p:spPr>
              <a:xfrm>
                <a:off x="3014339" y="5246702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PE1-18</a:t>
                </a: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F3DC277-68F2-4C04-BBEE-E855677BBF4D}"/>
                  </a:ext>
                </a:extLst>
              </p:cNvPr>
              <p:cNvSpPr/>
              <p:nvPr/>
            </p:nvSpPr>
            <p:spPr>
              <a:xfrm>
                <a:off x="2546417" y="5700223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PE1-31</a:t>
                </a: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12E7F717-5F65-4F54-9F0B-09A7F3CB4677}"/>
                  </a:ext>
                </a:extLst>
              </p:cNvPr>
              <p:cNvSpPr/>
              <p:nvPr/>
            </p:nvSpPr>
            <p:spPr>
              <a:xfrm>
                <a:off x="3014339" y="5689867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</a:t>
                </a:r>
              </a:p>
              <a:p>
                <a:pPr algn="ctr"/>
                <a:r>
                  <a:rPr lang="en-US" sz="1000"/>
                  <a:t>32</a:t>
                </a:r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870BD1A8-B096-496E-9AB4-D4683FA40988}"/>
                  </a:ext>
                </a:extLst>
              </p:cNvPr>
              <p:cNvSpPr/>
              <p:nvPr/>
            </p:nvSpPr>
            <p:spPr>
              <a:xfrm>
                <a:off x="2931484" y="5578482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2D525A9B-4630-4B76-AA4B-E7286B1B1F61}"/>
                  </a:ext>
                </a:extLst>
              </p:cNvPr>
              <p:cNvSpPr/>
              <p:nvPr/>
            </p:nvSpPr>
            <p:spPr>
              <a:xfrm>
                <a:off x="3093126" y="5578967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5E1FB805-C49D-4AC7-9AD7-B872AD3417CF}"/>
                  </a:ext>
                </a:extLst>
              </p:cNvPr>
              <p:cNvSpPr/>
              <p:nvPr/>
            </p:nvSpPr>
            <p:spPr>
              <a:xfrm>
                <a:off x="2769468" y="5579942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9071D4AA-66AE-4A10-8FEF-FF46FD90B350}"/>
                </a:ext>
              </a:extLst>
            </p:cNvPr>
            <p:cNvGrpSpPr/>
            <p:nvPr/>
          </p:nvGrpSpPr>
          <p:grpSpPr>
            <a:xfrm>
              <a:off x="3048056" y="4080619"/>
              <a:ext cx="850596" cy="787329"/>
              <a:chOff x="2490187" y="5176188"/>
              <a:chExt cx="912918" cy="835473"/>
            </a:xfrm>
          </p:grpSpPr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560AC5B9-052E-40D6-A226-A515BF1A4264}"/>
                  </a:ext>
                </a:extLst>
              </p:cNvPr>
              <p:cNvSpPr/>
              <p:nvPr/>
            </p:nvSpPr>
            <p:spPr>
              <a:xfrm>
                <a:off x="2490187" y="5176188"/>
                <a:ext cx="912918" cy="83547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F27074B5-3DAC-4A63-A8D2-56ED30553710}"/>
                  </a:ext>
                </a:extLst>
              </p:cNvPr>
              <p:cNvSpPr/>
              <p:nvPr/>
            </p:nvSpPr>
            <p:spPr>
              <a:xfrm>
                <a:off x="2543455" y="5246702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PE1-33</a:t>
                </a: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C03B22F-350A-4E31-A26C-B1AC9155A40D}"/>
                  </a:ext>
                </a:extLst>
              </p:cNvPr>
              <p:cNvSpPr/>
              <p:nvPr/>
            </p:nvSpPr>
            <p:spPr>
              <a:xfrm>
                <a:off x="3014339" y="5246702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PE1-34</a:t>
                </a: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11EFEC7E-385D-4068-9933-BEFBFE2E0831}"/>
                  </a:ext>
                </a:extLst>
              </p:cNvPr>
              <p:cNvSpPr/>
              <p:nvPr/>
            </p:nvSpPr>
            <p:spPr>
              <a:xfrm>
                <a:off x="2546417" y="5700223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PE1-47</a:t>
                </a: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639A5F96-97D4-4361-BF0B-1C998B6C8E9A}"/>
                  </a:ext>
                </a:extLst>
              </p:cNvPr>
              <p:cNvSpPr/>
              <p:nvPr/>
            </p:nvSpPr>
            <p:spPr>
              <a:xfrm>
                <a:off x="3014339" y="5689867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PE1-48</a:t>
                </a: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91F3D7A4-DEBA-47D9-AD65-4420F92BEBB2}"/>
                  </a:ext>
                </a:extLst>
              </p:cNvPr>
              <p:cNvSpPr/>
              <p:nvPr/>
            </p:nvSpPr>
            <p:spPr>
              <a:xfrm>
                <a:off x="2931484" y="5578482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F22BF1B4-2361-470E-B220-9877439C63B5}"/>
                  </a:ext>
                </a:extLst>
              </p:cNvPr>
              <p:cNvSpPr/>
              <p:nvPr/>
            </p:nvSpPr>
            <p:spPr>
              <a:xfrm>
                <a:off x="3093126" y="5578967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27D6ABB5-AF98-4280-AA15-0EE4D572E033}"/>
                  </a:ext>
                </a:extLst>
              </p:cNvPr>
              <p:cNvSpPr/>
              <p:nvPr/>
            </p:nvSpPr>
            <p:spPr>
              <a:xfrm>
                <a:off x="2769468" y="5579942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E9F3742C-9C83-4D19-BB09-EE9E73B3DDE6}"/>
                </a:ext>
              </a:extLst>
            </p:cNvPr>
            <p:cNvGrpSpPr/>
            <p:nvPr/>
          </p:nvGrpSpPr>
          <p:grpSpPr>
            <a:xfrm>
              <a:off x="4080973" y="4072470"/>
              <a:ext cx="850596" cy="787329"/>
              <a:chOff x="2490187" y="5176188"/>
              <a:chExt cx="912918" cy="835473"/>
            </a:xfrm>
          </p:grpSpPr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FDE324-7686-4D82-9400-7976DE684A71}"/>
                  </a:ext>
                </a:extLst>
              </p:cNvPr>
              <p:cNvSpPr/>
              <p:nvPr/>
            </p:nvSpPr>
            <p:spPr>
              <a:xfrm>
                <a:off x="2490187" y="5176188"/>
                <a:ext cx="912918" cy="83547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70C49D0E-68A8-4D6B-AAF0-0E91647ACA26}"/>
                  </a:ext>
                </a:extLst>
              </p:cNvPr>
              <p:cNvSpPr/>
              <p:nvPr/>
            </p:nvSpPr>
            <p:spPr>
              <a:xfrm>
                <a:off x="2543455" y="5246702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PE1-49</a:t>
                </a: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31841665-7FE2-49F7-AB1A-868506DB1EFF}"/>
                  </a:ext>
                </a:extLst>
              </p:cNvPr>
              <p:cNvSpPr/>
              <p:nvPr/>
            </p:nvSpPr>
            <p:spPr>
              <a:xfrm>
                <a:off x="3014339" y="5246702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PE1-50</a:t>
                </a: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04F17E80-BCA5-41E7-ABF3-0124177CC665}"/>
                  </a:ext>
                </a:extLst>
              </p:cNvPr>
              <p:cNvSpPr/>
              <p:nvPr/>
            </p:nvSpPr>
            <p:spPr>
              <a:xfrm>
                <a:off x="2546417" y="5700223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PE1-63</a:t>
                </a:r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405AFC76-01A8-40B0-AD7E-81DD7BA81BA7}"/>
                  </a:ext>
                </a:extLst>
              </p:cNvPr>
              <p:cNvSpPr/>
              <p:nvPr/>
            </p:nvSpPr>
            <p:spPr>
              <a:xfrm>
                <a:off x="3014339" y="5689867"/>
                <a:ext cx="332910" cy="2391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/>
                  <a:t>PE1-64</a:t>
                </a:r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E6ED2D32-DDF2-448D-A39E-5426AC1EE2BF}"/>
                  </a:ext>
                </a:extLst>
              </p:cNvPr>
              <p:cNvSpPr/>
              <p:nvPr/>
            </p:nvSpPr>
            <p:spPr>
              <a:xfrm>
                <a:off x="2931484" y="5578482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754516E-3F9F-4F72-B767-858B3D5CFACB}"/>
                  </a:ext>
                </a:extLst>
              </p:cNvPr>
              <p:cNvSpPr/>
              <p:nvPr/>
            </p:nvSpPr>
            <p:spPr>
              <a:xfrm>
                <a:off x="3093126" y="5578967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DBB4BD5A-0A8A-4DF6-A312-7607E9529151}"/>
                  </a:ext>
                </a:extLst>
              </p:cNvPr>
              <p:cNvSpPr/>
              <p:nvPr/>
            </p:nvSpPr>
            <p:spPr>
              <a:xfrm>
                <a:off x="2769468" y="5579942"/>
                <a:ext cx="51045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1A4AE8E0-81A5-41D9-940D-0B48B575B40F}"/>
                </a:ext>
              </a:extLst>
            </p:cNvPr>
            <p:cNvGrpSpPr/>
            <p:nvPr/>
          </p:nvGrpSpPr>
          <p:grpSpPr>
            <a:xfrm>
              <a:off x="1408553" y="2946036"/>
              <a:ext cx="3083591" cy="217958"/>
              <a:chOff x="2938142" y="3977192"/>
              <a:chExt cx="3309520" cy="443887"/>
            </a:xfrm>
          </p:grpSpPr>
          <p:cxnSp>
            <p:nvCxnSpPr>
              <p:cNvPr id="390" name="Straight Arrow Connector 389">
                <a:extLst>
                  <a:ext uri="{FF2B5EF4-FFF2-40B4-BE49-F238E27FC236}">
                    <a16:creationId xmlns:a16="http://schemas.microsoft.com/office/drawing/2014/main" id="{9DFAC30F-D56D-4B48-8BBF-AB252EE49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4518" y="3977192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>
                <a:extLst>
                  <a:ext uri="{FF2B5EF4-FFF2-40B4-BE49-F238E27FC236}">
                    <a16:creationId xmlns:a16="http://schemas.microsoft.com/office/drawing/2014/main" id="{8711CD38-9D36-4BE5-8108-68E6E5B0FA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0197" y="3977196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Arrow Connector 391">
                <a:extLst>
                  <a:ext uri="{FF2B5EF4-FFF2-40B4-BE49-F238E27FC236}">
                    <a16:creationId xmlns:a16="http://schemas.microsoft.com/office/drawing/2014/main" id="{BC22D9C8-CED4-47CE-998B-CC22AB9D1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8142" y="3977196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>
                <a:extLst>
                  <a:ext uri="{FF2B5EF4-FFF2-40B4-BE49-F238E27FC236}">
                    <a16:creationId xmlns:a16="http://schemas.microsoft.com/office/drawing/2014/main" id="{B5EF96CE-6567-41C3-96BA-B8ACE0BBD8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7662" y="3977196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BD00D93A-9709-4BBB-82D8-7556EA41895D}"/>
                </a:ext>
              </a:extLst>
            </p:cNvPr>
            <p:cNvCxnSpPr>
              <a:cxnSpLocks/>
            </p:cNvCxnSpPr>
            <p:nvPr/>
          </p:nvCxnSpPr>
          <p:spPr>
            <a:xfrm>
              <a:off x="2447673" y="3657392"/>
              <a:ext cx="0" cy="4183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3D6ABBAE-7DA8-458B-9450-2B53B3E1B118}"/>
                </a:ext>
              </a:extLst>
            </p:cNvPr>
            <p:cNvCxnSpPr>
              <a:cxnSpLocks/>
            </p:cNvCxnSpPr>
            <p:nvPr/>
          </p:nvCxnSpPr>
          <p:spPr>
            <a:xfrm>
              <a:off x="3441647" y="3657392"/>
              <a:ext cx="0" cy="4183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D8C0A2D6-9898-42CB-B3B4-C5293AB58EF8}"/>
                </a:ext>
              </a:extLst>
            </p:cNvPr>
            <p:cNvCxnSpPr>
              <a:cxnSpLocks/>
            </p:cNvCxnSpPr>
            <p:nvPr/>
          </p:nvCxnSpPr>
          <p:spPr>
            <a:xfrm>
              <a:off x="1408553" y="3657392"/>
              <a:ext cx="0" cy="4183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327E9D4D-C7F1-4184-A6BE-873F393A7117}"/>
                </a:ext>
              </a:extLst>
            </p:cNvPr>
            <p:cNvCxnSpPr>
              <a:cxnSpLocks/>
            </p:cNvCxnSpPr>
            <p:nvPr/>
          </p:nvCxnSpPr>
          <p:spPr>
            <a:xfrm>
              <a:off x="4492144" y="3657392"/>
              <a:ext cx="0" cy="4183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E5CE03C-C0BE-4EC3-B61B-245661B7AC51}"/>
                </a:ext>
              </a:extLst>
            </p:cNvPr>
            <p:cNvSpPr/>
            <p:nvPr/>
          </p:nvSpPr>
          <p:spPr>
            <a:xfrm>
              <a:off x="996693" y="5063852"/>
              <a:ext cx="850596" cy="3095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OFIFO 1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</a:rPr>
                <a:t>(128 B)</a:t>
              </a: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6056B9A0-3860-4EB7-B398-E41C19D84350}"/>
                </a:ext>
              </a:extLst>
            </p:cNvPr>
            <p:cNvSpPr/>
            <p:nvPr/>
          </p:nvSpPr>
          <p:spPr>
            <a:xfrm>
              <a:off x="2022374" y="5063852"/>
              <a:ext cx="850597" cy="3095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OFIFO 2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</a:rPr>
                <a:t>(128 B)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94E9FE48-DC14-46FB-A22A-421581C3C11F}"/>
                </a:ext>
              </a:extLst>
            </p:cNvPr>
            <p:cNvSpPr/>
            <p:nvPr/>
          </p:nvSpPr>
          <p:spPr>
            <a:xfrm>
              <a:off x="3048056" y="5063852"/>
              <a:ext cx="850597" cy="3095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OFIFO 3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</a:rPr>
                <a:t>(128 B)</a:t>
              </a: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6F69969F-B98A-4CE5-AE4F-75B2B2D06225}"/>
                </a:ext>
              </a:extLst>
            </p:cNvPr>
            <p:cNvSpPr/>
            <p:nvPr/>
          </p:nvSpPr>
          <p:spPr>
            <a:xfrm>
              <a:off x="4073738" y="5063852"/>
              <a:ext cx="850597" cy="3095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OFIFO 4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</a:rPr>
                <a:t>(128 B)</a:t>
              </a:r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724E20CF-23BB-46CD-9A9C-0F4460AAA323}"/>
                </a:ext>
              </a:extLst>
            </p:cNvPr>
            <p:cNvGrpSpPr/>
            <p:nvPr/>
          </p:nvGrpSpPr>
          <p:grpSpPr>
            <a:xfrm>
              <a:off x="1416477" y="4862647"/>
              <a:ext cx="3083591" cy="189095"/>
              <a:chOff x="3090542" y="4901953"/>
              <a:chExt cx="3309520" cy="443883"/>
            </a:xfrm>
          </p:grpSpPr>
          <p:cxnSp>
            <p:nvCxnSpPr>
              <p:cNvPr id="386" name="Straight Arrow Connector 385">
                <a:extLst>
                  <a:ext uri="{FF2B5EF4-FFF2-40B4-BE49-F238E27FC236}">
                    <a16:creationId xmlns:a16="http://schemas.microsoft.com/office/drawing/2014/main" id="{5124EF9C-BBE0-4BD4-A4D4-1E1FD612D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5796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Arrow Connector 386">
                <a:extLst>
                  <a:ext uri="{FF2B5EF4-FFF2-40B4-BE49-F238E27FC236}">
                    <a16:creationId xmlns:a16="http://schemas.microsoft.com/office/drawing/2014/main" id="{D8DD2724-963A-45D4-9ACE-A9858A24DE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2597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>
                <a:extLst>
                  <a:ext uri="{FF2B5EF4-FFF2-40B4-BE49-F238E27FC236}">
                    <a16:creationId xmlns:a16="http://schemas.microsoft.com/office/drawing/2014/main" id="{56A048A2-979C-4839-9602-D6494DFEA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0542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Arrow Connector 388">
                <a:extLst>
                  <a:ext uri="{FF2B5EF4-FFF2-40B4-BE49-F238E27FC236}">
                    <a16:creationId xmlns:a16="http://schemas.microsoft.com/office/drawing/2014/main" id="{993F3B1A-73B4-48C9-A0BC-0A609670E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0062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3FBC6486-E3D1-452B-ABD6-A66E314C09E2}"/>
                </a:ext>
              </a:extLst>
            </p:cNvPr>
            <p:cNvSpPr/>
            <p:nvPr/>
          </p:nvSpPr>
          <p:spPr>
            <a:xfrm>
              <a:off x="1004616" y="5575162"/>
              <a:ext cx="850596" cy="309546"/>
            </a:xfrm>
            <a:prstGeom prst="rect">
              <a:avLst/>
            </a:prstGeom>
            <a:solidFill>
              <a:srgbClr val="E5C97B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NMAQ 1</a:t>
              </a: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EA5ED32-5E97-4D4E-A24A-46BB0C238E35}"/>
                </a:ext>
              </a:extLst>
            </p:cNvPr>
            <p:cNvSpPr/>
            <p:nvPr/>
          </p:nvSpPr>
          <p:spPr>
            <a:xfrm>
              <a:off x="2030297" y="5575162"/>
              <a:ext cx="850597" cy="309546"/>
            </a:xfrm>
            <a:prstGeom prst="rect">
              <a:avLst/>
            </a:prstGeom>
            <a:solidFill>
              <a:srgbClr val="E5C97B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NMAQ 2</a:t>
              </a: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CE866D65-1C0B-4BFF-820D-7F3AB33F8CAD}"/>
                </a:ext>
              </a:extLst>
            </p:cNvPr>
            <p:cNvSpPr/>
            <p:nvPr/>
          </p:nvSpPr>
          <p:spPr>
            <a:xfrm>
              <a:off x="3055979" y="5575162"/>
              <a:ext cx="850597" cy="309546"/>
            </a:xfrm>
            <a:prstGeom prst="rect">
              <a:avLst/>
            </a:prstGeom>
            <a:solidFill>
              <a:srgbClr val="E5C97B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NMAQ 3</a:t>
              </a: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500F9417-C19D-4AAB-A42B-55CF9D08FAA9}"/>
                </a:ext>
              </a:extLst>
            </p:cNvPr>
            <p:cNvSpPr/>
            <p:nvPr/>
          </p:nvSpPr>
          <p:spPr>
            <a:xfrm>
              <a:off x="4081661" y="5575162"/>
              <a:ext cx="850597" cy="309546"/>
            </a:xfrm>
            <a:prstGeom prst="rect">
              <a:avLst/>
            </a:prstGeom>
            <a:solidFill>
              <a:srgbClr val="E5C97B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NMAQ 4</a:t>
              </a: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C8A8ECAA-840B-4826-AE17-95830EDEF6FF}"/>
                </a:ext>
              </a:extLst>
            </p:cNvPr>
            <p:cNvGrpSpPr/>
            <p:nvPr/>
          </p:nvGrpSpPr>
          <p:grpSpPr>
            <a:xfrm>
              <a:off x="1402350" y="5381622"/>
              <a:ext cx="3083591" cy="189095"/>
              <a:chOff x="3090542" y="4901953"/>
              <a:chExt cx="3309520" cy="443883"/>
            </a:xfrm>
          </p:grpSpPr>
          <p:cxnSp>
            <p:nvCxnSpPr>
              <p:cNvPr id="382" name="Straight Arrow Connector 381">
                <a:extLst>
                  <a:ext uri="{FF2B5EF4-FFF2-40B4-BE49-F238E27FC236}">
                    <a16:creationId xmlns:a16="http://schemas.microsoft.com/office/drawing/2014/main" id="{7E0E1B1B-5048-4391-B196-A76C14E1E3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5796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Arrow Connector 382">
                <a:extLst>
                  <a:ext uri="{FF2B5EF4-FFF2-40B4-BE49-F238E27FC236}">
                    <a16:creationId xmlns:a16="http://schemas.microsoft.com/office/drawing/2014/main" id="{ABB7AFFE-9639-4061-8DAB-19EB1766A5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2597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Arrow Connector 383">
                <a:extLst>
                  <a:ext uri="{FF2B5EF4-FFF2-40B4-BE49-F238E27FC236}">
                    <a16:creationId xmlns:a16="http://schemas.microsoft.com/office/drawing/2014/main" id="{9D371CBA-9B8E-40A9-B2FB-8F104107E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0542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Arrow Connector 384">
                <a:extLst>
                  <a:ext uri="{FF2B5EF4-FFF2-40B4-BE49-F238E27FC236}">
                    <a16:creationId xmlns:a16="http://schemas.microsoft.com/office/drawing/2014/main" id="{C000043B-8919-4E7A-A9AE-4AB2726A5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0062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19098D5E-7DE4-4612-99B1-1B449BFAAC50}"/>
                </a:ext>
              </a:extLst>
            </p:cNvPr>
            <p:cNvGrpSpPr/>
            <p:nvPr/>
          </p:nvGrpSpPr>
          <p:grpSpPr>
            <a:xfrm>
              <a:off x="1392002" y="5893942"/>
              <a:ext cx="3083591" cy="189095"/>
              <a:chOff x="3090542" y="4901953"/>
              <a:chExt cx="3309520" cy="443883"/>
            </a:xfrm>
          </p:grpSpPr>
          <p:cxnSp>
            <p:nvCxnSpPr>
              <p:cNvPr id="378" name="Straight Arrow Connector 377">
                <a:extLst>
                  <a:ext uri="{FF2B5EF4-FFF2-40B4-BE49-F238E27FC236}">
                    <a16:creationId xmlns:a16="http://schemas.microsoft.com/office/drawing/2014/main" id="{7A050780-DFB6-42F2-9633-F865E2B50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5796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>
                <a:extLst>
                  <a:ext uri="{FF2B5EF4-FFF2-40B4-BE49-F238E27FC236}">
                    <a16:creationId xmlns:a16="http://schemas.microsoft.com/office/drawing/2014/main" id="{B8F55A29-7BC6-47EB-BFE6-53026FC42B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2597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>
                <a:extLst>
                  <a:ext uri="{FF2B5EF4-FFF2-40B4-BE49-F238E27FC236}">
                    <a16:creationId xmlns:a16="http://schemas.microsoft.com/office/drawing/2014/main" id="{8A6B5656-6DF9-48B7-9E09-9B1969874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0542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Arrow Connector 380">
                <a:extLst>
                  <a:ext uri="{FF2B5EF4-FFF2-40B4-BE49-F238E27FC236}">
                    <a16:creationId xmlns:a16="http://schemas.microsoft.com/office/drawing/2014/main" id="{A751311B-23B6-498F-878D-48F20462E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0062" y="4901953"/>
                <a:ext cx="0" cy="4438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E0267B60-C7FD-447B-BA6A-EC84D21BABD2}"/>
                </a:ext>
              </a:extLst>
            </p:cNvPr>
            <p:cNvSpPr txBox="1"/>
            <p:nvPr/>
          </p:nvSpPr>
          <p:spPr>
            <a:xfrm>
              <a:off x="955638" y="6041826"/>
              <a:ext cx="893488" cy="264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/>
                <a:t>To ISRAM 1-1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402C690F-4F65-4EE3-B5C5-01D69AFDE2A2}"/>
                </a:ext>
              </a:extLst>
            </p:cNvPr>
            <p:cNvSpPr txBox="1"/>
            <p:nvPr/>
          </p:nvSpPr>
          <p:spPr>
            <a:xfrm>
              <a:off x="2005991" y="6042908"/>
              <a:ext cx="881873" cy="264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/>
                <a:t>To ISRAM 2-1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F0CBF75D-FDAC-4038-BC5F-2077C4658935}"/>
                </a:ext>
              </a:extLst>
            </p:cNvPr>
            <p:cNvSpPr txBox="1"/>
            <p:nvPr/>
          </p:nvSpPr>
          <p:spPr>
            <a:xfrm>
              <a:off x="2986851" y="6059356"/>
              <a:ext cx="881873" cy="264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/>
                <a:t>To ISRAM 3-1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C3BF2F60-A336-42B9-98E1-FC41063EA808}"/>
                </a:ext>
              </a:extLst>
            </p:cNvPr>
            <p:cNvSpPr txBox="1"/>
            <p:nvPr/>
          </p:nvSpPr>
          <p:spPr>
            <a:xfrm>
              <a:off x="4031144" y="6059923"/>
              <a:ext cx="886909" cy="264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/>
                <a:t>To ISRAM 4-1</a:t>
              </a:r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D19E900A-04CA-4E8D-A5BB-E41DD406B6D5}"/>
                </a:ext>
              </a:extLst>
            </p:cNvPr>
            <p:cNvGrpSpPr/>
            <p:nvPr/>
          </p:nvGrpSpPr>
          <p:grpSpPr>
            <a:xfrm>
              <a:off x="1359266" y="2896264"/>
              <a:ext cx="447869" cy="264497"/>
              <a:chOff x="3932808" y="3231431"/>
              <a:chExt cx="480684" cy="28066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A1C552C6-BB76-4D77-8EB7-D9452CB49703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77B85A91-AD10-4446-AC08-1326E985A364}"/>
                  </a:ext>
                </a:extLst>
              </p:cNvPr>
              <p:cNvSpPr txBox="1"/>
              <p:nvPr/>
            </p:nvSpPr>
            <p:spPr>
              <a:xfrm>
                <a:off x="3969980" y="3231431"/>
                <a:ext cx="443512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72b</a:t>
                </a:r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A472FF5F-B444-46F1-8BA0-A29003A2348E}"/>
                </a:ext>
              </a:extLst>
            </p:cNvPr>
            <p:cNvGrpSpPr/>
            <p:nvPr/>
          </p:nvGrpSpPr>
          <p:grpSpPr>
            <a:xfrm>
              <a:off x="2393393" y="2907852"/>
              <a:ext cx="447869" cy="264497"/>
              <a:chOff x="3932808" y="3231431"/>
              <a:chExt cx="480684" cy="280668"/>
            </a:xfrm>
          </p:grpSpPr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6D63E060-0238-4A33-8702-C86CE173180D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0D83532F-BFE0-4D03-AC05-125DECC4C7A4}"/>
                  </a:ext>
                </a:extLst>
              </p:cNvPr>
              <p:cNvSpPr txBox="1"/>
              <p:nvPr/>
            </p:nvSpPr>
            <p:spPr>
              <a:xfrm>
                <a:off x="3969980" y="3231431"/>
                <a:ext cx="443512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72b</a:t>
                </a:r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36E7D592-A334-4E7D-A5CC-B42C1C72C7C8}"/>
                </a:ext>
              </a:extLst>
            </p:cNvPr>
            <p:cNvGrpSpPr/>
            <p:nvPr/>
          </p:nvGrpSpPr>
          <p:grpSpPr>
            <a:xfrm>
              <a:off x="3406149" y="2889883"/>
              <a:ext cx="447869" cy="264497"/>
              <a:chOff x="3932808" y="3231431"/>
              <a:chExt cx="480684" cy="280668"/>
            </a:xfrm>
          </p:grpSpPr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04DAC27E-F677-4A7D-BAD0-4CF210F2F662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B951650C-17CA-499F-AE58-373EF8E1CD4B}"/>
                  </a:ext>
                </a:extLst>
              </p:cNvPr>
              <p:cNvSpPr txBox="1"/>
              <p:nvPr/>
            </p:nvSpPr>
            <p:spPr>
              <a:xfrm>
                <a:off x="3969980" y="3231431"/>
                <a:ext cx="443512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72b</a:t>
                </a:r>
              </a:p>
            </p:txBody>
          </p: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93A01984-46D7-4093-8DF6-6AC0DB882A25}"/>
                </a:ext>
              </a:extLst>
            </p:cNvPr>
            <p:cNvGrpSpPr/>
            <p:nvPr/>
          </p:nvGrpSpPr>
          <p:grpSpPr>
            <a:xfrm>
              <a:off x="4465778" y="2897551"/>
              <a:ext cx="447869" cy="264497"/>
              <a:chOff x="3932808" y="3231431"/>
              <a:chExt cx="480684" cy="280668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A1C61563-160F-4CDD-8795-E6189F52CBBB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85BAB66C-330C-4611-9EFA-149CD0C8C568}"/>
                  </a:ext>
                </a:extLst>
              </p:cNvPr>
              <p:cNvSpPr txBox="1"/>
              <p:nvPr/>
            </p:nvSpPr>
            <p:spPr>
              <a:xfrm>
                <a:off x="3969980" y="3231431"/>
                <a:ext cx="443512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72b</a:t>
                </a:r>
              </a:p>
            </p:txBody>
          </p: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5B825197-42BC-46DC-83AB-8062BED962E8}"/>
                </a:ext>
              </a:extLst>
            </p:cNvPr>
            <p:cNvGrpSpPr/>
            <p:nvPr/>
          </p:nvGrpSpPr>
          <p:grpSpPr>
            <a:xfrm>
              <a:off x="1371758" y="3742340"/>
              <a:ext cx="447869" cy="264497"/>
              <a:chOff x="3932808" y="3231431"/>
              <a:chExt cx="480684" cy="280668"/>
            </a:xfrm>
          </p:grpSpPr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7081BBCE-4BC5-4E21-8B60-409A2C6B41F8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8A222F80-DAE8-45A8-BED2-59BC57DAD6ED}"/>
                  </a:ext>
                </a:extLst>
              </p:cNvPr>
              <p:cNvSpPr txBox="1"/>
              <p:nvPr/>
            </p:nvSpPr>
            <p:spPr>
              <a:xfrm>
                <a:off x="3969980" y="3231431"/>
                <a:ext cx="443512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72b</a:t>
                </a:r>
              </a:p>
            </p:txBody>
          </p: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705DCAAC-A8D0-4F0D-814B-1A855F8E6723}"/>
                </a:ext>
              </a:extLst>
            </p:cNvPr>
            <p:cNvGrpSpPr/>
            <p:nvPr/>
          </p:nvGrpSpPr>
          <p:grpSpPr>
            <a:xfrm>
              <a:off x="2407778" y="3735631"/>
              <a:ext cx="447869" cy="264497"/>
              <a:chOff x="3932808" y="3231431"/>
              <a:chExt cx="480684" cy="280668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F9BE604C-3CED-4C33-868C-F12891CE5DAB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530FAA0B-8037-446D-8A5F-E2B6C4729330}"/>
                  </a:ext>
                </a:extLst>
              </p:cNvPr>
              <p:cNvSpPr txBox="1"/>
              <p:nvPr/>
            </p:nvSpPr>
            <p:spPr>
              <a:xfrm>
                <a:off x="3969980" y="3231431"/>
                <a:ext cx="443512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72b</a:t>
                </a:r>
              </a:p>
            </p:txBody>
          </p:sp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4FF52761-EF4D-456A-BD2B-0479AE90067E}"/>
                </a:ext>
              </a:extLst>
            </p:cNvPr>
            <p:cNvGrpSpPr/>
            <p:nvPr/>
          </p:nvGrpSpPr>
          <p:grpSpPr>
            <a:xfrm>
              <a:off x="3409679" y="3724703"/>
              <a:ext cx="447869" cy="264497"/>
              <a:chOff x="3932808" y="3231431"/>
              <a:chExt cx="480684" cy="280668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A1EE6EA9-2FD6-442E-8D33-C42AD18F664B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77856F52-A067-4427-B857-940E6A8FFAB2}"/>
                  </a:ext>
                </a:extLst>
              </p:cNvPr>
              <p:cNvSpPr txBox="1"/>
              <p:nvPr/>
            </p:nvSpPr>
            <p:spPr>
              <a:xfrm>
                <a:off x="3969980" y="3231431"/>
                <a:ext cx="443512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72b</a:t>
                </a:r>
              </a:p>
            </p:txBody>
          </p: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2C7DC0B6-5AF4-4CBE-94B1-C7AD6BE6ACDC}"/>
                </a:ext>
              </a:extLst>
            </p:cNvPr>
            <p:cNvGrpSpPr/>
            <p:nvPr/>
          </p:nvGrpSpPr>
          <p:grpSpPr>
            <a:xfrm>
              <a:off x="4443548" y="3708963"/>
              <a:ext cx="447869" cy="264497"/>
              <a:chOff x="3932808" y="3231431"/>
              <a:chExt cx="480684" cy="280668"/>
            </a:xfrm>
          </p:grpSpPr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E08755E7-0CB4-4644-A8A2-BF5F67D36E71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2FD5EA6B-010D-4681-9FFE-8D6BE328E791}"/>
                  </a:ext>
                </a:extLst>
              </p:cNvPr>
              <p:cNvSpPr txBox="1"/>
              <p:nvPr/>
            </p:nvSpPr>
            <p:spPr>
              <a:xfrm>
                <a:off x="3969980" y="3231431"/>
                <a:ext cx="443512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72b</a:t>
                </a:r>
              </a:p>
            </p:txBody>
          </p: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9297F307-9856-482A-B4BA-AA128457E5A2}"/>
                </a:ext>
              </a:extLst>
            </p:cNvPr>
            <p:cNvGrpSpPr/>
            <p:nvPr/>
          </p:nvGrpSpPr>
          <p:grpSpPr>
            <a:xfrm>
              <a:off x="1376236" y="4853891"/>
              <a:ext cx="485100" cy="264497"/>
              <a:chOff x="3932808" y="3290573"/>
              <a:chExt cx="520642" cy="280668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40AF9717-CC65-4D1C-81E7-0CEC3689C054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80749973-2A65-43F4-8BCD-F33EE2E8D602}"/>
                  </a:ext>
                </a:extLst>
              </p:cNvPr>
              <p:cNvSpPr txBox="1"/>
              <p:nvPr/>
            </p:nvSpPr>
            <p:spPr>
              <a:xfrm>
                <a:off x="3969979" y="3290573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512b</a:t>
                </a: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F94C4108-774E-4F1B-9D60-3278026DE7D1}"/>
                </a:ext>
              </a:extLst>
            </p:cNvPr>
            <p:cNvGrpSpPr/>
            <p:nvPr/>
          </p:nvGrpSpPr>
          <p:grpSpPr>
            <a:xfrm>
              <a:off x="2420521" y="4857041"/>
              <a:ext cx="485100" cy="264497"/>
              <a:chOff x="3932808" y="3290573"/>
              <a:chExt cx="520642" cy="280668"/>
            </a:xfrm>
          </p:grpSpPr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BD5630C7-FC73-4C19-A6D8-2EADBC4031DB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1801BC59-F5EC-4F36-995B-76C48B4F7C3B}"/>
                  </a:ext>
                </a:extLst>
              </p:cNvPr>
              <p:cNvSpPr txBox="1"/>
              <p:nvPr/>
            </p:nvSpPr>
            <p:spPr>
              <a:xfrm>
                <a:off x="3969979" y="3290573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512b</a:t>
                </a:r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5B981F74-D9E1-4FB7-AD16-0B1BCF935DC9}"/>
                </a:ext>
              </a:extLst>
            </p:cNvPr>
            <p:cNvGrpSpPr/>
            <p:nvPr/>
          </p:nvGrpSpPr>
          <p:grpSpPr>
            <a:xfrm>
              <a:off x="3412092" y="4855310"/>
              <a:ext cx="485100" cy="264497"/>
              <a:chOff x="3932808" y="3290573"/>
              <a:chExt cx="520642" cy="280668"/>
            </a:xfrm>
          </p:grpSpPr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D447B02E-AD02-46AD-A0EF-5DCDBC9AA5C8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B9C4210C-744C-47F6-B01B-57257C9C8BB3}"/>
                  </a:ext>
                </a:extLst>
              </p:cNvPr>
              <p:cNvSpPr txBox="1"/>
              <p:nvPr/>
            </p:nvSpPr>
            <p:spPr>
              <a:xfrm>
                <a:off x="3969979" y="3290573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512b</a:t>
                </a:r>
              </a:p>
            </p:txBody>
          </p: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CC38E173-D900-4390-A5B2-2169CDE4BD2C}"/>
                </a:ext>
              </a:extLst>
            </p:cNvPr>
            <p:cNvGrpSpPr/>
            <p:nvPr/>
          </p:nvGrpSpPr>
          <p:grpSpPr>
            <a:xfrm>
              <a:off x="4464480" y="4847532"/>
              <a:ext cx="485100" cy="264497"/>
              <a:chOff x="3932808" y="3290573"/>
              <a:chExt cx="520642" cy="280668"/>
            </a:xfrm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32A73B01-BC1C-4435-9BEF-58BC4D40C304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14D9A2B6-A3FE-4188-AB70-CD1B4E113AA5}"/>
                  </a:ext>
                </a:extLst>
              </p:cNvPr>
              <p:cNvSpPr txBox="1"/>
              <p:nvPr/>
            </p:nvSpPr>
            <p:spPr>
              <a:xfrm>
                <a:off x="3969979" y="3290573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512b</a:t>
                </a:r>
              </a:p>
            </p:txBody>
          </p: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C706DCE7-993C-46F9-B44E-469E96DD7B10}"/>
                </a:ext>
              </a:extLst>
            </p:cNvPr>
            <p:cNvGrpSpPr/>
            <p:nvPr/>
          </p:nvGrpSpPr>
          <p:grpSpPr>
            <a:xfrm>
              <a:off x="1362189" y="5346788"/>
              <a:ext cx="485100" cy="264496"/>
              <a:chOff x="3932808" y="3270859"/>
              <a:chExt cx="520642" cy="280668"/>
            </a:xfrm>
          </p:grpSpPr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170829F3-D18E-4117-B41B-1F5AA01B9AC9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4923E99F-D214-49CC-BB4F-31F22E1570BB}"/>
                  </a:ext>
                </a:extLst>
              </p:cNvPr>
              <p:cNvSpPr txBox="1"/>
              <p:nvPr/>
            </p:nvSpPr>
            <p:spPr>
              <a:xfrm>
                <a:off x="3969979" y="3270859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512b</a:t>
                </a:r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8FAB5019-D16A-418F-9552-89E40EAECEF2}"/>
                </a:ext>
              </a:extLst>
            </p:cNvPr>
            <p:cNvGrpSpPr/>
            <p:nvPr/>
          </p:nvGrpSpPr>
          <p:grpSpPr>
            <a:xfrm>
              <a:off x="2406474" y="5359227"/>
              <a:ext cx="485100" cy="264496"/>
              <a:chOff x="3932808" y="3280716"/>
              <a:chExt cx="520642" cy="280668"/>
            </a:xfrm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148D53AB-2483-46D9-B262-37DD752657B5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FA5BC5D7-6A39-4457-9D00-AD83BE05DA4D}"/>
                  </a:ext>
                </a:extLst>
              </p:cNvPr>
              <p:cNvSpPr txBox="1"/>
              <p:nvPr/>
            </p:nvSpPr>
            <p:spPr>
              <a:xfrm>
                <a:off x="3969979" y="3280716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512b</a:t>
                </a:r>
              </a:p>
            </p:txBody>
          </p:sp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BC030542-E9C6-4480-895F-EEDB68739A6D}"/>
                </a:ext>
              </a:extLst>
            </p:cNvPr>
            <p:cNvGrpSpPr/>
            <p:nvPr/>
          </p:nvGrpSpPr>
          <p:grpSpPr>
            <a:xfrm>
              <a:off x="3398044" y="5348219"/>
              <a:ext cx="492209" cy="264497"/>
              <a:chOff x="3932808" y="3270859"/>
              <a:chExt cx="528272" cy="280668"/>
            </a:xfrm>
          </p:grpSpPr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5E15684F-540E-47FA-994F-0228F75597CE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7896EEB2-23A2-44AA-BB45-2E843FF0315B}"/>
                  </a:ext>
                </a:extLst>
              </p:cNvPr>
              <p:cNvSpPr txBox="1"/>
              <p:nvPr/>
            </p:nvSpPr>
            <p:spPr>
              <a:xfrm>
                <a:off x="3977609" y="3270859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512b</a:t>
                </a:r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92DFD0E8-B91E-48DE-B522-9DA3CF5283AD}"/>
                </a:ext>
              </a:extLst>
            </p:cNvPr>
            <p:cNvGrpSpPr/>
            <p:nvPr/>
          </p:nvGrpSpPr>
          <p:grpSpPr>
            <a:xfrm>
              <a:off x="4450432" y="5340441"/>
              <a:ext cx="492209" cy="264497"/>
              <a:chOff x="3932808" y="3270859"/>
              <a:chExt cx="528272" cy="280668"/>
            </a:xfrm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1265DFB8-455D-4F54-A540-EF61D5A155EA}"/>
                  </a:ext>
                </a:extLst>
              </p:cNvPr>
              <p:cNvCxnSpPr/>
              <p:nvPr/>
            </p:nvCxnSpPr>
            <p:spPr>
              <a:xfrm flipV="1">
                <a:off x="393280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F5DC9BF3-B81A-4D3D-B912-2D14A595E4A7}"/>
                  </a:ext>
                </a:extLst>
              </p:cNvPr>
              <p:cNvSpPr txBox="1"/>
              <p:nvPr/>
            </p:nvSpPr>
            <p:spPr>
              <a:xfrm>
                <a:off x="3977609" y="3270859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512b</a:t>
                </a:r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2AC2114-FA33-43ED-A1BC-EE37377A8B5E}"/>
                </a:ext>
              </a:extLst>
            </p:cNvPr>
            <p:cNvGrpSpPr/>
            <p:nvPr/>
          </p:nvGrpSpPr>
          <p:grpSpPr>
            <a:xfrm>
              <a:off x="1339697" y="5876329"/>
              <a:ext cx="499318" cy="264497"/>
              <a:chOff x="3917548" y="3270859"/>
              <a:chExt cx="535902" cy="280668"/>
            </a:xfrm>
          </p:grpSpPr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EA57448F-C61C-4E41-98F0-4936FD32DE9D}"/>
                  </a:ext>
                </a:extLst>
              </p:cNvPr>
              <p:cNvCxnSpPr/>
              <p:nvPr/>
            </p:nvCxnSpPr>
            <p:spPr>
              <a:xfrm flipV="1">
                <a:off x="391754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1904E9A5-3FE5-4C76-ADC2-E4AB1BAC204B}"/>
                  </a:ext>
                </a:extLst>
              </p:cNvPr>
              <p:cNvSpPr txBox="1"/>
              <p:nvPr/>
            </p:nvSpPr>
            <p:spPr>
              <a:xfrm>
                <a:off x="3969979" y="3270859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144b</a:t>
                </a: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4F22AAB0-DC14-4314-A38D-417807AD43A5}"/>
                </a:ext>
              </a:extLst>
            </p:cNvPr>
            <p:cNvGrpSpPr/>
            <p:nvPr/>
          </p:nvGrpSpPr>
          <p:grpSpPr>
            <a:xfrm>
              <a:off x="2383982" y="5870190"/>
              <a:ext cx="499318" cy="264497"/>
              <a:chOff x="3917548" y="3261002"/>
              <a:chExt cx="535902" cy="280668"/>
            </a:xfrm>
          </p:grpSpPr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68A3164D-BC01-4347-A9A8-B00C99BA0F87}"/>
                  </a:ext>
                </a:extLst>
              </p:cNvPr>
              <p:cNvCxnSpPr/>
              <p:nvPr/>
            </p:nvCxnSpPr>
            <p:spPr>
              <a:xfrm flipV="1">
                <a:off x="391754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BD27A9B8-D9FE-439E-A183-260EAD4AFC98}"/>
                  </a:ext>
                </a:extLst>
              </p:cNvPr>
              <p:cNvSpPr txBox="1"/>
              <p:nvPr/>
            </p:nvSpPr>
            <p:spPr>
              <a:xfrm>
                <a:off x="3969979" y="3261002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144b</a:t>
                </a: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0E3DB9D6-DFDF-443B-9659-AA80A86628D2}"/>
                </a:ext>
              </a:extLst>
            </p:cNvPr>
            <p:cNvGrpSpPr/>
            <p:nvPr/>
          </p:nvGrpSpPr>
          <p:grpSpPr>
            <a:xfrm>
              <a:off x="3368444" y="5877748"/>
              <a:ext cx="499318" cy="264497"/>
              <a:chOff x="3909918" y="3270859"/>
              <a:chExt cx="535902" cy="280668"/>
            </a:xfrm>
          </p:grpSpPr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3D8C594E-EE52-4798-8039-42EC7C8FA736}"/>
                  </a:ext>
                </a:extLst>
              </p:cNvPr>
              <p:cNvCxnSpPr/>
              <p:nvPr/>
            </p:nvCxnSpPr>
            <p:spPr>
              <a:xfrm flipV="1">
                <a:off x="390991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060A155E-E4C2-4CB4-9B91-6BBDB2E6A379}"/>
                  </a:ext>
                </a:extLst>
              </p:cNvPr>
              <p:cNvSpPr txBox="1"/>
              <p:nvPr/>
            </p:nvSpPr>
            <p:spPr>
              <a:xfrm>
                <a:off x="3962349" y="3270859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144b</a:t>
                </a:r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A97895A4-7B44-435F-A131-407E680D3880}"/>
                </a:ext>
              </a:extLst>
            </p:cNvPr>
            <p:cNvGrpSpPr/>
            <p:nvPr/>
          </p:nvGrpSpPr>
          <p:grpSpPr>
            <a:xfrm>
              <a:off x="4420831" y="5860681"/>
              <a:ext cx="506427" cy="264497"/>
              <a:chOff x="3909918" y="3261002"/>
              <a:chExt cx="543532" cy="280668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E87B6EC4-70B1-42ED-869F-51F8C9FBE726}"/>
                  </a:ext>
                </a:extLst>
              </p:cNvPr>
              <p:cNvCxnSpPr/>
              <p:nvPr/>
            </p:nvCxnSpPr>
            <p:spPr>
              <a:xfrm flipV="1">
                <a:off x="3909918" y="3329126"/>
                <a:ext cx="106164" cy="82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FA4A5EF3-FE26-4CED-B5F9-0A996DA82F3F}"/>
                  </a:ext>
                </a:extLst>
              </p:cNvPr>
              <p:cNvSpPr txBox="1"/>
              <p:nvPr/>
            </p:nvSpPr>
            <p:spPr>
              <a:xfrm>
                <a:off x="3969979" y="3261002"/>
                <a:ext cx="483471" cy="28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/>
                  <a:t>144b</a:t>
                </a:r>
              </a:p>
            </p:txBody>
          </p:sp>
        </p:grp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4D5F54DE-E800-486A-BD53-85592B860D69}"/>
                </a:ext>
              </a:extLst>
            </p:cNvPr>
            <p:cNvSpPr/>
            <p:nvPr/>
          </p:nvSpPr>
          <p:spPr>
            <a:xfrm>
              <a:off x="2865719" y="3343613"/>
              <a:ext cx="192067" cy="19206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A835D793-E798-4DBB-9338-72D45E2AABF1}"/>
                </a:ext>
              </a:extLst>
            </p:cNvPr>
            <p:cNvCxnSpPr>
              <a:cxnSpLocks/>
              <a:stCxn id="325" idx="2"/>
            </p:cNvCxnSpPr>
            <p:nvPr/>
          </p:nvCxnSpPr>
          <p:spPr>
            <a:xfrm flipH="1" flipV="1">
              <a:off x="1404225" y="3173483"/>
              <a:ext cx="1461494" cy="266164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7E051B1-4414-42C9-88B3-A751B6D3093D}"/>
                </a:ext>
              </a:extLst>
            </p:cNvPr>
            <p:cNvCxnSpPr>
              <a:cxnSpLocks/>
              <a:stCxn id="325" idx="1"/>
            </p:cNvCxnSpPr>
            <p:nvPr/>
          </p:nvCxnSpPr>
          <p:spPr>
            <a:xfrm flipH="1" flipV="1">
              <a:off x="2465279" y="3189325"/>
              <a:ext cx="428568" cy="182416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3C9B0A42-39EB-40BB-B121-D4CCB7F8CB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25" y="3175331"/>
              <a:ext cx="407582" cy="203142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CD15F75F-63CC-432A-AE04-5E7383EEF33E}"/>
                </a:ext>
              </a:extLst>
            </p:cNvPr>
            <p:cNvCxnSpPr>
              <a:cxnSpLocks/>
              <a:stCxn id="325" idx="6"/>
            </p:cNvCxnSpPr>
            <p:nvPr/>
          </p:nvCxnSpPr>
          <p:spPr>
            <a:xfrm flipV="1">
              <a:off x="3057786" y="3206095"/>
              <a:ext cx="1417807" cy="233552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7CCC826-B875-468C-8398-95BB7A7B4E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80713" y="3480286"/>
              <a:ext cx="1402685" cy="19477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F13A150D-C95E-42C8-A069-D2E69E55D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3719" y="3484237"/>
              <a:ext cx="1409364" cy="185241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0703FF59-C0D5-4AAE-B610-9E89833B3A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62617" y="3507448"/>
              <a:ext cx="428568" cy="182416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A7533569-65A3-4F2D-93B9-771D4EF280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1151" y="3512839"/>
              <a:ext cx="468936" cy="221723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2B25FBEE-14E4-4DA4-B86A-7561B27540C3}"/>
                </a:ext>
              </a:extLst>
            </p:cNvPr>
            <p:cNvSpPr txBox="1"/>
            <p:nvPr/>
          </p:nvSpPr>
          <p:spPr>
            <a:xfrm>
              <a:off x="1804526" y="2460308"/>
              <a:ext cx="413235" cy="264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/>
                <a:t>x3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DBA5C573-815B-45C4-A511-8B48307A2DD2}"/>
                </a:ext>
              </a:extLst>
            </p:cNvPr>
            <p:cNvSpPr txBox="1"/>
            <p:nvPr/>
          </p:nvSpPr>
          <p:spPr>
            <a:xfrm>
              <a:off x="2830957" y="2470728"/>
              <a:ext cx="413235" cy="264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/>
                <a:t>x3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3D3C45B6-623A-4DFC-A3BE-A15086E80186}"/>
                </a:ext>
              </a:extLst>
            </p:cNvPr>
            <p:cNvSpPr txBox="1"/>
            <p:nvPr/>
          </p:nvSpPr>
          <p:spPr>
            <a:xfrm>
              <a:off x="3856573" y="2462522"/>
              <a:ext cx="413235" cy="264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/>
                <a:t>x3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8B6A32EB-C86F-434A-9723-1CA0E34D31D7}"/>
                </a:ext>
              </a:extLst>
            </p:cNvPr>
            <p:cNvSpPr txBox="1"/>
            <p:nvPr/>
          </p:nvSpPr>
          <p:spPr>
            <a:xfrm>
              <a:off x="4892363" y="2487702"/>
              <a:ext cx="413235" cy="264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/>
                <a:t>x3</a:t>
              </a:r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343D7CC-5D2A-47D9-884F-39FCDAD17E0E}"/>
              </a:ext>
            </a:extLst>
          </p:cNvPr>
          <p:cNvCxnSpPr>
            <a:cxnSpLocks/>
            <a:stCxn id="396" idx="3"/>
          </p:cNvCxnSpPr>
          <p:nvPr/>
        </p:nvCxnSpPr>
        <p:spPr>
          <a:xfrm flipV="1">
            <a:off x="5846802" y="1603651"/>
            <a:ext cx="492268" cy="223525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8" name="TextBox 427">
            <a:extLst>
              <a:ext uri="{FF2B5EF4-FFF2-40B4-BE49-F238E27FC236}">
                <a16:creationId xmlns:a16="http://schemas.microsoft.com/office/drawing/2014/main" id="{CC78DB35-BE09-44BF-B555-4391ADEA54D3}"/>
              </a:ext>
            </a:extLst>
          </p:cNvPr>
          <p:cNvSpPr txBox="1"/>
          <p:nvPr/>
        </p:nvSpPr>
        <p:spPr>
          <a:xfrm rot="5400000">
            <a:off x="5847940" y="3584740"/>
            <a:ext cx="25366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Inputs from other PE blocks</a:t>
            </a:r>
          </a:p>
        </p:txBody>
      </p: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2BD22C58-652D-4419-BC27-7545D6A1B407}"/>
              </a:ext>
            </a:extLst>
          </p:cNvPr>
          <p:cNvGrpSpPr/>
          <p:nvPr/>
        </p:nvGrpSpPr>
        <p:grpSpPr>
          <a:xfrm rot="5400000">
            <a:off x="6338163" y="2968335"/>
            <a:ext cx="477353" cy="756703"/>
            <a:chOff x="6226423" y="1305651"/>
            <a:chExt cx="477353" cy="756703"/>
          </a:xfrm>
        </p:grpSpPr>
        <p:cxnSp>
          <p:nvCxnSpPr>
            <p:cNvPr id="430" name="Straight Arrow Connector 429">
              <a:extLst>
                <a:ext uri="{FF2B5EF4-FFF2-40B4-BE49-F238E27FC236}">
                  <a16:creationId xmlns:a16="http://schemas.microsoft.com/office/drawing/2014/main" id="{BF8582B4-7795-4EF0-8BC1-A245895DA9D2}"/>
                </a:ext>
              </a:extLst>
            </p:cNvPr>
            <p:cNvCxnSpPr>
              <a:cxnSpLocks/>
            </p:cNvCxnSpPr>
            <p:nvPr/>
          </p:nvCxnSpPr>
          <p:spPr>
            <a:xfrm>
              <a:off x="6264399" y="1395752"/>
              <a:ext cx="0" cy="6666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7FBBE020-97B8-4DFA-A485-D05919888E11}"/>
                </a:ext>
              </a:extLst>
            </p:cNvPr>
            <p:cNvSpPr txBox="1"/>
            <p:nvPr/>
          </p:nvSpPr>
          <p:spPr>
            <a:xfrm>
              <a:off x="6253309" y="1305651"/>
              <a:ext cx="45046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/>
                <a:t>144b</a:t>
              </a:r>
            </a:p>
          </p:txBody>
        </p: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3A7EB797-7096-41EE-B9F4-A67D82106909}"/>
                </a:ext>
              </a:extLst>
            </p:cNvPr>
            <p:cNvCxnSpPr/>
            <p:nvPr/>
          </p:nvCxnSpPr>
          <p:spPr>
            <a:xfrm flipV="1">
              <a:off x="6226423" y="1488730"/>
              <a:ext cx="98917" cy="773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6DCBC512-4C0D-4FA3-934A-4A26058B64D5}"/>
              </a:ext>
            </a:extLst>
          </p:cNvPr>
          <p:cNvGrpSpPr/>
          <p:nvPr/>
        </p:nvGrpSpPr>
        <p:grpSpPr>
          <a:xfrm rot="5400000">
            <a:off x="6347650" y="3388526"/>
            <a:ext cx="477353" cy="756703"/>
            <a:chOff x="6226423" y="1305651"/>
            <a:chExt cx="477353" cy="756703"/>
          </a:xfrm>
        </p:grpSpPr>
        <p:cxnSp>
          <p:nvCxnSpPr>
            <p:cNvPr id="434" name="Straight Arrow Connector 433">
              <a:extLst>
                <a:ext uri="{FF2B5EF4-FFF2-40B4-BE49-F238E27FC236}">
                  <a16:creationId xmlns:a16="http://schemas.microsoft.com/office/drawing/2014/main" id="{DEFDB3BF-864F-406B-8BD0-407044783BB8}"/>
                </a:ext>
              </a:extLst>
            </p:cNvPr>
            <p:cNvCxnSpPr>
              <a:cxnSpLocks/>
            </p:cNvCxnSpPr>
            <p:nvPr/>
          </p:nvCxnSpPr>
          <p:spPr>
            <a:xfrm>
              <a:off x="6264399" y="1395752"/>
              <a:ext cx="0" cy="6666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C0F0D673-FF85-49F8-BFCF-2C7C2023FFDE}"/>
                </a:ext>
              </a:extLst>
            </p:cNvPr>
            <p:cNvSpPr txBox="1"/>
            <p:nvPr/>
          </p:nvSpPr>
          <p:spPr>
            <a:xfrm>
              <a:off x="6253309" y="1305651"/>
              <a:ext cx="45046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/>
                <a:t>144b</a:t>
              </a:r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6FABAA38-467D-4A5E-8695-1E4BD4420A3B}"/>
                </a:ext>
              </a:extLst>
            </p:cNvPr>
            <p:cNvCxnSpPr/>
            <p:nvPr/>
          </p:nvCxnSpPr>
          <p:spPr>
            <a:xfrm flipV="1">
              <a:off x="6226423" y="1488730"/>
              <a:ext cx="98917" cy="773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AE995D49-DCE6-473A-B765-CD72104BC4CA}"/>
              </a:ext>
            </a:extLst>
          </p:cNvPr>
          <p:cNvGrpSpPr/>
          <p:nvPr/>
        </p:nvGrpSpPr>
        <p:grpSpPr>
          <a:xfrm rot="5400000">
            <a:off x="6350160" y="3794464"/>
            <a:ext cx="477353" cy="756703"/>
            <a:chOff x="6226423" y="1305651"/>
            <a:chExt cx="477353" cy="756703"/>
          </a:xfrm>
        </p:grpSpPr>
        <p:cxnSp>
          <p:nvCxnSpPr>
            <p:cNvPr id="438" name="Straight Arrow Connector 437">
              <a:extLst>
                <a:ext uri="{FF2B5EF4-FFF2-40B4-BE49-F238E27FC236}">
                  <a16:creationId xmlns:a16="http://schemas.microsoft.com/office/drawing/2014/main" id="{D6611873-C75A-4B97-8595-E74E02915477}"/>
                </a:ext>
              </a:extLst>
            </p:cNvPr>
            <p:cNvCxnSpPr>
              <a:cxnSpLocks/>
            </p:cNvCxnSpPr>
            <p:nvPr/>
          </p:nvCxnSpPr>
          <p:spPr>
            <a:xfrm>
              <a:off x="6264399" y="1395752"/>
              <a:ext cx="0" cy="6666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1B97229D-9FC7-40B4-9481-2C31106AA12E}"/>
                </a:ext>
              </a:extLst>
            </p:cNvPr>
            <p:cNvSpPr txBox="1"/>
            <p:nvPr/>
          </p:nvSpPr>
          <p:spPr>
            <a:xfrm>
              <a:off x="6253309" y="1305651"/>
              <a:ext cx="45046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/>
                <a:t>144b</a:t>
              </a:r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196CA606-44BE-4581-A331-1BD7E7BBC57D}"/>
                </a:ext>
              </a:extLst>
            </p:cNvPr>
            <p:cNvCxnSpPr/>
            <p:nvPr/>
          </p:nvCxnSpPr>
          <p:spPr>
            <a:xfrm flipV="1">
              <a:off x="6226423" y="1488730"/>
              <a:ext cx="98917" cy="773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5C3E23A0-14CF-4498-A3D5-6A8074289E75}"/>
              </a:ext>
            </a:extLst>
          </p:cNvPr>
          <p:cNvGrpSpPr/>
          <p:nvPr/>
        </p:nvGrpSpPr>
        <p:grpSpPr>
          <a:xfrm rot="5400000">
            <a:off x="6341770" y="4239245"/>
            <a:ext cx="477353" cy="756703"/>
            <a:chOff x="6226423" y="1305651"/>
            <a:chExt cx="477353" cy="756703"/>
          </a:xfrm>
        </p:grpSpPr>
        <p:cxnSp>
          <p:nvCxnSpPr>
            <p:cNvPr id="442" name="Straight Arrow Connector 441">
              <a:extLst>
                <a:ext uri="{FF2B5EF4-FFF2-40B4-BE49-F238E27FC236}">
                  <a16:creationId xmlns:a16="http://schemas.microsoft.com/office/drawing/2014/main" id="{80857C60-7993-4335-AB7F-94F3C0BCDDD8}"/>
                </a:ext>
              </a:extLst>
            </p:cNvPr>
            <p:cNvCxnSpPr>
              <a:cxnSpLocks/>
            </p:cNvCxnSpPr>
            <p:nvPr/>
          </p:nvCxnSpPr>
          <p:spPr>
            <a:xfrm>
              <a:off x="6264399" y="1395752"/>
              <a:ext cx="0" cy="6666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7689CCF4-EC3D-4D8D-8FF4-6D3833FE1A0C}"/>
                </a:ext>
              </a:extLst>
            </p:cNvPr>
            <p:cNvSpPr txBox="1"/>
            <p:nvPr/>
          </p:nvSpPr>
          <p:spPr>
            <a:xfrm>
              <a:off x="6253309" y="1305651"/>
              <a:ext cx="45046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/>
                <a:t>144b</a:t>
              </a:r>
            </a:p>
          </p:txBody>
        </p: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F96491A5-B483-4CE5-A347-9F12399B481A}"/>
                </a:ext>
              </a:extLst>
            </p:cNvPr>
            <p:cNvCxnSpPr/>
            <p:nvPr/>
          </p:nvCxnSpPr>
          <p:spPr>
            <a:xfrm flipV="1">
              <a:off x="6226423" y="1488730"/>
              <a:ext cx="98917" cy="773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42694F3C-5A20-4B37-88F0-EA09922BDF17}"/>
              </a:ext>
            </a:extLst>
          </p:cNvPr>
          <p:cNvGrpSpPr/>
          <p:nvPr/>
        </p:nvGrpSpPr>
        <p:grpSpPr>
          <a:xfrm rot="5400000">
            <a:off x="6356922" y="4671586"/>
            <a:ext cx="477353" cy="756703"/>
            <a:chOff x="6226423" y="1305651"/>
            <a:chExt cx="477353" cy="756703"/>
          </a:xfrm>
        </p:grpSpPr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F17E217-30FA-49EA-821C-F6C871710D8C}"/>
                </a:ext>
              </a:extLst>
            </p:cNvPr>
            <p:cNvCxnSpPr>
              <a:cxnSpLocks/>
            </p:cNvCxnSpPr>
            <p:nvPr/>
          </p:nvCxnSpPr>
          <p:spPr>
            <a:xfrm>
              <a:off x="6264399" y="1395752"/>
              <a:ext cx="0" cy="6666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19C1A569-9CF5-4B23-8486-E8FA6BF1B06A}"/>
                </a:ext>
              </a:extLst>
            </p:cNvPr>
            <p:cNvSpPr txBox="1"/>
            <p:nvPr/>
          </p:nvSpPr>
          <p:spPr>
            <a:xfrm>
              <a:off x="6253309" y="1305651"/>
              <a:ext cx="45046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/>
                <a:t>144b</a:t>
              </a:r>
            </a:p>
          </p:txBody>
        </p: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B25B1ECC-6BAD-41B6-9338-C833A51A5F6D}"/>
                </a:ext>
              </a:extLst>
            </p:cNvPr>
            <p:cNvCxnSpPr/>
            <p:nvPr/>
          </p:nvCxnSpPr>
          <p:spPr>
            <a:xfrm flipV="1">
              <a:off x="6226423" y="1488730"/>
              <a:ext cx="98917" cy="773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A7EFF45E-D483-4A54-BAF2-CC8A2A0ACB25}"/>
              </a:ext>
            </a:extLst>
          </p:cNvPr>
          <p:cNvGrpSpPr/>
          <p:nvPr/>
        </p:nvGrpSpPr>
        <p:grpSpPr>
          <a:xfrm rot="5400000">
            <a:off x="6339932" y="2561214"/>
            <a:ext cx="477353" cy="756703"/>
            <a:chOff x="6226423" y="1305651"/>
            <a:chExt cx="477353" cy="756703"/>
          </a:xfrm>
        </p:grpSpPr>
        <p:cxnSp>
          <p:nvCxnSpPr>
            <p:cNvPr id="450" name="Straight Arrow Connector 449">
              <a:extLst>
                <a:ext uri="{FF2B5EF4-FFF2-40B4-BE49-F238E27FC236}">
                  <a16:creationId xmlns:a16="http://schemas.microsoft.com/office/drawing/2014/main" id="{7DBC979D-D6D5-421B-9DF5-2EAF968003E7}"/>
                </a:ext>
              </a:extLst>
            </p:cNvPr>
            <p:cNvCxnSpPr>
              <a:cxnSpLocks/>
            </p:cNvCxnSpPr>
            <p:nvPr/>
          </p:nvCxnSpPr>
          <p:spPr>
            <a:xfrm>
              <a:off x="6264399" y="1395752"/>
              <a:ext cx="0" cy="6666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8843AA6A-8053-4E8A-8CB9-671AD8215EC6}"/>
                </a:ext>
              </a:extLst>
            </p:cNvPr>
            <p:cNvSpPr txBox="1"/>
            <p:nvPr/>
          </p:nvSpPr>
          <p:spPr>
            <a:xfrm>
              <a:off x="6253309" y="1305651"/>
              <a:ext cx="45046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/>
                <a:t>144b</a:t>
              </a:r>
            </a:p>
          </p:txBody>
        </p: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C950953C-B98A-441E-898E-B7A6EA9D6AD9}"/>
                </a:ext>
              </a:extLst>
            </p:cNvPr>
            <p:cNvCxnSpPr/>
            <p:nvPr/>
          </p:nvCxnSpPr>
          <p:spPr>
            <a:xfrm flipV="1">
              <a:off x="6226423" y="1488730"/>
              <a:ext cx="98917" cy="773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1719AC54-3F6F-4B31-890C-CF91D44BC5E2}"/>
              </a:ext>
            </a:extLst>
          </p:cNvPr>
          <p:cNvGrpSpPr/>
          <p:nvPr/>
        </p:nvGrpSpPr>
        <p:grpSpPr>
          <a:xfrm rot="5400000">
            <a:off x="6348215" y="2144033"/>
            <a:ext cx="477353" cy="756703"/>
            <a:chOff x="6226423" y="1305651"/>
            <a:chExt cx="477353" cy="756703"/>
          </a:xfrm>
        </p:grpSpPr>
        <p:cxnSp>
          <p:nvCxnSpPr>
            <p:cNvPr id="454" name="Straight Arrow Connector 453">
              <a:extLst>
                <a:ext uri="{FF2B5EF4-FFF2-40B4-BE49-F238E27FC236}">
                  <a16:creationId xmlns:a16="http://schemas.microsoft.com/office/drawing/2014/main" id="{2CEB7BED-0974-4E3C-B0A8-863A91E966BD}"/>
                </a:ext>
              </a:extLst>
            </p:cNvPr>
            <p:cNvCxnSpPr>
              <a:cxnSpLocks/>
            </p:cNvCxnSpPr>
            <p:nvPr/>
          </p:nvCxnSpPr>
          <p:spPr>
            <a:xfrm>
              <a:off x="6264399" y="1395752"/>
              <a:ext cx="0" cy="6666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TextBox 454">
              <a:extLst>
                <a:ext uri="{FF2B5EF4-FFF2-40B4-BE49-F238E27FC236}">
                  <a16:creationId xmlns:a16="http://schemas.microsoft.com/office/drawing/2014/main" id="{F2E5F7CB-58FC-4D48-9437-8187D07B2243}"/>
                </a:ext>
              </a:extLst>
            </p:cNvPr>
            <p:cNvSpPr txBox="1"/>
            <p:nvPr/>
          </p:nvSpPr>
          <p:spPr>
            <a:xfrm>
              <a:off x="6253309" y="1305651"/>
              <a:ext cx="45046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/>
                <a:t>144b</a:t>
              </a:r>
            </a:p>
          </p:txBody>
        </p: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0666D264-7162-427A-8710-5420F64AE6EC}"/>
                </a:ext>
              </a:extLst>
            </p:cNvPr>
            <p:cNvCxnSpPr/>
            <p:nvPr/>
          </p:nvCxnSpPr>
          <p:spPr>
            <a:xfrm flipV="1">
              <a:off x="6226423" y="1488730"/>
              <a:ext cx="98917" cy="773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316B00F6-C91F-4DEC-8B8F-1E7EAA566123}"/>
              </a:ext>
            </a:extLst>
          </p:cNvPr>
          <p:cNvGrpSpPr/>
          <p:nvPr/>
        </p:nvGrpSpPr>
        <p:grpSpPr>
          <a:xfrm rot="5400000">
            <a:off x="6359304" y="5090828"/>
            <a:ext cx="477353" cy="756703"/>
            <a:chOff x="6226423" y="1305651"/>
            <a:chExt cx="477353" cy="756703"/>
          </a:xfrm>
        </p:grpSpPr>
        <p:cxnSp>
          <p:nvCxnSpPr>
            <p:cNvPr id="458" name="Straight Arrow Connector 457">
              <a:extLst>
                <a:ext uri="{FF2B5EF4-FFF2-40B4-BE49-F238E27FC236}">
                  <a16:creationId xmlns:a16="http://schemas.microsoft.com/office/drawing/2014/main" id="{AA0C693F-FE41-4855-BE34-B20DCCBFBD9B}"/>
                </a:ext>
              </a:extLst>
            </p:cNvPr>
            <p:cNvCxnSpPr>
              <a:cxnSpLocks/>
            </p:cNvCxnSpPr>
            <p:nvPr/>
          </p:nvCxnSpPr>
          <p:spPr>
            <a:xfrm>
              <a:off x="6264399" y="1395752"/>
              <a:ext cx="0" cy="6666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09ADA9CF-6C40-40B8-8BEC-0A10B6479BC1}"/>
                </a:ext>
              </a:extLst>
            </p:cNvPr>
            <p:cNvSpPr txBox="1"/>
            <p:nvPr/>
          </p:nvSpPr>
          <p:spPr>
            <a:xfrm>
              <a:off x="6253309" y="1305651"/>
              <a:ext cx="45046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/>
                <a:t>144b</a:t>
              </a:r>
            </a:p>
          </p:txBody>
        </p: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BD45562C-ACC6-40D2-81EE-4E53CDEC1E36}"/>
                </a:ext>
              </a:extLst>
            </p:cNvPr>
            <p:cNvCxnSpPr/>
            <p:nvPr/>
          </p:nvCxnSpPr>
          <p:spPr>
            <a:xfrm flipV="1">
              <a:off x="6226423" y="1488730"/>
              <a:ext cx="98917" cy="773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22D654-9B8D-4909-A34C-962575BCF041}"/>
              </a:ext>
            </a:extLst>
          </p:cNvPr>
          <p:cNvSpPr txBox="1"/>
          <p:nvPr/>
        </p:nvSpPr>
        <p:spPr>
          <a:xfrm>
            <a:off x="7355428" y="2000925"/>
            <a:ext cx="4767442" cy="2462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 64 PE tile design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solidFill>
                  <a:schemeClr val="tx2"/>
                </a:solidFill>
                <a:sym typeface="Helvetica Neue"/>
              </a:rPr>
              <a:t>Divided into 4 groups (4 sets of PEs and ISRAM)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>
              <a:solidFill>
                <a:schemeClr val="tx2"/>
              </a:solidFill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solidFill>
                  <a:schemeClr val="tx2"/>
                </a:solidFill>
                <a:sym typeface="Helvetica Neue"/>
              </a:rPr>
              <a:t>OFIFO of depth 2 – to enable store and accumulate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ISRAM – 64 KB to store outputs from a single PE block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>
              <a:solidFill>
                <a:schemeClr val="tx2"/>
              </a:solidFill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solidFill>
                  <a:schemeClr val="tx2"/>
                </a:solidFill>
                <a:sym typeface="Helvetica Neue"/>
              </a:rPr>
              <a:t>Additional 128 KB required to store outputs from different tiles – to enable next layer computation.</a:t>
            </a:r>
            <a:endParaRPr kumimoji="0" lang="en-US" sz="1600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496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270E3E0-E788-4A67-BB68-0269A8348422}"/>
              </a:ext>
            </a:extLst>
          </p:cNvPr>
          <p:cNvGrpSpPr/>
          <p:nvPr/>
        </p:nvGrpSpPr>
        <p:grpSpPr>
          <a:xfrm>
            <a:off x="367998" y="1737635"/>
            <a:ext cx="5605472" cy="2104791"/>
            <a:chOff x="952067" y="1892693"/>
            <a:chExt cx="6512354" cy="37212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2D1D4A-4F74-4050-9D83-4E1ED752F5EB}"/>
                </a:ext>
              </a:extLst>
            </p:cNvPr>
            <p:cNvSpPr/>
            <p:nvPr/>
          </p:nvSpPr>
          <p:spPr>
            <a:xfrm>
              <a:off x="952067" y="1892693"/>
              <a:ext cx="4476738" cy="8230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Feature Maps </a:t>
              </a:r>
            </a:p>
            <a:p>
              <a:pPr algn="ctr"/>
              <a:r>
                <a:rPr lang="en-US" sz="1400">
                  <a:solidFill>
                    <a:schemeClr val="tx1"/>
                  </a:solidFill>
                </a:rPr>
                <a:t>3 MB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18AC54-CFFE-4B84-9888-CE9BF1DBEDDD}"/>
                </a:ext>
              </a:extLst>
            </p:cNvPr>
            <p:cNvSpPr/>
            <p:nvPr/>
          </p:nvSpPr>
          <p:spPr>
            <a:xfrm>
              <a:off x="6345416" y="3186214"/>
              <a:ext cx="1119005" cy="22702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Weights </a:t>
              </a:r>
            </a:p>
            <a:p>
              <a:pPr algn="ctr"/>
              <a:r>
                <a:rPr lang="en-US" sz="1400">
                  <a:solidFill>
                    <a:schemeClr val="tx1"/>
                  </a:solidFill>
                </a:rPr>
                <a:t>1.25 MB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79A4656-26F5-42CA-9519-092DEC958CC5}"/>
                </a:ext>
              </a:extLst>
            </p:cNvPr>
            <p:cNvGrpSpPr/>
            <p:nvPr/>
          </p:nvGrpSpPr>
          <p:grpSpPr>
            <a:xfrm>
              <a:off x="1869351" y="3349485"/>
              <a:ext cx="3798403" cy="1966291"/>
              <a:chOff x="1091649" y="1830457"/>
              <a:chExt cx="5416826" cy="319708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64A00E-CF61-4B38-9ED7-9946FBCBE853}"/>
                  </a:ext>
                </a:extLst>
              </p:cNvPr>
              <p:cNvSpPr/>
              <p:nvPr/>
            </p:nvSpPr>
            <p:spPr>
              <a:xfrm>
                <a:off x="1091649" y="1830457"/>
                <a:ext cx="5416826" cy="31970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720C2B-A966-41EC-882B-546247A671A7}"/>
                  </a:ext>
                </a:extLst>
              </p:cNvPr>
              <p:cNvSpPr/>
              <p:nvPr/>
            </p:nvSpPr>
            <p:spPr>
              <a:xfrm>
                <a:off x="1323562" y="2903883"/>
                <a:ext cx="752061" cy="7388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B374C9A-A129-4F1F-91FF-85621DFE750D}"/>
                  </a:ext>
                </a:extLst>
              </p:cNvPr>
              <p:cNvSpPr/>
              <p:nvPr/>
            </p:nvSpPr>
            <p:spPr>
              <a:xfrm>
                <a:off x="2307536" y="2903883"/>
                <a:ext cx="752061" cy="7388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BD60E3-93A3-418F-A2C8-0B879F9C9985}"/>
                  </a:ext>
                </a:extLst>
              </p:cNvPr>
              <p:cNvSpPr/>
              <p:nvPr/>
            </p:nvSpPr>
            <p:spPr>
              <a:xfrm>
                <a:off x="5496340" y="2903881"/>
                <a:ext cx="752061" cy="7388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PE16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E2B7ABB-06EE-4199-A468-C6BD14348614}"/>
                  </a:ext>
                </a:extLst>
              </p:cNvPr>
              <p:cNvGrpSpPr/>
              <p:nvPr/>
            </p:nvGrpSpPr>
            <p:grpSpPr>
              <a:xfrm>
                <a:off x="4750908" y="3273286"/>
                <a:ext cx="291547" cy="79515"/>
                <a:chOff x="6182139" y="1053546"/>
                <a:chExt cx="291547" cy="79515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323F1D9-2EEA-46D2-BD1A-3F2904ED6CC6}"/>
                    </a:ext>
                  </a:extLst>
                </p:cNvPr>
                <p:cNvSpPr/>
                <p:nvPr/>
              </p:nvSpPr>
              <p:spPr>
                <a:xfrm>
                  <a:off x="6182139" y="1053548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448A8575-E73C-48ED-AC0E-6C8E179D3ED3}"/>
                    </a:ext>
                  </a:extLst>
                </p:cNvPr>
                <p:cNvSpPr/>
                <p:nvPr/>
              </p:nvSpPr>
              <p:spPr>
                <a:xfrm>
                  <a:off x="6293126" y="1053547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BCA6739-F08F-4863-BA3C-6A4CB03D3AD4}"/>
                    </a:ext>
                  </a:extLst>
                </p:cNvPr>
                <p:cNvSpPr/>
                <p:nvPr/>
              </p:nvSpPr>
              <p:spPr>
                <a:xfrm>
                  <a:off x="6404112" y="1053546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3241F2-63C5-4AF7-81D2-7D7C9B4C3BF1}"/>
                  </a:ext>
                </a:extLst>
              </p:cNvPr>
              <p:cNvSpPr/>
              <p:nvPr/>
            </p:nvSpPr>
            <p:spPr>
              <a:xfrm>
                <a:off x="3322989" y="2903880"/>
                <a:ext cx="752061" cy="7388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PE3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0431F3-ECB3-41CD-B360-13FF59AAA464}"/>
                </a:ext>
              </a:extLst>
            </p:cNvPr>
            <p:cNvGrpSpPr/>
            <p:nvPr/>
          </p:nvGrpSpPr>
          <p:grpSpPr>
            <a:xfrm>
              <a:off x="1768308" y="3433968"/>
              <a:ext cx="3798403" cy="1966291"/>
              <a:chOff x="1091649" y="1830457"/>
              <a:chExt cx="5416826" cy="319708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2FEA25-5AB8-49DC-AF1F-B5EC01FE95E3}"/>
                  </a:ext>
                </a:extLst>
              </p:cNvPr>
              <p:cNvSpPr/>
              <p:nvPr/>
            </p:nvSpPr>
            <p:spPr>
              <a:xfrm>
                <a:off x="1091649" y="1830457"/>
                <a:ext cx="5416826" cy="31970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23A1292-DF97-42C9-A5C0-F519FF5CDBCB}"/>
                  </a:ext>
                </a:extLst>
              </p:cNvPr>
              <p:cNvSpPr/>
              <p:nvPr/>
            </p:nvSpPr>
            <p:spPr>
              <a:xfrm>
                <a:off x="1323562" y="2903883"/>
                <a:ext cx="752061" cy="7388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C37E7E-5C99-411E-AB94-8EAEEBE8BD93}"/>
                  </a:ext>
                </a:extLst>
              </p:cNvPr>
              <p:cNvSpPr/>
              <p:nvPr/>
            </p:nvSpPr>
            <p:spPr>
              <a:xfrm>
                <a:off x="2307536" y="2903883"/>
                <a:ext cx="752061" cy="7388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44C6632-77C0-4184-A356-265D07687399}"/>
                  </a:ext>
                </a:extLst>
              </p:cNvPr>
              <p:cNvSpPr/>
              <p:nvPr/>
            </p:nvSpPr>
            <p:spPr>
              <a:xfrm>
                <a:off x="5496340" y="2903881"/>
                <a:ext cx="752061" cy="73881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PE16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0056F78-51FF-4685-8249-879F81830F15}"/>
                  </a:ext>
                </a:extLst>
              </p:cNvPr>
              <p:cNvGrpSpPr/>
              <p:nvPr/>
            </p:nvGrpSpPr>
            <p:grpSpPr>
              <a:xfrm>
                <a:off x="4750908" y="3273286"/>
                <a:ext cx="291547" cy="79515"/>
                <a:chOff x="6182139" y="1053546"/>
                <a:chExt cx="291547" cy="79515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1A7043A-B198-4566-8C0B-C6F529DF5176}"/>
                    </a:ext>
                  </a:extLst>
                </p:cNvPr>
                <p:cNvSpPr/>
                <p:nvPr/>
              </p:nvSpPr>
              <p:spPr>
                <a:xfrm>
                  <a:off x="6182139" y="1053548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A62A90B-6513-40BE-872F-055123F2B078}"/>
                    </a:ext>
                  </a:extLst>
                </p:cNvPr>
                <p:cNvSpPr/>
                <p:nvPr/>
              </p:nvSpPr>
              <p:spPr>
                <a:xfrm>
                  <a:off x="6293126" y="1053547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2D72F21-8325-4077-B4B6-271DB885F8C2}"/>
                    </a:ext>
                  </a:extLst>
                </p:cNvPr>
                <p:cNvSpPr/>
                <p:nvPr/>
              </p:nvSpPr>
              <p:spPr>
                <a:xfrm>
                  <a:off x="6404112" y="1053546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4BFDC0-9AEC-4CE6-AE20-B34265E5C0D6}"/>
                  </a:ext>
                </a:extLst>
              </p:cNvPr>
              <p:cNvSpPr/>
              <p:nvPr/>
            </p:nvSpPr>
            <p:spPr>
              <a:xfrm>
                <a:off x="3322989" y="2903880"/>
                <a:ext cx="752061" cy="7388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PE3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29CE58F-77FD-476F-B38B-29FA9F6AF73D}"/>
                </a:ext>
              </a:extLst>
            </p:cNvPr>
            <p:cNvGrpSpPr/>
            <p:nvPr/>
          </p:nvGrpSpPr>
          <p:grpSpPr>
            <a:xfrm>
              <a:off x="1291235" y="3569801"/>
              <a:ext cx="3798403" cy="1966291"/>
              <a:chOff x="1091649" y="1830457"/>
              <a:chExt cx="5416826" cy="319708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6A823EA-06EB-4AED-9032-11104CF0DF32}"/>
                  </a:ext>
                </a:extLst>
              </p:cNvPr>
              <p:cNvSpPr/>
              <p:nvPr/>
            </p:nvSpPr>
            <p:spPr>
              <a:xfrm>
                <a:off x="1091649" y="1830457"/>
                <a:ext cx="5416826" cy="31970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A3DEF3-2414-432A-95F8-B71CDB1B096C}"/>
                  </a:ext>
                </a:extLst>
              </p:cNvPr>
              <p:cNvSpPr/>
              <p:nvPr/>
            </p:nvSpPr>
            <p:spPr>
              <a:xfrm>
                <a:off x="1323562" y="2903883"/>
                <a:ext cx="752061" cy="7388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02984E0-194E-44DA-B5D7-5FB44F5272C5}"/>
                  </a:ext>
                </a:extLst>
              </p:cNvPr>
              <p:cNvSpPr/>
              <p:nvPr/>
            </p:nvSpPr>
            <p:spPr>
              <a:xfrm>
                <a:off x="2307536" y="2903883"/>
                <a:ext cx="752061" cy="7388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6FA1970-5F77-4C91-A533-44D6A96B65FA}"/>
                  </a:ext>
                </a:extLst>
              </p:cNvPr>
              <p:cNvSpPr/>
              <p:nvPr/>
            </p:nvSpPr>
            <p:spPr>
              <a:xfrm>
                <a:off x="5496340" y="2903881"/>
                <a:ext cx="752061" cy="7388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PE16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441A2AA-DF5F-4214-B64F-29E0C2B075C5}"/>
                  </a:ext>
                </a:extLst>
              </p:cNvPr>
              <p:cNvGrpSpPr/>
              <p:nvPr/>
            </p:nvGrpSpPr>
            <p:grpSpPr>
              <a:xfrm>
                <a:off x="4750908" y="3273286"/>
                <a:ext cx="291547" cy="79515"/>
                <a:chOff x="6182139" y="1053546"/>
                <a:chExt cx="291547" cy="79515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5C651280-9F43-4C7F-BB99-7C58625BA42D}"/>
                    </a:ext>
                  </a:extLst>
                </p:cNvPr>
                <p:cNvSpPr/>
                <p:nvPr/>
              </p:nvSpPr>
              <p:spPr>
                <a:xfrm>
                  <a:off x="6182139" y="1053548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ACEA2584-2256-4EF4-9F5D-B2B9085DD3CA}"/>
                    </a:ext>
                  </a:extLst>
                </p:cNvPr>
                <p:cNvSpPr/>
                <p:nvPr/>
              </p:nvSpPr>
              <p:spPr>
                <a:xfrm>
                  <a:off x="6293126" y="1053547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4938DED8-1317-4DC6-A95A-E70A0935362E}"/>
                    </a:ext>
                  </a:extLst>
                </p:cNvPr>
                <p:cNvSpPr/>
                <p:nvPr/>
              </p:nvSpPr>
              <p:spPr>
                <a:xfrm>
                  <a:off x="6404112" y="1053546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BFF6B69-C981-4CA3-A909-4D593D2637D0}"/>
                  </a:ext>
                </a:extLst>
              </p:cNvPr>
              <p:cNvSpPr/>
              <p:nvPr/>
            </p:nvSpPr>
            <p:spPr>
              <a:xfrm>
                <a:off x="3322989" y="2903880"/>
                <a:ext cx="752061" cy="7388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PE3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348633F-171F-4C75-9B4A-1A16B41D7527}"/>
                </a:ext>
              </a:extLst>
            </p:cNvPr>
            <p:cNvGrpSpPr/>
            <p:nvPr/>
          </p:nvGrpSpPr>
          <p:grpSpPr>
            <a:xfrm>
              <a:off x="1191016" y="3647659"/>
              <a:ext cx="3798403" cy="1966291"/>
              <a:chOff x="1091649" y="1830457"/>
              <a:chExt cx="5416826" cy="319708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7CB44D9-D3B6-4025-B634-C9ACE3868451}"/>
                  </a:ext>
                </a:extLst>
              </p:cNvPr>
              <p:cNvSpPr/>
              <p:nvPr/>
            </p:nvSpPr>
            <p:spPr>
              <a:xfrm>
                <a:off x="1091649" y="1830457"/>
                <a:ext cx="5416826" cy="31970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0B2DBE4-E149-416B-A458-0E5551461898}"/>
                  </a:ext>
                </a:extLst>
              </p:cNvPr>
              <p:cNvSpPr/>
              <p:nvPr/>
            </p:nvSpPr>
            <p:spPr>
              <a:xfrm>
                <a:off x="1323562" y="2903883"/>
                <a:ext cx="752061" cy="73881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PE1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5EE17DA-DAD8-4247-8753-DF15BFE4FE1C}"/>
                  </a:ext>
                </a:extLst>
              </p:cNvPr>
              <p:cNvSpPr/>
              <p:nvPr/>
            </p:nvSpPr>
            <p:spPr>
              <a:xfrm>
                <a:off x="2307536" y="2903883"/>
                <a:ext cx="752061" cy="73881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PE2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8CAC314-4EAC-4F06-8924-467EEEEE9243}"/>
                  </a:ext>
                </a:extLst>
              </p:cNvPr>
              <p:cNvSpPr/>
              <p:nvPr/>
            </p:nvSpPr>
            <p:spPr>
              <a:xfrm>
                <a:off x="5496340" y="2903881"/>
                <a:ext cx="752061" cy="73881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PE16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C56BE43-F9D7-4937-8F3F-2CFFAEFC3594}"/>
                  </a:ext>
                </a:extLst>
              </p:cNvPr>
              <p:cNvGrpSpPr/>
              <p:nvPr/>
            </p:nvGrpSpPr>
            <p:grpSpPr>
              <a:xfrm>
                <a:off x="4644974" y="3273286"/>
                <a:ext cx="397481" cy="79515"/>
                <a:chOff x="6076205" y="1053546"/>
                <a:chExt cx="397481" cy="79515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849FE77-573F-4459-B8E2-34499B03F49A}"/>
                    </a:ext>
                  </a:extLst>
                </p:cNvPr>
                <p:cNvSpPr/>
                <p:nvPr/>
              </p:nvSpPr>
              <p:spPr>
                <a:xfrm>
                  <a:off x="6076205" y="1053548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D1570477-69B9-474F-B3F3-82E338EB2D4F}"/>
                    </a:ext>
                  </a:extLst>
                </p:cNvPr>
                <p:cNvSpPr/>
                <p:nvPr/>
              </p:nvSpPr>
              <p:spPr>
                <a:xfrm>
                  <a:off x="6240157" y="1053548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2DBFA4-B270-4D8E-8267-0BDB6E7B0EAA}"/>
                    </a:ext>
                  </a:extLst>
                </p:cNvPr>
                <p:cNvSpPr/>
                <p:nvPr/>
              </p:nvSpPr>
              <p:spPr>
                <a:xfrm>
                  <a:off x="6404112" y="1053546"/>
                  <a:ext cx="69574" cy="7951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5C0E4A-E6E6-4039-8A57-5190D8EC1F38}"/>
                  </a:ext>
                </a:extLst>
              </p:cNvPr>
              <p:cNvSpPr/>
              <p:nvPr/>
            </p:nvSpPr>
            <p:spPr>
              <a:xfrm>
                <a:off x="3322989" y="2903880"/>
                <a:ext cx="752061" cy="73881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PE3</a:t>
                </a:r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14BF118-8CE6-43B8-AE8D-7D05AC83696A}"/>
                </a:ext>
              </a:extLst>
            </p:cNvPr>
            <p:cNvCxnSpPr/>
            <p:nvPr/>
          </p:nvCxnSpPr>
          <p:spPr>
            <a:xfrm flipH="1">
              <a:off x="5666930" y="3657598"/>
              <a:ext cx="66734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E73078A-2A2C-4F8F-AAFD-C2B09CBBA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6712" y="3839815"/>
              <a:ext cx="76756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854D2FD-1C7D-45DD-AA80-C5BD68DBE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9639" y="4707562"/>
              <a:ext cx="124463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9AE7466-91B0-46C0-962F-EBC2B6DA88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9420" y="4903302"/>
              <a:ext cx="134485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503B8A2-0C66-4C06-A6D0-42A7F19E3007}"/>
                </a:ext>
              </a:extLst>
            </p:cNvPr>
            <p:cNvSpPr txBox="1"/>
            <p:nvPr/>
          </p:nvSpPr>
          <p:spPr>
            <a:xfrm>
              <a:off x="5375810" y="2991216"/>
              <a:ext cx="767564" cy="37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x64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B43C4DE-5E96-4F7D-B76D-6B31C01CFBCC}"/>
                </a:ext>
              </a:extLst>
            </p:cNvPr>
            <p:cNvCxnSpPr>
              <a:cxnSpLocks/>
            </p:cNvCxnSpPr>
            <p:nvPr/>
          </p:nvCxnSpPr>
          <p:spPr>
            <a:xfrm>
              <a:off x="1463577" y="2733261"/>
              <a:ext cx="0" cy="1577353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FB216F0-7E10-4D0D-AB63-45032E22FA02}"/>
                </a:ext>
              </a:extLst>
            </p:cNvPr>
            <p:cNvCxnSpPr>
              <a:cxnSpLocks/>
            </p:cNvCxnSpPr>
            <p:nvPr/>
          </p:nvCxnSpPr>
          <p:spPr>
            <a:xfrm>
              <a:off x="1617320" y="2713614"/>
              <a:ext cx="0" cy="870165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6A7923F-9B7B-42BE-B4D1-6EC1E185DCD8}"/>
                </a:ext>
              </a:extLst>
            </p:cNvPr>
            <p:cNvCxnSpPr>
              <a:cxnSpLocks/>
            </p:cNvCxnSpPr>
            <p:nvPr/>
          </p:nvCxnSpPr>
          <p:spPr>
            <a:xfrm>
              <a:off x="1786139" y="2727798"/>
              <a:ext cx="0" cy="706170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05665F6-3F9A-49F1-A4D3-7DA5ED43451A}"/>
                </a:ext>
              </a:extLst>
            </p:cNvPr>
            <p:cNvCxnSpPr>
              <a:cxnSpLocks/>
            </p:cNvCxnSpPr>
            <p:nvPr/>
          </p:nvCxnSpPr>
          <p:spPr>
            <a:xfrm>
              <a:off x="1930931" y="2713614"/>
              <a:ext cx="0" cy="635409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72922BA-4D6B-4675-9B0D-A4369A656B85}"/>
                </a:ext>
              </a:extLst>
            </p:cNvPr>
            <p:cNvCxnSpPr>
              <a:cxnSpLocks/>
            </p:cNvCxnSpPr>
            <p:nvPr/>
          </p:nvCxnSpPr>
          <p:spPr>
            <a:xfrm>
              <a:off x="2210390" y="2733260"/>
              <a:ext cx="0" cy="1577353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97B9E2E-81E2-453F-AD08-73DEA011850C}"/>
                </a:ext>
              </a:extLst>
            </p:cNvPr>
            <p:cNvCxnSpPr>
              <a:cxnSpLocks/>
            </p:cNvCxnSpPr>
            <p:nvPr/>
          </p:nvCxnSpPr>
          <p:spPr>
            <a:xfrm>
              <a:off x="2364133" y="2713613"/>
              <a:ext cx="0" cy="870165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B345F61-3209-400D-A1E2-8FF2E17AB3AD}"/>
                </a:ext>
              </a:extLst>
            </p:cNvPr>
            <p:cNvCxnSpPr>
              <a:cxnSpLocks/>
            </p:cNvCxnSpPr>
            <p:nvPr/>
          </p:nvCxnSpPr>
          <p:spPr>
            <a:xfrm>
              <a:off x="2532952" y="2727797"/>
              <a:ext cx="0" cy="706170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01759AC-D164-4183-97C8-290436661DCC}"/>
                </a:ext>
              </a:extLst>
            </p:cNvPr>
            <p:cNvCxnSpPr>
              <a:cxnSpLocks/>
            </p:cNvCxnSpPr>
            <p:nvPr/>
          </p:nvCxnSpPr>
          <p:spPr>
            <a:xfrm>
              <a:off x="2677744" y="2713613"/>
              <a:ext cx="0" cy="635409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9C7D814-0554-4DCA-A72A-4D2BC75735AC}"/>
                </a:ext>
              </a:extLst>
            </p:cNvPr>
            <p:cNvCxnSpPr>
              <a:cxnSpLocks/>
            </p:cNvCxnSpPr>
            <p:nvPr/>
          </p:nvCxnSpPr>
          <p:spPr>
            <a:xfrm>
              <a:off x="2910314" y="2727797"/>
              <a:ext cx="0" cy="1577353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D22F347-7F18-46F7-87AF-CD0E124EAAF5}"/>
                </a:ext>
              </a:extLst>
            </p:cNvPr>
            <p:cNvCxnSpPr>
              <a:cxnSpLocks/>
            </p:cNvCxnSpPr>
            <p:nvPr/>
          </p:nvCxnSpPr>
          <p:spPr>
            <a:xfrm>
              <a:off x="3064057" y="2708150"/>
              <a:ext cx="0" cy="870165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5BDC226-201E-4522-9EE7-101798799CC7}"/>
                </a:ext>
              </a:extLst>
            </p:cNvPr>
            <p:cNvCxnSpPr>
              <a:cxnSpLocks/>
            </p:cNvCxnSpPr>
            <p:nvPr/>
          </p:nvCxnSpPr>
          <p:spPr>
            <a:xfrm>
              <a:off x="3232876" y="2722334"/>
              <a:ext cx="0" cy="706170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771B239-5839-4E84-A469-4D2199FC7908}"/>
                </a:ext>
              </a:extLst>
            </p:cNvPr>
            <p:cNvCxnSpPr>
              <a:cxnSpLocks/>
            </p:cNvCxnSpPr>
            <p:nvPr/>
          </p:nvCxnSpPr>
          <p:spPr>
            <a:xfrm>
              <a:off x="3377668" y="2708150"/>
              <a:ext cx="0" cy="635409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14EB449-D07F-49BC-A316-390A7E04B042}"/>
                </a:ext>
              </a:extLst>
            </p:cNvPr>
            <p:cNvCxnSpPr>
              <a:cxnSpLocks/>
            </p:cNvCxnSpPr>
            <p:nvPr/>
          </p:nvCxnSpPr>
          <p:spPr>
            <a:xfrm>
              <a:off x="4396408" y="2735399"/>
              <a:ext cx="0" cy="1577353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29CB9B8-72B7-43D9-A8E2-ECD8201BE892}"/>
                </a:ext>
              </a:extLst>
            </p:cNvPr>
            <p:cNvCxnSpPr>
              <a:cxnSpLocks/>
            </p:cNvCxnSpPr>
            <p:nvPr/>
          </p:nvCxnSpPr>
          <p:spPr>
            <a:xfrm>
              <a:off x="4550151" y="2715752"/>
              <a:ext cx="0" cy="870165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FE3F8E7-2209-44E2-A178-5DC0DD70D703}"/>
                </a:ext>
              </a:extLst>
            </p:cNvPr>
            <p:cNvCxnSpPr>
              <a:cxnSpLocks/>
            </p:cNvCxnSpPr>
            <p:nvPr/>
          </p:nvCxnSpPr>
          <p:spPr>
            <a:xfrm>
              <a:off x="4718970" y="2710058"/>
              <a:ext cx="0" cy="706170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508088D-D304-4B2D-A2ED-20042954F2B1}"/>
                </a:ext>
              </a:extLst>
            </p:cNvPr>
            <p:cNvCxnSpPr>
              <a:cxnSpLocks/>
            </p:cNvCxnSpPr>
            <p:nvPr/>
          </p:nvCxnSpPr>
          <p:spPr>
            <a:xfrm>
              <a:off x="4863762" y="2695874"/>
              <a:ext cx="0" cy="635409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69" name="Chart 168">
                <a:extLst>
                  <a:ext uri="{FF2B5EF4-FFF2-40B4-BE49-F238E27FC236}">
                    <a16:creationId xmlns:a16="http://schemas.microsoft.com/office/drawing/2014/main" id="{125CCEB0-EE28-4E63-AA82-D8A2A7F294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36410351"/>
                  </p:ext>
                </p:extLst>
              </p:nvPr>
            </p:nvGraphicFramePr>
            <p:xfrm>
              <a:off x="6551349" y="3631531"/>
              <a:ext cx="5172851" cy="274129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69" name="Chart 168">
                <a:extLst>
                  <a:ext uri="{FF2B5EF4-FFF2-40B4-BE49-F238E27FC236}">
                    <a16:creationId xmlns:a16="http://schemas.microsoft.com/office/drawing/2014/main" id="{125CCEB0-EE28-4E63-AA82-D8A2A7F294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1349" y="3631531"/>
                <a:ext cx="5172851" cy="274129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3C8A9EF-2E44-49D4-919D-41394E3F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Re-architecting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F92811E-5AD0-4C14-9757-077E0CED3D84}"/>
              </a:ext>
            </a:extLst>
          </p:cNvPr>
          <p:cNvSpPr txBox="1"/>
          <p:nvPr/>
        </p:nvSpPr>
        <p:spPr>
          <a:xfrm>
            <a:off x="4205793" y="5124652"/>
            <a:ext cx="46488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FD9E68-24D9-4F4A-85ED-725BF1C5EA72}"/>
              </a:ext>
            </a:extLst>
          </p:cNvPr>
          <p:cNvSpPr/>
          <p:nvPr/>
        </p:nvSpPr>
        <p:spPr>
          <a:xfrm>
            <a:off x="4219858" y="1579392"/>
            <a:ext cx="1611287" cy="74892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Near memory adder and quantizer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C17EDE2-F215-4647-851B-EF0F4FB7D898}"/>
              </a:ext>
            </a:extLst>
          </p:cNvPr>
          <p:cNvSpPr/>
          <p:nvPr/>
        </p:nvSpPr>
        <p:spPr>
          <a:xfrm>
            <a:off x="586926" y="2352312"/>
            <a:ext cx="3727379" cy="169038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77BA750-74AE-485D-AA3C-156A778C7C58}"/>
              </a:ext>
            </a:extLst>
          </p:cNvPr>
          <p:cNvSpPr/>
          <p:nvPr/>
        </p:nvSpPr>
        <p:spPr>
          <a:xfrm rot="5400000">
            <a:off x="3976116" y="3058186"/>
            <a:ext cx="1460707" cy="282869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7" name="Chart 76">
                <a:extLst>
                  <a:ext uri="{FF2B5EF4-FFF2-40B4-BE49-F238E27FC236}">
                    <a16:creationId xmlns:a16="http://schemas.microsoft.com/office/drawing/2014/main" id="{9CD94749-0A34-438D-BA75-D5BF1337D9C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43277171"/>
                  </p:ext>
                </p:extLst>
              </p:nvPr>
            </p:nvGraphicFramePr>
            <p:xfrm>
              <a:off x="6564830" y="1523999"/>
              <a:ext cx="4911918" cy="189161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7" name="Chart 76">
                <a:extLst>
                  <a:ext uri="{FF2B5EF4-FFF2-40B4-BE49-F238E27FC236}">
                    <a16:creationId xmlns:a16="http://schemas.microsoft.com/office/drawing/2014/main" id="{9CD94749-0A34-438D-BA75-D5BF1337D9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4830" y="1523999"/>
                <a:ext cx="4911918" cy="1891614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8" name="Table 10">
            <a:extLst>
              <a:ext uri="{FF2B5EF4-FFF2-40B4-BE49-F238E27FC236}">
                <a16:creationId xmlns:a16="http://schemas.microsoft.com/office/drawing/2014/main" id="{170597CE-1593-4ED3-B721-2B5DDC1AB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463144"/>
              </p:ext>
            </p:extLst>
          </p:nvPr>
        </p:nvGraphicFramePr>
        <p:xfrm>
          <a:off x="175035" y="4006504"/>
          <a:ext cx="5442782" cy="2346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21391">
                  <a:extLst>
                    <a:ext uri="{9D8B030D-6E8A-4147-A177-3AD203B41FA5}">
                      <a16:colId xmlns:a16="http://schemas.microsoft.com/office/drawing/2014/main" val="4287185405"/>
                    </a:ext>
                  </a:extLst>
                </a:gridCol>
                <a:gridCol w="2721391">
                  <a:extLst>
                    <a:ext uri="{9D8B030D-6E8A-4147-A177-3AD203B41FA5}">
                      <a16:colId xmlns:a16="http://schemas.microsoft.com/office/drawing/2014/main" val="227888433"/>
                    </a:ext>
                  </a:extLst>
                </a:gridCol>
              </a:tblGrid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Tiles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78371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#MACs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390052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Design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500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37489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Average PE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78931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Theoretical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 TOPS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056659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Effective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7.29 TOPS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4918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Throughput per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3.24 TOPS/mm</a:t>
                      </a:r>
                      <a:r>
                        <a:rPr lang="en-US" sz="1600" baseline="30000"/>
                        <a:t>2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69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0144-9C46-4DE3-B3C9-571330B4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8" y="218206"/>
            <a:ext cx="11010816" cy="952499"/>
          </a:xfrm>
        </p:spPr>
        <p:txBody>
          <a:bodyPr/>
          <a:lstStyle/>
          <a:p>
            <a:r>
              <a:rPr lang="en-US"/>
              <a:t>3D accelerator architecture exploration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45F84-D6DE-4B37-9C0A-57A8143B28AA}"/>
              </a:ext>
            </a:extLst>
          </p:cNvPr>
          <p:cNvGrpSpPr/>
          <p:nvPr/>
        </p:nvGrpSpPr>
        <p:grpSpPr>
          <a:xfrm>
            <a:off x="291064" y="1761268"/>
            <a:ext cx="6547206" cy="4475741"/>
            <a:chOff x="131748" y="1948763"/>
            <a:chExt cx="6547206" cy="44757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0F647D-517E-489A-85F9-4B1971BC12DF}"/>
                </a:ext>
              </a:extLst>
            </p:cNvPr>
            <p:cNvGrpSpPr/>
            <p:nvPr/>
          </p:nvGrpSpPr>
          <p:grpSpPr>
            <a:xfrm>
              <a:off x="1121587" y="2486758"/>
              <a:ext cx="2985030" cy="2085840"/>
              <a:chOff x="5568690" y="1553262"/>
              <a:chExt cx="3628576" cy="2578469"/>
            </a:xfrm>
          </p:grpSpPr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0E8BD863-B7F4-4F7A-B651-0D54C695F5E7}"/>
                  </a:ext>
                </a:extLst>
              </p:cNvPr>
              <p:cNvSpPr/>
              <p:nvPr/>
            </p:nvSpPr>
            <p:spPr>
              <a:xfrm>
                <a:off x="5568690" y="2770884"/>
                <a:ext cx="3628576" cy="1360847"/>
              </a:xfrm>
              <a:prstGeom prst="cube">
                <a:avLst>
                  <a:gd name="adj" fmla="val 95834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id="{B2201F72-BC63-4F27-AC2C-C32667FDD907}"/>
                  </a:ext>
                </a:extLst>
              </p:cNvPr>
              <p:cNvSpPr/>
              <p:nvPr/>
            </p:nvSpPr>
            <p:spPr>
              <a:xfrm>
                <a:off x="6642060" y="2756783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id="{0C79E5DE-843A-46E6-81BB-0A8F6D8AAF13}"/>
                  </a:ext>
                </a:extLst>
              </p:cNvPr>
              <p:cNvSpPr/>
              <p:nvPr/>
            </p:nvSpPr>
            <p:spPr>
              <a:xfrm>
                <a:off x="7043064" y="2756782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766D4923-5F3F-491C-AE2C-4A71FB941081}"/>
                  </a:ext>
                </a:extLst>
              </p:cNvPr>
              <p:cNvSpPr/>
              <p:nvPr/>
            </p:nvSpPr>
            <p:spPr>
              <a:xfrm>
                <a:off x="6440609" y="2954676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1157B373-8D8C-4116-8773-0E8A7965EBA3}"/>
                  </a:ext>
                </a:extLst>
              </p:cNvPr>
              <p:cNvSpPr/>
              <p:nvPr/>
            </p:nvSpPr>
            <p:spPr>
              <a:xfrm>
                <a:off x="6841613" y="295467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Cube 105">
                <a:extLst>
                  <a:ext uri="{FF2B5EF4-FFF2-40B4-BE49-F238E27FC236}">
                    <a16:creationId xmlns:a16="http://schemas.microsoft.com/office/drawing/2014/main" id="{2594ACBB-F629-4457-888B-6FF0290B7B48}"/>
                  </a:ext>
                </a:extLst>
              </p:cNvPr>
              <p:cNvSpPr/>
              <p:nvPr/>
            </p:nvSpPr>
            <p:spPr>
              <a:xfrm>
                <a:off x="8453968" y="2773780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Cube 106">
                <a:extLst>
                  <a:ext uri="{FF2B5EF4-FFF2-40B4-BE49-F238E27FC236}">
                    <a16:creationId xmlns:a16="http://schemas.microsoft.com/office/drawing/2014/main" id="{CCC61734-456F-4BD9-B5A2-B0C525AE6CDA}"/>
                  </a:ext>
                </a:extLst>
              </p:cNvPr>
              <p:cNvSpPr/>
              <p:nvPr/>
            </p:nvSpPr>
            <p:spPr>
              <a:xfrm>
                <a:off x="8139611" y="3110161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id="{18F7B256-4929-4FCE-A4B8-88E5822D8229}"/>
                  </a:ext>
                </a:extLst>
              </p:cNvPr>
              <p:cNvSpPr/>
              <p:nvPr/>
            </p:nvSpPr>
            <p:spPr>
              <a:xfrm>
                <a:off x="7838860" y="3437474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Cube 108">
                <a:extLst>
                  <a:ext uri="{FF2B5EF4-FFF2-40B4-BE49-F238E27FC236}">
                    <a16:creationId xmlns:a16="http://schemas.microsoft.com/office/drawing/2014/main" id="{3CCB5895-A719-48C7-85FE-9BA1F7CA76A6}"/>
                  </a:ext>
                </a:extLst>
              </p:cNvPr>
              <p:cNvSpPr/>
              <p:nvPr/>
            </p:nvSpPr>
            <p:spPr>
              <a:xfrm>
                <a:off x="5878350" y="3560072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Cube 109">
                <a:extLst>
                  <a:ext uri="{FF2B5EF4-FFF2-40B4-BE49-F238E27FC236}">
                    <a16:creationId xmlns:a16="http://schemas.microsoft.com/office/drawing/2014/main" id="{0B4699C7-D32C-4F92-8897-ADB22DA63418}"/>
                  </a:ext>
                </a:extLst>
              </p:cNvPr>
              <p:cNvSpPr/>
              <p:nvPr/>
            </p:nvSpPr>
            <p:spPr>
              <a:xfrm>
                <a:off x="6279354" y="3560071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Cube 110">
                <a:extLst>
                  <a:ext uri="{FF2B5EF4-FFF2-40B4-BE49-F238E27FC236}">
                    <a16:creationId xmlns:a16="http://schemas.microsoft.com/office/drawing/2014/main" id="{3DD17449-0745-41A3-AFC1-040AD4303ACF}"/>
                  </a:ext>
                </a:extLst>
              </p:cNvPr>
              <p:cNvSpPr/>
              <p:nvPr/>
            </p:nvSpPr>
            <p:spPr>
              <a:xfrm>
                <a:off x="5676899" y="375796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Cube 111">
                <a:extLst>
                  <a:ext uri="{FF2B5EF4-FFF2-40B4-BE49-F238E27FC236}">
                    <a16:creationId xmlns:a16="http://schemas.microsoft.com/office/drawing/2014/main" id="{94E394A1-A049-416D-A914-2C6BA730CB5D}"/>
                  </a:ext>
                </a:extLst>
              </p:cNvPr>
              <p:cNvSpPr/>
              <p:nvPr/>
            </p:nvSpPr>
            <p:spPr>
              <a:xfrm>
                <a:off x="6077903" y="3757964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id="{4B3776D0-E73B-477B-8E4F-ECE583B4363D}"/>
                  </a:ext>
                </a:extLst>
              </p:cNvPr>
              <p:cNvSpPr/>
              <p:nvPr/>
            </p:nvSpPr>
            <p:spPr>
              <a:xfrm>
                <a:off x="7525270" y="2751807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Cube 113">
                <a:extLst>
                  <a:ext uri="{FF2B5EF4-FFF2-40B4-BE49-F238E27FC236}">
                    <a16:creationId xmlns:a16="http://schemas.microsoft.com/office/drawing/2014/main" id="{9F152CE8-8A18-480F-89C8-08ADFF41113B}"/>
                  </a:ext>
                </a:extLst>
              </p:cNvPr>
              <p:cNvSpPr/>
              <p:nvPr/>
            </p:nvSpPr>
            <p:spPr>
              <a:xfrm>
                <a:off x="7926274" y="2751806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be 114">
                <a:extLst>
                  <a:ext uri="{FF2B5EF4-FFF2-40B4-BE49-F238E27FC236}">
                    <a16:creationId xmlns:a16="http://schemas.microsoft.com/office/drawing/2014/main" id="{D58F3172-A1E9-4472-A3E7-93DA8ED9DABF}"/>
                  </a:ext>
                </a:extLst>
              </p:cNvPr>
              <p:cNvSpPr/>
              <p:nvPr/>
            </p:nvSpPr>
            <p:spPr>
              <a:xfrm>
                <a:off x="7323819" y="2949700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Cube 115">
                <a:extLst>
                  <a:ext uri="{FF2B5EF4-FFF2-40B4-BE49-F238E27FC236}">
                    <a16:creationId xmlns:a16="http://schemas.microsoft.com/office/drawing/2014/main" id="{65B75E40-64D8-4CAA-87AF-EDCE89477C57}"/>
                  </a:ext>
                </a:extLst>
              </p:cNvPr>
              <p:cNvSpPr/>
              <p:nvPr/>
            </p:nvSpPr>
            <p:spPr>
              <a:xfrm>
                <a:off x="7724823" y="2949699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ube 116">
                <a:extLst>
                  <a:ext uri="{FF2B5EF4-FFF2-40B4-BE49-F238E27FC236}">
                    <a16:creationId xmlns:a16="http://schemas.microsoft.com/office/drawing/2014/main" id="{6DBC646A-1FAB-4BEE-8F0F-F62EF7052616}"/>
                  </a:ext>
                </a:extLst>
              </p:cNvPr>
              <p:cNvSpPr/>
              <p:nvPr/>
            </p:nvSpPr>
            <p:spPr>
              <a:xfrm>
                <a:off x="6773085" y="3571019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id="{811DE7BD-248B-435A-A312-C5A5445A9E92}"/>
                  </a:ext>
                </a:extLst>
              </p:cNvPr>
              <p:cNvSpPr/>
              <p:nvPr/>
            </p:nvSpPr>
            <p:spPr>
              <a:xfrm>
                <a:off x="7174089" y="3571018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Cube 118">
                <a:extLst>
                  <a:ext uri="{FF2B5EF4-FFF2-40B4-BE49-F238E27FC236}">
                    <a16:creationId xmlns:a16="http://schemas.microsoft.com/office/drawing/2014/main" id="{A1232A33-69BB-4F29-8024-85CAD93D430D}"/>
                  </a:ext>
                </a:extLst>
              </p:cNvPr>
              <p:cNvSpPr/>
              <p:nvPr/>
            </p:nvSpPr>
            <p:spPr>
              <a:xfrm>
                <a:off x="6571634" y="3768912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Cube 119">
                <a:extLst>
                  <a:ext uri="{FF2B5EF4-FFF2-40B4-BE49-F238E27FC236}">
                    <a16:creationId xmlns:a16="http://schemas.microsoft.com/office/drawing/2014/main" id="{C2A41AC5-177F-4867-968E-3E96ECAEF537}"/>
                  </a:ext>
                </a:extLst>
              </p:cNvPr>
              <p:cNvSpPr/>
              <p:nvPr/>
            </p:nvSpPr>
            <p:spPr>
              <a:xfrm>
                <a:off x="6972638" y="3768911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Cube 120">
                <a:extLst>
                  <a:ext uri="{FF2B5EF4-FFF2-40B4-BE49-F238E27FC236}">
                    <a16:creationId xmlns:a16="http://schemas.microsoft.com/office/drawing/2014/main" id="{668BF678-1334-4007-9C71-1EB624818BBA}"/>
                  </a:ext>
                </a:extLst>
              </p:cNvPr>
              <p:cNvSpPr/>
              <p:nvPr/>
            </p:nvSpPr>
            <p:spPr>
              <a:xfrm>
                <a:off x="7522198" y="3763323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Cube 121">
                <a:extLst>
                  <a:ext uri="{FF2B5EF4-FFF2-40B4-BE49-F238E27FC236}">
                    <a16:creationId xmlns:a16="http://schemas.microsoft.com/office/drawing/2014/main" id="{6826013E-D883-4950-8BE0-B3A73C4B5EE6}"/>
                  </a:ext>
                </a:extLst>
              </p:cNvPr>
              <p:cNvSpPr/>
              <p:nvPr/>
            </p:nvSpPr>
            <p:spPr>
              <a:xfrm>
                <a:off x="6226614" y="3233976"/>
                <a:ext cx="1849363" cy="276979"/>
              </a:xfrm>
              <a:prstGeom prst="cube">
                <a:avLst>
                  <a:gd name="adj" fmla="val 7444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id="{6BA4129F-00B2-47C6-95F9-073A41875443}"/>
                  </a:ext>
                </a:extLst>
              </p:cNvPr>
              <p:cNvSpPr/>
              <p:nvPr/>
            </p:nvSpPr>
            <p:spPr>
              <a:xfrm>
                <a:off x="5666713" y="1577923"/>
                <a:ext cx="3382813" cy="1360847"/>
              </a:xfrm>
              <a:prstGeom prst="cube">
                <a:avLst>
                  <a:gd name="adj" fmla="val 95834"/>
                </a:avLst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Cube 123">
                <a:extLst>
                  <a:ext uri="{FF2B5EF4-FFF2-40B4-BE49-F238E27FC236}">
                    <a16:creationId xmlns:a16="http://schemas.microsoft.com/office/drawing/2014/main" id="{9108F0BD-BDE9-47B2-B7AF-5B27382222E0}"/>
                  </a:ext>
                </a:extLst>
              </p:cNvPr>
              <p:cNvSpPr/>
              <p:nvPr/>
            </p:nvSpPr>
            <p:spPr>
              <a:xfrm>
                <a:off x="6435641" y="1553262"/>
                <a:ext cx="1139481" cy="632073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- 8</a:t>
                </a:r>
              </a:p>
            </p:txBody>
          </p:sp>
          <p:sp>
            <p:nvSpPr>
              <p:cNvPr id="125" name="Cube 124">
                <a:extLst>
                  <a:ext uri="{FF2B5EF4-FFF2-40B4-BE49-F238E27FC236}">
                    <a16:creationId xmlns:a16="http://schemas.microsoft.com/office/drawing/2014/main" id="{3F4EA79C-F216-4B5F-8927-84DA9F73EE67}"/>
                  </a:ext>
                </a:extLst>
              </p:cNvPr>
              <p:cNvSpPr/>
              <p:nvPr/>
            </p:nvSpPr>
            <p:spPr>
              <a:xfrm>
                <a:off x="7140984" y="1558097"/>
                <a:ext cx="1139481" cy="632073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- 7</a:t>
                </a:r>
              </a:p>
            </p:txBody>
          </p:sp>
          <p:sp>
            <p:nvSpPr>
              <p:cNvPr id="126" name="Cube 125">
                <a:extLst>
                  <a:ext uri="{FF2B5EF4-FFF2-40B4-BE49-F238E27FC236}">
                    <a16:creationId xmlns:a16="http://schemas.microsoft.com/office/drawing/2014/main" id="{07F4DCBE-C9B3-46C0-A590-6FF10BE4235E}"/>
                  </a:ext>
                </a:extLst>
              </p:cNvPr>
              <p:cNvSpPr/>
              <p:nvPr/>
            </p:nvSpPr>
            <p:spPr>
              <a:xfrm>
                <a:off x="5803754" y="2220847"/>
                <a:ext cx="1139481" cy="632073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- 5</a:t>
                </a:r>
              </a:p>
            </p:txBody>
          </p:sp>
          <p:sp>
            <p:nvSpPr>
              <p:cNvPr id="127" name="Cube 126">
                <a:extLst>
                  <a:ext uri="{FF2B5EF4-FFF2-40B4-BE49-F238E27FC236}">
                    <a16:creationId xmlns:a16="http://schemas.microsoft.com/office/drawing/2014/main" id="{506D0F22-DF00-4A20-B164-52AA32AC1334}"/>
                  </a:ext>
                </a:extLst>
              </p:cNvPr>
              <p:cNvSpPr/>
              <p:nvPr/>
            </p:nvSpPr>
            <p:spPr>
              <a:xfrm>
                <a:off x="6507479" y="2231698"/>
                <a:ext cx="1139481" cy="632073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- 6</a:t>
                </a:r>
              </a:p>
            </p:txBody>
          </p:sp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id="{1D42ADB1-D5FF-4B48-BFE6-7AC73F503B83}"/>
                  </a:ext>
                </a:extLst>
              </p:cNvPr>
              <p:cNvSpPr/>
              <p:nvPr/>
            </p:nvSpPr>
            <p:spPr>
              <a:xfrm>
                <a:off x="7715365" y="1844987"/>
                <a:ext cx="885266" cy="554023"/>
              </a:xfrm>
              <a:prstGeom prst="cube">
                <a:avLst>
                  <a:gd name="adj" fmla="val 74442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1B5A5BA5-9888-46AE-A8D1-C1A2D50696CB}"/>
                </a:ext>
              </a:extLst>
            </p:cNvPr>
            <p:cNvSpPr/>
            <p:nvPr/>
          </p:nvSpPr>
          <p:spPr>
            <a:xfrm>
              <a:off x="256579" y="4543887"/>
              <a:ext cx="2782854" cy="1100850"/>
            </a:xfrm>
            <a:prstGeom prst="cube">
              <a:avLst>
                <a:gd name="adj" fmla="val 95834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2C2E7FF8-9648-4102-A5EE-AC26A3F493BF}"/>
                </a:ext>
              </a:extLst>
            </p:cNvPr>
            <p:cNvSpPr/>
            <p:nvPr/>
          </p:nvSpPr>
          <p:spPr>
            <a:xfrm>
              <a:off x="1157210" y="4553520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C45974E5-1791-4182-9FA4-D4CAC0B87DEC}"/>
                </a:ext>
              </a:extLst>
            </p:cNvPr>
            <p:cNvSpPr/>
            <p:nvPr/>
          </p:nvSpPr>
          <p:spPr>
            <a:xfrm>
              <a:off x="1523176" y="4564924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B830949F-7568-481B-8902-EF1C80B59869}"/>
                </a:ext>
              </a:extLst>
            </p:cNvPr>
            <p:cNvSpPr/>
            <p:nvPr/>
          </p:nvSpPr>
          <p:spPr>
            <a:xfrm>
              <a:off x="1927168" y="4559356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0846EF6F-1BCB-4D4B-AE39-C21268A4B209}"/>
                </a:ext>
              </a:extLst>
            </p:cNvPr>
            <p:cNvSpPr/>
            <p:nvPr/>
          </p:nvSpPr>
          <p:spPr>
            <a:xfrm>
              <a:off x="2331161" y="4550954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9F0ED6EC-BC28-4206-B68D-A1FEF6D6D76B}"/>
                </a:ext>
              </a:extLst>
            </p:cNvPr>
            <p:cNvSpPr/>
            <p:nvPr/>
          </p:nvSpPr>
          <p:spPr>
            <a:xfrm>
              <a:off x="511319" y="5182296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6D8E3370-F46F-4832-82BF-C00D6FC19D0E}"/>
                </a:ext>
              </a:extLst>
            </p:cNvPr>
            <p:cNvSpPr/>
            <p:nvPr/>
          </p:nvSpPr>
          <p:spPr>
            <a:xfrm>
              <a:off x="841203" y="5182295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D4938DDB-7744-440D-B1C7-E4007B5C218D}"/>
                </a:ext>
              </a:extLst>
            </p:cNvPr>
            <p:cNvSpPr/>
            <p:nvPr/>
          </p:nvSpPr>
          <p:spPr>
            <a:xfrm>
              <a:off x="345596" y="5342381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70DDCDD1-C7EC-4E09-848A-6B3F50338084}"/>
                </a:ext>
              </a:extLst>
            </p:cNvPr>
            <p:cNvSpPr/>
            <p:nvPr/>
          </p:nvSpPr>
          <p:spPr>
            <a:xfrm>
              <a:off x="675480" y="5342380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D3B4C7CB-7E0C-4801-9ED2-4AF2243D8626}"/>
                </a:ext>
              </a:extLst>
            </p:cNvPr>
            <p:cNvSpPr/>
            <p:nvPr/>
          </p:nvSpPr>
          <p:spPr>
            <a:xfrm>
              <a:off x="1454258" y="5189858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C677F57E-A8AE-4E54-925A-9547CC4B48A7}"/>
                </a:ext>
              </a:extLst>
            </p:cNvPr>
            <p:cNvSpPr/>
            <p:nvPr/>
          </p:nvSpPr>
          <p:spPr>
            <a:xfrm>
              <a:off x="1784142" y="5189857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C1B430EF-C23A-4B47-9371-BF57B06D4FEB}"/>
                </a:ext>
              </a:extLst>
            </p:cNvPr>
            <p:cNvSpPr/>
            <p:nvPr/>
          </p:nvSpPr>
          <p:spPr>
            <a:xfrm>
              <a:off x="1288535" y="5349943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6479B565-E021-45CA-AD2F-8F5222934077}"/>
                </a:ext>
              </a:extLst>
            </p:cNvPr>
            <p:cNvSpPr/>
            <p:nvPr/>
          </p:nvSpPr>
          <p:spPr>
            <a:xfrm>
              <a:off x="1618419" y="5349942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59FB605D-45E7-4F75-84C6-A3709ACD9DC3}"/>
                </a:ext>
              </a:extLst>
            </p:cNvPr>
            <p:cNvSpPr/>
            <p:nvPr/>
          </p:nvSpPr>
          <p:spPr>
            <a:xfrm>
              <a:off x="1844570" y="4794554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4894A626-E675-4E8A-AC31-6A2E52F50374}"/>
                </a:ext>
              </a:extLst>
            </p:cNvPr>
            <p:cNvSpPr/>
            <p:nvPr/>
          </p:nvSpPr>
          <p:spPr>
            <a:xfrm>
              <a:off x="2174454" y="4794553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CDEF0518-02A8-4EF3-A02D-965130FF0031}"/>
                </a:ext>
              </a:extLst>
            </p:cNvPr>
            <p:cNvSpPr/>
            <p:nvPr/>
          </p:nvSpPr>
          <p:spPr>
            <a:xfrm>
              <a:off x="1678847" y="4954638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80D2630B-F616-4C76-9231-DCF7B5C893F2}"/>
                </a:ext>
              </a:extLst>
            </p:cNvPr>
            <p:cNvSpPr/>
            <p:nvPr/>
          </p:nvSpPr>
          <p:spPr>
            <a:xfrm>
              <a:off x="2008731" y="4954637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209539D3-F3C1-4AEA-9155-97295465BA74}"/>
                </a:ext>
              </a:extLst>
            </p:cNvPr>
            <p:cNvSpPr/>
            <p:nvPr/>
          </p:nvSpPr>
          <p:spPr>
            <a:xfrm>
              <a:off x="876149" y="4788550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0FD5D0BE-E58E-4C18-AF18-790612E29F8D}"/>
                </a:ext>
              </a:extLst>
            </p:cNvPr>
            <p:cNvSpPr/>
            <p:nvPr/>
          </p:nvSpPr>
          <p:spPr>
            <a:xfrm>
              <a:off x="1206033" y="4788550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0CDAF036-F2F4-43FC-9956-9C16D7607D31}"/>
                </a:ext>
              </a:extLst>
            </p:cNvPr>
            <p:cNvSpPr/>
            <p:nvPr/>
          </p:nvSpPr>
          <p:spPr>
            <a:xfrm>
              <a:off x="710426" y="4948635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15D02C62-F6FA-4459-A3F5-34E8F26887DA}"/>
                </a:ext>
              </a:extLst>
            </p:cNvPr>
            <p:cNvSpPr/>
            <p:nvPr/>
          </p:nvSpPr>
          <p:spPr>
            <a:xfrm>
              <a:off x="1040310" y="4948634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3CC26E2E-273A-4C23-B0BD-A5AFB13AAA74}"/>
                </a:ext>
              </a:extLst>
            </p:cNvPr>
            <p:cNvSpPr/>
            <p:nvPr/>
          </p:nvSpPr>
          <p:spPr>
            <a:xfrm>
              <a:off x="1493892" y="4805522"/>
              <a:ext cx="402520" cy="370342"/>
            </a:xfrm>
            <a:prstGeom prst="cube">
              <a:avLst>
                <a:gd name="adj" fmla="val 7444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6E912378-A821-42FB-B965-760612B0393B}"/>
                </a:ext>
              </a:extLst>
            </p:cNvPr>
            <p:cNvSpPr/>
            <p:nvPr/>
          </p:nvSpPr>
          <p:spPr>
            <a:xfrm>
              <a:off x="1103926" y="5196904"/>
              <a:ext cx="402520" cy="370342"/>
            </a:xfrm>
            <a:prstGeom prst="cube">
              <a:avLst>
                <a:gd name="adj" fmla="val 7444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6E013249-B2A7-4FD5-BE9E-638E1738E414}"/>
                </a:ext>
              </a:extLst>
            </p:cNvPr>
            <p:cNvSpPr/>
            <p:nvPr/>
          </p:nvSpPr>
          <p:spPr>
            <a:xfrm>
              <a:off x="1973641" y="2778300"/>
              <a:ext cx="3679332" cy="2887771"/>
            </a:xfrm>
            <a:prstGeom prst="cube">
              <a:avLst>
                <a:gd name="adj" fmla="val 9870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F5BD54-BEFD-4999-A71B-5D3D59769CCA}"/>
                </a:ext>
              </a:extLst>
            </p:cNvPr>
            <p:cNvSpPr txBox="1"/>
            <p:nvPr/>
          </p:nvSpPr>
          <p:spPr>
            <a:xfrm>
              <a:off x="3253779" y="5386982"/>
              <a:ext cx="5918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OFIFO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EAE099-C5D2-4A5A-9B8A-AFF239CE793D}"/>
                </a:ext>
              </a:extLst>
            </p:cNvPr>
            <p:cNvSpPr txBox="1"/>
            <p:nvPr/>
          </p:nvSpPr>
          <p:spPr>
            <a:xfrm>
              <a:off x="4185957" y="5091326"/>
              <a:ext cx="494777" cy="211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ISRAM</a:t>
              </a:r>
            </a:p>
          </p:txBody>
        </p:sp>
        <p:sp>
          <p:nvSpPr>
            <p:cNvPr id="339" name="Cylinder 338">
              <a:extLst>
                <a:ext uri="{FF2B5EF4-FFF2-40B4-BE49-F238E27FC236}">
                  <a16:creationId xmlns:a16="http://schemas.microsoft.com/office/drawing/2014/main" id="{F050B282-5B2D-4721-A722-C534C7A43183}"/>
                </a:ext>
              </a:extLst>
            </p:cNvPr>
            <p:cNvSpPr/>
            <p:nvPr/>
          </p:nvSpPr>
          <p:spPr>
            <a:xfrm>
              <a:off x="1609849" y="4612072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5" name="Cylinder 334">
              <a:extLst>
                <a:ext uri="{FF2B5EF4-FFF2-40B4-BE49-F238E27FC236}">
                  <a16:creationId xmlns:a16="http://schemas.microsoft.com/office/drawing/2014/main" id="{28F8C94F-3515-4750-8D2E-A6E3A66588D3}"/>
                </a:ext>
              </a:extLst>
            </p:cNvPr>
            <p:cNvSpPr/>
            <p:nvPr/>
          </p:nvSpPr>
          <p:spPr>
            <a:xfrm>
              <a:off x="931676" y="4664822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7" name="Cylinder 336">
              <a:extLst>
                <a:ext uri="{FF2B5EF4-FFF2-40B4-BE49-F238E27FC236}">
                  <a16:creationId xmlns:a16="http://schemas.microsoft.com/office/drawing/2014/main" id="{6E56AC46-B5F3-42A4-9E59-753A96C2687B}"/>
                </a:ext>
              </a:extLst>
            </p:cNvPr>
            <p:cNvSpPr/>
            <p:nvPr/>
          </p:nvSpPr>
          <p:spPr>
            <a:xfrm>
              <a:off x="604658" y="4651923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8" name="Cylinder 337">
              <a:extLst>
                <a:ext uri="{FF2B5EF4-FFF2-40B4-BE49-F238E27FC236}">
                  <a16:creationId xmlns:a16="http://schemas.microsoft.com/office/drawing/2014/main" id="{57B2BECA-A125-4E8B-B223-6EC45428B991}"/>
                </a:ext>
              </a:extLst>
            </p:cNvPr>
            <p:cNvSpPr/>
            <p:nvPr/>
          </p:nvSpPr>
          <p:spPr>
            <a:xfrm>
              <a:off x="1184666" y="4415101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9A4859F3-AA59-4A81-89D1-D70DBE54DA72}"/>
                </a:ext>
              </a:extLst>
            </p:cNvPr>
            <p:cNvSpPr txBox="1"/>
            <p:nvPr/>
          </p:nvSpPr>
          <p:spPr>
            <a:xfrm>
              <a:off x="3758372" y="3973228"/>
              <a:ext cx="10518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Weight SRAM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7A185552-2FD5-4F57-A4C5-6018525E4945}"/>
                </a:ext>
              </a:extLst>
            </p:cNvPr>
            <p:cNvSpPr txBox="1"/>
            <p:nvPr/>
          </p:nvSpPr>
          <p:spPr>
            <a:xfrm>
              <a:off x="484113" y="5990186"/>
              <a:ext cx="1693862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Near-memory accumulator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ym typeface="Helvetica Neue"/>
                </a:rPr>
                <a:t>&amp; Quantizer (NMAQ)</a:t>
              </a:r>
              <a:endParaRPr kumimoji="0" lang="en-US" sz="12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EDDEE71C-39FC-4948-B27B-6F04B6243C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718" y="5519920"/>
              <a:ext cx="74386" cy="41456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01413303-3A35-4CD7-AC65-20749B19FA5D}"/>
                </a:ext>
              </a:extLst>
            </p:cNvPr>
            <p:cNvSpPr txBox="1"/>
            <p:nvPr/>
          </p:nvSpPr>
          <p:spPr>
            <a:xfrm>
              <a:off x="574907" y="1948763"/>
              <a:ext cx="3715761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8K MAC 3D accelerator architecture</a:t>
              </a:r>
            </a:p>
          </p:txBody>
        </p: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77A2DD66-C750-4C7E-AEC6-F8E58EB9E63D}"/>
                </a:ext>
              </a:extLst>
            </p:cNvPr>
            <p:cNvGrpSpPr/>
            <p:nvPr/>
          </p:nvGrpSpPr>
          <p:grpSpPr>
            <a:xfrm>
              <a:off x="131748" y="3535357"/>
              <a:ext cx="2782854" cy="1141379"/>
              <a:chOff x="131748" y="3535357"/>
              <a:chExt cx="2782854" cy="1141379"/>
            </a:xfrm>
          </p:grpSpPr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2EBFF92C-51FF-45C5-B837-96F1BD9B7EC0}"/>
                  </a:ext>
                </a:extLst>
              </p:cNvPr>
              <p:cNvSpPr/>
              <p:nvPr/>
            </p:nvSpPr>
            <p:spPr>
              <a:xfrm>
                <a:off x="131748" y="3575886"/>
                <a:ext cx="2782854" cy="1100850"/>
              </a:xfrm>
              <a:prstGeom prst="cube">
                <a:avLst>
                  <a:gd name="adj" fmla="val 95834"/>
                </a:avLst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76730C26-06C4-4CA9-A813-06BCE268B051}"/>
                  </a:ext>
                </a:extLst>
              </p:cNvPr>
              <p:cNvSpPr/>
              <p:nvPr/>
            </p:nvSpPr>
            <p:spPr>
              <a:xfrm>
                <a:off x="297615" y="4203176"/>
                <a:ext cx="960673" cy="366361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- 1</a:t>
                </a:r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BDE23E17-F355-4287-A6E6-3EEA81D68F51}"/>
                  </a:ext>
                </a:extLst>
              </p:cNvPr>
              <p:cNvSpPr/>
              <p:nvPr/>
            </p:nvSpPr>
            <p:spPr>
              <a:xfrm>
                <a:off x="686177" y="3803564"/>
                <a:ext cx="974132" cy="366361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- 4</a:t>
                </a:r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76695D98-04A5-48E1-963F-DB3AC2D370F3}"/>
                  </a:ext>
                </a:extLst>
              </p:cNvPr>
              <p:cNvSpPr/>
              <p:nvPr/>
            </p:nvSpPr>
            <p:spPr>
              <a:xfrm>
                <a:off x="1439000" y="3813102"/>
                <a:ext cx="1036854" cy="366361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- 3</a:t>
                </a:r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C08E9358-8557-4C47-9958-13974B28E5F8}"/>
                  </a:ext>
                </a:extLst>
              </p:cNvPr>
              <p:cNvSpPr/>
              <p:nvPr/>
            </p:nvSpPr>
            <p:spPr>
              <a:xfrm>
                <a:off x="1272363" y="3535357"/>
                <a:ext cx="1307552" cy="251382"/>
              </a:xfrm>
              <a:prstGeom prst="cube">
                <a:avLst>
                  <a:gd name="adj" fmla="val 74442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IP NW Config</a:t>
                </a:r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08CF8080-FA7B-4614-B3C1-CF794772087B}"/>
                  </a:ext>
                </a:extLst>
              </p:cNvPr>
              <p:cNvSpPr/>
              <p:nvPr/>
            </p:nvSpPr>
            <p:spPr>
              <a:xfrm>
                <a:off x="1047648" y="4203363"/>
                <a:ext cx="1067968" cy="366361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- 2</a:t>
                </a:r>
              </a:p>
            </p:txBody>
          </p:sp>
        </p:grp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A939E778-8F9B-4E14-9649-02BA94A1BE98}"/>
                </a:ext>
              </a:extLst>
            </p:cNvPr>
            <p:cNvSpPr/>
            <p:nvPr/>
          </p:nvSpPr>
          <p:spPr>
            <a:xfrm>
              <a:off x="2783365" y="4572783"/>
              <a:ext cx="2782854" cy="1100851"/>
            </a:xfrm>
            <a:prstGeom prst="cube">
              <a:avLst>
                <a:gd name="adj" fmla="val 95834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05F8B0B2-615C-498E-8CAD-8FF3049B7842}"/>
                </a:ext>
              </a:extLst>
            </p:cNvPr>
            <p:cNvSpPr/>
            <p:nvPr/>
          </p:nvSpPr>
          <p:spPr>
            <a:xfrm>
              <a:off x="2970063" y="5386983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B973DBFD-10C1-4221-A926-AA79748C2318}"/>
                </a:ext>
              </a:extLst>
            </p:cNvPr>
            <p:cNvSpPr/>
            <p:nvPr/>
          </p:nvSpPr>
          <p:spPr>
            <a:xfrm>
              <a:off x="3336028" y="5398387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03625398-2565-4E4E-BC1A-14C3DE394C2C}"/>
                </a:ext>
              </a:extLst>
            </p:cNvPr>
            <p:cNvSpPr/>
            <p:nvPr/>
          </p:nvSpPr>
          <p:spPr>
            <a:xfrm>
              <a:off x="3740021" y="5392818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20EA4BD4-FE2E-41AB-A4D4-3695915FB289}"/>
                </a:ext>
              </a:extLst>
            </p:cNvPr>
            <p:cNvSpPr/>
            <p:nvPr/>
          </p:nvSpPr>
          <p:spPr>
            <a:xfrm>
              <a:off x="4144014" y="5384416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1A7327B3-3AEE-4201-840A-A8F4FEEA3D43}"/>
                </a:ext>
              </a:extLst>
            </p:cNvPr>
            <p:cNvSpPr/>
            <p:nvPr/>
          </p:nvSpPr>
          <p:spPr>
            <a:xfrm>
              <a:off x="3257208" y="4967025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479333D4-508F-46C9-AB47-82AAD2664271}"/>
                </a:ext>
              </a:extLst>
            </p:cNvPr>
            <p:cNvSpPr/>
            <p:nvPr/>
          </p:nvSpPr>
          <p:spPr>
            <a:xfrm>
              <a:off x="3587092" y="4967024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129B0FF8-7137-49E5-90E4-1386D7FF4AEB}"/>
                </a:ext>
              </a:extLst>
            </p:cNvPr>
            <p:cNvSpPr/>
            <p:nvPr/>
          </p:nvSpPr>
          <p:spPr>
            <a:xfrm>
              <a:off x="3091486" y="5127110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ABFDC1FD-E62E-4337-A5C0-371632D5E7A5}"/>
                </a:ext>
              </a:extLst>
            </p:cNvPr>
            <p:cNvSpPr/>
            <p:nvPr/>
          </p:nvSpPr>
          <p:spPr>
            <a:xfrm>
              <a:off x="3421370" y="5127109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05685F37-25E4-4C78-9C70-91C2F97DDA82}"/>
                </a:ext>
              </a:extLst>
            </p:cNvPr>
            <p:cNvSpPr/>
            <p:nvPr/>
          </p:nvSpPr>
          <p:spPr>
            <a:xfrm>
              <a:off x="4200147" y="4974587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DCEE1F3C-1530-4DCF-9B3B-8A90E72E2211}"/>
                </a:ext>
              </a:extLst>
            </p:cNvPr>
            <p:cNvSpPr/>
            <p:nvPr/>
          </p:nvSpPr>
          <p:spPr>
            <a:xfrm>
              <a:off x="4530031" y="4974586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CEB84D7F-0933-4427-B66E-357479337243}"/>
                </a:ext>
              </a:extLst>
            </p:cNvPr>
            <p:cNvSpPr/>
            <p:nvPr/>
          </p:nvSpPr>
          <p:spPr>
            <a:xfrm>
              <a:off x="4034424" y="5134672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698018AA-18F5-42BF-A86C-196BB5F2E58A}"/>
                </a:ext>
              </a:extLst>
            </p:cNvPr>
            <p:cNvSpPr/>
            <p:nvPr/>
          </p:nvSpPr>
          <p:spPr>
            <a:xfrm>
              <a:off x="4364308" y="5134671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F24080F8-4379-411A-B1D8-295B7D4564EB}"/>
                </a:ext>
              </a:extLst>
            </p:cNvPr>
            <p:cNvSpPr/>
            <p:nvPr/>
          </p:nvSpPr>
          <p:spPr>
            <a:xfrm>
              <a:off x="4590459" y="4579282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E0D2348A-0B06-426B-95DE-954F5CA17F6E}"/>
                </a:ext>
              </a:extLst>
            </p:cNvPr>
            <p:cNvSpPr/>
            <p:nvPr/>
          </p:nvSpPr>
          <p:spPr>
            <a:xfrm>
              <a:off x="4920342" y="4579282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D0CEE864-245E-446C-B1C8-2769E7F42842}"/>
                </a:ext>
              </a:extLst>
            </p:cNvPr>
            <p:cNvSpPr/>
            <p:nvPr/>
          </p:nvSpPr>
          <p:spPr>
            <a:xfrm>
              <a:off x="4424736" y="4739367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EF0F6B28-1E9E-4515-BECE-2459DDE2A93B}"/>
                </a:ext>
              </a:extLst>
            </p:cNvPr>
            <p:cNvSpPr/>
            <p:nvPr/>
          </p:nvSpPr>
          <p:spPr>
            <a:xfrm>
              <a:off x="4754620" y="4739366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5381B67E-EFC3-4AAD-ACE7-2694779A900F}"/>
                </a:ext>
              </a:extLst>
            </p:cNvPr>
            <p:cNvSpPr/>
            <p:nvPr/>
          </p:nvSpPr>
          <p:spPr>
            <a:xfrm>
              <a:off x="3622038" y="4573279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C9BB731C-B6B2-4BB5-B069-E552FCA88755}"/>
                </a:ext>
              </a:extLst>
            </p:cNvPr>
            <p:cNvSpPr/>
            <p:nvPr/>
          </p:nvSpPr>
          <p:spPr>
            <a:xfrm>
              <a:off x="3951922" y="4573279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68BF5145-2B3A-42B4-9780-ED90B86C9CA4}"/>
                </a:ext>
              </a:extLst>
            </p:cNvPr>
            <p:cNvSpPr/>
            <p:nvPr/>
          </p:nvSpPr>
          <p:spPr>
            <a:xfrm>
              <a:off x="3456315" y="4733364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6F8246E6-6745-4942-9994-1C5DE613C51B}"/>
                </a:ext>
              </a:extLst>
            </p:cNvPr>
            <p:cNvSpPr/>
            <p:nvPr/>
          </p:nvSpPr>
          <p:spPr>
            <a:xfrm>
              <a:off x="3786200" y="4733363"/>
              <a:ext cx="547020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AA623D3E-5BE0-467E-AA8A-5DAA03A583BD}"/>
                </a:ext>
              </a:extLst>
            </p:cNvPr>
            <p:cNvSpPr/>
            <p:nvPr/>
          </p:nvSpPr>
          <p:spPr>
            <a:xfrm>
              <a:off x="4239781" y="4590251"/>
              <a:ext cx="402520" cy="370342"/>
            </a:xfrm>
            <a:prstGeom prst="cube">
              <a:avLst>
                <a:gd name="adj" fmla="val 7444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7359D8D5-A4CA-4696-A314-68AD9643899A}"/>
                </a:ext>
              </a:extLst>
            </p:cNvPr>
            <p:cNvSpPr/>
            <p:nvPr/>
          </p:nvSpPr>
          <p:spPr>
            <a:xfrm>
              <a:off x="3849815" y="4981633"/>
              <a:ext cx="402520" cy="370342"/>
            </a:xfrm>
            <a:prstGeom prst="cube">
              <a:avLst>
                <a:gd name="adj" fmla="val 7444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DEFE8ACB-F00A-436D-BDFE-371E6FD142F3}"/>
                </a:ext>
              </a:extLst>
            </p:cNvPr>
            <p:cNvSpPr/>
            <p:nvPr/>
          </p:nvSpPr>
          <p:spPr>
            <a:xfrm>
              <a:off x="3693924" y="3513518"/>
              <a:ext cx="2985030" cy="1100850"/>
            </a:xfrm>
            <a:prstGeom prst="cube">
              <a:avLst>
                <a:gd name="adj" fmla="val 95834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FA292B4A-CF05-4DFC-A6BB-F80B81CD5A1F}"/>
                </a:ext>
              </a:extLst>
            </p:cNvPr>
            <p:cNvSpPr/>
            <p:nvPr/>
          </p:nvSpPr>
          <p:spPr>
            <a:xfrm>
              <a:off x="4576926" y="3502111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EF485179-142C-4D7D-93A1-3D85DAD552BC}"/>
                </a:ext>
              </a:extLst>
            </p:cNvPr>
            <p:cNvSpPr/>
            <p:nvPr/>
          </p:nvSpPr>
          <p:spPr>
            <a:xfrm>
              <a:off x="4906810" y="3502110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F74BDA9D-7A92-4B93-A06D-0588902D0454}"/>
                </a:ext>
              </a:extLst>
            </p:cNvPr>
            <p:cNvSpPr/>
            <p:nvPr/>
          </p:nvSpPr>
          <p:spPr>
            <a:xfrm>
              <a:off x="4411204" y="3662195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B76C8908-0761-4632-8E36-EDA11AD0CBDF}"/>
                </a:ext>
              </a:extLst>
            </p:cNvPr>
            <p:cNvSpPr/>
            <p:nvPr/>
          </p:nvSpPr>
          <p:spPr>
            <a:xfrm>
              <a:off x="4741088" y="3662194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13459E44-5CBC-4C54-9659-07A8C8E7D1FA}"/>
                </a:ext>
              </a:extLst>
            </p:cNvPr>
            <p:cNvSpPr/>
            <p:nvPr/>
          </p:nvSpPr>
          <p:spPr>
            <a:xfrm>
              <a:off x="6067484" y="3515860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5F1006D2-E2B6-4BCC-900D-D6348CCCB53B}"/>
                </a:ext>
              </a:extLst>
            </p:cNvPr>
            <p:cNvSpPr/>
            <p:nvPr/>
          </p:nvSpPr>
          <p:spPr>
            <a:xfrm>
              <a:off x="5808879" y="3787974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657A5DB6-94A4-41E8-879C-82D6687D32A1}"/>
                </a:ext>
              </a:extLst>
            </p:cNvPr>
            <p:cNvSpPr/>
            <p:nvPr/>
          </p:nvSpPr>
          <p:spPr>
            <a:xfrm>
              <a:off x="5561468" y="4052752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07EB36D8-E3BC-4BBA-B5EC-102813676CD4}"/>
                </a:ext>
              </a:extLst>
            </p:cNvPr>
            <p:cNvSpPr/>
            <p:nvPr/>
          </p:nvSpPr>
          <p:spPr>
            <a:xfrm>
              <a:off x="3948664" y="4151927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19697647-7F44-41A1-8E8E-DF2EDB7EEF40}"/>
                </a:ext>
              </a:extLst>
            </p:cNvPr>
            <p:cNvSpPr/>
            <p:nvPr/>
          </p:nvSpPr>
          <p:spPr>
            <a:xfrm>
              <a:off x="4278548" y="4151927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04142E2B-A244-46E6-8178-F6EEB678906F}"/>
                </a:ext>
              </a:extLst>
            </p:cNvPr>
            <p:cNvSpPr/>
            <p:nvPr/>
          </p:nvSpPr>
          <p:spPr>
            <a:xfrm>
              <a:off x="3782942" y="4312012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9E22AD13-33E1-477A-B26D-9E9A796389B9}"/>
                </a:ext>
              </a:extLst>
            </p:cNvPr>
            <p:cNvSpPr/>
            <p:nvPr/>
          </p:nvSpPr>
          <p:spPr>
            <a:xfrm>
              <a:off x="4112826" y="4312011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311A9DC3-F4B2-4EB1-835E-8C81D4C54974}"/>
                </a:ext>
              </a:extLst>
            </p:cNvPr>
            <p:cNvSpPr/>
            <p:nvPr/>
          </p:nvSpPr>
          <p:spPr>
            <a:xfrm>
              <a:off x="5303495" y="3498085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1A710808-2817-4509-8DCD-0FD1A7A352B7}"/>
                </a:ext>
              </a:extLst>
            </p:cNvPr>
            <p:cNvSpPr/>
            <p:nvPr/>
          </p:nvSpPr>
          <p:spPr>
            <a:xfrm>
              <a:off x="5633379" y="3498085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B1A6A4A9-5C38-4CBC-A03D-FAAE6F469C21}"/>
                </a:ext>
              </a:extLst>
            </p:cNvPr>
            <p:cNvSpPr/>
            <p:nvPr/>
          </p:nvSpPr>
          <p:spPr>
            <a:xfrm>
              <a:off x="5137772" y="3658170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5CABC9A8-F9FA-4C0C-BF7A-8F19CD56F0FC}"/>
                </a:ext>
              </a:extLst>
            </p:cNvPr>
            <p:cNvSpPr/>
            <p:nvPr/>
          </p:nvSpPr>
          <p:spPr>
            <a:xfrm>
              <a:off x="5467656" y="3658169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8A129670-21D6-4A4A-843A-748E3A570C23}"/>
                </a:ext>
              </a:extLst>
            </p:cNvPr>
            <p:cNvSpPr/>
            <p:nvPr/>
          </p:nvSpPr>
          <p:spPr>
            <a:xfrm>
              <a:off x="4684714" y="4160783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66D78ACC-86A3-4DCF-8799-C012D22CFB9B}"/>
                </a:ext>
              </a:extLst>
            </p:cNvPr>
            <p:cNvSpPr/>
            <p:nvPr/>
          </p:nvSpPr>
          <p:spPr>
            <a:xfrm>
              <a:off x="5014598" y="4160782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90117D14-0CBF-4403-B97C-335FFAFE8869}"/>
                </a:ext>
              </a:extLst>
            </p:cNvPr>
            <p:cNvSpPr/>
            <p:nvPr/>
          </p:nvSpPr>
          <p:spPr>
            <a:xfrm>
              <a:off x="4518991" y="4320867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C44BD838-A89A-4BF7-8EB2-F1F6CD02CE73}"/>
                </a:ext>
              </a:extLst>
            </p:cNvPr>
            <p:cNvSpPr/>
            <p:nvPr/>
          </p:nvSpPr>
          <p:spPr>
            <a:xfrm>
              <a:off x="4848875" y="4320867"/>
              <a:ext cx="547019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D3754FC7-E9C3-49F4-9EBE-95342C213581}"/>
                </a:ext>
              </a:extLst>
            </p:cNvPr>
            <p:cNvSpPr/>
            <p:nvPr/>
          </p:nvSpPr>
          <p:spPr>
            <a:xfrm>
              <a:off x="5300968" y="4316346"/>
              <a:ext cx="455564" cy="224061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BC8E5AFD-505A-4C2D-B886-18975216935D}"/>
                </a:ext>
              </a:extLst>
            </p:cNvPr>
            <p:cNvSpPr/>
            <p:nvPr/>
          </p:nvSpPr>
          <p:spPr>
            <a:xfrm>
              <a:off x="4235162" y="3888134"/>
              <a:ext cx="1521369" cy="224061"/>
            </a:xfrm>
            <a:prstGeom prst="cube">
              <a:avLst>
                <a:gd name="adj" fmla="val 7444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341" name="Cylinder 340">
              <a:extLst>
                <a:ext uri="{FF2B5EF4-FFF2-40B4-BE49-F238E27FC236}">
                  <a16:creationId xmlns:a16="http://schemas.microsoft.com/office/drawing/2014/main" id="{06E0505F-6A64-417F-A200-AE3BC0E684F4}"/>
                </a:ext>
              </a:extLst>
            </p:cNvPr>
            <p:cNvSpPr/>
            <p:nvPr/>
          </p:nvSpPr>
          <p:spPr>
            <a:xfrm>
              <a:off x="2253641" y="4258648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2" name="Cylinder 341">
              <a:extLst>
                <a:ext uri="{FF2B5EF4-FFF2-40B4-BE49-F238E27FC236}">
                  <a16:creationId xmlns:a16="http://schemas.microsoft.com/office/drawing/2014/main" id="{5FFFB646-CBAC-4D16-BFFC-B75736BC9F6C}"/>
                </a:ext>
              </a:extLst>
            </p:cNvPr>
            <p:cNvSpPr/>
            <p:nvPr/>
          </p:nvSpPr>
          <p:spPr>
            <a:xfrm>
              <a:off x="2622307" y="4701847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3" name="Cylinder 342">
              <a:extLst>
                <a:ext uri="{FF2B5EF4-FFF2-40B4-BE49-F238E27FC236}">
                  <a16:creationId xmlns:a16="http://schemas.microsoft.com/office/drawing/2014/main" id="{3230C73F-B68B-44C6-BF32-39F93A26C52D}"/>
                </a:ext>
              </a:extLst>
            </p:cNvPr>
            <p:cNvSpPr/>
            <p:nvPr/>
          </p:nvSpPr>
          <p:spPr>
            <a:xfrm>
              <a:off x="2078570" y="4664838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4" name="Cylinder 343">
              <a:extLst>
                <a:ext uri="{FF2B5EF4-FFF2-40B4-BE49-F238E27FC236}">
                  <a16:creationId xmlns:a16="http://schemas.microsoft.com/office/drawing/2014/main" id="{28258823-C556-4B32-A059-3E060AEE8733}"/>
                </a:ext>
              </a:extLst>
            </p:cNvPr>
            <p:cNvSpPr/>
            <p:nvPr/>
          </p:nvSpPr>
          <p:spPr>
            <a:xfrm>
              <a:off x="2401884" y="4618889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5" name="Cylinder 344">
              <a:extLst>
                <a:ext uri="{FF2B5EF4-FFF2-40B4-BE49-F238E27FC236}">
                  <a16:creationId xmlns:a16="http://schemas.microsoft.com/office/drawing/2014/main" id="{0DC992BE-8BF4-4583-B90B-1C0B50EDFE09}"/>
                </a:ext>
              </a:extLst>
            </p:cNvPr>
            <p:cNvSpPr/>
            <p:nvPr/>
          </p:nvSpPr>
          <p:spPr>
            <a:xfrm>
              <a:off x="3185702" y="4120458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6" name="Cylinder 345">
              <a:extLst>
                <a:ext uri="{FF2B5EF4-FFF2-40B4-BE49-F238E27FC236}">
                  <a16:creationId xmlns:a16="http://schemas.microsoft.com/office/drawing/2014/main" id="{BA67161D-D4FF-41EE-9FCC-1752345EFC94}"/>
                </a:ext>
              </a:extLst>
            </p:cNvPr>
            <p:cNvSpPr/>
            <p:nvPr/>
          </p:nvSpPr>
          <p:spPr>
            <a:xfrm>
              <a:off x="3029678" y="4683882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7" name="Cylinder 346">
              <a:extLst>
                <a:ext uri="{FF2B5EF4-FFF2-40B4-BE49-F238E27FC236}">
                  <a16:creationId xmlns:a16="http://schemas.microsoft.com/office/drawing/2014/main" id="{81F1C7B8-86A2-44B2-AF12-0797991E96B8}"/>
                </a:ext>
              </a:extLst>
            </p:cNvPr>
            <p:cNvSpPr/>
            <p:nvPr/>
          </p:nvSpPr>
          <p:spPr>
            <a:xfrm>
              <a:off x="3198694" y="4645415"/>
              <a:ext cx="89149" cy="834013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8" name="Cylinder 347">
              <a:extLst>
                <a:ext uri="{FF2B5EF4-FFF2-40B4-BE49-F238E27FC236}">
                  <a16:creationId xmlns:a16="http://schemas.microsoft.com/office/drawing/2014/main" id="{0BA0AA7C-21E4-4623-88A8-EA2E7F5AB6D8}"/>
                </a:ext>
              </a:extLst>
            </p:cNvPr>
            <p:cNvSpPr/>
            <p:nvPr/>
          </p:nvSpPr>
          <p:spPr>
            <a:xfrm>
              <a:off x="3967845" y="4641240"/>
              <a:ext cx="65187" cy="844460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9" name="Cylinder 348">
              <a:extLst>
                <a:ext uri="{FF2B5EF4-FFF2-40B4-BE49-F238E27FC236}">
                  <a16:creationId xmlns:a16="http://schemas.microsoft.com/office/drawing/2014/main" id="{AD08C8D8-161A-42B3-B5CD-0B45B8B1AA0D}"/>
                </a:ext>
              </a:extLst>
            </p:cNvPr>
            <p:cNvSpPr/>
            <p:nvPr/>
          </p:nvSpPr>
          <p:spPr>
            <a:xfrm>
              <a:off x="4672853" y="4371492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1" name="Cylinder 350">
              <a:extLst>
                <a:ext uri="{FF2B5EF4-FFF2-40B4-BE49-F238E27FC236}">
                  <a16:creationId xmlns:a16="http://schemas.microsoft.com/office/drawing/2014/main" id="{8F7E8935-3BE6-49D3-B6DD-0436E356C5ED}"/>
                </a:ext>
              </a:extLst>
            </p:cNvPr>
            <p:cNvSpPr/>
            <p:nvPr/>
          </p:nvSpPr>
          <p:spPr>
            <a:xfrm>
              <a:off x="4371599" y="4596478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2" name="Cylinder 351">
              <a:extLst>
                <a:ext uri="{FF2B5EF4-FFF2-40B4-BE49-F238E27FC236}">
                  <a16:creationId xmlns:a16="http://schemas.microsoft.com/office/drawing/2014/main" id="{AAB23A5C-51AE-404B-9265-5F919DA8E249}"/>
                </a:ext>
              </a:extLst>
            </p:cNvPr>
            <p:cNvSpPr/>
            <p:nvPr/>
          </p:nvSpPr>
          <p:spPr>
            <a:xfrm>
              <a:off x="5010421" y="4001724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3" name="Cylinder 352">
              <a:extLst>
                <a:ext uri="{FF2B5EF4-FFF2-40B4-BE49-F238E27FC236}">
                  <a16:creationId xmlns:a16="http://schemas.microsoft.com/office/drawing/2014/main" id="{9A2B27F9-1D0E-43B9-AB26-017D70983570}"/>
                </a:ext>
              </a:extLst>
            </p:cNvPr>
            <p:cNvSpPr/>
            <p:nvPr/>
          </p:nvSpPr>
          <p:spPr>
            <a:xfrm>
              <a:off x="5157505" y="3535357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4" name="Cylinder 353">
              <a:extLst>
                <a:ext uri="{FF2B5EF4-FFF2-40B4-BE49-F238E27FC236}">
                  <a16:creationId xmlns:a16="http://schemas.microsoft.com/office/drawing/2014/main" id="{4EED4A12-B8A3-4516-BD8B-E30DB0CBA830}"/>
                </a:ext>
              </a:extLst>
            </p:cNvPr>
            <p:cNvSpPr/>
            <p:nvPr/>
          </p:nvSpPr>
          <p:spPr>
            <a:xfrm>
              <a:off x="5462767" y="3554717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5" name="Cylinder 354">
              <a:extLst>
                <a:ext uri="{FF2B5EF4-FFF2-40B4-BE49-F238E27FC236}">
                  <a16:creationId xmlns:a16="http://schemas.microsoft.com/office/drawing/2014/main" id="{3C073326-46E7-40E7-BE57-0DDE42F43686}"/>
                </a:ext>
              </a:extLst>
            </p:cNvPr>
            <p:cNvSpPr/>
            <p:nvPr/>
          </p:nvSpPr>
          <p:spPr>
            <a:xfrm>
              <a:off x="5830585" y="3195804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6" name="Cylinder 355">
              <a:extLst>
                <a:ext uri="{FF2B5EF4-FFF2-40B4-BE49-F238E27FC236}">
                  <a16:creationId xmlns:a16="http://schemas.microsoft.com/office/drawing/2014/main" id="{E7B352B0-13C3-44E8-8B71-1EB2B7DB73DA}"/>
                </a:ext>
              </a:extLst>
            </p:cNvPr>
            <p:cNvSpPr/>
            <p:nvPr/>
          </p:nvSpPr>
          <p:spPr>
            <a:xfrm>
              <a:off x="5970298" y="2813559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7" name="Cylinder 356">
              <a:extLst>
                <a:ext uri="{FF2B5EF4-FFF2-40B4-BE49-F238E27FC236}">
                  <a16:creationId xmlns:a16="http://schemas.microsoft.com/office/drawing/2014/main" id="{9D5723FF-C2C1-43B1-9AE1-DC984F6A179C}"/>
                </a:ext>
              </a:extLst>
            </p:cNvPr>
            <p:cNvSpPr/>
            <p:nvPr/>
          </p:nvSpPr>
          <p:spPr>
            <a:xfrm>
              <a:off x="5610226" y="3091982"/>
              <a:ext cx="72750" cy="736632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8" name="Cylinder 357">
              <a:extLst>
                <a:ext uri="{FF2B5EF4-FFF2-40B4-BE49-F238E27FC236}">
                  <a16:creationId xmlns:a16="http://schemas.microsoft.com/office/drawing/2014/main" id="{F7C803A7-0C75-4E8F-A0BD-844E80DED81F}"/>
                </a:ext>
              </a:extLst>
            </p:cNvPr>
            <p:cNvSpPr/>
            <p:nvPr/>
          </p:nvSpPr>
          <p:spPr>
            <a:xfrm>
              <a:off x="3632444" y="4686191"/>
              <a:ext cx="73929" cy="775781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31468E33-AE20-4E1E-88FF-625337F89AC3}"/>
                </a:ext>
              </a:extLst>
            </p:cNvPr>
            <p:cNvSpPr/>
            <p:nvPr/>
          </p:nvSpPr>
          <p:spPr>
            <a:xfrm>
              <a:off x="1835405" y="2506707"/>
              <a:ext cx="3071022" cy="2183770"/>
            </a:xfrm>
            <a:prstGeom prst="cube">
              <a:avLst>
                <a:gd name="adj" fmla="val 9628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558F880E-BA59-4F3D-B7DE-19B255A4580B}"/>
                </a:ext>
              </a:extLst>
            </p:cNvPr>
            <p:cNvGrpSpPr/>
            <p:nvPr/>
          </p:nvGrpSpPr>
          <p:grpSpPr>
            <a:xfrm>
              <a:off x="3811079" y="2505387"/>
              <a:ext cx="2782854" cy="1100850"/>
              <a:chOff x="3811079" y="2505387"/>
              <a:chExt cx="2782854" cy="1100850"/>
            </a:xfrm>
          </p:grpSpPr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8B0B4792-387B-43AD-96B2-363D625795DE}"/>
                  </a:ext>
                </a:extLst>
              </p:cNvPr>
              <p:cNvSpPr/>
              <p:nvPr/>
            </p:nvSpPr>
            <p:spPr>
              <a:xfrm>
                <a:off x="3811079" y="2505387"/>
                <a:ext cx="2782854" cy="1100850"/>
              </a:xfrm>
              <a:prstGeom prst="cube">
                <a:avLst>
                  <a:gd name="adj" fmla="val 95834"/>
                </a:avLst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8C3B2C8F-38EC-4246-A944-63C2AAC7AE04}"/>
                  </a:ext>
                </a:extLst>
              </p:cNvPr>
              <p:cNvSpPr/>
              <p:nvPr/>
            </p:nvSpPr>
            <p:spPr>
              <a:xfrm>
                <a:off x="4407117" y="2528528"/>
                <a:ext cx="937388" cy="511312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- 9</a:t>
                </a:r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6BD6D148-31E8-4414-9A00-5F89EC614504}"/>
                  </a:ext>
                </a:extLst>
              </p:cNvPr>
              <p:cNvSpPr/>
              <p:nvPr/>
            </p:nvSpPr>
            <p:spPr>
              <a:xfrm>
                <a:off x="4987364" y="2532440"/>
                <a:ext cx="937388" cy="511312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- 10</a:t>
                </a:r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1CCF654A-3DC3-400D-81B2-315C3A42B3B7}"/>
                  </a:ext>
                </a:extLst>
              </p:cNvPr>
              <p:cNvSpPr/>
              <p:nvPr/>
            </p:nvSpPr>
            <p:spPr>
              <a:xfrm>
                <a:off x="3887298" y="3068568"/>
                <a:ext cx="937388" cy="511312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- 12</a:t>
                </a:r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0DD7BDD1-4AEC-45CC-9C97-2D6C124AB8DF}"/>
                  </a:ext>
                </a:extLst>
              </p:cNvPr>
              <p:cNvSpPr/>
              <p:nvPr/>
            </p:nvSpPr>
            <p:spPr>
              <a:xfrm>
                <a:off x="4466214" y="3077346"/>
                <a:ext cx="937388" cy="511312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- 11</a:t>
                </a:r>
              </a:p>
            </p:txBody>
          </p:sp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33A49EE9-2B6D-4615-A2AB-9E313CBC3EE1}"/>
                  </a:ext>
                </a:extLst>
              </p:cNvPr>
              <p:cNvSpPr/>
              <p:nvPr/>
            </p:nvSpPr>
            <p:spPr>
              <a:xfrm>
                <a:off x="5452572" y="2787877"/>
                <a:ext cx="728260" cy="424815"/>
              </a:xfrm>
              <a:prstGeom prst="cube">
                <a:avLst>
                  <a:gd name="adj" fmla="val 74442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D8A7C0F-1AD5-4C00-8F09-7F24FBCBD2EA}"/>
                </a:ext>
              </a:extLst>
            </p:cNvPr>
            <p:cNvGrpSpPr/>
            <p:nvPr/>
          </p:nvGrpSpPr>
          <p:grpSpPr>
            <a:xfrm>
              <a:off x="2724265" y="3568874"/>
              <a:ext cx="2782855" cy="1100851"/>
              <a:chOff x="2724265" y="3568874"/>
              <a:chExt cx="2782855" cy="1100851"/>
            </a:xfrm>
          </p:grpSpPr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E385040C-3ACD-4101-92B2-2829AE152CA2}"/>
                  </a:ext>
                </a:extLst>
              </p:cNvPr>
              <p:cNvSpPr/>
              <p:nvPr/>
            </p:nvSpPr>
            <p:spPr>
              <a:xfrm>
                <a:off x="2724265" y="3568874"/>
                <a:ext cx="2782855" cy="1100851"/>
              </a:xfrm>
              <a:prstGeom prst="cube">
                <a:avLst>
                  <a:gd name="adj" fmla="val 95834"/>
                </a:avLst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A63B0046-210D-4CAE-95A2-780A160858C2}"/>
                  </a:ext>
                </a:extLst>
              </p:cNvPr>
              <p:cNvSpPr/>
              <p:nvPr/>
            </p:nvSpPr>
            <p:spPr>
              <a:xfrm>
                <a:off x="3116533" y="3973541"/>
                <a:ext cx="1075656" cy="366361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- 15</a:t>
                </a:r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95D1132B-23CD-41B4-AD64-EF0F591C218C}"/>
                  </a:ext>
                </a:extLst>
              </p:cNvPr>
              <p:cNvSpPr/>
              <p:nvPr/>
            </p:nvSpPr>
            <p:spPr>
              <a:xfrm>
                <a:off x="3944898" y="3973728"/>
                <a:ext cx="989635" cy="366361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- 16</a:t>
                </a:r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B3418B35-2E76-4C55-A95C-12BB1147D229}"/>
                  </a:ext>
                </a:extLst>
              </p:cNvPr>
              <p:cNvSpPr/>
              <p:nvPr/>
            </p:nvSpPr>
            <p:spPr>
              <a:xfrm>
                <a:off x="3505093" y="3573929"/>
                <a:ext cx="981346" cy="366361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- 13</a:t>
                </a:r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85F49C25-E47D-4F11-976D-E49382011064}"/>
                  </a:ext>
                </a:extLst>
              </p:cNvPr>
              <p:cNvSpPr/>
              <p:nvPr/>
            </p:nvSpPr>
            <p:spPr>
              <a:xfrm>
                <a:off x="4276374" y="3590648"/>
                <a:ext cx="1018398" cy="366361"/>
              </a:xfrm>
              <a:prstGeom prst="cube">
                <a:avLst>
                  <a:gd name="adj" fmla="val 74442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>
                    <a:solidFill>
                      <a:schemeClr val="tx1"/>
                    </a:solidFill>
                  </a:rPr>
                  <a:t>PE - 14</a:t>
                </a:r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27E07AF9-3627-44EF-AE10-DF2CB46831D1}"/>
                  </a:ext>
                </a:extLst>
              </p:cNvPr>
              <p:cNvSpPr/>
              <p:nvPr/>
            </p:nvSpPr>
            <p:spPr>
              <a:xfrm>
                <a:off x="3035888" y="4362003"/>
                <a:ext cx="1307552" cy="251382"/>
              </a:xfrm>
              <a:prstGeom prst="cube">
                <a:avLst>
                  <a:gd name="adj" fmla="val 74442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0DE0AAAC-0C8A-4165-B4D5-4B0692182B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59966" y="5248179"/>
              <a:ext cx="1077" cy="94942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CEE9C1C6-8F39-4D7D-8CCF-2B819F619E24}"/>
                </a:ext>
              </a:extLst>
            </p:cNvPr>
            <p:cNvSpPr txBox="1"/>
            <p:nvPr/>
          </p:nvSpPr>
          <p:spPr>
            <a:xfrm>
              <a:off x="2589968" y="6239838"/>
              <a:ext cx="947375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Hybrid bonds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E093DE10-FCB7-4B35-B8DD-19C895A0E822}"/>
                </a:ext>
              </a:extLst>
            </p:cNvPr>
            <p:cNvSpPr txBox="1"/>
            <p:nvPr/>
          </p:nvSpPr>
          <p:spPr>
            <a:xfrm rot="18999266">
              <a:off x="2177794" y="5128671"/>
              <a:ext cx="10518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Weight SRAM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EC93041C-F80D-4474-A44C-8E090EE78D88}"/>
                </a:ext>
              </a:extLst>
            </p:cNvPr>
            <p:cNvSpPr txBox="1"/>
            <p:nvPr/>
          </p:nvSpPr>
          <p:spPr>
            <a:xfrm rot="18999266">
              <a:off x="4465609" y="4855174"/>
              <a:ext cx="9348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Input SRAM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E8A01D0-2417-4124-866D-75C9ADAACA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55429" y="5453077"/>
              <a:ext cx="131405" cy="443954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BDA27F7B-676A-49B9-BCBC-28B22CF791C0}"/>
                </a:ext>
              </a:extLst>
            </p:cNvPr>
            <p:cNvSpPr txBox="1"/>
            <p:nvPr/>
          </p:nvSpPr>
          <p:spPr>
            <a:xfrm>
              <a:off x="3757288" y="5920415"/>
              <a:ext cx="9733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Output FIFO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080186B7-332B-445F-9B7A-B59E9FB445D6}"/>
                </a:ext>
              </a:extLst>
            </p:cNvPr>
            <p:cNvSpPr txBox="1"/>
            <p:nvPr/>
          </p:nvSpPr>
          <p:spPr>
            <a:xfrm>
              <a:off x="3537875" y="2742414"/>
              <a:ext cx="8322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Controller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050B1AB-06ED-4B4A-9E29-E975B0CC0046}"/>
              </a:ext>
            </a:extLst>
          </p:cNvPr>
          <p:cNvSpPr txBox="1"/>
          <p:nvPr/>
        </p:nvSpPr>
        <p:spPr>
          <a:xfrm>
            <a:off x="5222541" y="1943060"/>
            <a:ext cx="181414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Compute tier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5D33C920-85A7-4EC8-9137-5AC07BFCB97B}"/>
              </a:ext>
            </a:extLst>
          </p:cNvPr>
          <p:cNvSpPr txBox="1"/>
          <p:nvPr/>
        </p:nvSpPr>
        <p:spPr>
          <a:xfrm>
            <a:off x="4722567" y="5564605"/>
            <a:ext cx="181414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Memory tier</a:t>
            </a:r>
          </a:p>
        </p:txBody>
      </p:sp>
      <p:graphicFrame>
        <p:nvGraphicFramePr>
          <p:cNvPr id="161" name="Table 27">
            <a:extLst>
              <a:ext uri="{FF2B5EF4-FFF2-40B4-BE49-F238E27FC236}">
                <a16:creationId xmlns:a16="http://schemas.microsoft.com/office/drawing/2014/main" id="{05505988-118E-4D91-9AB6-D3E26551F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059194"/>
              </p:ext>
            </p:extLst>
          </p:nvPr>
        </p:nvGraphicFramePr>
        <p:xfrm>
          <a:off x="6910903" y="904762"/>
          <a:ext cx="4963781" cy="496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47">
                  <a:extLst>
                    <a:ext uri="{9D8B030D-6E8A-4147-A177-3AD203B41FA5}">
                      <a16:colId xmlns:a16="http://schemas.microsoft.com/office/drawing/2014/main" val="3871274515"/>
                    </a:ext>
                  </a:extLst>
                </a:gridCol>
                <a:gridCol w="1296639">
                  <a:extLst>
                    <a:ext uri="{9D8B030D-6E8A-4147-A177-3AD203B41FA5}">
                      <a16:colId xmlns:a16="http://schemas.microsoft.com/office/drawing/2014/main" val="1523286545"/>
                    </a:ext>
                  </a:extLst>
                </a:gridCol>
                <a:gridCol w="1485569">
                  <a:extLst>
                    <a:ext uri="{9D8B030D-6E8A-4147-A177-3AD203B41FA5}">
                      <a16:colId xmlns:a16="http://schemas.microsoft.com/office/drawing/2014/main" val="1067765482"/>
                    </a:ext>
                  </a:extLst>
                </a:gridCol>
                <a:gridCol w="1327526">
                  <a:extLst>
                    <a:ext uri="{9D8B030D-6E8A-4147-A177-3AD203B41FA5}">
                      <a16:colId xmlns:a16="http://schemas.microsoft.com/office/drawing/2014/main" val="2718715928"/>
                    </a:ext>
                  </a:extLst>
                </a:gridCol>
              </a:tblGrid>
              <a:tr h="44641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OFIFO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Read to  (stride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Stride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To DRAM (stride2 – stride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20666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OFIFO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1, 15,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1, 8, 9,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8, 9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95339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r>
                        <a:rPr lang="en-US" sz="1100"/>
                        <a:t>OFIFO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1, 2,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1,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96177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r>
                        <a:rPr lang="en-US" sz="1100"/>
                        <a:t>OFIFO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1, 2,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1, 2, 9,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9, 10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416199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r>
                        <a:rPr lang="en-US" sz="1100"/>
                        <a:t>OFIFO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2, 3,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2,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084780"/>
                  </a:ext>
                </a:extLst>
              </a:tr>
              <a:tr h="320502">
                <a:tc>
                  <a:txBody>
                    <a:bodyPr/>
                    <a:lstStyle/>
                    <a:p>
                      <a:r>
                        <a:rPr lang="en-US" sz="1100"/>
                        <a:t>OFIFO 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3, 4,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2, 3, 10,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2,10, 11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20930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r>
                        <a:rPr lang="en-US" sz="1100"/>
                        <a:t>OFIFO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4, 5,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3,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3, 11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28224"/>
                  </a:ext>
                </a:extLst>
              </a:tr>
              <a:tr h="320502">
                <a:tc>
                  <a:txBody>
                    <a:bodyPr/>
                    <a:lstStyle/>
                    <a:p>
                      <a:r>
                        <a:rPr lang="en-US" sz="1100"/>
                        <a:t>OFIFO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5, 6,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3, 4, 11,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3, 4, 11, 12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139085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r>
                        <a:rPr lang="en-US" sz="1100"/>
                        <a:t>OFIFO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6, 7,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4,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4, 12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885816"/>
                  </a:ext>
                </a:extLst>
              </a:tr>
              <a:tr h="320502">
                <a:tc>
                  <a:txBody>
                    <a:bodyPr/>
                    <a:lstStyle/>
                    <a:p>
                      <a:r>
                        <a:rPr lang="en-US" sz="1100"/>
                        <a:t>OFIFO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7, 8,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4, 5, 12,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4, 5, 12, 13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60815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r>
                        <a:rPr lang="en-US" sz="1100"/>
                        <a:t>OFIFO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8, 9,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5,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5, 13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2928"/>
                  </a:ext>
                </a:extLst>
              </a:tr>
              <a:tr h="320502">
                <a:tc>
                  <a:txBody>
                    <a:bodyPr/>
                    <a:lstStyle/>
                    <a:p>
                      <a:r>
                        <a:rPr lang="en-US" sz="1100"/>
                        <a:t>OFIFO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9, 10,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5, 6, 13,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5, 6 , 13, 14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066770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r>
                        <a:rPr lang="en-US" sz="1100"/>
                        <a:t>OFIFO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10, 11,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6,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6, 14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62599"/>
                  </a:ext>
                </a:extLst>
              </a:tr>
              <a:tr h="320502">
                <a:tc>
                  <a:txBody>
                    <a:bodyPr/>
                    <a:lstStyle/>
                    <a:p>
                      <a:r>
                        <a:rPr lang="en-US" sz="1100"/>
                        <a:t>OFIFO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11, 12,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6, 7, 14,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6, 7, 14, 15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71616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r>
                        <a:rPr lang="en-US" sz="1100"/>
                        <a:t>OFIFO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12, 13,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7,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7, 15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55629"/>
                  </a:ext>
                </a:extLst>
              </a:tr>
              <a:tr h="320502">
                <a:tc>
                  <a:txBody>
                    <a:bodyPr/>
                    <a:lstStyle/>
                    <a:p>
                      <a:r>
                        <a:rPr lang="en-US" sz="1100"/>
                        <a:t>OFIFO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13, 14,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7, 8, 15,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7, 8, 16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96706"/>
                  </a:ext>
                </a:extLst>
              </a:tr>
              <a:tr h="194591">
                <a:tc>
                  <a:txBody>
                    <a:bodyPr/>
                    <a:lstStyle/>
                    <a:p>
                      <a:r>
                        <a:rPr lang="en-US" sz="1100"/>
                        <a:t>OFIFO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14, 15,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ISRAM 8,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1708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F16C10-CB75-4225-B956-42D6B6164813}"/>
              </a:ext>
            </a:extLst>
          </p:cNvPr>
          <p:cNvSpPr txBox="1"/>
          <p:nvPr/>
        </p:nvSpPr>
        <p:spPr>
          <a:xfrm>
            <a:off x="7126948" y="5987357"/>
            <a:ext cx="453169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Only 4 layers in ResNet50 have a stride of 2</a:t>
            </a:r>
          </a:p>
        </p:txBody>
      </p:sp>
    </p:spTree>
    <p:extLst>
      <p:ext uri="{BB962C8B-B14F-4D97-AF65-F5344CB8AC3E}">
        <p14:creationId xmlns:p14="http://schemas.microsoft.com/office/powerpoint/2010/main" val="76057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309F-CF61-473F-9DC9-7131B828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and 3D connection analysis based on 7nm technology – </a:t>
            </a:r>
            <a:r>
              <a:rPr lang="en-US" b="1">
                <a:solidFill>
                  <a:schemeClr val="accent1"/>
                </a:solidFill>
              </a:rPr>
              <a:t>Per Single PE block</a:t>
            </a:r>
          </a:p>
        </p:txBody>
      </p:sp>
      <p:graphicFrame>
        <p:nvGraphicFramePr>
          <p:cNvPr id="4" name="Table 282">
            <a:extLst>
              <a:ext uri="{FF2B5EF4-FFF2-40B4-BE49-F238E27FC236}">
                <a16:creationId xmlns:a16="http://schemas.microsoft.com/office/drawing/2014/main" id="{3D48D4FA-9F33-4FC8-9676-89C3561D6E18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801077020"/>
              </p:ext>
            </p:extLst>
          </p:nvPr>
        </p:nvGraphicFramePr>
        <p:xfrm>
          <a:off x="3414337" y="2096191"/>
          <a:ext cx="3517016" cy="3220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8508">
                  <a:extLst>
                    <a:ext uri="{9D8B030D-6E8A-4147-A177-3AD203B41FA5}">
                      <a16:colId xmlns:a16="http://schemas.microsoft.com/office/drawing/2014/main" val="3654618082"/>
                    </a:ext>
                  </a:extLst>
                </a:gridCol>
                <a:gridCol w="1758508">
                  <a:extLst>
                    <a:ext uri="{9D8B030D-6E8A-4147-A177-3AD203B41FA5}">
                      <a16:colId xmlns:a16="http://schemas.microsoft.com/office/drawing/2014/main" val="559028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Metrics</a:t>
                      </a:r>
                    </a:p>
                    <a:p>
                      <a:r>
                        <a:rPr lang="en-US" sz="1600"/>
                        <a:t>(per bank)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596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1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2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8.015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15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Unit Memory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4589 um</a:t>
                      </a:r>
                      <a:r>
                        <a:rPr lang="en-US" sz="1600" baseline="30000"/>
                        <a:t>2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41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/>
                        <a:t>Total memories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12x2banks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344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/>
                        <a:t>Total Area for 24 banks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0.11 mm</a:t>
                      </a:r>
                      <a:r>
                        <a:rPr lang="en-US" sz="1600" b="1" baseline="30000"/>
                        <a:t>2</a:t>
                      </a:r>
                      <a:endParaRPr lang="en-U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1819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207F99-7548-43FB-8123-B4788AB5551C}"/>
              </a:ext>
            </a:extLst>
          </p:cNvPr>
          <p:cNvSpPr txBox="1"/>
          <p:nvPr/>
        </p:nvSpPr>
        <p:spPr>
          <a:xfrm>
            <a:off x="647895" y="2087894"/>
            <a:ext cx="262091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2"/>
                </a:solidFill>
                <a:sym typeface="Helvetica Neue"/>
              </a:rPr>
              <a:t>ISRAMs within a PE block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8C5CD2-A8B5-4972-ACC3-8A4725F712AA}"/>
              </a:ext>
            </a:extLst>
          </p:cNvPr>
          <p:cNvGrpSpPr/>
          <p:nvPr/>
        </p:nvGrpSpPr>
        <p:grpSpPr>
          <a:xfrm>
            <a:off x="0" y="2569258"/>
            <a:ext cx="3010998" cy="1719483"/>
            <a:chOff x="2958714" y="-21791"/>
            <a:chExt cx="3411021" cy="1998334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031394A8-6B8B-4849-905D-C70388FAF960}"/>
                </a:ext>
              </a:extLst>
            </p:cNvPr>
            <p:cNvSpPr/>
            <p:nvPr/>
          </p:nvSpPr>
          <p:spPr>
            <a:xfrm>
              <a:off x="2986922" y="615696"/>
              <a:ext cx="3382813" cy="1360847"/>
            </a:xfrm>
            <a:prstGeom prst="cube">
              <a:avLst>
                <a:gd name="adj" fmla="val 9583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583DD4F8-165D-499C-A4C6-87789903C0A3}"/>
                </a:ext>
              </a:extLst>
            </p:cNvPr>
            <p:cNvSpPr/>
            <p:nvPr/>
          </p:nvSpPr>
          <p:spPr>
            <a:xfrm>
              <a:off x="3188549" y="1391138"/>
              <a:ext cx="1167786" cy="452887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PE - 1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D6BA95A7-C0B3-478B-B5F6-B4873319E5DD}"/>
                </a:ext>
              </a:extLst>
            </p:cNvPr>
            <p:cNvSpPr/>
            <p:nvPr/>
          </p:nvSpPr>
          <p:spPr>
            <a:xfrm>
              <a:off x="3660881" y="897147"/>
              <a:ext cx="1184146" cy="452887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PE - 4</a:t>
              </a:r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5CB01B32-781D-41EE-A415-629100807A5D}"/>
                </a:ext>
              </a:extLst>
            </p:cNvPr>
            <p:cNvSpPr/>
            <p:nvPr/>
          </p:nvSpPr>
          <p:spPr>
            <a:xfrm>
              <a:off x="4576006" y="908937"/>
              <a:ext cx="1260391" cy="452887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PE - 3</a:t>
              </a: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ADA81267-8F46-4155-947F-2FEAEB363FEF}"/>
                </a:ext>
              </a:extLst>
            </p:cNvPr>
            <p:cNvSpPr/>
            <p:nvPr/>
          </p:nvSpPr>
          <p:spPr>
            <a:xfrm>
              <a:off x="4373444" y="565595"/>
              <a:ext cx="1589449" cy="310753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crossbar</a:t>
              </a: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99968531-B279-4CBC-8A23-9145C4BC8065}"/>
                </a:ext>
              </a:extLst>
            </p:cNvPr>
            <p:cNvSpPr/>
            <p:nvPr/>
          </p:nvSpPr>
          <p:spPr>
            <a:xfrm>
              <a:off x="4100282" y="1391369"/>
              <a:ext cx="1298213" cy="452887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PE - 2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C8723EF-7127-43D4-8B90-9F6B687DCA12}"/>
                </a:ext>
              </a:extLst>
            </p:cNvPr>
            <p:cNvGrpSpPr/>
            <p:nvPr/>
          </p:nvGrpSpPr>
          <p:grpSpPr>
            <a:xfrm>
              <a:off x="2958714" y="-21791"/>
              <a:ext cx="3382813" cy="1360847"/>
              <a:chOff x="3138665" y="1812317"/>
              <a:chExt cx="3382813" cy="1360847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012CE4E9-068C-404F-B9E2-56CAE3BC759A}"/>
                  </a:ext>
                </a:extLst>
              </p:cNvPr>
              <p:cNvSpPr/>
              <p:nvPr/>
            </p:nvSpPr>
            <p:spPr>
              <a:xfrm>
                <a:off x="3138665" y="1812317"/>
                <a:ext cx="3382813" cy="1360847"/>
              </a:xfrm>
              <a:prstGeom prst="cube">
                <a:avLst>
                  <a:gd name="adj" fmla="val 95834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C76DAFE3-71AE-462A-B152-9622E1E4EE41}"/>
                  </a:ext>
                </a:extLst>
              </p:cNvPr>
              <p:cNvSpPr/>
              <p:nvPr/>
            </p:nvSpPr>
            <p:spPr>
              <a:xfrm>
                <a:off x="4233465" y="1824226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A9FA055C-B67A-489D-BF48-94BD7CF1555E}"/>
                  </a:ext>
                </a:extLst>
              </p:cNvPr>
              <p:cNvSpPr/>
              <p:nvPr/>
            </p:nvSpPr>
            <p:spPr>
              <a:xfrm>
                <a:off x="4678329" y="1838323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EB350433-2E76-4506-910E-66D0147FCCEE}"/>
                  </a:ext>
                </a:extLst>
              </p:cNvPr>
              <p:cNvSpPr/>
              <p:nvPr/>
            </p:nvSpPr>
            <p:spPr>
              <a:xfrm>
                <a:off x="5169419" y="1831440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F26699E4-5920-49A4-B4CA-9D81A401B997}"/>
                  </a:ext>
                </a:extLst>
              </p:cNvPr>
              <p:cNvSpPr/>
              <p:nvPr/>
            </p:nvSpPr>
            <p:spPr>
              <a:xfrm>
                <a:off x="5660509" y="1821053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8D4D82C2-E7F6-4040-93E9-DDF71697B9AE}"/>
                  </a:ext>
                </a:extLst>
              </p:cNvPr>
              <p:cNvSpPr/>
              <p:nvPr/>
            </p:nvSpPr>
            <p:spPr>
              <a:xfrm>
                <a:off x="3448325" y="260150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A448ED78-CF4E-4618-A1C0-9D475AC9CB87}"/>
                  </a:ext>
                </a:extLst>
              </p:cNvPr>
              <p:cNvSpPr/>
              <p:nvPr/>
            </p:nvSpPr>
            <p:spPr>
              <a:xfrm>
                <a:off x="3849329" y="2601504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BD1577FA-6059-4B86-A144-BB5D9BB59594}"/>
                  </a:ext>
                </a:extLst>
              </p:cNvPr>
              <p:cNvSpPr/>
              <p:nvPr/>
            </p:nvSpPr>
            <p:spPr>
              <a:xfrm>
                <a:off x="3246874" y="2799398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DB3F1F34-D22A-4D09-B84D-8B2C4A6EAC31}"/>
                  </a:ext>
                </a:extLst>
              </p:cNvPr>
              <p:cNvSpPr/>
              <p:nvPr/>
            </p:nvSpPr>
            <p:spPr>
              <a:xfrm>
                <a:off x="3647878" y="2799397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9DF0F676-903C-4AD6-908C-91BD4D7A2A6B}"/>
                  </a:ext>
                </a:extLst>
              </p:cNvPr>
              <p:cNvSpPr/>
              <p:nvPr/>
            </p:nvSpPr>
            <p:spPr>
              <a:xfrm>
                <a:off x="4594553" y="2610853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54874EBC-5695-4C1B-863E-C40A74115C3B}"/>
                  </a:ext>
                </a:extLst>
              </p:cNvPr>
              <p:cNvSpPr/>
              <p:nvPr/>
            </p:nvSpPr>
            <p:spPr>
              <a:xfrm>
                <a:off x="4995557" y="2610852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E2F61334-D1BA-4153-874E-F31D8B05B5D9}"/>
                  </a:ext>
                </a:extLst>
              </p:cNvPr>
              <p:cNvSpPr/>
              <p:nvPr/>
            </p:nvSpPr>
            <p:spPr>
              <a:xfrm>
                <a:off x="4393102" y="2808746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DCE8E04E-5758-4930-9C4F-0B9D2F3878D9}"/>
                  </a:ext>
                </a:extLst>
              </p:cNvPr>
              <p:cNvSpPr/>
              <p:nvPr/>
            </p:nvSpPr>
            <p:spPr>
              <a:xfrm>
                <a:off x="4794106" y="280874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9298EF0C-8CDC-4608-9CFF-80CA52649470}"/>
                  </a:ext>
                </a:extLst>
              </p:cNvPr>
              <p:cNvSpPr/>
              <p:nvPr/>
            </p:nvSpPr>
            <p:spPr>
              <a:xfrm>
                <a:off x="5069013" y="2122186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A031668A-17EE-4326-9308-CB6C9D60C8D8}"/>
                  </a:ext>
                </a:extLst>
              </p:cNvPr>
              <p:cNvSpPr/>
              <p:nvPr/>
            </p:nvSpPr>
            <p:spPr>
              <a:xfrm>
                <a:off x="5470017" y="212218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EFC0B8CA-C0C7-4B56-8E8C-6920B0B3EEE6}"/>
                  </a:ext>
                </a:extLst>
              </p:cNvPr>
              <p:cNvSpPr/>
              <p:nvPr/>
            </p:nvSpPr>
            <p:spPr>
              <a:xfrm>
                <a:off x="4867562" y="2320079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7C8A9392-1E20-4DC0-AD79-594E0C9285D9}"/>
                  </a:ext>
                </a:extLst>
              </p:cNvPr>
              <p:cNvSpPr/>
              <p:nvPr/>
            </p:nvSpPr>
            <p:spPr>
              <a:xfrm>
                <a:off x="5268566" y="2320078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70448921-C8B2-4ED7-8EF5-6F8071FBFDB4}"/>
                  </a:ext>
                </a:extLst>
              </p:cNvPr>
              <p:cNvSpPr/>
              <p:nvPr/>
            </p:nvSpPr>
            <p:spPr>
              <a:xfrm>
                <a:off x="3891809" y="211476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0A010C5E-2697-431F-BDA8-5EECD9831DBD}"/>
                  </a:ext>
                </a:extLst>
              </p:cNvPr>
              <p:cNvSpPr/>
              <p:nvPr/>
            </p:nvSpPr>
            <p:spPr>
              <a:xfrm>
                <a:off x="4292813" y="211476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1A5C4823-AE3C-4679-B38D-4077EE53A694}"/>
                  </a:ext>
                </a:extLst>
              </p:cNvPr>
              <p:cNvSpPr/>
              <p:nvPr/>
            </p:nvSpPr>
            <p:spPr>
              <a:xfrm>
                <a:off x="3690358" y="2312658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4F5786B8-D28E-4592-8C48-8FC83E022339}"/>
                  </a:ext>
                </a:extLst>
              </p:cNvPr>
              <p:cNvSpPr/>
              <p:nvPr/>
            </p:nvSpPr>
            <p:spPr>
              <a:xfrm>
                <a:off x="4091362" y="2312657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95441973-A931-4485-A5FA-38E3A29D74BF}"/>
                  </a:ext>
                </a:extLst>
              </p:cNvPr>
              <p:cNvSpPr/>
              <p:nvPr/>
            </p:nvSpPr>
            <p:spPr>
              <a:xfrm>
                <a:off x="4642732" y="2135745"/>
                <a:ext cx="489300" cy="457808"/>
              </a:xfrm>
              <a:prstGeom prst="cube">
                <a:avLst>
                  <a:gd name="adj" fmla="val 7444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39D18084-9B22-4D01-A0FE-392B30AD08B0}"/>
                  </a:ext>
                </a:extLst>
              </p:cNvPr>
              <p:cNvSpPr/>
              <p:nvPr/>
            </p:nvSpPr>
            <p:spPr>
              <a:xfrm>
                <a:off x="4168693" y="2619563"/>
                <a:ext cx="489300" cy="457808"/>
              </a:xfrm>
              <a:prstGeom prst="cube">
                <a:avLst>
                  <a:gd name="adj" fmla="val 7444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0E10107-F22F-4D0F-8F87-C8F2FAE74862}"/>
              </a:ext>
            </a:extLst>
          </p:cNvPr>
          <p:cNvSpPr/>
          <p:nvPr/>
        </p:nvSpPr>
        <p:spPr>
          <a:xfrm>
            <a:off x="1505499" y="2746460"/>
            <a:ext cx="1166624" cy="531836"/>
          </a:xfrm>
          <a:prstGeom prst="rect">
            <a:avLst/>
          </a:prstGeom>
          <a:noFill/>
          <a:ln w="38100" cap="flat">
            <a:solidFill>
              <a:schemeClr val="tx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E9389A-1AEB-4019-B2E8-025918C730B4}"/>
              </a:ext>
            </a:extLst>
          </p:cNvPr>
          <p:cNvCxnSpPr/>
          <p:nvPr/>
        </p:nvCxnSpPr>
        <p:spPr>
          <a:xfrm>
            <a:off x="2485051" y="3006165"/>
            <a:ext cx="1738157" cy="128257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41" name="Table 5">
            <a:extLst>
              <a:ext uri="{FF2B5EF4-FFF2-40B4-BE49-F238E27FC236}">
                <a16:creationId xmlns:a16="http://schemas.microsoft.com/office/drawing/2014/main" id="{7B14DF8B-D396-4A4D-849A-1006AED2C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34510"/>
              </p:ext>
            </p:extLst>
          </p:nvPr>
        </p:nvGraphicFramePr>
        <p:xfrm>
          <a:off x="7112191" y="2226393"/>
          <a:ext cx="4170576" cy="3220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5288">
                  <a:extLst>
                    <a:ext uri="{9D8B030D-6E8A-4147-A177-3AD203B41FA5}">
                      <a16:colId xmlns:a16="http://schemas.microsoft.com/office/drawing/2014/main" val="3670916478"/>
                    </a:ext>
                  </a:extLst>
                </a:gridCol>
                <a:gridCol w="2085288">
                  <a:extLst>
                    <a:ext uri="{9D8B030D-6E8A-4147-A177-3AD203B41FA5}">
                      <a16:colId xmlns:a16="http://schemas.microsoft.com/office/drawing/2014/main" val="2118904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#3D Connections per PE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74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ISRAM to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72x12 = 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387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PE to OSRAM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32x64 = 2048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4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2912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13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/>
                        <a:t>Silicon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112,500 um</a:t>
                      </a:r>
                      <a:r>
                        <a:rPr lang="en-US" sz="1600" b="1" baseline="30000"/>
                        <a:t>2</a:t>
                      </a:r>
                      <a:endParaRPr lang="en-U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5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Hybrid bond pitch 9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99x12 = 1,188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93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B050"/>
                          </a:solidFill>
                        </a:rPr>
                        <a:t>Hybrid bond pitch 5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B050"/>
                          </a:solidFill>
                        </a:rPr>
                        <a:t>179x24 = 4,296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076600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4D27EB00-E111-4E48-B7EB-7ADC0A74144F}"/>
              </a:ext>
            </a:extLst>
          </p:cNvPr>
          <p:cNvSpPr txBox="1"/>
          <p:nvPr/>
        </p:nvSpPr>
        <p:spPr>
          <a:xfrm>
            <a:off x="8642621" y="5525191"/>
            <a:ext cx="2640146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Power/GND connection NOT included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B2BF21-27F3-4A51-A8FA-7C1F748FF84E}"/>
              </a:ext>
            </a:extLst>
          </p:cNvPr>
          <p:cNvSpPr txBox="1"/>
          <p:nvPr/>
        </p:nvSpPr>
        <p:spPr>
          <a:xfrm>
            <a:off x="3155736" y="5805321"/>
            <a:ext cx="563135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Hybrid </a:t>
            </a:r>
            <a:r>
              <a:rPr lang="en-US" err="1">
                <a:solidFill>
                  <a:schemeClr val="tx2"/>
                </a:solidFill>
                <a:sym typeface="Helvetica Neue"/>
              </a:rPr>
              <a:t>logic+memory</a:t>
            </a:r>
            <a:r>
              <a:rPr lang="en-US">
                <a:solidFill>
                  <a:schemeClr val="tx2"/>
                </a:solidFill>
                <a:sym typeface="Helvetica Neue"/>
              </a:rPr>
              <a:t> integration technology required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245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B1267F-24DA-4CBE-A495-4D1829F5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0" y="571500"/>
            <a:ext cx="11010816" cy="952499"/>
          </a:xfrm>
        </p:spPr>
        <p:txBody>
          <a:bodyPr>
            <a:normAutofit/>
          </a:bodyPr>
          <a:lstStyle/>
          <a:p>
            <a:r>
              <a:rPr lang="en-US"/>
              <a:t>Today`s presentation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440A60F1-6B06-B7C7-F78D-E0666D057987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839874080"/>
              </p:ext>
            </p:extLst>
          </p:nvPr>
        </p:nvGraphicFramePr>
        <p:xfrm>
          <a:off x="571370" y="1332689"/>
          <a:ext cx="10664077" cy="491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4">
                <a:extLst>
                  <a:ext uri="{FF2B5EF4-FFF2-40B4-BE49-F238E27FC236}">
                    <a16:creationId xmlns:a16="http://schemas.microsoft.com/office/drawing/2014/main" id="{6DB925E5-D64C-4C81-BCEC-1556C7C679A6}"/>
                  </a:ext>
                </a:extLst>
              </p14:cNvPr>
              <p14:cNvContentPartPr/>
              <p14:nvPr/>
            </p14:nvContentPartPr>
            <p14:xfrm>
              <a:off x="4324987" y="5411387"/>
              <a:ext cx="4113720" cy="84960"/>
            </p14:xfrm>
          </p:contentPart>
        </mc:Choice>
        <mc:Fallback>
          <p:pic>
            <p:nvPicPr>
              <p:cNvPr id="4" name="Ink 4">
                <a:extLst>
                  <a:ext uri="{FF2B5EF4-FFF2-40B4-BE49-F238E27FC236}">
                    <a16:creationId xmlns:a16="http://schemas.microsoft.com/office/drawing/2014/main" id="{6DB925E5-D64C-4C81-BCEC-1556C7C679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09507" y="5395907"/>
                <a:ext cx="41443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CF6F02-8341-137B-A221-1D5AEDF2F996}"/>
                  </a:ext>
                </a:extLst>
              </p14:cNvPr>
              <p14:cNvContentPartPr/>
              <p14:nvPr/>
            </p14:nvContentPartPr>
            <p14:xfrm>
              <a:off x="6060547" y="5463947"/>
              <a:ext cx="7560" cy="314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CF6F02-8341-137B-A221-1D5AEDF2F9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45067" y="5448467"/>
                <a:ext cx="381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1D1621-4C0D-C272-A55D-07FF0B999D69}"/>
                  </a:ext>
                </a:extLst>
              </p14:cNvPr>
              <p14:cNvContentPartPr/>
              <p14:nvPr/>
            </p14:nvContentPartPr>
            <p14:xfrm>
              <a:off x="5948587" y="5693627"/>
              <a:ext cx="239400" cy="127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1D1621-4C0D-C272-A55D-07FF0B999D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33107" y="5678103"/>
                <a:ext cx="270000" cy="158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9CB8E7D-4A9F-1676-9985-415103AD1784}"/>
                  </a:ext>
                </a:extLst>
              </p14:cNvPr>
              <p14:cNvContentPartPr/>
              <p14:nvPr/>
            </p14:nvContentPartPr>
            <p14:xfrm>
              <a:off x="5663960" y="5936542"/>
              <a:ext cx="76680" cy="124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9CB8E7D-4A9F-1676-9985-415103AD17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48407" y="5921062"/>
                <a:ext cx="107424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Ink 22">
                <a:extLst>
                  <a:ext uri="{FF2B5EF4-FFF2-40B4-BE49-F238E27FC236}">
                    <a16:creationId xmlns:a16="http://schemas.microsoft.com/office/drawing/2014/main" id="{7CAEAF6F-284A-13C9-A84B-20C85E919968}"/>
                  </a:ext>
                </a:extLst>
              </p14:cNvPr>
              <p14:cNvContentPartPr/>
              <p14:nvPr/>
            </p14:nvContentPartPr>
            <p14:xfrm>
              <a:off x="5758640" y="5892262"/>
              <a:ext cx="143640" cy="194400"/>
            </p14:xfrm>
          </p:contentPart>
        </mc:Choice>
        <mc:Fallback>
          <p:pic>
            <p:nvPicPr>
              <p:cNvPr id="22" name="Ink 22">
                <a:extLst>
                  <a:ext uri="{FF2B5EF4-FFF2-40B4-BE49-F238E27FC236}">
                    <a16:creationId xmlns:a16="http://schemas.microsoft.com/office/drawing/2014/main" id="{7CAEAF6F-284A-13C9-A84B-20C85E9199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43121" y="5876782"/>
                <a:ext cx="174317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id="{1018AB3A-A657-99F9-66AC-581970256087}"/>
                  </a:ext>
                </a:extLst>
              </p14:cNvPr>
              <p14:cNvContentPartPr/>
              <p14:nvPr/>
            </p14:nvContentPartPr>
            <p14:xfrm>
              <a:off x="5920280" y="5982622"/>
              <a:ext cx="162000" cy="83160"/>
            </p14:xfrm>
          </p:contentPart>
        </mc:Choice>
        <mc:Fallback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1018AB3A-A657-99F9-66AC-5819702560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04800" y="5967142"/>
                <a:ext cx="1926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9">
                <a:extLst>
                  <a:ext uri="{FF2B5EF4-FFF2-40B4-BE49-F238E27FC236}">
                    <a16:creationId xmlns:a16="http://schemas.microsoft.com/office/drawing/2014/main" id="{FC06EA3A-9222-5147-B6FF-C9CF30B05718}"/>
                  </a:ext>
                </a:extLst>
              </p14:cNvPr>
              <p14:cNvContentPartPr/>
              <p14:nvPr/>
            </p14:nvContentPartPr>
            <p14:xfrm>
              <a:off x="6185960" y="5936542"/>
              <a:ext cx="175680" cy="131760"/>
            </p14:xfrm>
          </p:contentPart>
        </mc:Choice>
        <mc:Fallback>
          <p:pic>
            <p:nvPicPr>
              <p:cNvPr id="29" name="Ink 29">
                <a:extLst>
                  <a:ext uri="{FF2B5EF4-FFF2-40B4-BE49-F238E27FC236}">
                    <a16:creationId xmlns:a16="http://schemas.microsoft.com/office/drawing/2014/main" id="{FC06EA3A-9222-5147-B6FF-C9CF30B0571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70512" y="5921104"/>
                <a:ext cx="206217" cy="162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ED05AA57-B0C5-59F3-BCE7-4BEDD499E94F}"/>
                  </a:ext>
                </a:extLst>
              </p14:cNvPr>
              <p14:cNvContentPartPr/>
              <p14:nvPr/>
            </p14:nvContentPartPr>
            <p14:xfrm>
              <a:off x="6481520" y="5779582"/>
              <a:ext cx="111240" cy="382320"/>
            </p14:xfrm>
          </p:contentPart>
        </mc:Choice>
        <mc:Fallback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ED05AA57-B0C5-59F3-BCE7-4BEDD499E94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66040" y="5764102"/>
                <a:ext cx="14184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57A3258-A292-0580-D7D3-6C9208A8689E}"/>
                  </a:ext>
                </a:extLst>
              </p14:cNvPr>
              <p14:cNvContentPartPr/>
              <p14:nvPr/>
            </p14:nvContentPartPr>
            <p14:xfrm>
              <a:off x="6571520" y="5733142"/>
              <a:ext cx="39600" cy="115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57A3258-A292-0580-D7D3-6C9208A8689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6040" y="5717662"/>
                <a:ext cx="702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1" name="Ink 52">
                <a:extLst>
                  <a:ext uri="{FF2B5EF4-FFF2-40B4-BE49-F238E27FC236}">
                    <a16:creationId xmlns:a16="http://schemas.microsoft.com/office/drawing/2014/main" id="{D207B3E1-1343-37BD-60B5-AD285D2E26CC}"/>
                  </a:ext>
                </a:extLst>
              </p14:cNvPr>
              <p14:cNvContentPartPr/>
              <p14:nvPr/>
            </p14:nvContentPartPr>
            <p14:xfrm>
              <a:off x="6497720" y="5980462"/>
              <a:ext cx="632880" cy="295560"/>
            </p14:xfrm>
          </p:contentPart>
        </mc:Choice>
        <mc:Fallback>
          <p:pic>
            <p:nvPicPr>
              <p:cNvPr id="51" name="Ink 52">
                <a:extLst>
                  <a:ext uri="{FF2B5EF4-FFF2-40B4-BE49-F238E27FC236}">
                    <a16:creationId xmlns:a16="http://schemas.microsoft.com/office/drawing/2014/main" id="{D207B3E1-1343-37BD-60B5-AD285D2E26C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82240" y="5965001"/>
                <a:ext cx="663480" cy="326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1" name="Ink 81">
                <a:extLst>
                  <a:ext uri="{FF2B5EF4-FFF2-40B4-BE49-F238E27FC236}">
                    <a16:creationId xmlns:a16="http://schemas.microsoft.com/office/drawing/2014/main" id="{EA7A4AB5-CE69-51E5-2FF1-F533592B231B}"/>
                  </a:ext>
                </a:extLst>
              </p14:cNvPr>
              <p14:cNvContentPartPr/>
              <p14:nvPr/>
            </p14:nvContentPartPr>
            <p14:xfrm>
              <a:off x="7250495" y="5996662"/>
              <a:ext cx="1062360" cy="221760"/>
            </p14:xfrm>
          </p:contentPart>
        </mc:Choice>
        <mc:Fallback>
          <p:pic>
            <p:nvPicPr>
              <p:cNvPr id="81" name="Ink 81">
                <a:extLst>
                  <a:ext uri="{FF2B5EF4-FFF2-40B4-BE49-F238E27FC236}">
                    <a16:creationId xmlns:a16="http://schemas.microsoft.com/office/drawing/2014/main" id="{EA7A4AB5-CE69-51E5-2FF1-F533592B2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35020" y="5981182"/>
                <a:ext cx="109295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8" name="Ink 89">
                <a:extLst>
                  <a:ext uri="{FF2B5EF4-FFF2-40B4-BE49-F238E27FC236}">
                    <a16:creationId xmlns:a16="http://schemas.microsoft.com/office/drawing/2014/main" id="{CA5E9204-3411-81EA-4E12-734BB70B14BB}"/>
                  </a:ext>
                </a:extLst>
              </p14:cNvPr>
              <p14:cNvContentPartPr/>
              <p14:nvPr/>
            </p14:nvContentPartPr>
            <p14:xfrm>
              <a:off x="7093175" y="5753662"/>
              <a:ext cx="157320" cy="95400"/>
            </p14:xfrm>
          </p:contentPart>
        </mc:Choice>
        <mc:Fallback>
          <p:pic>
            <p:nvPicPr>
              <p:cNvPr id="88" name="Ink 89">
                <a:extLst>
                  <a:ext uri="{FF2B5EF4-FFF2-40B4-BE49-F238E27FC236}">
                    <a16:creationId xmlns:a16="http://schemas.microsoft.com/office/drawing/2014/main" id="{CA5E9204-3411-81EA-4E12-734BB70B14B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77695" y="5738182"/>
                <a:ext cx="187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9" name="Ink 89">
                <a:extLst>
                  <a:ext uri="{FF2B5EF4-FFF2-40B4-BE49-F238E27FC236}">
                    <a16:creationId xmlns:a16="http://schemas.microsoft.com/office/drawing/2014/main" id="{1CA09F15-F705-0B3C-0CA6-71DD625BC843}"/>
                  </a:ext>
                </a:extLst>
              </p14:cNvPr>
              <p14:cNvContentPartPr/>
              <p14:nvPr/>
            </p14:nvContentPartPr>
            <p14:xfrm>
              <a:off x="6716975" y="5710102"/>
              <a:ext cx="249840" cy="223920"/>
            </p14:xfrm>
          </p:contentPart>
        </mc:Choice>
        <mc:Fallback>
          <p:pic>
            <p:nvPicPr>
              <p:cNvPr id="89" name="Ink 89">
                <a:extLst>
                  <a:ext uri="{FF2B5EF4-FFF2-40B4-BE49-F238E27FC236}">
                    <a16:creationId xmlns:a16="http://schemas.microsoft.com/office/drawing/2014/main" id="{1CA09F15-F705-0B3C-0CA6-71DD625BC84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01495" y="5694622"/>
                <a:ext cx="2804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011321A6-B17F-BC83-96F6-26F291AB7F7B}"/>
                  </a:ext>
                </a:extLst>
              </p14:cNvPr>
              <p14:cNvContentPartPr/>
              <p14:nvPr/>
            </p14:nvContentPartPr>
            <p14:xfrm>
              <a:off x="7359575" y="5693902"/>
              <a:ext cx="226080" cy="157680"/>
            </p14:xfrm>
          </p:contentPart>
        </mc:Choice>
        <mc:Fallback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011321A6-B17F-BC83-96F6-26F291AB7F7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4095" y="5678387"/>
                <a:ext cx="256680" cy="188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1" name="Ink 101">
                <a:extLst>
                  <a:ext uri="{FF2B5EF4-FFF2-40B4-BE49-F238E27FC236}">
                    <a16:creationId xmlns:a16="http://schemas.microsoft.com/office/drawing/2014/main" id="{A8BCF795-E04F-11F9-C6D5-8C85D580DB99}"/>
                  </a:ext>
                </a:extLst>
              </p14:cNvPr>
              <p14:cNvContentPartPr/>
              <p14:nvPr/>
            </p14:nvContentPartPr>
            <p14:xfrm>
              <a:off x="7107215" y="6282862"/>
              <a:ext cx="404640" cy="325800"/>
            </p14:xfrm>
          </p:contentPart>
        </mc:Choice>
        <mc:Fallback>
          <p:pic>
            <p:nvPicPr>
              <p:cNvPr id="101" name="Ink 101">
                <a:extLst>
                  <a:ext uri="{FF2B5EF4-FFF2-40B4-BE49-F238E27FC236}">
                    <a16:creationId xmlns:a16="http://schemas.microsoft.com/office/drawing/2014/main" id="{A8BCF795-E04F-11F9-C6D5-8C85D580DB9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91735" y="6267382"/>
                <a:ext cx="4352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7" name="Ink 107">
                <a:extLst>
                  <a:ext uri="{FF2B5EF4-FFF2-40B4-BE49-F238E27FC236}">
                    <a16:creationId xmlns:a16="http://schemas.microsoft.com/office/drawing/2014/main" id="{63DEBF1F-DE84-F1F8-1C56-A093DAEADF93}"/>
                  </a:ext>
                </a:extLst>
              </p14:cNvPr>
              <p14:cNvContentPartPr/>
              <p14:nvPr/>
            </p14:nvContentPartPr>
            <p14:xfrm>
              <a:off x="7518335" y="6277102"/>
              <a:ext cx="291240" cy="177120"/>
            </p14:xfrm>
          </p:contentPart>
        </mc:Choice>
        <mc:Fallback>
          <p:pic>
            <p:nvPicPr>
              <p:cNvPr id="107" name="Ink 107">
                <a:extLst>
                  <a:ext uri="{FF2B5EF4-FFF2-40B4-BE49-F238E27FC236}">
                    <a16:creationId xmlns:a16="http://schemas.microsoft.com/office/drawing/2014/main" id="{63DEBF1F-DE84-F1F8-1C56-A093DAEADF9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02855" y="6261590"/>
                <a:ext cx="321840" cy="207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20" name="Ink 120">
                <a:extLst>
                  <a:ext uri="{FF2B5EF4-FFF2-40B4-BE49-F238E27FC236}">
                    <a16:creationId xmlns:a16="http://schemas.microsoft.com/office/drawing/2014/main" id="{4ADD31AE-3627-96C7-8429-EE5D4C601BC3}"/>
                  </a:ext>
                </a:extLst>
              </p14:cNvPr>
              <p14:cNvContentPartPr/>
              <p14:nvPr/>
            </p14:nvContentPartPr>
            <p14:xfrm>
              <a:off x="7146815" y="6243982"/>
              <a:ext cx="854280" cy="473040"/>
            </p14:xfrm>
          </p:contentPart>
        </mc:Choice>
        <mc:Fallback>
          <p:pic>
            <p:nvPicPr>
              <p:cNvPr id="120" name="Ink 120">
                <a:extLst>
                  <a:ext uri="{FF2B5EF4-FFF2-40B4-BE49-F238E27FC236}">
                    <a16:creationId xmlns:a16="http://schemas.microsoft.com/office/drawing/2014/main" id="{4ADD31AE-3627-96C7-8429-EE5D4C601BC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31342" y="6228514"/>
                <a:ext cx="884867" cy="503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3" name="Ink 123">
                <a:extLst>
                  <a:ext uri="{FF2B5EF4-FFF2-40B4-BE49-F238E27FC236}">
                    <a16:creationId xmlns:a16="http://schemas.microsoft.com/office/drawing/2014/main" id="{9B1D481E-9BD9-374C-E812-F9FC526C4D26}"/>
                  </a:ext>
                </a:extLst>
              </p14:cNvPr>
              <p14:cNvContentPartPr/>
              <p14:nvPr/>
            </p14:nvContentPartPr>
            <p14:xfrm>
              <a:off x="7883015" y="6477982"/>
              <a:ext cx="217440" cy="229320"/>
            </p14:xfrm>
          </p:contentPart>
        </mc:Choice>
        <mc:Fallback>
          <p:pic>
            <p:nvPicPr>
              <p:cNvPr id="123" name="Ink 123">
                <a:extLst>
                  <a:ext uri="{FF2B5EF4-FFF2-40B4-BE49-F238E27FC236}">
                    <a16:creationId xmlns:a16="http://schemas.microsoft.com/office/drawing/2014/main" id="{9B1D481E-9BD9-374C-E812-F9FC526C4D2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67535" y="6462526"/>
                <a:ext cx="248040" cy="259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27" name="Ink 127">
                <a:extLst>
                  <a:ext uri="{FF2B5EF4-FFF2-40B4-BE49-F238E27FC236}">
                    <a16:creationId xmlns:a16="http://schemas.microsoft.com/office/drawing/2014/main" id="{2E87F4E5-63D9-47A0-B02D-17689A02ECFD}"/>
                  </a:ext>
                </a:extLst>
              </p14:cNvPr>
              <p14:cNvContentPartPr/>
              <p14:nvPr/>
            </p14:nvContentPartPr>
            <p14:xfrm>
              <a:off x="8196935" y="6552862"/>
              <a:ext cx="118080" cy="106560"/>
            </p14:xfrm>
          </p:contentPart>
        </mc:Choice>
        <mc:Fallback>
          <p:pic>
            <p:nvPicPr>
              <p:cNvPr id="127" name="Ink 127">
                <a:extLst>
                  <a:ext uri="{FF2B5EF4-FFF2-40B4-BE49-F238E27FC236}">
                    <a16:creationId xmlns:a16="http://schemas.microsoft.com/office/drawing/2014/main" id="{2E87F4E5-63D9-47A0-B02D-17689A02EC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81455" y="6537382"/>
                <a:ext cx="1486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43" name="Ink 143">
                <a:extLst>
                  <a:ext uri="{FF2B5EF4-FFF2-40B4-BE49-F238E27FC236}">
                    <a16:creationId xmlns:a16="http://schemas.microsoft.com/office/drawing/2014/main" id="{B4CEAE6B-3091-1D35-4670-1CDE375E8188}"/>
                  </a:ext>
                </a:extLst>
              </p14:cNvPr>
              <p14:cNvContentPartPr/>
              <p14:nvPr/>
            </p14:nvContentPartPr>
            <p14:xfrm>
              <a:off x="8347316" y="6465382"/>
              <a:ext cx="1343880" cy="311760"/>
            </p14:xfrm>
          </p:contentPart>
        </mc:Choice>
        <mc:Fallback>
          <p:pic>
            <p:nvPicPr>
              <p:cNvPr id="143" name="Ink 143">
                <a:extLst>
                  <a:ext uri="{FF2B5EF4-FFF2-40B4-BE49-F238E27FC236}">
                    <a16:creationId xmlns:a16="http://schemas.microsoft.com/office/drawing/2014/main" id="{B4CEAE6B-3091-1D35-4670-1CDE375E818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31836" y="6449920"/>
                <a:ext cx="1374480" cy="342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50" name="Ink 150">
                <a:extLst>
                  <a:ext uri="{FF2B5EF4-FFF2-40B4-BE49-F238E27FC236}">
                    <a16:creationId xmlns:a16="http://schemas.microsoft.com/office/drawing/2014/main" id="{E3974E76-6E86-09F3-5121-A35D2F908FDD}"/>
                  </a:ext>
                </a:extLst>
              </p14:cNvPr>
              <p14:cNvContentPartPr/>
              <p14:nvPr/>
            </p14:nvContentPartPr>
            <p14:xfrm>
              <a:off x="4186168" y="5664202"/>
              <a:ext cx="450720" cy="245160"/>
            </p14:xfrm>
          </p:contentPart>
        </mc:Choice>
        <mc:Fallback>
          <p:pic>
            <p:nvPicPr>
              <p:cNvPr id="150" name="Ink 150">
                <a:extLst>
                  <a:ext uri="{FF2B5EF4-FFF2-40B4-BE49-F238E27FC236}">
                    <a16:creationId xmlns:a16="http://schemas.microsoft.com/office/drawing/2014/main" id="{E3974E76-6E86-09F3-5121-A35D2F908FD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70676" y="5648722"/>
                <a:ext cx="481344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5" name="Ink 155">
                <a:extLst>
                  <a:ext uri="{FF2B5EF4-FFF2-40B4-BE49-F238E27FC236}">
                    <a16:creationId xmlns:a16="http://schemas.microsoft.com/office/drawing/2014/main" id="{1B3AE146-4881-6D1F-ED12-797C39067B6C}"/>
                  </a:ext>
                </a:extLst>
              </p14:cNvPr>
              <p14:cNvContentPartPr/>
              <p14:nvPr/>
            </p14:nvContentPartPr>
            <p14:xfrm>
              <a:off x="4715008" y="5687242"/>
              <a:ext cx="383400" cy="249480"/>
            </p14:xfrm>
          </p:contentPart>
        </mc:Choice>
        <mc:Fallback>
          <p:pic>
            <p:nvPicPr>
              <p:cNvPr id="155" name="Ink 155">
                <a:extLst>
                  <a:ext uri="{FF2B5EF4-FFF2-40B4-BE49-F238E27FC236}">
                    <a16:creationId xmlns:a16="http://schemas.microsoft.com/office/drawing/2014/main" id="{1B3AE146-4881-6D1F-ED12-797C39067B6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99528" y="5671784"/>
                <a:ext cx="414000" cy="280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59" name="Ink 159">
                <a:extLst>
                  <a:ext uri="{FF2B5EF4-FFF2-40B4-BE49-F238E27FC236}">
                    <a16:creationId xmlns:a16="http://schemas.microsoft.com/office/drawing/2014/main" id="{D1F7711F-B48E-E1ED-B158-F636B308C613}"/>
                  </a:ext>
                </a:extLst>
              </p14:cNvPr>
              <p14:cNvContentPartPr/>
              <p14:nvPr/>
            </p14:nvContentPartPr>
            <p14:xfrm>
              <a:off x="4156288" y="6008002"/>
              <a:ext cx="323640" cy="238320"/>
            </p14:xfrm>
          </p:contentPart>
        </mc:Choice>
        <mc:Fallback>
          <p:pic>
            <p:nvPicPr>
              <p:cNvPr id="159" name="Ink 159">
                <a:extLst>
                  <a:ext uri="{FF2B5EF4-FFF2-40B4-BE49-F238E27FC236}">
                    <a16:creationId xmlns:a16="http://schemas.microsoft.com/office/drawing/2014/main" id="{D1F7711F-B48E-E1ED-B158-F636B308C61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40808" y="5992522"/>
                <a:ext cx="3542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72" name="Ink 172">
                <a:extLst>
                  <a:ext uri="{FF2B5EF4-FFF2-40B4-BE49-F238E27FC236}">
                    <a16:creationId xmlns:a16="http://schemas.microsoft.com/office/drawing/2014/main" id="{352B2894-55AE-3E65-46B0-7A3F481C33E0}"/>
                  </a:ext>
                </a:extLst>
              </p14:cNvPr>
              <p14:cNvContentPartPr/>
              <p14:nvPr/>
            </p14:nvContentPartPr>
            <p14:xfrm>
              <a:off x="3980636" y="5622622"/>
              <a:ext cx="1406520" cy="716040"/>
            </p14:xfrm>
          </p:contentPart>
        </mc:Choice>
        <mc:Fallback>
          <p:pic>
            <p:nvPicPr>
              <p:cNvPr id="172" name="Ink 172">
                <a:extLst>
                  <a:ext uri="{FF2B5EF4-FFF2-40B4-BE49-F238E27FC236}">
                    <a16:creationId xmlns:a16="http://schemas.microsoft.com/office/drawing/2014/main" id="{352B2894-55AE-3E65-46B0-7A3F481C33E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65156" y="5607150"/>
                <a:ext cx="1437120" cy="746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F48F00D-1046-6786-6C42-45B9A77E5453}"/>
                  </a:ext>
                </a:extLst>
              </p14:cNvPr>
              <p14:cNvContentPartPr/>
              <p14:nvPr/>
            </p14:nvContentPartPr>
            <p14:xfrm>
              <a:off x="4061608" y="5749882"/>
              <a:ext cx="1189800" cy="738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F48F00D-1046-6786-6C42-45B9A77E54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07608" y="5641882"/>
                <a:ext cx="12974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7C1D066-4B76-E1A7-5C8A-1AC625BC1D72}"/>
                  </a:ext>
                </a:extLst>
              </p14:cNvPr>
              <p14:cNvContentPartPr/>
              <p14:nvPr/>
            </p14:nvContentPartPr>
            <p14:xfrm>
              <a:off x="4052248" y="6137962"/>
              <a:ext cx="1307160" cy="2988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7C1D066-4B76-E1A7-5C8A-1AC625BC1D7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98248" y="6029962"/>
                <a:ext cx="1414800" cy="2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539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FE6E-06C9-4AAB-A13E-15A5DBCD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on Logic Integration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C4E5894-81E7-48D3-A372-D9B40B44C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106340"/>
              </p:ext>
            </p:extLst>
          </p:nvPr>
        </p:nvGraphicFramePr>
        <p:xfrm>
          <a:off x="4688030" y="1634330"/>
          <a:ext cx="5642646" cy="428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21323">
                  <a:extLst>
                    <a:ext uri="{9D8B030D-6E8A-4147-A177-3AD203B41FA5}">
                      <a16:colId xmlns:a16="http://schemas.microsoft.com/office/drawing/2014/main" val="3670916478"/>
                    </a:ext>
                  </a:extLst>
                </a:gridCol>
                <a:gridCol w="2821323">
                  <a:extLst>
                    <a:ext uri="{9D8B030D-6E8A-4147-A177-3AD203B41FA5}">
                      <a16:colId xmlns:a16="http://schemas.microsoft.com/office/drawing/2014/main" val="2118904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#3D Connections per PE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74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ISRAM to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72x12 = 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387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PE to OSRAM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32x64 = 2048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4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OSRAM to NMAQ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32x64 = 2048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211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NMAQ to ISRAM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9x64 = 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025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5,536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13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/>
                        <a:t>Silicon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112,500 um</a:t>
                      </a:r>
                      <a:r>
                        <a:rPr lang="en-US" sz="1600" b="1" baseline="30000"/>
                        <a:t>2</a:t>
                      </a:r>
                      <a:endParaRPr lang="en-U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5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Hybrid bond pitch 9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99x12 = 1,188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93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Hybrid bond pitch 5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179x24 = 4,296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076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B050"/>
                          </a:solidFill>
                        </a:rPr>
                        <a:t>Hybrid bond pitch 2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B050"/>
                          </a:solidFill>
                        </a:rPr>
                        <a:t>449x61 = 27,389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36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B050"/>
                          </a:solidFill>
                        </a:rPr>
                        <a:t>Hybrid bond pitch 1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B050"/>
                          </a:solidFill>
                        </a:rPr>
                        <a:t>899x124 = 111,476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59149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1EE36D4-C534-463E-AB14-BD7D04203DDF}"/>
              </a:ext>
            </a:extLst>
          </p:cNvPr>
          <p:cNvGrpSpPr/>
          <p:nvPr/>
        </p:nvGrpSpPr>
        <p:grpSpPr>
          <a:xfrm>
            <a:off x="909422" y="2481709"/>
            <a:ext cx="3010998" cy="1719483"/>
            <a:chOff x="2958714" y="-21791"/>
            <a:chExt cx="3411021" cy="1998334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01CD8281-FAA6-4DE8-884C-886CF6B5FACF}"/>
                </a:ext>
              </a:extLst>
            </p:cNvPr>
            <p:cNvSpPr/>
            <p:nvPr/>
          </p:nvSpPr>
          <p:spPr>
            <a:xfrm>
              <a:off x="2986922" y="615696"/>
              <a:ext cx="3382813" cy="1360847"/>
            </a:xfrm>
            <a:prstGeom prst="cube">
              <a:avLst>
                <a:gd name="adj" fmla="val 9583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BD802E82-FEEA-4FF9-80A2-F3E0D2E052B7}"/>
                </a:ext>
              </a:extLst>
            </p:cNvPr>
            <p:cNvSpPr/>
            <p:nvPr/>
          </p:nvSpPr>
          <p:spPr>
            <a:xfrm>
              <a:off x="3124472" y="1391137"/>
              <a:ext cx="1167786" cy="452887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PE - 1</a:t>
              </a:r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472999B2-8AA5-4B47-9A0D-A427C7889930}"/>
                </a:ext>
              </a:extLst>
            </p:cNvPr>
            <p:cNvSpPr/>
            <p:nvPr/>
          </p:nvSpPr>
          <p:spPr>
            <a:xfrm>
              <a:off x="3660881" y="897147"/>
              <a:ext cx="1184146" cy="452887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PE - 4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2338231D-FF7C-4383-AE0E-B835B213CA5A}"/>
                </a:ext>
              </a:extLst>
            </p:cNvPr>
            <p:cNvSpPr/>
            <p:nvPr/>
          </p:nvSpPr>
          <p:spPr>
            <a:xfrm>
              <a:off x="4576006" y="908937"/>
              <a:ext cx="1260391" cy="452887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PE - 3</a:t>
              </a:r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6275BEA4-9709-438B-9913-AFB1505E8D6B}"/>
                </a:ext>
              </a:extLst>
            </p:cNvPr>
            <p:cNvSpPr/>
            <p:nvPr/>
          </p:nvSpPr>
          <p:spPr>
            <a:xfrm>
              <a:off x="4373444" y="565595"/>
              <a:ext cx="1589449" cy="310753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crossbar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788F2D3-23CD-407F-A2EF-8873D68DDAD9}"/>
                </a:ext>
              </a:extLst>
            </p:cNvPr>
            <p:cNvGrpSpPr/>
            <p:nvPr/>
          </p:nvGrpSpPr>
          <p:grpSpPr>
            <a:xfrm>
              <a:off x="2958714" y="-21791"/>
              <a:ext cx="3382813" cy="1844734"/>
              <a:chOff x="3138665" y="1812317"/>
              <a:chExt cx="3382813" cy="1844734"/>
            </a:xfrm>
          </p:grpSpPr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8845E55E-FA10-4EFD-9E6E-ECDDDBF411D9}"/>
                  </a:ext>
                </a:extLst>
              </p:cNvPr>
              <p:cNvSpPr/>
              <p:nvPr/>
            </p:nvSpPr>
            <p:spPr>
              <a:xfrm>
                <a:off x="3138665" y="1812317"/>
                <a:ext cx="3382813" cy="1360847"/>
              </a:xfrm>
              <a:prstGeom prst="cube">
                <a:avLst>
                  <a:gd name="adj" fmla="val 95834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A69D8711-CD48-48B6-A218-E42F2AEE4B6E}"/>
                  </a:ext>
                </a:extLst>
              </p:cNvPr>
              <p:cNvSpPr/>
              <p:nvPr/>
            </p:nvSpPr>
            <p:spPr>
              <a:xfrm>
                <a:off x="4233465" y="1824226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3DAD3583-122D-4CC5-A44B-805DC1E29DCA}"/>
                  </a:ext>
                </a:extLst>
              </p:cNvPr>
              <p:cNvSpPr/>
              <p:nvPr/>
            </p:nvSpPr>
            <p:spPr>
              <a:xfrm>
                <a:off x="4678329" y="1838323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AF3EBB54-CF73-42F5-8613-7D84E18D842B}"/>
                  </a:ext>
                </a:extLst>
              </p:cNvPr>
              <p:cNvSpPr/>
              <p:nvPr/>
            </p:nvSpPr>
            <p:spPr>
              <a:xfrm>
                <a:off x="5169419" y="1831440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67229AE5-19F8-4AB2-982A-0044F2D4E9FD}"/>
                  </a:ext>
                </a:extLst>
              </p:cNvPr>
              <p:cNvSpPr/>
              <p:nvPr/>
            </p:nvSpPr>
            <p:spPr>
              <a:xfrm>
                <a:off x="5660509" y="1821053"/>
                <a:ext cx="553780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CE00ABC9-D0E1-4EFE-ACE1-AD53EEA32C91}"/>
                  </a:ext>
                </a:extLst>
              </p:cNvPr>
              <p:cNvSpPr/>
              <p:nvPr/>
            </p:nvSpPr>
            <p:spPr>
              <a:xfrm>
                <a:off x="3448325" y="260150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A653BD41-FDF5-4DBA-8195-18B77025145A}"/>
                  </a:ext>
                </a:extLst>
              </p:cNvPr>
              <p:cNvSpPr/>
              <p:nvPr/>
            </p:nvSpPr>
            <p:spPr>
              <a:xfrm>
                <a:off x="3849329" y="2601504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B33FE313-6BDC-46CA-B30F-8F4B9CC53019}"/>
                  </a:ext>
                </a:extLst>
              </p:cNvPr>
              <p:cNvSpPr/>
              <p:nvPr/>
            </p:nvSpPr>
            <p:spPr>
              <a:xfrm>
                <a:off x="3246874" y="2799398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704394C4-B735-47E8-8E57-16E6ABDD3397}"/>
                  </a:ext>
                </a:extLst>
              </p:cNvPr>
              <p:cNvSpPr/>
              <p:nvPr/>
            </p:nvSpPr>
            <p:spPr>
              <a:xfrm>
                <a:off x="3647878" y="2799397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B94FFB6B-BF5D-484C-9020-93AC603D9C80}"/>
                  </a:ext>
                </a:extLst>
              </p:cNvPr>
              <p:cNvSpPr/>
              <p:nvPr/>
            </p:nvSpPr>
            <p:spPr>
              <a:xfrm>
                <a:off x="4594553" y="2610853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0FD0AD91-2EBA-4E1E-8006-32EF4322E465}"/>
                  </a:ext>
                </a:extLst>
              </p:cNvPr>
              <p:cNvSpPr/>
              <p:nvPr/>
            </p:nvSpPr>
            <p:spPr>
              <a:xfrm>
                <a:off x="4995557" y="2610852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1AA4D2E3-6427-492D-894C-2C4F97BE25B6}"/>
                  </a:ext>
                </a:extLst>
              </p:cNvPr>
              <p:cNvSpPr/>
              <p:nvPr/>
            </p:nvSpPr>
            <p:spPr>
              <a:xfrm>
                <a:off x="4393102" y="2808746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ADF897A9-C320-4CA8-B4DB-D12DB3A7A753}"/>
                  </a:ext>
                </a:extLst>
              </p:cNvPr>
              <p:cNvSpPr/>
              <p:nvPr/>
            </p:nvSpPr>
            <p:spPr>
              <a:xfrm>
                <a:off x="4794106" y="280874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F09CDCB3-2EB2-4108-8B59-51C4E178BE37}"/>
                  </a:ext>
                </a:extLst>
              </p:cNvPr>
              <p:cNvSpPr/>
              <p:nvPr/>
            </p:nvSpPr>
            <p:spPr>
              <a:xfrm>
                <a:off x="5069013" y="2122186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93C4AEA6-EE31-48EC-A046-441AA4B9C89D}"/>
                  </a:ext>
                </a:extLst>
              </p:cNvPr>
              <p:cNvSpPr/>
              <p:nvPr/>
            </p:nvSpPr>
            <p:spPr>
              <a:xfrm>
                <a:off x="5470017" y="212218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A9810DFF-F00C-4824-8F79-D321BECEDD06}"/>
                  </a:ext>
                </a:extLst>
              </p:cNvPr>
              <p:cNvSpPr/>
              <p:nvPr/>
            </p:nvSpPr>
            <p:spPr>
              <a:xfrm>
                <a:off x="4867562" y="2320079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B04D498A-820B-473B-9A30-368E9919665A}"/>
                  </a:ext>
                </a:extLst>
              </p:cNvPr>
              <p:cNvSpPr/>
              <p:nvPr/>
            </p:nvSpPr>
            <p:spPr>
              <a:xfrm>
                <a:off x="5268566" y="2320078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67E45EBE-56EA-4E07-ADA8-E90DC72D7DFE}"/>
                  </a:ext>
                </a:extLst>
              </p:cNvPr>
              <p:cNvSpPr/>
              <p:nvPr/>
            </p:nvSpPr>
            <p:spPr>
              <a:xfrm>
                <a:off x="3891809" y="211476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AEA706B5-595A-4D8C-8C3D-7ABC348DFFB4}"/>
                  </a:ext>
                </a:extLst>
              </p:cNvPr>
              <p:cNvSpPr/>
              <p:nvPr/>
            </p:nvSpPr>
            <p:spPr>
              <a:xfrm>
                <a:off x="4292813" y="2114765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238D5807-DD68-4781-BC69-2966EA8A58C0}"/>
                  </a:ext>
                </a:extLst>
              </p:cNvPr>
              <p:cNvSpPr/>
              <p:nvPr/>
            </p:nvSpPr>
            <p:spPr>
              <a:xfrm>
                <a:off x="3690358" y="2312658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18C53BE8-4A79-4345-B7D4-154DD2EE5E37}"/>
                  </a:ext>
                </a:extLst>
              </p:cNvPr>
              <p:cNvSpPr/>
              <p:nvPr/>
            </p:nvSpPr>
            <p:spPr>
              <a:xfrm>
                <a:off x="4091362" y="2312657"/>
                <a:ext cx="664952" cy="276979"/>
              </a:xfrm>
              <a:prstGeom prst="cube">
                <a:avLst>
                  <a:gd name="adj" fmla="val 74442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FBFC6287-D61D-4E26-A0DB-DDE5E9E83FE8}"/>
                  </a:ext>
                </a:extLst>
              </p:cNvPr>
              <p:cNvSpPr/>
              <p:nvPr/>
            </p:nvSpPr>
            <p:spPr>
              <a:xfrm>
                <a:off x="4179188" y="3199243"/>
                <a:ext cx="489300" cy="457808"/>
              </a:xfrm>
              <a:prstGeom prst="cube">
                <a:avLst>
                  <a:gd name="adj" fmla="val 7444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AEAF84B5-2962-44BD-8677-ABBEDC57C82A}"/>
                </a:ext>
              </a:extLst>
            </p:cNvPr>
            <p:cNvSpPr/>
            <p:nvPr/>
          </p:nvSpPr>
          <p:spPr>
            <a:xfrm>
              <a:off x="4196397" y="1391369"/>
              <a:ext cx="1298213" cy="452887"/>
            </a:xfrm>
            <a:prstGeom prst="cube">
              <a:avLst>
                <a:gd name="adj" fmla="val 7444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PE - 2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45CE9A9-FA2A-4691-9FFE-D54A086C0B9D}"/>
              </a:ext>
            </a:extLst>
          </p:cNvPr>
          <p:cNvSpPr txBox="1"/>
          <p:nvPr/>
        </p:nvSpPr>
        <p:spPr>
          <a:xfrm>
            <a:off x="1274010" y="4428672"/>
            <a:ext cx="230672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NMAQ moved to bottom tier</a:t>
            </a:r>
          </a:p>
        </p:txBody>
      </p:sp>
    </p:spTree>
    <p:extLst>
      <p:ext uri="{BB962C8B-B14F-4D97-AF65-F5344CB8AC3E}">
        <p14:creationId xmlns:p14="http://schemas.microsoft.com/office/powerpoint/2010/main" val="128046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A76D-5698-CADF-9B02-66D9F9C5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>
                <a:latin typeface="Intel Clear Light"/>
              </a:rPr>
              <a:t>Learnings from the architectural exploration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FF9F5-8551-49EB-9C49-7CBEE3674EA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>
            <a:normAutofit fontScale="92500"/>
          </a:bodyPr>
          <a:lstStyle/>
          <a:p>
            <a:pPr rtl="0"/>
            <a:r>
              <a:rPr kumimoji="0" lang="en-US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3D architecture can offer 85% practical throughput improvement (based on ResNet50)</a:t>
            </a:r>
          </a:p>
          <a:p>
            <a:pPr rtl="0"/>
            <a:r>
              <a:rPr kumimoji="0" lang="en-US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INT8: &gt;50k connections between PEs and memories</a:t>
            </a:r>
          </a:p>
          <a:p>
            <a:r>
              <a:rPr lang="en-US" sz="2800">
                <a:solidFill>
                  <a:schemeClr val="tx1"/>
                </a:solidFill>
              </a:rPr>
              <a:t>Such heavy 3D connections are impossible to achieve using micro-bumps</a:t>
            </a:r>
          </a:p>
          <a:p>
            <a:r>
              <a:rPr lang="en-US" sz="2800">
                <a:solidFill>
                  <a:schemeClr val="tx1"/>
                </a:solidFill>
              </a:rPr>
              <a:t>Higher computation precision and higher compute logic requires more and more 3D interconnects to achieve maximum PE utilization</a:t>
            </a:r>
          </a:p>
          <a:p>
            <a:r>
              <a:rPr lang="en-US" sz="2800">
                <a:solidFill>
                  <a:schemeClr val="tx1"/>
                </a:solidFill>
              </a:rPr>
              <a:t>Finer 3D hybrid-bond pitches are required for better accelerator hardware scaling</a:t>
            </a:r>
          </a:p>
          <a:p>
            <a:r>
              <a:rPr lang="en-US">
                <a:solidFill>
                  <a:schemeClr val="tx1"/>
                </a:solidFill>
              </a:rPr>
              <a:t>Further scaling can be enabled through </a:t>
            </a:r>
            <a:r>
              <a:rPr lang="en-US" err="1">
                <a:solidFill>
                  <a:schemeClr val="tx1"/>
                </a:solidFill>
              </a:rPr>
              <a:t>chipletization</a:t>
            </a:r>
            <a:endParaRPr lang="en-US" sz="2800">
              <a:solidFill>
                <a:schemeClr val="tx1"/>
              </a:solidFill>
            </a:endParaRPr>
          </a:p>
          <a:p>
            <a:pPr rtl="0"/>
            <a:endParaRPr kumimoji="0" lang="en-US" sz="2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6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2A28-A7E7-4896-87E5-2577F366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69777561-7A34-454E-AA6A-306DEA48C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88374"/>
              </p:ext>
            </p:extLst>
          </p:nvPr>
        </p:nvGraphicFramePr>
        <p:xfrm>
          <a:off x="865698" y="1769143"/>
          <a:ext cx="10019552" cy="2926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4888">
                  <a:extLst>
                    <a:ext uri="{9D8B030D-6E8A-4147-A177-3AD203B41FA5}">
                      <a16:colId xmlns:a16="http://schemas.microsoft.com/office/drawing/2014/main" val="4287185405"/>
                    </a:ext>
                  </a:extLst>
                </a:gridCol>
                <a:gridCol w="2504888">
                  <a:extLst>
                    <a:ext uri="{9D8B030D-6E8A-4147-A177-3AD203B41FA5}">
                      <a16:colId xmlns:a16="http://schemas.microsoft.com/office/drawing/2014/main" val="227888433"/>
                    </a:ext>
                  </a:extLst>
                </a:gridCol>
                <a:gridCol w="2504888">
                  <a:extLst>
                    <a:ext uri="{9D8B030D-6E8A-4147-A177-3AD203B41FA5}">
                      <a16:colId xmlns:a16="http://schemas.microsoft.com/office/drawing/2014/main" val="1629199990"/>
                    </a:ext>
                  </a:extLst>
                </a:gridCol>
                <a:gridCol w="2504888">
                  <a:extLst>
                    <a:ext uri="{9D8B030D-6E8A-4147-A177-3AD203B41FA5}">
                      <a16:colId xmlns:a16="http://schemas.microsoft.com/office/drawing/2014/main" val="2215619422"/>
                    </a:ext>
                  </a:extLst>
                </a:gridCol>
              </a:tblGrid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2D DELPHI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Proposed 3D 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∆%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78371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Tiles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821204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#MACs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390052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Design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500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500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37489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Average PE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78931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Theoretical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 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 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056659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Effective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3.93 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7.29 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4918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r>
                        <a:rPr lang="en-US" sz="1600"/>
                        <a:t>Throughput per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1.75 TOPS/mm</a:t>
                      </a:r>
                      <a:r>
                        <a:rPr lang="en-US" sz="1600" baseline="3000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3.24 TOPS/mm</a:t>
                      </a:r>
                      <a:r>
                        <a:rPr lang="en-US" sz="1600" baseline="3000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40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37DD97-5537-4824-92AB-5A419943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Thanks for listening! </a:t>
            </a:r>
          </a:p>
        </p:txBody>
      </p:sp>
    </p:spTree>
    <p:extLst>
      <p:ext uri="{BB962C8B-B14F-4D97-AF65-F5344CB8AC3E}">
        <p14:creationId xmlns:p14="http://schemas.microsoft.com/office/powerpoint/2010/main" val="358917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440FD7-1DFC-413E-83C8-C86D8A83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203E4-7908-41B5-ACBB-8BC461E674E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US"/>
              <a:t>Current ML accelerator trends</a:t>
            </a:r>
          </a:p>
          <a:p>
            <a:r>
              <a:rPr lang="en-US"/>
              <a:t>Re-architecting ML accelerator</a:t>
            </a:r>
          </a:p>
          <a:p>
            <a:r>
              <a:rPr lang="en-US"/>
              <a:t>2D accelerator case study</a:t>
            </a:r>
          </a:p>
          <a:p>
            <a:r>
              <a:rPr lang="en-US"/>
              <a:t>3D ML accelerator architecture and design space exploration</a:t>
            </a:r>
          </a:p>
          <a:p>
            <a:r>
              <a:rPr lang="en-US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12591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0F6D-F9AE-42A6-83FE-11A91155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1010901" cy="952500"/>
          </a:xfrm>
        </p:spPr>
        <p:txBody>
          <a:bodyPr>
            <a:normAutofit/>
          </a:bodyPr>
          <a:lstStyle/>
          <a:p>
            <a:r>
              <a:rPr lang="en-US"/>
              <a:t>How does DRAM BW affect the throughput?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8479087E-A0B4-4B4C-B453-2976248DAED2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 rotWithShape="1">
          <a:blip r:embed="rId2"/>
          <a:srcRect b="12324"/>
          <a:stretch/>
        </p:blipFill>
        <p:spPr>
          <a:xfrm>
            <a:off x="788425" y="2441644"/>
            <a:ext cx="5288525" cy="2461096"/>
          </a:xfrm>
          <a:prstGeom prst="rect">
            <a:avLst/>
          </a:prstGeom>
          <a:noFill/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373E56-9667-4DA5-8659-AF131DC3B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154321"/>
              </p:ext>
            </p:extLst>
          </p:nvPr>
        </p:nvGraphicFramePr>
        <p:xfrm>
          <a:off x="6293876" y="1701669"/>
          <a:ext cx="5288525" cy="458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38F25F-DFC9-4986-884C-08368EA42568}"/>
              </a:ext>
            </a:extLst>
          </p:cNvPr>
          <p:cNvSpPr txBox="1"/>
          <p:nvPr/>
        </p:nvSpPr>
        <p:spPr>
          <a:xfrm>
            <a:off x="1217730" y="4902740"/>
            <a:ext cx="3454472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Eyeriss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– A fixed interconnect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accelerator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7D95A3CD-B7DC-3A91-73DF-19F00841CF7B}"/>
                  </a:ext>
                </a:extLst>
              </p14:cNvPr>
              <p14:cNvContentPartPr/>
              <p14:nvPr/>
            </p14:nvContentPartPr>
            <p14:xfrm>
              <a:off x="1169392" y="1225231"/>
              <a:ext cx="174600" cy="275760"/>
            </p14:xfrm>
          </p:contentPart>
        </mc:Choice>
        <mc:Fallback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7D95A3CD-B7DC-3A91-73DF-19F00841CF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3880" y="1209751"/>
                <a:ext cx="205263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8">
                <a:extLst>
                  <a:ext uri="{FF2B5EF4-FFF2-40B4-BE49-F238E27FC236}">
                    <a16:creationId xmlns:a16="http://schemas.microsoft.com/office/drawing/2014/main" id="{89BE3590-DC51-7D04-9B0A-2809EE6C5625}"/>
                  </a:ext>
                </a:extLst>
              </p14:cNvPr>
              <p14:cNvContentPartPr/>
              <p14:nvPr/>
            </p14:nvContentPartPr>
            <p14:xfrm>
              <a:off x="1372432" y="1264831"/>
              <a:ext cx="757800" cy="186120"/>
            </p14:xfrm>
          </p:contentPart>
        </mc:Choice>
        <mc:Fallback>
          <p:pic>
            <p:nvPicPr>
              <p:cNvPr id="18" name="Ink 18">
                <a:extLst>
                  <a:ext uri="{FF2B5EF4-FFF2-40B4-BE49-F238E27FC236}">
                    <a16:creationId xmlns:a16="http://schemas.microsoft.com/office/drawing/2014/main" id="{89BE3590-DC51-7D04-9B0A-2809EE6C56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6952" y="1249351"/>
                <a:ext cx="7884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71BDD7D1-2B3E-F17D-3E29-5CBA4BEA2115}"/>
                  </a:ext>
                </a:extLst>
              </p14:cNvPr>
              <p14:cNvContentPartPr/>
              <p14:nvPr/>
            </p14:nvContentPartPr>
            <p14:xfrm>
              <a:off x="2263072" y="1211551"/>
              <a:ext cx="307800" cy="208800"/>
            </p14:xfrm>
          </p:contentPart>
        </mc:Choice>
        <mc:Fallback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71BDD7D1-2B3E-F17D-3E29-5CBA4BEA21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7610" y="1196071"/>
                <a:ext cx="338364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k 32">
                <a:extLst>
                  <a:ext uri="{FF2B5EF4-FFF2-40B4-BE49-F238E27FC236}">
                    <a16:creationId xmlns:a16="http://schemas.microsoft.com/office/drawing/2014/main" id="{920A9E48-8F42-1B20-D970-4376B413C422}"/>
                  </a:ext>
                </a:extLst>
              </p14:cNvPr>
              <p14:cNvContentPartPr/>
              <p14:nvPr/>
            </p14:nvContentPartPr>
            <p14:xfrm>
              <a:off x="2570512" y="1137751"/>
              <a:ext cx="786240" cy="250920"/>
            </p14:xfrm>
          </p:contentPart>
        </mc:Choice>
        <mc:Fallback>
          <p:pic>
            <p:nvPicPr>
              <p:cNvPr id="32" name="Ink 32">
                <a:extLst>
                  <a:ext uri="{FF2B5EF4-FFF2-40B4-BE49-F238E27FC236}">
                    <a16:creationId xmlns:a16="http://schemas.microsoft.com/office/drawing/2014/main" id="{920A9E48-8F42-1B20-D970-4376B413C4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55032" y="1122249"/>
                <a:ext cx="816840" cy="281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" name="Ink 43">
                <a:extLst>
                  <a:ext uri="{FF2B5EF4-FFF2-40B4-BE49-F238E27FC236}">
                    <a16:creationId xmlns:a16="http://schemas.microsoft.com/office/drawing/2014/main" id="{C40C108F-F8D4-255E-3560-3D80BB6C1777}"/>
                  </a:ext>
                </a:extLst>
              </p14:cNvPr>
              <p14:cNvContentPartPr/>
              <p14:nvPr/>
            </p14:nvContentPartPr>
            <p14:xfrm>
              <a:off x="2285392" y="1490191"/>
              <a:ext cx="665640" cy="370440"/>
            </p14:xfrm>
          </p:contentPart>
        </mc:Choice>
        <mc:Fallback>
          <p:pic>
            <p:nvPicPr>
              <p:cNvPr id="43" name="Ink 43">
                <a:extLst>
                  <a:ext uri="{FF2B5EF4-FFF2-40B4-BE49-F238E27FC236}">
                    <a16:creationId xmlns:a16="http://schemas.microsoft.com/office/drawing/2014/main" id="{C40C108F-F8D4-255E-3560-3D80BB6C17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69920" y="1474696"/>
                <a:ext cx="696223" cy="401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Ink 55">
                <a:extLst>
                  <a:ext uri="{FF2B5EF4-FFF2-40B4-BE49-F238E27FC236}">
                    <a16:creationId xmlns:a16="http://schemas.microsoft.com/office/drawing/2014/main" id="{BD8E41B6-43E7-4740-067F-93BBE4B9B2C7}"/>
                  </a:ext>
                </a:extLst>
              </p14:cNvPr>
              <p14:cNvContentPartPr/>
              <p14:nvPr/>
            </p14:nvContentPartPr>
            <p14:xfrm>
              <a:off x="2263072" y="1738591"/>
              <a:ext cx="732240" cy="366480"/>
            </p14:xfrm>
          </p:contentPart>
        </mc:Choice>
        <mc:Fallback>
          <p:pic>
            <p:nvPicPr>
              <p:cNvPr id="55" name="Ink 55">
                <a:extLst>
                  <a:ext uri="{FF2B5EF4-FFF2-40B4-BE49-F238E27FC236}">
                    <a16:creationId xmlns:a16="http://schemas.microsoft.com/office/drawing/2014/main" id="{BD8E41B6-43E7-4740-067F-93BBE4B9B2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7600" y="1723096"/>
                <a:ext cx="762825" cy="397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877C4E1-7954-8FA5-F7D4-C92B98BC29F3}"/>
                  </a:ext>
                </a:extLst>
              </p14:cNvPr>
              <p14:cNvContentPartPr/>
              <p14:nvPr/>
            </p14:nvContentPartPr>
            <p14:xfrm>
              <a:off x="2258752" y="2091751"/>
              <a:ext cx="698400" cy="446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877C4E1-7954-8FA5-F7D4-C92B98BC29F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43272" y="2076271"/>
                <a:ext cx="729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DC0ED1F-7836-7A8F-C77C-CEB350FE32F6}"/>
                  </a:ext>
                </a:extLst>
              </p14:cNvPr>
              <p14:cNvContentPartPr/>
              <p14:nvPr/>
            </p14:nvContentPartPr>
            <p14:xfrm>
              <a:off x="2319952" y="1733551"/>
              <a:ext cx="542160" cy="604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DC0ED1F-7836-7A8F-C77C-CEB350FE3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4472" y="1718071"/>
                <a:ext cx="5727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13D3BA2-EA0F-A460-2778-9704D4DF9E2E}"/>
                  </a:ext>
                </a:extLst>
              </p14:cNvPr>
              <p14:cNvContentPartPr/>
              <p14:nvPr/>
            </p14:nvContentPartPr>
            <p14:xfrm>
              <a:off x="2297992" y="1413511"/>
              <a:ext cx="973080" cy="986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13D3BA2-EA0F-A460-2778-9704D4DF9E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2512" y="1398031"/>
                <a:ext cx="1003680" cy="1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204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50BE-642C-4341-8F17-7AE64E40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0" y="571500"/>
            <a:ext cx="11010816" cy="775290"/>
          </a:xfrm>
        </p:spPr>
        <p:txBody>
          <a:bodyPr lIns="0" tIns="0" rIns="0" bIns="0" anchor="t">
            <a:noAutofit/>
          </a:bodyPr>
          <a:lstStyle/>
          <a:p>
            <a:r>
              <a:rPr lang="en-US">
                <a:latin typeface="Intel Clear Light"/>
              </a:rPr>
              <a:t>Memory BW vs Throughput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FBD37-66C3-4526-BF62-AE40ED8A0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4" t="11872" r="6710" b="27145"/>
          <a:stretch/>
        </p:blipFill>
        <p:spPr>
          <a:xfrm>
            <a:off x="4503906" y="1599644"/>
            <a:ext cx="7186610" cy="2670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44521-2445-4E64-B94D-CA26E637C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" t="20993" r="61317" b="14303"/>
          <a:stretch/>
        </p:blipFill>
        <p:spPr>
          <a:xfrm>
            <a:off x="924232" y="1524978"/>
            <a:ext cx="3579674" cy="248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7F4688-069E-47C0-B031-58199AD2D4E1}"/>
              </a:ext>
            </a:extLst>
          </p:cNvPr>
          <p:cNvSpPr txBox="1"/>
          <p:nvPr/>
        </p:nvSpPr>
        <p:spPr>
          <a:xfrm>
            <a:off x="1253733" y="4189377"/>
            <a:ext cx="2920671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MAERI – a flexible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interconnect architecture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0ACD9-4903-4BC2-ABD3-29D529F940EF}"/>
              </a:ext>
            </a:extLst>
          </p:cNvPr>
          <p:cNvSpPr txBox="1"/>
          <p:nvPr/>
        </p:nvSpPr>
        <p:spPr>
          <a:xfrm>
            <a:off x="6044104" y="4335378"/>
            <a:ext cx="4693593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#Convolution layer in SSDMobileNetv1 (left) and ResNet34 (right)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D0305B-F658-4D15-A278-E49E3BE17012}"/>
              </a:ext>
            </a:extLst>
          </p:cNvPr>
          <p:cNvSpPr txBox="1"/>
          <p:nvPr/>
        </p:nvSpPr>
        <p:spPr>
          <a:xfrm>
            <a:off x="6391321" y="4651041"/>
            <a:ext cx="431849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Effect of SRAM BW on execution time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10">
                <a:extLst>
                  <a:ext uri="{FF2B5EF4-FFF2-40B4-BE49-F238E27FC236}">
                    <a16:creationId xmlns:a16="http://schemas.microsoft.com/office/drawing/2014/main" id="{BF7EC65A-CC7E-E1DD-4D0D-01BBE3083CDD}"/>
                  </a:ext>
                </a:extLst>
              </p14:cNvPr>
              <p14:cNvContentPartPr/>
              <p14:nvPr/>
            </p14:nvContentPartPr>
            <p14:xfrm>
              <a:off x="7307703" y="4233217"/>
              <a:ext cx="2928600" cy="440640"/>
            </p14:xfrm>
          </p:contentPart>
        </mc:Choice>
        <mc:Fallback>
          <p:pic>
            <p:nvPicPr>
              <p:cNvPr id="6" name="Ink 10">
                <a:extLst>
                  <a:ext uri="{FF2B5EF4-FFF2-40B4-BE49-F238E27FC236}">
                    <a16:creationId xmlns:a16="http://schemas.microsoft.com/office/drawing/2014/main" id="{BF7EC65A-CC7E-E1DD-4D0D-01BBE3083C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92223" y="4217737"/>
                <a:ext cx="29592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7645AA3-09F7-7F7E-8C69-5B0E996514D4}"/>
                  </a:ext>
                </a:extLst>
              </p14:cNvPr>
              <p14:cNvContentPartPr/>
              <p14:nvPr/>
            </p14:nvContentPartPr>
            <p14:xfrm>
              <a:off x="7501023" y="4632457"/>
              <a:ext cx="550800" cy="690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7645AA3-09F7-7F7E-8C69-5B0E996514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5543" y="4616985"/>
                <a:ext cx="581400" cy="721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C58535-D04E-8CF5-1223-1F9F45375F20}"/>
                  </a:ext>
                </a:extLst>
              </p14:cNvPr>
              <p14:cNvContentPartPr/>
              <p14:nvPr/>
            </p14:nvContentPartPr>
            <p14:xfrm>
              <a:off x="7759143" y="4611937"/>
              <a:ext cx="329400" cy="156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C58535-D04E-8CF5-1223-1F9F45375F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43663" y="4596457"/>
                <a:ext cx="3600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B6653B0-D655-AA0E-907D-D0859C56AADA}"/>
                  </a:ext>
                </a:extLst>
              </p14:cNvPr>
              <p14:cNvContentPartPr/>
              <p14:nvPr/>
            </p14:nvContentPartPr>
            <p14:xfrm>
              <a:off x="8001783" y="4620217"/>
              <a:ext cx="45720" cy="164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B6653B0-D655-AA0E-907D-D0859C56AA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86303" y="4604737"/>
                <a:ext cx="763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00219F-DF45-B97A-E7CA-61C0725A2CF7}"/>
                  </a:ext>
                </a:extLst>
              </p14:cNvPr>
              <p14:cNvContentPartPr/>
              <p14:nvPr/>
            </p14:nvContentPartPr>
            <p14:xfrm>
              <a:off x="7509663" y="4599337"/>
              <a:ext cx="1825560" cy="819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00219F-DF45-B97A-E7CA-61C0725A2CF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94186" y="4583857"/>
                <a:ext cx="1856154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7BAB627-2452-7AA9-F3BB-42EBF72716B8}"/>
                  </a:ext>
                </a:extLst>
              </p14:cNvPr>
              <p14:cNvContentPartPr/>
              <p14:nvPr/>
            </p14:nvContentPartPr>
            <p14:xfrm>
              <a:off x="9110583" y="4632457"/>
              <a:ext cx="193680" cy="86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7BAB627-2452-7AA9-F3BB-42EBF72716B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95103" y="4616977"/>
                <a:ext cx="2242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64A2E118-5DEC-6375-2FAA-61DF6B4CD0B6}"/>
                  </a:ext>
                </a:extLst>
              </p14:cNvPr>
              <p14:cNvContentPartPr/>
              <p14:nvPr/>
            </p14:nvContentPartPr>
            <p14:xfrm>
              <a:off x="6701823" y="5313937"/>
              <a:ext cx="2526480" cy="441360"/>
            </p14:xfrm>
          </p:contentPart>
        </mc:Choice>
        <mc:Fallback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64A2E118-5DEC-6375-2FAA-61DF6B4CD0B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86341" y="5298457"/>
                <a:ext cx="2557084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8" name="Ink 58">
                <a:extLst>
                  <a:ext uri="{FF2B5EF4-FFF2-40B4-BE49-F238E27FC236}">
                    <a16:creationId xmlns:a16="http://schemas.microsoft.com/office/drawing/2014/main" id="{0D895426-DD62-C4A0-B4E0-C7797DAA1208}"/>
                  </a:ext>
                </a:extLst>
              </p14:cNvPr>
              <p14:cNvContentPartPr/>
              <p14:nvPr/>
            </p14:nvContentPartPr>
            <p14:xfrm>
              <a:off x="9672183" y="5089657"/>
              <a:ext cx="880920" cy="470520"/>
            </p14:xfrm>
          </p:contentPart>
        </mc:Choice>
        <mc:Fallback>
          <p:pic>
            <p:nvPicPr>
              <p:cNvPr id="58" name="Ink 58">
                <a:extLst>
                  <a:ext uri="{FF2B5EF4-FFF2-40B4-BE49-F238E27FC236}">
                    <a16:creationId xmlns:a16="http://schemas.microsoft.com/office/drawing/2014/main" id="{0D895426-DD62-C4A0-B4E0-C7797DAA12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51655" y="5074189"/>
                <a:ext cx="916575" cy="50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7C7410-72F1-5CE0-BEBF-6DE3809E2B85}"/>
                  </a:ext>
                </a:extLst>
              </p14:cNvPr>
              <p14:cNvContentPartPr/>
              <p14:nvPr/>
            </p14:nvContentPartPr>
            <p14:xfrm>
              <a:off x="9596223" y="5595097"/>
              <a:ext cx="812520" cy="111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7C7410-72F1-5CE0-BEBF-6DE3809E2B8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80743" y="5579567"/>
                <a:ext cx="843120" cy="1422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729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703B-8CA0-49AA-A6DF-D977802C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Commercial 2D Inference Engines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1565810-DE90-E53D-563C-0A221A5ADF95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83481705"/>
              </p:ext>
            </p:extLst>
          </p:nvPr>
        </p:nvGraphicFramePr>
        <p:xfrm>
          <a:off x="427596" y="3211830"/>
          <a:ext cx="11010900" cy="3074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20CE7F9-604B-40BD-BDBD-E71C76D4D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974" y="1074676"/>
            <a:ext cx="6939264" cy="19050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5F10F9-CEF7-4189-9339-E0CC0F0BD89B}"/>
              </a:ext>
            </a:extLst>
          </p:cNvPr>
          <p:cNvSpPr/>
          <p:nvPr/>
        </p:nvSpPr>
        <p:spPr>
          <a:xfrm>
            <a:off x="3686830" y="1307659"/>
            <a:ext cx="718944" cy="167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A10CD-DFCE-4312-A9E8-459379A46A33}"/>
              </a:ext>
            </a:extLst>
          </p:cNvPr>
          <p:cNvSpPr txBox="1"/>
          <p:nvPr/>
        </p:nvSpPr>
        <p:spPr>
          <a:xfrm>
            <a:off x="9588008" y="1745974"/>
            <a:ext cx="628377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G-GPU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2"/>
                </a:solidFill>
                <a:sym typeface="Helvetica Neue"/>
              </a:rPr>
              <a:t>T-TPU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4AF04E-B6FE-C327-8321-963D1FC83557}"/>
                  </a:ext>
                </a:extLst>
              </p14:cNvPr>
              <p14:cNvContentPartPr/>
              <p14:nvPr/>
            </p14:nvContentPartPr>
            <p14:xfrm>
              <a:off x="4971947" y="1279362"/>
              <a:ext cx="626040" cy="30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4AF04E-B6FE-C327-8321-963D1FC835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17947" y="1171362"/>
                <a:ext cx="7336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EDEDCF-03BC-2228-695C-7606DA615620}"/>
                  </a:ext>
                </a:extLst>
              </p14:cNvPr>
              <p14:cNvContentPartPr/>
              <p14:nvPr/>
            </p14:nvContentPartPr>
            <p14:xfrm>
              <a:off x="5425393" y="269202"/>
              <a:ext cx="565920" cy="798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EDEDCF-03BC-2228-695C-7606DA6156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9913" y="253722"/>
                <a:ext cx="59652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65F16D-9606-F855-44AF-26C64FEC6869}"/>
                  </a:ext>
                </a:extLst>
              </p14:cNvPr>
              <p14:cNvContentPartPr/>
              <p14:nvPr/>
            </p14:nvContentPartPr>
            <p14:xfrm>
              <a:off x="5356273" y="934122"/>
              <a:ext cx="233280" cy="186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65F16D-9606-F855-44AF-26C64FEC68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0817" y="918642"/>
                <a:ext cx="263833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8">
                <a:extLst>
                  <a:ext uri="{FF2B5EF4-FFF2-40B4-BE49-F238E27FC236}">
                    <a16:creationId xmlns:a16="http://schemas.microsoft.com/office/drawing/2014/main" id="{CEF0156C-8F07-5F4F-06DB-631FCA2A0C45}"/>
                  </a:ext>
                </a:extLst>
              </p14:cNvPr>
              <p14:cNvContentPartPr/>
              <p14:nvPr/>
            </p14:nvContentPartPr>
            <p14:xfrm>
              <a:off x="6065017" y="146160"/>
              <a:ext cx="1109520" cy="304200"/>
            </p14:xfrm>
          </p:contentPart>
        </mc:Choice>
        <mc:Fallback>
          <p:pic>
            <p:nvPicPr>
              <p:cNvPr id="38" name="Ink 38">
                <a:extLst>
                  <a:ext uri="{FF2B5EF4-FFF2-40B4-BE49-F238E27FC236}">
                    <a16:creationId xmlns:a16="http://schemas.microsoft.com/office/drawing/2014/main" id="{CEF0156C-8F07-5F4F-06DB-631FCA2A0C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49537" y="125640"/>
                <a:ext cx="11401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9" name="Ink 49">
                <a:extLst>
                  <a:ext uri="{FF2B5EF4-FFF2-40B4-BE49-F238E27FC236}">
                    <a16:creationId xmlns:a16="http://schemas.microsoft.com/office/drawing/2014/main" id="{E7992DFE-CD35-3B41-5424-11E61D9F4C22}"/>
                  </a:ext>
                </a:extLst>
              </p14:cNvPr>
              <p14:cNvContentPartPr/>
              <p14:nvPr/>
            </p14:nvContentPartPr>
            <p14:xfrm>
              <a:off x="7432927" y="122400"/>
              <a:ext cx="817560" cy="223920"/>
            </p14:xfrm>
          </p:contentPart>
        </mc:Choice>
        <mc:Fallback>
          <p:pic>
            <p:nvPicPr>
              <p:cNvPr id="49" name="Ink 49">
                <a:extLst>
                  <a:ext uri="{FF2B5EF4-FFF2-40B4-BE49-F238E27FC236}">
                    <a16:creationId xmlns:a16="http://schemas.microsoft.com/office/drawing/2014/main" id="{E7992DFE-CD35-3B41-5424-11E61D9F4C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17447" y="106920"/>
                <a:ext cx="848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7" name="Ink 57">
                <a:extLst>
                  <a:ext uri="{FF2B5EF4-FFF2-40B4-BE49-F238E27FC236}">
                    <a16:creationId xmlns:a16="http://schemas.microsoft.com/office/drawing/2014/main" id="{489268BF-EBBE-1B5F-0F49-289BA0AAF896}"/>
                  </a:ext>
                </a:extLst>
              </p14:cNvPr>
              <p14:cNvContentPartPr/>
              <p14:nvPr/>
            </p14:nvContentPartPr>
            <p14:xfrm>
              <a:off x="8370367" y="78480"/>
              <a:ext cx="607680" cy="289080"/>
            </p14:xfrm>
          </p:contentPart>
        </mc:Choice>
        <mc:Fallback>
          <p:pic>
            <p:nvPicPr>
              <p:cNvPr id="57" name="Ink 57">
                <a:extLst>
                  <a:ext uri="{FF2B5EF4-FFF2-40B4-BE49-F238E27FC236}">
                    <a16:creationId xmlns:a16="http://schemas.microsoft.com/office/drawing/2014/main" id="{489268BF-EBBE-1B5F-0F49-289BA0AAF89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49847" y="57960"/>
                <a:ext cx="643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8A55AA4-CC18-09ED-E917-88ED15D9DF03}"/>
                  </a:ext>
                </a:extLst>
              </p14:cNvPr>
              <p14:cNvContentPartPr/>
              <p14:nvPr/>
            </p14:nvContentPartPr>
            <p14:xfrm>
              <a:off x="8975167" y="265320"/>
              <a:ext cx="39600" cy="51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8A55AA4-CC18-09ED-E917-88ED15D9DF0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59687" y="249840"/>
                <a:ext cx="70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id="{2015324C-254B-E017-F73A-8AF7C12D3C88}"/>
                  </a:ext>
                </a:extLst>
              </p14:cNvPr>
              <p14:cNvContentPartPr/>
              <p14:nvPr/>
            </p14:nvContentPartPr>
            <p14:xfrm>
              <a:off x="9089407" y="119160"/>
              <a:ext cx="516600" cy="188280"/>
            </p14:xfrm>
          </p:contentPart>
        </mc:Choice>
        <mc:Fallback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2015324C-254B-E017-F73A-8AF7C12D3C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73916" y="103680"/>
                <a:ext cx="547221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2" name="Ink 72">
                <a:extLst>
                  <a:ext uri="{FF2B5EF4-FFF2-40B4-BE49-F238E27FC236}">
                    <a16:creationId xmlns:a16="http://schemas.microsoft.com/office/drawing/2014/main" id="{572EC6D9-2758-CA62-46DE-7DF4FCE7BC06}"/>
                  </a:ext>
                </a:extLst>
              </p14:cNvPr>
              <p14:cNvContentPartPr/>
              <p14:nvPr/>
            </p14:nvContentPartPr>
            <p14:xfrm>
              <a:off x="9707527" y="28440"/>
              <a:ext cx="413280" cy="372240"/>
            </p14:xfrm>
          </p:contentPart>
        </mc:Choice>
        <mc:Fallback>
          <p:pic>
            <p:nvPicPr>
              <p:cNvPr id="72" name="Ink 72">
                <a:extLst>
                  <a:ext uri="{FF2B5EF4-FFF2-40B4-BE49-F238E27FC236}">
                    <a16:creationId xmlns:a16="http://schemas.microsoft.com/office/drawing/2014/main" id="{572EC6D9-2758-CA62-46DE-7DF4FCE7BC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92060" y="12960"/>
                <a:ext cx="443853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5" name="Ink 75">
                <a:extLst>
                  <a:ext uri="{FF2B5EF4-FFF2-40B4-BE49-F238E27FC236}">
                    <a16:creationId xmlns:a16="http://schemas.microsoft.com/office/drawing/2014/main" id="{BB748407-EF67-DC48-1FFF-B35CE7CCF8E7}"/>
                  </a:ext>
                </a:extLst>
              </p14:cNvPr>
              <p14:cNvContentPartPr/>
              <p14:nvPr/>
            </p14:nvContentPartPr>
            <p14:xfrm>
              <a:off x="10162207" y="166320"/>
              <a:ext cx="143640" cy="196200"/>
            </p14:xfrm>
          </p:contentPart>
        </mc:Choice>
        <mc:Fallback>
          <p:pic>
            <p:nvPicPr>
              <p:cNvPr id="75" name="Ink 75">
                <a:extLst>
                  <a:ext uri="{FF2B5EF4-FFF2-40B4-BE49-F238E27FC236}">
                    <a16:creationId xmlns:a16="http://schemas.microsoft.com/office/drawing/2014/main" id="{BB748407-EF67-DC48-1FFF-B35CE7CCF8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46727" y="150840"/>
                <a:ext cx="1742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8" name="Ink 78">
                <a:extLst>
                  <a:ext uri="{FF2B5EF4-FFF2-40B4-BE49-F238E27FC236}">
                    <a16:creationId xmlns:a16="http://schemas.microsoft.com/office/drawing/2014/main" id="{CED84724-3BB4-6A5E-0CDF-BA5411F19922}"/>
                  </a:ext>
                </a:extLst>
              </p14:cNvPr>
              <p14:cNvContentPartPr/>
              <p14:nvPr/>
            </p14:nvContentPartPr>
            <p14:xfrm>
              <a:off x="10403407" y="146160"/>
              <a:ext cx="236880" cy="146880"/>
            </p14:xfrm>
          </p:contentPart>
        </mc:Choice>
        <mc:Fallback>
          <p:pic>
            <p:nvPicPr>
              <p:cNvPr id="78" name="Ink 78">
                <a:extLst>
                  <a:ext uri="{FF2B5EF4-FFF2-40B4-BE49-F238E27FC236}">
                    <a16:creationId xmlns:a16="http://schemas.microsoft.com/office/drawing/2014/main" id="{CED84724-3BB4-6A5E-0CDF-BA5411F1992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382856" y="125640"/>
                <a:ext cx="277622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7" name="Ink 87">
                <a:extLst>
                  <a:ext uri="{FF2B5EF4-FFF2-40B4-BE49-F238E27FC236}">
                    <a16:creationId xmlns:a16="http://schemas.microsoft.com/office/drawing/2014/main" id="{7EA45684-5E00-40E3-96D6-6EC9E31BBCC6}"/>
                  </a:ext>
                </a:extLst>
              </p14:cNvPr>
              <p14:cNvContentPartPr/>
              <p14:nvPr/>
            </p14:nvContentPartPr>
            <p14:xfrm>
              <a:off x="10141687" y="398160"/>
              <a:ext cx="902880" cy="446040"/>
            </p14:xfrm>
          </p:contentPart>
        </mc:Choice>
        <mc:Fallback>
          <p:pic>
            <p:nvPicPr>
              <p:cNvPr id="87" name="Ink 87">
                <a:extLst>
                  <a:ext uri="{FF2B5EF4-FFF2-40B4-BE49-F238E27FC236}">
                    <a16:creationId xmlns:a16="http://schemas.microsoft.com/office/drawing/2014/main" id="{7EA45684-5E00-40E3-96D6-6EC9E31BBCC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126207" y="382692"/>
                <a:ext cx="933480" cy="47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2" name="Ink 113">
                <a:extLst>
                  <a:ext uri="{FF2B5EF4-FFF2-40B4-BE49-F238E27FC236}">
                    <a16:creationId xmlns:a16="http://schemas.microsoft.com/office/drawing/2014/main" id="{4DFF1A9C-3ED3-AD09-D00B-5D3143066AD4}"/>
                  </a:ext>
                </a:extLst>
              </p14:cNvPr>
              <p14:cNvContentPartPr/>
              <p14:nvPr/>
            </p14:nvContentPartPr>
            <p14:xfrm>
              <a:off x="10134487" y="852120"/>
              <a:ext cx="667800" cy="226080"/>
            </p14:xfrm>
          </p:contentPart>
        </mc:Choice>
        <mc:Fallback>
          <p:pic>
            <p:nvPicPr>
              <p:cNvPr id="112" name="Ink 113">
                <a:extLst>
                  <a:ext uri="{FF2B5EF4-FFF2-40B4-BE49-F238E27FC236}">
                    <a16:creationId xmlns:a16="http://schemas.microsoft.com/office/drawing/2014/main" id="{4DFF1A9C-3ED3-AD09-D00B-5D3143066AD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19007" y="836640"/>
                <a:ext cx="6984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3" name="Ink 113">
                <a:extLst>
                  <a:ext uri="{FF2B5EF4-FFF2-40B4-BE49-F238E27FC236}">
                    <a16:creationId xmlns:a16="http://schemas.microsoft.com/office/drawing/2014/main" id="{88CBEF4F-DFE9-6AF7-9D48-0DA8B6A95AFD}"/>
                  </a:ext>
                </a:extLst>
              </p14:cNvPr>
              <p14:cNvContentPartPr/>
              <p14:nvPr/>
            </p14:nvContentPartPr>
            <p14:xfrm>
              <a:off x="11106847" y="374040"/>
              <a:ext cx="833400" cy="293400"/>
            </p14:xfrm>
          </p:contentPart>
        </mc:Choice>
        <mc:Fallback>
          <p:pic>
            <p:nvPicPr>
              <p:cNvPr id="113" name="Ink 113">
                <a:extLst>
                  <a:ext uri="{FF2B5EF4-FFF2-40B4-BE49-F238E27FC236}">
                    <a16:creationId xmlns:a16="http://schemas.microsoft.com/office/drawing/2014/main" id="{88CBEF4F-DFE9-6AF7-9D48-0DA8B6A95AF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91374" y="358579"/>
                <a:ext cx="863987" cy="323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7" name="Ink 117">
                <a:extLst>
                  <a:ext uri="{FF2B5EF4-FFF2-40B4-BE49-F238E27FC236}">
                    <a16:creationId xmlns:a16="http://schemas.microsoft.com/office/drawing/2014/main" id="{65217A54-E3D1-28A5-E263-65F1B3A28F81}"/>
                  </a:ext>
                </a:extLst>
              </p14:cNvPr>
              <p14:cNvContentPartPr/>
              <p14:nvPr/>
            </p14:nvContentPartPr>
            <p14:xfrm>
              <a:off x="10804087" y="849600"/>
              <a:ext cx="527040" cy="402120"/>
            </p14:xfrm>
          </p:contentPart>
        </mc:Choice>
        <mc:Fallback>
          <p:pic>
            <p:nvPicPr>
              <p:cNvPr id="117" name="Ink 117">
                <a:extLst>
                  <a:ext uri="{FF2B5EF4-FFF2-40B4-BE49-F238E27FC236}">
                    <a16:creationId xmlns:a16="http://schemas.microsoft.com/office/drawing/2014/main" id="{65217A54-E3D1-28A5-E263-65F1B3A28F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788607" y="834120"/>
                <a:ext cx="5576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87EBD30-32C7-3ABC-DFB5-EB3CD652EEED}"/>
                  </a:ext>
                </a:extLst>
              </p14:cNvPr>
              <p14:cNvContentPartPr/>
              <p14:nvPr/>
            </p14:nvContentPartPr>
            <p14:xfrm>
              <a:off x="11452807" y="824040"/>
              <a:ext cx="76680" cy="720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87EBD30-32C7-3ABC-DFB5-EB3CD652EE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437254" y="808560"/>
                <a:ext cx="107424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5A4BC01-624D-3B85-8A28-F62C6A8E2603}"/>
                  </a:ext>
                </a:extLst>
              </p14:cNvPr>
              <p14:cNvContentPartPr/>
              <p14:nvPr/>
            </p14:nvContentPartPr>
            <p14:xfrm>
              <a:off x="11494567" y="995040"/>
              <a:ext cx="16560" cy="212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5A4BC01-624D-3B85-8A28-F62C6A8E260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479087" y="979560"/>
                <a:ext cx="4716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8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326C3B-6B8D-4BCD-8C2A-0424F8CF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2" y="571500"/>
            <a:ext cx="11507000" cy="606941"/>
          </a:xfrm>
        </p:spPr>
        <p:txBody>
          <a:bodyPr lIns="0" tIns="0" rIns="0" bIns="0" anchor="t">
            <a:noAutofit/>
          </a:bodyPr>
          <a:lstStyle/>
          <a:p>
            <a:r>
              <a:rPr lang="en-US">
                <a:latin typeface="Intel Clear Light"/>
              </a:rPr>
              <a:t>Case study: SpringHill (SPH) high level architecture</a:t>
            </a:r>
            <a:endParaRPr lang="en-US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E9EDB-7F55-4B0B-9092-8C4514F9074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95657" y="4345716"/>
            <a:ext cx="7880172" cy="1463957"/>
          </a:xfrm>
        </p:spPr>
        <p:txBody>
          <a:bodyPr>
            <a:normAutofit/>
          </a:bodyPr>
          <a:lstStyle/>
          <a:p>
            <a:r>
              <a:rPr lang="en-US" sz="2400"/>
              <a:t>4K MAC units per compute grid (DELPHI/ICE)</a:t>
            </a:r>
          </a:p>
          <a:p>
            <a:r>
              <a:rPr lang="en-US" sz="2400"/>
              <a:t>Each ICE unit has a 4MB </a:t>
            </a:r>
            <a:r>
              <a:rPr lang="en-US" sz="2400" err="1"/>
              <a:t>DeepSRAM</a:t>
            </a:r>
            <a:endParaRPr lang="en-US" sz="2400"/>
          </a:p>
          <a:p>
            <a:r>
              <a:rPr lang="en-US" sz="2400"/>
              <a:t>A 3MB LLC is shared by two ICE units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75B6B9-554C-4810-82D3-4CB368CBF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717" y="1749512"/>
            <a:ext cx="3083224" cy="2124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2A7B4D-982B-4C24-84BD-2D261B736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739" y="1399820"/>
            <a:ext cx="2611237" cy="2714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96C38-6957-4A5C-82DD-D6019D414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47" y="1553091"/>
            <a:ext cx="3274672" cy="2407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B692A0-33FC-8BF4-9C0D-B7B3413744C2}"/>
              </a:ext>
            </a:extLst>
          </p:cNvPr>
          <p:cNvSpPr txBox="1"/>
          <p:nvPr/>
        </p:nvSpPr>
        <p:spPr>
          <a:xfrm>
            <a:off x="7217106" y="5526406"/>
            <a:ext cx="448912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2438338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>
                <a:hlinkClick r:id="rId6"/>
              </a:rPr>
              <a:t>https://en.wikichip.org/wiki/intel/microarchitectures/spring_hill</a:t>
            </a:r>
            <a:endParaRPr lang="en-US" sz="1200"/>
          </a:p>
          <a:p>
            <a:pPr marL="0" marR="0" indent="0" defTabSz="2438338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F4E44-56FF-21E9-B22A-6D9CEED44A8C}"/>
              </a:ext>
            </a:extLst>
          </p:cNvPr>
          <p:cNvSpPr txBox="1"/>
          <p:nvPr/>
        </p:nvSpPr>
        <p:spPr>
          <a:xfrm>
            <a:off x="6756669" y="5717340"/>
            <a:ext cx="442031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2438338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>
                <a:hlinkClick r:id="rId7"/>
              </a:rPr>
              <a:t>https://ieeexplore.ieee.org/stamp/stamp.jsp?tp=&amp;arnumber=8875671</a:t>
            </a:r>
            <a:endParaRPr lang="en-US" sz="1200"/>
          </a:p>
          <a:p>
            <a:pPr marL="0" marR="0" indent="0" defTabSz="2438338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444C9A-5827-41F1-8BFE-0799C5954AB7}"/>
              </a:ext>
            </a:extLst>
          </p:cNvPr>
          <p:cNvCxnSpPr/>
          <p:nvPr/>
        </p:nvCxnSpPr>
        <p:spPr>
          <a:xfrm flipV="1">
            <a:off x="3421930" y="1749512"/>
            <a:ext cx="1245787" cy="86171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CC671C-A3A2-423D-ABE9-C044B4B462FB}"/>
              </a:ext>
            </a:extLst>
          </p:cNvPr>
          <p:cNvCxnSpPr/>
          <p:nvPr/>
        </p:nvCxnSpPr>
        <p:spPr>
          <a:xfrm>
            <a:off x="3421930" y="3007151"/>
            <a:ext cx="1245787" cy="86672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k 26">
                <a:extLst>
                  <a:ext uri="{FF2B5EF4-FFF2-40B4-BE49-F238E27FC236}">
                    <a16:creationId xmlns:a16="http://schemas.microsoft.com/office/drawing/2014/main" id="{3B486D7A-E473-6C6F-BEB2-BDC87F33D575}"/>
                  </a:ext>
                </a:extLst>
              </p14:cNvPr>
              <p14:cNvContentPartPr/>
              <p14:nvPr/>
            </p14:nvContentPartPr>
            <p14:xfrm>
              <a:off x="2914744" y="4007780"/>
              <a:ext cx="115560" cy="277920"/>
            </p14:xfrm>
          </p:contentPart>
        </mc:Choice>
        <mc:Fallback>
          <p:pic>
            <p:nvPicPr>
              <p:cNvPr id="24" name="Ink 26">
                <a:extLst>
                  <a:ext uri="{FF2B5EF4-FFF2-40B4-BE49-F238E27FC236}">
                    <a16:creationId xmlns:a16="http://schemas.microsoft.com/office/drawing/2014/main" id="{3B486D7A-E473-6C6F-BEB2-BDC87F33D5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9216" y="3992300"/>
                <a:ext cx="146256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Ink 26">
                <a:extLst>
                  <a:ext uri="{FF2B5EF4-FFF2-40B4-BE49-F238E27FC236}">
                    <a16:creationId xmlns:a16="http://schemas.microsoft.com/office/drawing/2014/main" id="{28936121-5CA0-2B3C-1F7E-7BF515425A98}"/>
                  </a:ext>
                </a:extLst>
              </p14:cNvPr>
              <p14:cNvContentPartPr/>
              <p14:nvPr/>
            </p14:nvContentPartPr>
            <p14:xfrm>
              <a:off x="1772464" y="3910580"/>
              <a:ext cx="948600" cy="366840"/>
            </p14:xfrm>
          </p:contentPart>
        </mc:Choice>
        <mc:Fallback>
          <p:pic>
            <p:nvPicPr>
              <p:cNvPr id="25" name="Ink 26">
                <a:extLst>
                  <a:ext uri="{FF2B5EF4-FFF2-40B4-BE49-F238E27FC236}">
                    <a16:creationId xmlns:a16="http://schemas.microsoft.com/office/drawing/2014/main" id="{28936121-5CA0-2B3C-1F7E-7BF515425A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6978" y="3895115"/>
                <a:ext cx="979212" cy="397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48FD8A9F-1090-823C-A3BB-F01B67F994B7}"/>
                  </a:ext>
                </a:extLst>
              </p14:cNvPr>
              <p14:cNvContentPartPr/>
              <p14:nvPr/>
            </p14:nvContentPartPr>
            <p14:xfrm>
              <a:off x="860944" y="4063220"/>
              <a:ext cx="693720" cy="704520"/>
            </p14:xfrm>
          </p:contentPart>
        </mc:Choice>
        <mc:Fallback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48FD8A9F-1090-823C-A3BB-F01B67F994B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5472" y="4047740"/>
                <a:ext cx="724304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CD6F5D8-2B28-5019-F19F-81401794A4E8}"/>
                  </a:ext>
                </a:extLst>
              </p14:cNvPr>
              <p14:cNvContentPartPr/>
              <p14:nvPr/>
            </p14:nvContentPartPr>
            <p14:xfrm>
              <a:off x="3442144" y="5265260"/>
              <a:ext cx="12240" cy="12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CD6F5D8-2B28-5019-F19F-81401794A4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26664" y="5249780"/>
                <a:ext cx="42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4265FC-3901-A5E9-8006-035AD6CDE92D}"/>
                  </a:ext>
                </a:extLst>
              </p14:cNvPr>
              <p14:cNvContentPartPr/>
              <p14:nvPr/>
            </p14:nvContentPartPr>
            <p14:xfrm>
              <a:off x="3263944" y="4813100"/>
              <a:ext cx="627120" cy="444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4265FC-3901-A5E9-8006-035AD6CDE92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48464" y="4797620"/>
                <a:ext cx="65772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A8DB28-AB2C-29A9-D823-F5F36904F894}"/>
                  </a:ext>
                </a:extLst>
              </p14:cNvPr>
              <p14:cNvContentPartPr/>
              <p14:nvPr/>
            </p14:nvContentPartPr>
            <p14:xfrm>
              <a:off x="5419264" y="4991300"/>
              <a:ext cx="434880" cy="43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A8DB28-AB2C-29A9-D823-F5F36904F89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03784" y="4975820"/>
                <a:ext cx="4654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6B9893-B329-895B-7D57-11F05C3F410E}"/>
                  </a:ext>
                </a:extLst>
              </p14:cNvPr>
              <p14:cNvContentPartPr/>
              <p14:nvPr/>
            </p14:nvContentPartPr>
            <p14:xfrm>
              <a:off x="5752264" y="4931900"/>
              <a:ext cx="165240" cy="174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6B9893-B329-895B-7D57-11F05C3F410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36750" y="4916388"/>
                <a:ext cx="195907" cy="205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A8B2DC1-38F4-2642-6BC0-50F0CF9492BD}"/>
                  </a:ext>
                </a:extLst>
              </p14:cNvPr>
              <p14:cNvContentPartPr/>
              <p14:nvPr/>
            </p14:nvContentPartPr>
            <p14:xfrm>
              <a:off x="6107584" y="4900220"/>
              <a:ext cx="174960" cy="194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A8B2DC1-38F4-2642-6BC0-50F0CF9492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92104" y="4884740"/>
                <a:ext cx="2055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4449E3C-6269-F631-3868-4EF6601B4777}"/>
                  </a:ext>
                </a:extLst>
              </p14:cNvPr>
              <p14:cNvContentPartPr/>
              <p14:nvPr/>
            </p14:nvContentPartPr>
            <p14:xfrm>
              <a:off x="6309904" y="4761260"/>
              <a:ext cx="155160" cy="3452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4449E3C-6269-F631-3868-4EF6601B477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94424" y="4745780"/>
                <a:ext cx="1857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2B20DDB-39D6-9BE2-78FF-E76A20E5ACD2}"/>
                  </a:ext>
                </a:extLst>
              </p14:cNvPr>
              <p14:cNvContentPartPr/>
              <p14:nvPr/>
            </p14:nvContentPartPr>
            <p14:xfrm>
              <a:off x="6511864" y="4955660"/>
              <a:ext cx="103320" cy="79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2B20DDB-39D6-9BE2-78FF-E76A20E5ACD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96384" y="4940180"/>
                <a:ext cx="1339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3AE5C84-31CB-D01E-0876-4015C1128F40}"/>
                  </a:ext>
                </a:extLst>
              </p14:cNvPr>
              <p14:cNvContentPartPr/>
              <p14:nvPr/>
            </p14:nvContentPartPr>
            <p14:xfrm>
              <a:off x="6603304" y="4923980"/>
              <a:ext cx="36000" cy="9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3AE5C84-31CB-D01E-0876-4015C1128F4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87824" y="4908500"/>
                <a:ext cx="666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67B9C04-C76E-3F15-DE37-4F2F4EED6E53}"/>
                  </a:ext>
                </a:extLst>
              </p14:cNvPr>
              <p14:cNvContentPartPr/>
              <p14:nvPr/>
            </p14:nvContentPartPr>
            <p14:xfrm>
              <a:off x="6678544" y="4909940"/>
              <a:ext cx="107280" cy="161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67B9C04-C76E-3F15-DE37-4F2F4EED6E5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63064" y="4894460"/>
                <a:ext cx="1378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9FDE626-954E-79A9-B163-6E8000D0AD2B}"/>
                  </a:ext>
                </a:extLst>
              </p14:cNvPr>
              <p14:cNvContentPartPr/>
              <p14:nvPr/>
            </p14:nvContentPartPr>
            <p14:xfrm>
              <a:off x="6793744" y="4931900"/>
              <a:ext cx="171000" cy="795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9FDE626-954E-79A9-B163-6E8000D0AD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78264" y="4916420"/>
                <a:ext cx="201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082462-26BC-6F5E-806D-F2CDDF8DE87D}"/>
                  </a:ext>
                </a:extLst>
              </p14:cNvPr>
              <p14:cNvContentPartPr/>
              <p14:nvPr/>
            </p14:nvContentPartPr>
            <p14:xfrm>
              <a:off x="6979864" y="4741460"/>
              <a:ext cx="190800" cy="369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082462-26BC-6F5E-806D-F2CDDF8DE87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64384" y="4725965"/>
                <a:ext cx="221400" cy="399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94CEFBC6-A7EA-B397-D792-29F38EED54C0}"/>
                  </a:ext>
                </a:extLst>
              </p14:cNvPr>
              <p14:cNvContentPartPr/>
              <p14:nvPr/>
            </p14:nvContentPartPr>
            <p14:xfrm>
              <a:off x="7277584" y="4672340"/>
              <a:ext cx="408960" cy="433800"/>
            </p14:xfrm>
          </p:contentPart>
        </mc:Choice>
        <mc:Fallback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94CEFBC6-A7EA-B397-D792-29F38EED54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62104" y="4651820"/>
                <a:ext cx="43956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BFCC2ECF-D8EB-C5D8-BE6C-EFBE1F6571CB}"/>
                  </a:ext>
                </a:extLst>
              </p14:cNvPr>
              <p14:cNvContentPartPr/>
              <p14:nvPr/>
            </p14:nvContentPartPr>
            <p14:xfrm>
              <a:off x="7884184" y="4719500"/>
              <a:ext cx="1222200" cy="316080"/>
            </p14:xfrm>
          </p:contentPart>
        </mc:Choice>
        <mc:Fallback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BFCC2ECF-D8EB-C5D8-BE6C-EFBE1F6571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68699" y="4704002"/>
                <a:ext cx="1252809" cy="346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2" name="Ink 63">
                <a:extLst>
                  <a:ext uri="{FF2B5EF4-FFF2-40B4-BE49-F238E27FC236}">
                    <a16:creationId xmlns:a16="http://schemas.microsoft.com/office/drawing/2014/main" id="{E8A90A7A-6336-4D21-D7ED-25882B795B1F}"/>
                  </a:ext>
                </a:extLst>
              </p14:cNvPr>
              <p14:cNvContentPartPr/>
              <p14:nvPr/>
            </p14:nvContentPartPr>
            <p14:xfrm>
              <a:off x="10009983" y="4606820"/>
              <a:ext cx="357120" cy="369000"/>
            </p14:xfrm>
          </p:contentPart>
        </mc:Choice>
        <mc:Fallback>
          <p:pic>
            <p:nvPicPr>
              <p:cNvPr id="62" name="Ink 63">
                <a:extLst>
                  <a:ext uri="{FF2B5EF4-FFF2-40B4-BE49-F238E27FC236}">
                    <a16:creationId xmlns:a16="http://schemas.microsoft.com/office/drawing/2014/main" id="{E8A90A7A-6336-4D21-D7ED-25882B795B1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94487" y="4591355"/>
                <a:ext cx="387751" cy="399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3" name="Ink 63">
                <a:extLst>
                  <a:ext uri="{FF2B5EF4-FFF2-40B4-BE49-F238E27FC236}">
                    <a16:creationId xmlns:a16="http://schemas.microsoft.com/office/drawing/2014/main" id="{BD0D52B4-1C3F-DCD5-9476-FEAF9E08D46C}"/>
                  </a:ext>
                </a:extLst>
              </p14:cNvPr>
              <p14:cNvContentPartPr/>
              <p14:nvPr/>
            </p14:nvContentPartPr>
            <p14:xfrm>
              <a:off x="9327783" y="4747220"/>
              <a:ext cx="428760" cy="236520"/>
            </p14:xfrm>
          </p:contentPart>
        </mc:Choice>
        <mc:Fallback>
          <p:pic>
            <p:nvPicPr>
              <p:cNvPr id="63" name="Ink 63">
                <a:extLst>
                  <a:ext uri="{FF2B5EF4-FFF2-40B4-BE49-F238E27FC236}">
                    <a16:creationId xmlns:a16="http://schemas.microsoft.com/office/drawing/2014/main" id="{BD0D52B4-1C3F-DCD5-9476-FEAF9E08D46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312303" y="4731740"/>
                <a:ext cx="4593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id="{9AFBDA4E-2200-E54C-46B6-760AF5F7087B}"/>
                  </a:ext>
                </a:extLst>
              </p14:cNvPr>
              <p14:cNvContentPartPr/>
              <p14:nvPr/>
            </p14:nvContentPartPr>
            <p14:xfrm>
              <a:off x="10394823" y="4737500"/>
              <a:ext cx="420840" cy="119520"/>
            </p14:xfrm>
          </p:contentPart>
        </mc:Choice>
        <mc:Fallback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9AFBDA4E-2200-E54C-46B6-760AF5F708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379343" y="4721973"/>
                <a:ext cx="451440" cy="150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9" name="Ink 79">
                <a:extLst>
                  <a:ext uri="{FF2B5EF4-FFF2-40B4-BE49-F238E27FC236}">
                    <a16:creationId xmlns:a16="http://schemas.microsoft.com/office/drawing/2014/main" id="{9B437C9B-1FFF-E557-961F-A7DF59FFB373}"/>
                  </a:ext>
                </a:extLst>
              </p14:cNvPr>
              <p14:cNvContentPartPr/>
              <p14:nvPr/>
            </p14:nvContentPartPr>
            <p14:xfrm>
              <a:off x="9526503" y="4524020"/>
              <a:ext cx="1860120" cy="860400"/>
            </p14:xfrm>
          </p:contentPart>
        </mc:Choice>
        <mc:Fallback>
          <p:pic>
            <p:nvPicPr>
              <p:cNvPr id="79" name="Ink 79">
                <a:extLst>
                  <a:ext uri="{FF2B5EF4-FFF2-40B4-BE49-F238E27FC236}">
                    <a16:creationId xmlns:a16="http://schemas.microsoft.com/office/drawing/2014/main" id="{9B437C9B-1FFF-E557-961F-A7DF59FFB37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511023" y="4508546"/>
                <a:ext cx="1890720" cy="890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E2B5FD7-9244-4663-0027-1C9C0D17B10A}"/>
                  </a:ext>
                </a:extLst>
              </p14:cNvPr>
              <p14:cNvContentPartPr/>
              <p14:nvPr/>
            </p14:nvContentPartPr>
            <p14:xfrm>
              <a:off x="11545023" y="4927940"/>
              <a:ext cx="139320" cy="1789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E2B5FD7-9244-4663-0027-1C9C0D17B10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29543" y="4912429"/>
                <a:ext cx="169920" cy="209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B5DBF42-CF1A-1F83-CB9D-66ADBF326045}"/>
                  </a:ext>
                </a:extLst>
              </p14:cNvPr>
              <p14:cNvContentPartPr/>
              <p14:nvPr/>
            </p14:nvContentPartPr>
            <p14:xfrm>
              <a:off x="11588583" y="5217380"/>
              <a:ext cx="51840" cy="36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B5DBF42-CF1A-1F83-CB9D-66ADBF3260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573210" y="5201900"/>
                <a:ext cx="82229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5" name="Ink 85">
                <a:extLst>
                  <a:ext uri="{FF2B5EF4-FFF2-40B4-BE49-F238E27FC236}">
                    <a16:creationId xmlns:a16="http://schemas.microsoft.com/office/drawing/2014/main" id="{EFBB53D3-4DAF-9A64-FFA8-5A69DDBDDF96}"/>
                  </a:ext>
                </a:extLst>
              </p14:cNvPr>
              <p14:cNvContentPartPr/>
              <p14:nvPr/>
            </p14:nvContentPartPr>
            <p14:xfrm>
              <a:off x="233824" y="5028380"/>
              <a:ext cx="1095120" cy="1212480"/>
            </p14:xfrm>
          </p:contentPart>
        </mc:Choice>
        <mc:Fallback>
          <p:pic>
            <p:nvPicPr>
              <p:cNvPr id="85" name="Ink 85">
                <a:extLst>
                  <a:ext uri="{FF2B5EF4-FFF2-40B4-BE49-F238E27FC236}">
                    <a16:creationId xmlns:a16="http://schemas.microsoft.com/office/drawing/2014/main" id="{EFBB53D3-4DAF-9A64-FFA8-5A69DDBDDF9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3304" y="5007860"/>
                <a:ext cx="113076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83914F7-1CC2-2978-C9A8-DDC3E598A0BD}"/>
                  </a:ext>
                </a:extLst>
              </p14:cNvPr>
              <p14:cNvContentPartPr/>
              <p14:nvPr/>
            </p14:nvContentPartPr>
            <p14:xfrm>
              <a:off x="5813824" y="5966900"/>
              <a:ext cx="143280" cy="99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83914F7-1CC2-2978-C9A8-DDC3E598A0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98344" y="5951420"/>
                <a:ext cx="1738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4CBF317-0582-24BB-AB62-633F4DFDF214}"/>
                  </a:ext>
                </a:extLst>
              </p14:cNvPr>
              <p14:cNvContentPartPr/>
              <p14:nvPr/>
            </p14:nvContentPartPr>
            <p14:xfrm>
              <a:off x="5857744" y="6228980"/>
              <a:ext cx="36000" cy="118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4CBF317-0582-24BB-AB62-633F4DFDF21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42264" y="6213500"/>
                <a:ext cx="666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0" name="Ink 111">
                <a:extLst>
                  <a:ext uri="{FF2B5EF4-FFF2-40B4-BE49-F238E27FC236}">
                    <a16:creationId xmlns:a16="http://schemas.microsoft.com/office/drawing/2014/main" id="{BF17AF92-A493-5199-8D5E-387D9353A265}"/>
                  </a:ext>
                </a:extLst>
              </p14:cNvPr>
              <p14:cNvContentPartPr/>
              <p14:nvPr/>
            </p14:nvContentPartPr>
            <p14:xfrm>
              <a:off x="3934264" y="5888060"/>
              <a:ext cx="1654200" cy="686160"/>
            </p14:xfrm>
          </p:contentPart>
        </mc:Choice>
        <mc:Fallback>
          <p:pic>
            <p:nvPicPr>
              <p:cNvPr id="110" name="Ink 111">
                <a:extLst>
                  <a:ext uri="{FF2B5EF4-FFF2-40B4-BE49-F238E27FC236}">
                    <a16:creationId xmlns:a16="http://schemas.microsoft.com/office/drawing/2014/main" id="{BF17AF92-A493-5199-8D5E-387D9353A26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18784" y="5872580"/>
                <a:ext cx="168480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1" name="Ink 111">
                <a:extLst>
                  <a:ext uri="{FF2B5EF4-FFF2-40B4-BE49-F238E27FC236}">
                    <a16:creationId xmlns:a16="http://schemas.microsoft.com/office/drawing/2014/main" id="{BB979B74-70C1-ACD0-DC73-836D3DE9CFB4}"/>
                  </a:ext>
                </a:extLst>
              </p14:cNvPr>
              <p14:cNvContentPartPr/>
              <p14:nvPr/>
            </p14:nvContentPartPr>
            <p14:xfrm>
              <a:off x="1801984" y="5887700"/>
              <a:ext cx="1886760" cy="581760"/>
            </p14:xfrm>
          </p:contentPart>
        </mc:Choice>
        <mc:Fallback>
          <p:pic>
            <p:nvPicPr>
              <p:cNvPr id="111" name="Ink 111">
                <a:extLst>
                  <a:ext uri="{FF2B5EF4-FFF2-40B4-BE49-F238E27FC236}">
                    <a16:creationId xmlns:a16="http://schemas.microsoft.com/office/drawing/2014/main" id="{BB979B74-70C1-ACD0-DC73-836D3DE9CF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86501" y="5872210"/>
                <a:ext cx="1917366" cy="612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9" name="Ink 120">
                <a:extLst>
                  <a:ext uri="{FF2B5EF4-FFF2-40B4-BE49-F238E27FC236}">
                    <a16:creationId xmlns:a16="http://schemas.microsoft.com/office/drawing/2014/main" id="{58A286B1-004B-508B-D8CC-2DF645569A8D}"/>
                  </a:ext>
                </a:extLst>
              </p14:cNvPr>
              <p14:cNvContentPartPr/>
              <p14:nvPr/>
            </p14:nvContentPartPr>
            <p14:xfrm>
              <a:off x="10418505" y="2484265"/>
              <a:ext cx="173520" cy="115920"/>
            </p14:xfrm>
          </p:contentPart>
        </mc:Choice>
        <mc:Fallback>
          <p:pic>
            <p:nvPicPr>
              <p:cNvPr id="119" name="Ink 120">
                <a:extLst>
                  <a:ext uri="{FF2B5EF4-FFF2-40B4-BE49-F238E27FC236}">
                    <a16:creationId xmlns:a16="http://schemas.microsoft.com/office/drawing/2014/main" id="{58A286B1-004B-508B-D8CC-2DF645569A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403025" y="2468785"/>
                <a:ext cx="2041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20" name="Ink 120">
                <a:extLst>
                  <a:ext uri="{FF2B5EF4-FFF2-40B4-BE49-F238E27FC236}">
                    <a16:creationId xmlns:a16="http://schemas.microsoft.com/office/drawing/2014/main" id="{9B4D4F1F-7D41-5A2B-A7F5-696D2D13E989}"/>
                  </a:ext>
                </a:extLst>
              </p14:cNvPr>
              <p14:cNvContentPartPr/>
              <p14:nvPr/>
            </p14:nvContentPartPr>
            <p14:xfrm>
              <a:off x="10427505" y="1976305"/>
              <a:ext cx="123120" cy="111240"/>
            </p14:xfrm>
          </p:contentPart>
        </mc:Choice>
        <mc:Fallback>
          <p:pic>
            <p:nvPicPr>
              <p:cNvPr id="120" name="Ink 120">
                <a:extLst>
                  <a:ext uri="{FF2B5EF4-FFF2-40B4-BE49-F238E27FC236}">
                    <a16:creationId xmlns:a16="http://schemas.microsoft.com/office/drawing/2014/main" id="{9B4D4F1F-7D41-5A2B-A7F5-696D2D13E98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411980" y="1960825"/>
                <a:ext cx="15381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5" name="Ink 125">
                <a:extLst>
                  <a:ext uri="{FF2B5EF4-FFF2-40B4-BE49-F238E27FC236}">
                    <a16:creationId xmlns:a16="http://schemas.microsoft.com/office/drawing/2014/main" id="{57ECB024-4358-9C14-C636-6DADD6EC62A9}"/>
                  </a:ext>
                </a:extLst>
              </p14:cNvPr>
              <p14:cNvContentPartPr/>
              <p14:nvPr/>
            </p14:nvContentPartPr>
            <p14:xfrm>
              <a:off x="9470625" y="2393185"/>
              <a:ext cx="183600" cy="128520"/>
            </p14:xfrm>
          </p:contentPart>
        </mc:Choice>
        <mc:Fallback>
          <p:pic>
            <p:nvPicPr>
              <p:cNvPr id="125" name="Ink 125">
                <a:extLst>
                  <a:ext uri="{FF2B5EF4-FFF2-40B4-BE49-F238E27FC236}">
                    <a16:creationId xmlns:a16="http://schemas.microsoft.com/office/drawing/2014/main" id="{57ECB024-4358-9C14-C636-6DADD6EC62A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455145" y="2377705"/>
                <a:ext cx="2142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29" name="Ink 129">
                <a:extLst>
                  <a:ext uri="{FF2B5EF4-FFF2-40B4-BE49-F238E27FC236}">
                    <a16:creationId xmlns:a16="http://schemas.microsoft.com/office/drawing/2014/main" id="{0CF37F92-DB17-BBE5-D835-8D62D6A1C5C6}"/>
                  </a:ext>
                </a:extLst>
              </p14:cNvPr>
              <p14:cNvContentPartPr/>
              <p14:nvPr/>
            </p14:nvContentPartPr>
            <p14:xfrm>
              <a:off x="10522185" y="2839945"/>
              <a:ext cx="134640" cy="171360"/>
            </p14:xfrm>
          </p:contentPart>
        </mc:Choice>
        <mc:Fallback>
          <p:pic>
            <p:nvPicPr>
              <p:cNvPr id="129" name="Ink 129">
                <a:extLst>
                  <a:ext uri="{FF2B5EF4-FFF2-40B4-BE49-F238E27FC236}">
                    <a16:creationId xmlns:a16="http://schemas.microsoft.com/office/drawing/2014/main" id="{0CF37F92-DB17-BBE5-D835-8D62D6A1C5C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506663" y="2824432"/>
                <a:ext cx="165322" cy="202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3" name="Ink 163">
                <a:extLst>
                  <a:ext uri="{FF2B5EF4-FFF2-40B4-BE49-F238E27FC236}">
                    <a16:creationId xmlns:a16="http://schemas.microsoft.com/office/drawing/2014/main" id="{93A37346-5EC7-3CA4-13AC-7F9A4B982148}"/>
                  </a:ext>
                </a:extLst>
              </p14:cNvPr>
              <p14:cNvContentPartPr/>
              <p14:nvPr/>
            </p14:nvContentPartPr>
            <p14:xfrm>
              <a:off x="9393225" y="1124247"/>
              <a:ext cx="655920" cy="219960"/>
            </p14:xfrm>
          </p:contentPart>
        </mc:Choice>
        <mc:Fallback>
          <p:pic>
            <p:nvPicPr>
              <p:cNvPr id="163" name="Ink 163">
                <a:extLst>
                  <a:ext uri="{FF2B5EF4-FFF2-40B4-BE49-F238E27FC236}">
                    <a16:creationId xmlns:a16="http://schemas.microsoft.com/office/drawing/2014/main" id="{93A37346-5EC7-3CA4-13AC-7F9A4B98214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377745" y="1108742"/>
                <a:ext cx="686520" cy="250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77" name="Ink 177">
                <a:extLst>
                  <a:ext uri="{FF2B5EF4-FFF2-40B4-BE49-F238E27FC236}">
                    <a16:creationId xmlns:a16="http://schemas.microsoft.com/office/drawing/2014/main" id="{705DFCD6-B95D-64C2-C8E2-16E07F221EDC}"/>
                  </a:ext>
                </a:extLst>
              </p14:cNvPr>
              <p14:cNvContentPartPr/>
              <p14:nvPr/>
            </p14:nvContentPartPr>
            <p14:xfrm>
              <a:off x="10053465" y="1004367"/>
              <a:ext cx="721080" cy="323640"/>
            </p14:xfrm>
          </p:contentPart>
        </mc:Choice>
        <mc:Fallback>
          <p:pic>
            <p:nvPicPr>
              <p:cNvPr id="177" name="Ink 177">
                <a:extLst>
                  <a:ext uri="{FF2B5EF4-FFF2-40B4-BE49-F238E27FC236}">
                    <a16:creationId xmlns:a16="http://schemas.microsoft.com/office/drawing/2014/main" id="{705DFCD6-B95D-64C2-C8E2-16E07F221ED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32935" y="983847"/>
                <a:ext cx="756738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8D0D9EB-FCDD-FC36-B5A7-348AACCD7279}"/>
                  </a:ext>
                </a:extLst>
              </p14:cNvPr>
              <p14:cNvContentPartPr/>
              <p14:nvPr/>
            </p14:nvContentPartPr>
            <p14:xfrm>
              <a:off x="10760145" y="914367"/>
              <a:ext cx="141120" cy="44604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8D0D9EB-FCDD-FC36-B5A7-348AACCD727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744665" y="898887"/>
                <a:ext cx="17172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94" name="Ink 194">
                <a:extLst>
                  <a:ext uri="{FF2B5EF4-FFF2-40B4-BE49-F238E27FC236}">
                    <a16:creationId xmlns:a16="http://schemas.microsoft.com/office/drawing/2014/main" id="{006F49D9-A40B-D261-7DAE-A8389918DB2F}"/>
                  </a:ext>
                </a:extLst>
              </p14:cNvPr>
              <p14:cNvContentPartPr/>
              <p14:nvPr/>
            </p14:nvContentPartPr>
            <p14:xfrm>
              <a:off x="10843305" y="940647"/>
              <a:ext cx="896040" cy="371160"/>
            </p14:xfrm>
          </p:contentPart>
        </mc:Choice>
        <mc:Fallback>
          <p:pic>
            <p:nvPicPr>
              <p:cNvPr id="194" name="Ink 194">
                <a:extLst>
                  <a:ext uri="{FF2B5EF4-FFF2-40B4-BE49-F238E27FC236}">
                    <a16:creationId xmlns:a16="http://schemas.microsoft.com/office/drawing/2014/main" id="{006F49D9-A40B-D261-7DAE-A8389918DB2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827825" y="925167"/>
                <a:ext cx="926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99" name="Ink 199">
                <a:extLst>
                  <a:ext uri="{FF2B5EF4-FFF2-40B4-BE49-F238E27FC236}">
                    <a16:creationId xmlns:a16="http://schemas.microsoft.com/office/drawing/2014/main" id="{DFA4D749-1F11-C038-282F-C7112521807C}"/>
                  </a:ext>
                </a:extLst>
              </p14:cNvPr>
              <p14:cNvContentPartPr/>
              <p14:nvPr/>
            </p14:nvContentPartPr>
            <p14:xfrm>
              <a:off x="10774185" y="1352847"/>
              <a:ext cx="367560" cy="353520"/>
            </p14:xfrm>
          </p:contentPart>
        </mc:Choice>
        <mc:Fallback>
          <p:pic>
            <p:nvPicPr>
              <p:cNvPr id="199" name="Ink 199">
                <a:extLst>
                  <a:ext uri="{FF2B5EF4-FFF2-40B4-BE49-F238E27FC236}">
                    <a16:creationId xmlns:a16="http://schemas.microsoft.com/office/drawing/2014/main" id="{DFA4D749-1F11-C038-282F-C7112521807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758705" y="1337367"/>
                <a:ext cx="3981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03" name="Ink 203">
                <a:extLst>
                  <a:ext uri="{FF2B5EF4-FFF2-40B4-BE49-F238E27FC236}">
                    <a16:creationId xmlns:a16="http://schemas.microsoft.com/office/drawing/2014/main" id="{83D8C8C0-4C36-A12D-D0B0-8787EC3BC58C}"/>
                  </a:ext>
                </a:extLst>
              </p14:cNvPr>
              <p14:cNvContentPartPr/>
              <p14:nvPr/>
            </p14:nvContentPartPr>
            <p14:xfrm>
              <a:off x="11222025" y="1372287"/>
              <a:ext cx="141120" cy="183960"/>
            </p14:xfrm>
          </p:contentPart>
        </mc:Choice>
        <mc:Fallback>
          <p:pic>
            <p:nvPicPr>
              <p:cNvPr id="203" name="Ink 203">
                <a:extLst>
                  <a:ext uri="{FF2B5EF4-FFF2-40B4-BE49-F238E27FC236}">
                    <a16:creationId xmlns:a16="http://schemas.microsoft.com/office/drawing/2014/main" id="{83D8C8C0-4C36-A12D-D0B0-8787EC3BC5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206584" y="1356807"/>
                <a:ext cx="171642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21" name="Ink 221">
                <a:extLst>
                  <a:ext uri="{FF2B5EF4-FFF2-40B4-BE49-F238E27FC236}">
                    <a16:creationId xmlns:a16="http://schemas.microsoft.com/office/drawing/2014/main" id="{9630F967-0978-C18B-F6B4-02739E4539F8}"/>
                  </a:ext>
                </a:extLst>
              </p14:cNvPr>
              <p14:cNvContentPartPr/>
              <p14:nvPr/>
            </p14:nvContentPartPr>
            <p14:xfrm>
              <a:off x="10940145" y="1660287"/>
              <a:ext cx="806400" cy="771120"/>
            </p14:xfrm>
          </p:contentPart>
        </mc:Choice>
        <mc:Fallback>
          <p:pic>
            <p:nvPicPr>
              <p:cNvPr id="221" name="Ink 221">
                <a:extLst>
                  <a:ext uri="{FF2B5EF4-FFF2-40B4-BE49-F238E27FC236}">
                    <a16:creationId xmlns:a16="http://schemas.microsoft.com/office/drawing/2014/main" id="{9630F967-0978-C18B-F6B4-02739E4539F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919616" y="1639767"/>
                <a:ext cx="842056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41" name="Ink 241">
                <a:extLst>
                  <a:ext uri="{FF2B5EF4-FFF2-40B4-BE49-F238E27FC236}">
                    <a16:creationId xmlns:a16="http://schemas.microsoft.com/office/drawing/2014/main" id="{F2E84ECB-0E48-C52A-F270-16FAF2B2E4BD}"/>
                  </a:ext>
                </a:extLst>
              </p14:cNvPr>
              <p14:cNvContentPartPr/>
              <p14:nvPr/>
            </p14:nvContentPartPr>
            <p14:xfrm>
              <a:off x="11053545" y="2417727"/>
              <a:ext cx="720360" cy="902880"/>
            </p14:xfrm>
          </p:contentPart>
        </mc:Choice>
        <mc:Fallback>
          <p:pic>
            <p:nvPicPr>
              <p:cNvPr id="241" name="Ink 241">
                <a:extLst>
                  <a:ext uri="{FF2B5EF4-FFF2-40B4-BE49-F238E27FC236}">
                    <a16:creationId xmlns:a16="http://schemas.microsoft.com/office/drawing/2014/main" id="{F2E84ECB-0E48-C52A-F270-16FAF2B2E4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033035" y="2402253"/>
                <a:ext cx="761020" cy="9334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19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F8FFED5-6E6F-4C7C-AF33-7CCCAF78D6A4}"/>
              </a:ext>
            </a:extLst>
          </p:cNvPr>
          <p:cNvGrpSpPr/>
          <p:nvPr/>
        </p:nvGrpSpPr>
        <p:grpSpPr>
          <a:xfrm>
            <a:off x="526786" y="935784"/>
            <a:ext cx="10563462" cy="5314776"/>
            <a:chOff x="487140" y="1010952"/>
            <a:chExt cx="7922596" cy="39860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E1E8BD-4742-482B-8FBC-096335DEB713}"/>
                </a:ext>
              </a:extLst>
            </p:cNvPr>
            <p:cNvGrpSpPr/>
            <p:nvPr/>
          </p:nvGrpSpPr>
          <p:grpSpPr>
            <a:xfrm>
              <a:off x="487140" y="1010952"/>
              <a:ext cx="7922596" cy="3986082"/>
              <a:chOff x="526611" y="1054112"/>
              <a:chExt cx="7922596" cy="3986082"/>
            </a:xfrm>
          </p:grpSpPr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4F97E8EA-5F65-46DF-A922-9D3010A8C5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734" y="3323347"/>
                <a:ext cx="427894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175CCC7B-30AB-4566-841E-B779CD99BB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260" y="2797177"/>
                <a:ext cx="458029" cy="995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E579B33A-5BD2-43F9-A8AD-7676B9066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616" y="3062238"/>
                <a:ext cx="489011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6881E0F-07AC-4A67-BA59-B7825A19E8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9987" y="2505807"/>
                <a:ext cx="540376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3D166A1-4F48-4285-B372-D4E81D1D5A7E}"/>
                  </a:ext>
                </a:extLst>
              </p:cNvPr>
              <p:cNvSpPr/>
              <p:nvPr/>
            </p:nvSpPr>
            <p:spPr>
              <a:xfrm>
                <a:off x="1703099" y="1394950"/>
                <a:ext cx="6746108" cy="338248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421221" y="1054112"/>
                <a:ext cx="5700190" cy="3244099"/>
                <a:chOff x="815214" y="1044500"/>
                <a:chExt cx="6804786" cy="4365700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3810000" y="2944404"/>
                  <a:ext cx="3810000" cy="2057400"/>
                  <a:chOff x="2895600" y="3352800"/>
                  <a:chExt cx="3810000" cy="2057400"/>
                </a:xfrm>
              </p:grpSpPr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2895600" y="3352800"/>
                    <a:ext cx="3810000" cy="20574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8862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PE-0</a:t>
                    </a: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45339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PE-1</a:t>
                    </a: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57150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PE-N</a:t>
                    </a: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124200" y="3505200"/>
                    <a:ext cx="6096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 0</a:t>
                    </a:r>
                  </a:p>
                </p:txBody>
              </p:sp>
              <p:cxnSp>
                <p:nvCxnSpPr>
                  <p:cNvPr id="97" name="Straight Connector 96"/>
                  <p:cNvCxnSpPr>
                    <a:stCxn id="96" idx="2"/>
                  </p:cNvCxnSpPr>
                  <p:nvPr/>
                </p:nvCxnSpPr>
                <p:spPr bwMode="auto">
                  <a:xfrm>
                    <a:off x="3429000" y="3962400"/>
                    <a:ext cx="0" cy="152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/>
                  <p:nvPr/>
                </p:nvCxnSpPr>
                <p:spPr bwMode="auto">
                  <a:xfrm>
                    <a:off x="3429000" y="4114800"/>
                    <a:ext cx="2438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Arrow Connector 98"/>
                  <p:cNvCxnSpPr/>
                  <p:nvPr/>
                </p:nvCxnSpPr>
                <p:spPr bwMode="auto">
                  <a:xfrm>
                    <a:off x="58674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00" name="Straight Arrow Connector 99"/>
                  <p:cNvCxnSpPr/>
                  <p:nvPr/>
                </p:nvCxnSpPr>
                <p:spPr bwMode="auto">
                  <a:xfrm>
                    <a:off x="4644185" y="4108187"/>
                    <a:ext cx="1339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01" name="Straight Arrow Connector 100"/>
                  <p:cNvCxnSpPr/>
                  <p:nvPr/>
                </p:nvCxnSpPr>
                <p:spPr bwMode="auto">
                  <a:xfrm>
                    <a:off x="40386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3886200" y="4818232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4533900" y="4814453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5715000" y="4814453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cxnSp>
                <p:nvCxnSpPr>
                  <p:cNvPr id="105" name="Straight Arrow Connector 104"/>
                  <p:cNvCxnSpPr>
                    <a:stCxn id="93" idx="2"/>
                    <a:endCxn id="102" idx="0"/>
                  </p:cNvCxnSpPr>
                  <p:nvPr/>
                </p:nvCxnSpPr>
                <p:spPr bwMode="auto">
                  <a:xfrm>
                    <a:off x="4152900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06" name="Straight Arrow Connector 105"/>
                  <p:cNvCxnSpPr/>
                  <p:nvPr/>
                </p:nvCxnSpPr>
                <p:spPr bwMode="auto">
                  <a:xfrm>
                    <a:off x="4821067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07" name="Straight Arrow Connector 106"/>
                  <p:cNvCxnSpPr/>
                  <p:nvPr/>
                </p:nvCxnSpPr>
                <p:spPr bwMode="auto">
                  <a:xfrm>
                    <a:off x="5981700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3162300" y="3211104"/>
                  <a:ext cx="3810000" cy="2057400"/>
                  <a:chOff x="2895600" y="3352800"/>
                  <a:chExt cx="3810000" cy="2057400"/>
                </a:xfrm>
              </p:grpSpPr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2895600" y="3352800"/>
                    <a:ext cx="3810000" cy="20574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38862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PE-0</a:t>
                    </a: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45339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PE-1</a:t>
                    </a: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57150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PE-7</a:t>
                    </a: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3124200" y="3505200"/>
                    <a:ext cx="6096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 0</a:t>
                    </a:r>
                  </a:p>
                </p:txBody>
              </p:sp>
              <p:cxnSp>
                <p:nvCxnSpPr>
                  <p:cNvPr id="80" name="Straight Connector 79"/>
                  <p:cNvCxnSpPr>
                    <a:stCxn id="79" idx="2"/>
                  </p:cNvCxnSpPr>
                  <p:nvPr/>
                </p:nvCxnSpPr>
                <p:spPr bwMode="auto">
                  <a:xfrm>
                    <a:off x="3429000" y="3962400"/>
                    <a:ext cx="0" cy="152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>
                    <a:off x="3429000" y="4114800"/>
                    <a:ext cx="2438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Arrow Connector 81"/>
                  <p:cNvCxnSpPr/>
                  <p:nvPr/>
                </p:nvCxnSpPr>
                <p:spPr bwMode="auto">
                  <a:xfrm>
                    <a:off x="58674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3" name="Straight Arrow Connector 82"/>
                  <p:cNvCxnSpPr/>
                  <p:nvPr/>
                </p:nvCxnSpPr>
                <p:spPr bwMode="auto">
                  <a:xfrm>
                    <a:off x="4644185" y="4108187"/>
                    <a:ext cx="1339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4" name="Straight Arrow Connector 83"/>
                  <p:cNvCxnSpPr/>
                  <p:nvPr/>
                </p:nvCxnSpPr>
                <p:spPr bwMode="auto">
                  <a:xfrm>
                    <a:off x="40386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886200" y="4818232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4533900" y="4814453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5715000" y="4814453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cxnSp>
                <p:nvCxnSpPr>
                  <p:cNvPr id="88" name="Straight Arrow Connector 87"/>
                  <p:cNvCxnSpPr>
                    <a:stCxn id="76" idx="2"/>
                    <a:endCxn id="85" idx="0"/>
                  </p:cNvCxnSpPr>
                  <p:nvPr/>
                </p:nvCxnSpPr>
                <p:spPr bwMode="auto">
                  <a:xfrm>
                    <a:off x="4152900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9" name="Straight Arrow Connector 88"/>
                  <p:cNvCxnSpPr/>
                  <p:nvPr/>
                </p:nvCxnSpPr>
                <p:spPr bwMode="auto">
                  <a:xfrm>
                    <a:off x="4821067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" name="Straight Arrow Connector 89"/>
                  <p:cNvCxnSpPr/>
                  <p:nvPr/>
                </p:nvCxnSpPr>
                <p:spPr bwMode="auto">
                  <a:xfrm>
                    <a:off x="5981700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2895600" y="3352800"/>
                  <a:ext cx="3810000" cy="2057400"/>
                  <a:chOff x="2895600" y="3352800"/>
                  <a:chExt cx="3810000" cy="2057400"/>
                </a:xfrm>
              </p:grpSpPr>
              <p:sp>
                <p:nvSpPr>
                  <p:cNvPr id="4" name="Rectangle 3"/>
                  <p:cNvSpPr/>
                  <p:nvPr/>
                </p:nvSpPr>
                <p:spPr bwMode="auto">
                  <a:xfrm>
                    <a:off x="2895600" y="3352800"/>
                    <a:ext cx="3810000" cy="20574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 bwMode="auto">
                  <a:xfrm>
                    <a:off x="3825230" y="4267200"/>
                    <a:ext cx="621751" cy="25488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PE-0</a:t>
                    </a:r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 bwMode="auto">
                  <a:xfrm>
                    <a:off x="4533900" y="4267201"/>
                    <a:ext cx="630066" cy="254879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PE-1</a:t>
                    </a:r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 bwMode="auto">
                  <a:xfrm>
                    <a:off x="5676899" y="4267201"/>
                    <a:ext cx="685798" cy="260085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PE-15</a:t>
                    </a:r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 bwMode="auto">
                  <a:xfrm>
                    <a:off x="3124200" y="3505200"/>
                    <a:ext cx="6096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BSRAM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 0</a:t>
                    </a:r>
                  </a:p>
                </p:txBody>
              </p:sp>
              <p:cxnSp>
                <p:nvCxnSpPr>
                  <p:cNvPr id="13" name="Straight Connector 12"/>
                  <p:cNvCxnSpPr>
                    <a:stCxn id="9" idx="2"/>
                  </p:cNvCxnSpPr>
                  <p:nvPr/>
                </p:nvCxnSpPr>
                <p:spPr bwMode="auto">
                  <a:xfrm>
                    <a:off x="3429000" y="3962400"/>
                    <a:ext cx="0" cy="152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" name="Straight Connector 14"/>
                  <p:cNvCxnSpPr/>
                  <p:nvPr/>
                </p:nvCxnSpPr>
                <p:spPr bwMode="auto">
                  <a:xfrm>
                    <a:off x="3429000" y="4114800"/>
                    <a:ext cx="2438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" name="Straight Arrow Connector 16"/>
                  <p:cNvCxnSpPr/>
                  <p:nvPr/>
                </p:nvCxnSpPr>
                <p:spPr bwMode="auto">
                  <a:xfrm>
                    <a:off x="58674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4644185" y="4108187"/>
                    <a:ext cx="1339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20" name="Straight Arrow Connector 19"/>
                  <p:cNvCxnSpPr/>
                  <p:nvPr/>
                </p:nvCxnSpPr>
                <p:spPr bwMode="auto">
                  <a:xfrm>
                    <a:off x="40386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25" name="Rectangle 24"/>
                  <p:cNvSpPr/>
                  <p:nvPr/>
                </p:nvSpPr>
                <p:spPr bwMode="auto">
                  <a:xfrm>
                    <a:off x="3829520" y="4818232"/>
                    <a:ext cx="62818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4457700" y="4814453"/>
                    <a:ext cx="609599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5715000" y="4814453"/>
                    <a:ext cx="646754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cxnSp>
                <p:nvCxnSpPr>
                  <p:cNvPr id="29" name="Straight Arrow Connector 28"/>
                  <p:cNvCxnSpPr>
                    <a:cxnSpLocks/>
                    <a:stCxn id="6" idx="2"/>
                    <a:endCxn id="25" idx="0"/>
                  </p:cNvCxnSpPr>
                  <p:nvPr/>
                </p:nvCxnSpPr>
                <p:spPr bwMode="auto">
                  <a:xfrm>
                    <a:off x="4136106" y="4522080"/>
                    <a:ext cx="7505" cy="29615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31" name="Straight Arrow Connector 30"/>
                  <p:cNvCxnSpPr/>
                  <p:nvPr/>
                </p:nvCxnSpPr>
                <p:spPr bwMode="auto">
                  <a:xfrm>
                    <a:off x="4821067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32" name="Straight Arrow Connector 31"/>
                  <p:cNvCxnSpPr/>
                  <p:nvPr/>
                </p:nvCxnSpPr>
                <p:spPr bwMode="auto">
                  <a:xfrm>
                    <a:off x="5981700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sp>
              <p:nvSpPr>
                <p:cNvPr id="33" name="Rectangle 32"/>
                <p:cNvSpPr/>
                <p:nvPr/>
              </p:nvSpPr>
              <p:spPr bwMode="auto">
                <a:xfrm>
                  <a:off x="3886199" y="1828802"/>
                  <a:ext cx="571502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/>
                    <a:t>ISRAM</a:t>
                  </a: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4457701" y="1828801"/>
                  <a:ext cx="609599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ISRAM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Buffer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5715000" y="1828801"/>
                  <a:ext cx="533400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ISRAM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Buffer</a:t>
                  </a: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 bwMode="auto">
                <a:xfrm>
                  <a:off x="4267200" y="2286001"/>
                  <a:ext cx="0" cy="1974586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8" name="Straight Arrow Connector 37"/>
                <p:cNvCxnSpPr/>
                <p:nvPr/>
              </p:nvCxnSpPr>
              <p:spPr bwMode="auto">
                <a:xfrm>
                  <a:off x="4876800" y="2286001"/>
                  <a:ext cx="0" cy="1974586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9" name="Straight Arrow Connector 38"/>
                <p:cNvCxnSpPr/>
                <p:nvPr/>
              </p:nvCxnSpPr>
              <p:spPr bwMode="auto">
                <a:xfrm>
                  <a:off x="6096000" y="2286001"/>
                  <a:ext cx="0" cy="1974586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24" name="Group 123"/>
                <p:cNvGrpSpPr/>
                <p:nvPr/>
              </p:nvGrpSpPr>
              <p:grpSpPr>
                <a:xfrm>
                  <a:off x="4871131" y="2599146"/>
                  <a:ext cx="272368" cy="620304"/>
                  <a:chOff x="4267200" y="2590800"/>
                  <a:chExt cx="152400" cy="620304"/>
                </a:xfrm>
              </p:grpSpPr>
              <p:cxnSp>
                <p:nvCxnSpPr>
                  <p:cNvPr id="125" name="Straight Connector 124"/>
                  <p:cNvCxnSpPr/>
                  <p:nvPr/>
                </p:nvCxnSpPr>
                <p:spPr bwMode="auto">
                  <a:xfrm>
                    <a:off x="4267200" y="2590800"/>
                    <a:ext cx="152400" cy="0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 bwMode="auto">
                  <a:xfrm>
                    <a:off x="4419600" y="2590800"/>
                    <a:ext cx="0" cy="6203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6095998" y="2599146"/>
                  <a:ext cx="419101" cy="620304"/>
                  <a:chOff x="4267200" y="2590800"/>
                  <a:chExt cx="152400" cy="620304"/>
                </a:xfrm>
              </p:grpSpPr>
              <p:cxnSp>
                <p:nvCxnSpPr>
                  <p:cNvPr id="128" name="Straight Connector 127"/>
                  <p:cNvCxnSpPr/>
                  <p:nvPr/>
                </p:nvCxnSpPr>
                <p:spPr bwMode="auto">
                  <a:xfrm>
                    <a:off x="4267200" y="2590800"/>
                    <a:ext cx="152400" cy="0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 bwMode="auto">
                  <a:xfrm>
                    <a:off x="4419600" y="2590800"/>
                    <a:ext cx="0" cy="6203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4882469" y="2431472"/>
                  <a:ext cx="413429" cy="506004"/>
                  <a:chOff x="4267200" y="2438400"/>
                  <a:chExt cx="266700" cy="506004"/>
                </a:xfrm>
              </p:grpSpPr>
              <p:cxnSp>
                <p:nvCxnSpPr>
                  <p:cNvPr id="132" name="Straight Connector 131"/>
                  <p:cNvCxnSpPr/>
                  <p:nvPr/>
                </p:nvCxnSpPr>
                <p:spPr bwMode="auto">
                  <a:xfrm>
                    <a:off x="4267200" y="2438400"/>
                    <a:ext cx="2667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3" name="Straight Connector 132"/>
                  <p:cNvCxnSpPr/>
                  <p:nvPr/>
                </p:nvCxnSpPr>
                <p:spPr bwMode="auto">
                  <a:xfrm>
                    <a:off x="4533900" y="2438400"/>
                    <a:ext cx="0" cy="5060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6088288" y="2438400"/>
                  <a:ext cx="922112" cy="506004"/>
                  <a:chOff x="4267200" y="2438400"/>
                  <a:chExt cx="266700" cy="506004"/>
                </a:xfrm>
              </p:grpSpPr>
              <p:cxnSp>
                <p:nvCxnSpPr>
                  <p:cNvPr id="135" name="Straight Connector 134"/>
                  <p:cNvCxnSpPr/>
                  <p:nvPr/>
                </p:nvCxnSpPr>
                <p:spPr bwMode="auto">
                  <a:xfrm>
                    <a:off x="4267200" y="2438400"/>
                    <a:ext cx="2667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6" name="Straight Connector 135"/>
                  <p:cNvCxnSpPr/>
                  <p:nvPr/>
                </p:nvCxnSpPr>
                <p:spPr bwMode="auto">
                  <a:xfrm>
                    <a:off x="4533900" y="2438400"/>
                    <a:ext cx="0" cy="5060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39" name="Rectangle 138"/>
                <p:cNvSpPr/>
                <p:nvPr/>
              </p:nvSpPr>
              <p:spPr bwMode="auto">
                <a:xfrm>
                  <a:off x="815214" y="1633185"/>
                  <a:ext cx="2080385" cy="65281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/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2324100" y="2720920"/>
                  <a:ext cx="952499" cy="49018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BSRAM Write</a:t>
                  </a:r>
                </a:p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Ctrl</a:t>
                  </a:r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auto">
                <a:xfrm>
                  <a:off x="3124200" y="1833918"/>
                  <a:ext cx="533400" cy="57550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ISRAM</a:t>
                  </a:r>
                </a:p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Write</a:t>
                  </a:r>
                </a:p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Ctrl</a:t>
                  </a:r>
                </a:p>
              </p:txBody>
            </p:sp>
            <p:cxnSp>
              <p:nvCxnSpPr>
                <p:cNvPr id="143" name="Straight Arrow Connector 142"/>
                <p:cNvCxnSpPr>
                  <a:cxnSpLocks/>
                </p:cNvCxnSpPr>
                <p:nvPr/>
              </p:nvCxnSpPr>
              <p:spPr bwMode="auto">
                <a:xfrm>
                  <a:off x="2590800" y="2286000"/>
                  <a:ext cx="9231" cy="43492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45" name="Straight Connector 144"/>
                <p:cNvCxnSpPr>
                  <a:cxnSpLocks/>
                </p:cNvCxnSpPr>
                <p:nvPr/>
              </p:nvCxnSpPr>
              <p:spPr bwMode="auto">
                <a:xfrm>
                  <a:off x="2600031" y="3211103"/>
                  <a:ext cx="1" cy="29409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Straight Arrow Connector 146"/>
                <p:cNvCxnSpPr/>
                <p:nvPr/>
              </p:nvCxnSpPr>
              <p:spPr bwMode="auto">
                <a:xfrm>
                  <a:off x="2590800" y="3505200"/>
                  <a:ext cx="30479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49" name="Straight Arrow Connector 148"/>
                <p:cNvCxnSpPr/>
                <p:nvPr/>
              </p:nvCxnSpPr>
              <p:spPr bwMode="auto">
                <a:xfrm flipV="1">
                  <a:off x="2895599" y="2064354"/>
                  <a:ext cx="228601" cy="323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1" name="Straight Arrow Connector 150"/>
                <p:cNvCxnSpPr>
                  <a:cxnSpLocks/>
                  <a:endCxn id="33" idx="1"/>
                </p:cNvCxnSpPr>
                <p:nvPr/>
              </p:nvCxnSpPr>
              <p:spPr bwMode="auto">
                <a:xfrm>
                  <a:off x="3657601" y="2057402"/>
                  <a:ext cx="22859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52" name="Rectangle 151"/>
                <p:cNvSpPr/>
                <p:nvPr/>
              </p:nvSpPr>
              <p:spPr bwMode="auto">
                <a:xfrm>
                  <a:off x="895350" y="1951018"/>
                  <a:ext cx="914400" cy="20631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Load unit</a:t>
                  </a: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1906708" y="1950445"/>
                  <a:ext cx="914400" cy="20632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Store unit</a:t>
                  </a: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1908778" y="4788061"/>
                  <a:ext cx="777272" cy="58574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OSRAM</a:t>
                  </a:r>
                </a:p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Read/Write</a:t>
                  </a:r>
                </a:p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Ctrl</a:t>
                  </a:r>
                </a:p>
              </p:txBody>
            </p:sp>
            <p:cxnSp>
              <p:nvCxnSpPr>
                <p:cNvPr id="160" name="Straight Arrow Connector 159"/>
                <p:cNvCxnSpPr/>
                <p:nvPr/>
              </p:nvCxnSpPr>
              <p:spPr bwMode="auto">
                <a:xfrm flipV="1">
                  <a:off x="2209800" y="2285998"/>
                  <a:ext cx="0" cy="252845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73" name="Rectangle 172"/>
                <p:cNvSpPr/>
                <p:nvPr/>
              </p:nvSpPr>
              <p:spPr bwMode="auto">
                <a:xfrm>
                  <a:off x="843551" y="3495488"/>
                  <a:ext cx="790655" cy="295157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GEMM Ctrl</a:t>
                  </a: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852367" y="3922674"/>
                  <a:ext cx="790655" cy="295157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CNN Ctrl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843552" y="4320408"/>
                  <a:ext cx="889998" cy="40627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/>
                    <a:t>DNN/FC Ctrl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852368" y="4766686"/>
                  <a:ext cx="889998" cy="47200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/>
                    <a:t>Nonlinear Ctrl</a:t>
                  </a: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 bwMode="auto">
                <a:xfrm flipV="1">
                  <a:off x="1905000" y="1328385"/>
                  <a:ext cx="0" cy="3048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8" name="Straight Arrow Connector 27"/>
                <p:cNvCxnSpPr/>
                <p:nvPr/>
              </p:nvCxnSpPr>
              <p:spPr bwMode="auto">
                <a:xfrm>
                  <a:off x="2286000" y="1328385"/>
                  <a:ext cx="0" cy="3048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1342388" y="1044500"/>
                  <a:ext cx="1823026" cy="3727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AXI/CVE interface</a:t>
                  </a: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5029200" y="1828800"/>
                  <a:ext cx="685800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 b="1"/>
                    <a:t>………</a:t>
                  </a: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5066355" y="4818232"/>
                  <a:ext cx="647699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 b="1"/>
                    <a:t>…………</a:t>
                  </a: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839891" y="2965725"/>
                  <a:ext cx="790655" cy="363433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IP Registers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000155" y="3367991"/>
                  <a:ext cx="613129" cy="3106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/>
                    <a:t>Tile-0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5497933" y="2896006"/>
                  <a:ext cx="709290" cy="3106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/>
                    <a:t>Tile-31</a:t>
                  </a: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843552" y="3495487"/>
                  <a:ext cx="790655" cy="295158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GEMM Ctrl</a:t>
                  </a: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839892" y="2965723"/>
                  <a:ext cx="790655" cy="363433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IP Registers</a:t>
                  </a: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852368" y="3926860"/>
                  <a:ext cx="882004" cy="28168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/>
                    <a:t>CNN Ctrl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843553" y="3499671"/>
                  <a:ext cx="909048" cy="29516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/>
                    <a:t>GEMM Ctrl</a:t>
                  </a:r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839893" y="2969910"/>
                  <a:ext cx="899061" cy="36343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/>
                    <a:t>IP Registers</a:t>
                  </a:r>
                </a:p>
              </p:txBody>
            </p:sp>
          </p:grpSp>
          <p:sp>
            <p:nvSpPr>
              <p:cNvPr id="114" name="Rounded Rectangular Callout 113"/>
              <p:cNvSpPr/>
              <p:nvPr/>
            </p:nvSpPr>
            <p:spPr bwMode="auto">
              <a:xfrm>
                <a:off x="4046596" y="1161854"/>
                <a:ext cx="2426968" cy="348076"/>
              </a:xfrm>
              <a:prstGeom prst="wedgeRoundRectCallout">
                <a:avLst>
                  <a:gd name="adj1" fmla="val -36169"/>
                  <a:gd name="adj2" fmla="val 110735"/>
                  <a:gd name="adj3" fmla="val 16667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/>
                  <a:t>Broadcast across tiles, 32KB</a:t>
                </a:r>
              </a:p>
            </p:txBody>
          </p:sp>
          <p:sp>
            <p:nvSpPr>
              <p:cNvPr id="115" name="Rounded Rectangular Callout 114"/>
              <p:cNvSpPr/>
              <p:nvPr/>
            </p:nvSpPr>
            <p:spPr bwMode="auto">
              <a:xfrm>
                <a:off x="1704670" y="4436135"/>
                <a:ext cx="2854640" cy="604059"/>
              </a:xfrm>
              <a:prstGeom prst="wedgeRoundRectCallout">
                <a:avLst>
                  <a:gd name="adj1" fmla="val 13250"/>
                  <a:gd name="adj2" fmla="val -255359"/>
                  <a:gd name="adj3" fmla="val 16667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/>
                  <a:t>1.Broadcast across PEs</a:t>
                </a:r>
              </a:p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/>
                  <a:t>2.CNN-Kernels, 4 KB per tile (total 128 KB)</a:t>
                </a:r>
              </a:p>
            </p:txBody>
          </p:sp>
          <p:sp>
            <p:nvSpPr>
              <p:cNvPr id="117" name="Rounded Rectangular Callout 116"/>
              <p:cNvSpPr/>
              <p:nvPr/>
            </p:nvSpPr>
            <p:spPr bwMode="auto">
              <a:xfrm>
                <a:off x="4887335" y="4289583"/>
                <a:ext cx="2854640" cy="551692"/>
              </a:xfrm>
              <a:prstGeom prst="wedgeRoundRectCallout">
                <a:avLst>
                  <a:gd name="adj1" fmla="val -42554"/>
                  <a:gd name="adj2" fmla="val -90533"/>
                  <a:gd name="adj3" fmla="val 16667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/>
                  <a:t>1.Unique per tile per PE</a:t>
                </a:r>
              </a:p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/>
                  <a:t>2.Holds output data</a:t>
                </a:r>
              </a:p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/>
                  <a:t>3. 8KB per tile (total 256KB)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2991239" y="4051112"/>
                <a:ext cx="167159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 flipH="1">
                <a:off x="2987078" y="4170763"/>
                <a:ext cx="167159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 bwMode="auto">
              <a:xfrm flipV="1">
                <a:off x="2418422" y="1959756"/>
                <a:ext cx="0" cy="187886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C99B4B-AEFE-4BF1-A627-070C580E100E}"/>
                  </a:ext>
                </a:extLst>
              </p:cNvPr>
              <p:cNvSpPr txBox="1"/>
              <p:nvPr/>
            </p:nvSpPr>
            <p:spPr>
              <a:xfrm>
                <a:off x="3286877" y="3434460"/>
                <a:ext cx="914400" cy="221579"/>
              </a:xfrm>
              <a:prstGeom prst="rect">
                <a:avLst/>
              </a:prstGeom>
              <a:effectLst>
                <a:glow>
                  <a:schemeClr val="accent6"/>
                </a:glow>
              </a:effectLst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defTabSz="609585">
                  <a:spcBef>
                    <a:spcPct val="0"/>
                  </a:spcBef>
                </a:pPr>
                <a:r>
                  <a:rPr lang="en-US" sz="2000"/>
                  <a:t>8 MACs</a:t>
                </a:r>
                <a:endParaRPr lang="en-US" sz="54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8141E9-04F2-4E1A-9CB7-048109E02410}"/>
                  </a:ext>
                </a:extLst>
              </p:cNvPr>
              <p:cNvSpPr txBox="1"/>
              <p:nvPr/>
            </p:nvSpPr>
            <p:spPr>
              <a:xfrm>
                <a:off x="3993704" y="1525654"/>
                <a:ext cx="914400" cy="914400"/>
              </a:xfrm>
              <a:prstGeom prst="rect">
                <a:avLst/>
              </a:prstGeom>
              <a:effectLst>
                <a:glow>
                  <a:schemeClr val="accent6"/>
                </a:glow>
              </a:effectLst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defTabSz="609585">
                  <a:spcBef>
                    <a:spcPct val="0"/>
                  </a:spcBef>
                </a:pPr>
                <a:endParaRPr lang="en-US" sz="66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9E01039-30DB-403D-8639-23BFC626899D}"/>
                  </a:ext>
                </a:extLst>
              </p:cNvPr>
              <p:cNvSpPr/>
              <p:nvPr/>
            </p:nvSpPr>
            <p:spPr>
              <a:xfrm>
                <a:off x="526611" y="1877862"/>
                <a:ext cx="406321" cy="23734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</a:rPr>
                  <a:t>MEM</a:t>
                </a:r>
              </a:p>
              <a:p>
                <a:pPr algn="ctr"/>
                <a:endParaRPr lang="en-US" sz="36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A0B5FE3-2E8E-43C4-80E8-513BEE6CF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3714" y="1442997"/>
                <a:ext cx="0" cy="247926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D59D1598-7719-4E9D-B1E3-8407A491727B}"/>
                  </a:ext>
                </a:extLst>
              </p:cNvPr>
              <p:cNvSpPr txBox="1"/>
              <p:nvPr/>
            </p:nvSpPr>
            <p:spPr>
              <a:xfrm>
                <a:off x="4804254" y="3098613"/>
                <a:ext cx="7456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DELPHI</a:t>
                </a:r>
              </a:p>
            </p:txBody>
          </p:sp>
        </p:grp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632D564-FD77-486B-8E48-1282ADCA5B6F}"/>
                </a:ext>
              </a:extLst>
            </p:cNvPr>
            <p:cNvCxnSpPr/>
            <p:nvPr/>
          </p:nvCxnSpPr>
          <p:spPr bwMode="auto">
            <a:xfrm>
              <a:off x="4268641" y="2166191"/>
              <a:ext cx="228155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71D25F3-5FBD-4541-98F0-5632B87D939D}"/>
                </a:ext>
              </a:extLst>
            </p:cNvPr>
            <p:cNvCxnSpPr/>
            <p:nvPr/>
          </p:nvCxnSpPr>
          <p:spPr bwMode="auto">
            <a:xfrm>
              <a:off x="4259805" y="2041594"/>
              <a:ext cx="346319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BA231FE-46A6-4C84-B920-E97DB8B2E76D}"/>
                </a:ext>
              </a:extLst>
            </p:cNvPr>
            <p:cNvCxnSpPr/>
            <p:nvPr/>
          </p:nvCxnSpPr>
          <p:spPr bwMode="auto">
            <a:xfrm>
              <a:off x="4505992" y="2156314"/>
              <a:ext cx="0" cy="46094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8230CB2-327B-44B9-817B-BB53B0AE4385}"/>
                </a:ext>
              </a:extLst>
            </p:cNvPr>
            <p:cNvCxnSpPr/>
            <p:nvPr/>
          </p:nvCxnSpPr>
          <p:spPr bwMode="auto">
            <a:xfrm>
              <a:off x="4604592" y="2041594"/>
              <a:ext cx="0" cy="37600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5E96D447-0CE9-4B2D-9F50-68527E86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58" y="276533"/>
            <a:ext cx="11010816" cy="573271"/>
          </a:xfrm>
        </p:spPr>
        <p:txBody>
          <a:bodyPr lIns="0" tIns="0" rIns="0" bIns="0" anchor="t">
            <a:noAutofit/>
          </a:bodyPr>
          <a:lstStyle/>
          <a:p>
            <a:r>
              <a:rPr lang="en-US" sz="4400">
                <a:solidFill>
                  <a:schemeClr val="tx1"/>
                </a:solidFill>
                <a:latin typeface="+mn-lt"/>
              </a:rPr>
              <a:t>Case study: DELPHI (ICE within SpringHill)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id="{1249DA67-585E-1957-C383-4E56B99A37C9}"/>
                  </a:ext>
                </a:extLst>
              </p14:cNvPr>
              <p14:cNvContentPartPr/>
              <p14:nvPr/>
            </p14:nvContentPartPr>
            <p14:xfrm>
              <a:off x="7993093" y="1682430"/>
              <a:ext cx="1086840" cy="392040"/>
            </p14:xfrm>
          </p:contentPart>
        </mc:Choice>
        <mc:Fallback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1249DA67-585E-1957-C383-4E56B99A37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613" y="1666950"/>
                <a:ext cx="11174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" name="Ink 61">
                <a:extLst>
                  <a:ext uri="{FF2B5EF4-FFF2-40B4-BE49-F238E27FC236}">
                    <a16:creationId xmlns:a16="http://schemas.microsoft.com/office/drawing/2014/main" id="{88713FB7-CF75-B743-0B79-C51D76D0111E}"/>
                  </a:ext>
                </a:extLst>
              </p14:cNvPr>
              <p14:cNvContentPartPr/>
              <p14:nvPr/>
            </p14:nvContentPartPr>
            <p14:xfrm>
              <a:off x="9133213" y="1566150"/>
              <a:ext cx="1871280" cy="386640"/>
            </p14:xfrm>
          </p:contentPart>
        </mc:Choice>
        <mc:Fallback>
          <p:pic>
            <p:nvPicPr>
              <p:cNvPr id="61" name="Ink 61">
                <a:extLst>
                  <a:ext uri="{FF2B5EF4-FFF2-40B4-BE49-F238E27FC236}">
                    <a16:creationId xmlns:a16="http://schemas.microsoft.com/office/drawing/2014/main" id="{88713FB7-CF75-B743-0B79-C51D76D011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17733" y="1550670"/>
                <a:ext cx="190188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9" name="Ink 69">
                <a:extLst>
                  <a:ext uri="{FF2B5EF4-FFF2-40B4-BE49-F238E27FC236}">
                    <a16:creationId xmlns:a16="http://schemas.microsoft.com/office/drawing/2014/main" id="{1A814BDF-FAC4-0E8B-2764-7AA5BB695EB7}"/>
                  </a:ext>
                </a:extLst>
              </p14:cNvPr>
              <p14:cNvContentPartPr/>
              <p14:nvPr/>
            </p14:nvContentPartPr>
            <p14:xfrm>
              <a:off x="10884613" y="1452030"/>
              <a:ext cx="561240" cy="315360"/>
            </p14:xfrm>
          </p:contentPart>
        </mc:Choice>
        <mc:Fallback>
          <p:pic>
            <p:nvPicPr>
              <p:cNvPr id="69" name="Ink 69">
                <a:extLst>
                  <a:ext uri="{FF2B5EF4-FFF2-40B4-BE49-F238E27FC236}">
                    <a16:creationId xmlns:a16="http://schemas.microsoft.com/office/drawing/2014/main" id="{1A814BDF-FAC4-0E8B-2764-7AA5BB695E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69133" y="1436550"/>
                <a:ext cx="5918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1" name="Ink 112">
                <a:extLst>
                  <a:ext uri="{FF2B5EF4-FFF2-40B4-BE49-F238E27FC236}">
                    <a16:creationId xmlns:a16="http://schemas.microsoft.com/office/drawing/2014/main" id="{C8A19155-9CCA-D9D9-5055-4C9460E711EA}"/>
                  </a:ext>
                </a:extLst>
              </p14:cNvPr>
              <p14:cNvContentPartPr/>
              <p14:nvPr/>
            </p14:nvContentPartPr>
            <p14:xfrm>
              <a:off x="7191373" y="2269950"/>
              <a:ext cx="2280960" cy="471600"/>
            </p14:xfrm>
          </p:contentPart>
        </mc:Choice>
        <mc:Fallback>
          <p:pic>
            <p:nvPicPr>
              <p:cNvPr id="111" name="Ink 112">
                <a:extLst>
                  <a:ext uri="{FF2B5EF4-FFF2-40B4-BE49-F238E27FC236}">
                    <a16:creationId xmlns:a16="http://schemas.microsoft.com/office/drawing/2014/main" id="{C8A19155-9CCA-D9D9-5055-4C9460E711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75893" y="2254482"/>
                <a:ext cx="2311560" cy="502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659FF22-EB73-F59B-171A-3C429778EB6B}"/>
                  </a:ext>
                </a:extLst>
              </p14:cNvPr>
              <p14:cNvContentPartPr/>
              <p14:nvPr/>
            </p14:nvContentPartPr>
            <p14:xfrm>
              <a:off x="9577813" y="2291190"/>
              <a:ext cx="222480" cy="2844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659FF22-EB73-F59B-171A-3C429778EB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62358" y="2275710"/>
                <a:ext cx="253031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4F48165-4332-420C-9004-A5263817C56B}"/>
                  </a:ext>
                </a:extLst>
              </p14:cNvPr>
              <p14:cNvContentPartPr/>
              <p14:nvPr/>
            </p14:nvContentPartPr>
            <p14:xfrm>
              <a:off x="9868693" y="2418270"/>
              <a:ext cx="53280" cy="957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4F48165-4332-420C-9004-A5263817C5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53213" y="2402790"/>
                <a:ext cx="838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D456469-A83B-FDD4-BD54-6884259B8377}"/>
                  </a:ext>
                </a:extLst>
              </p14:cNvPr>
              <p14:cNvContentPartPr/>
              <p14:nvPr/>
            </p14:nvContentPartPr>
            <p14:xfrm>
              <a:off x="9900373" y="2296230"/>
              <a:ext cx="5760" cy="320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D456469-A83B-FDD4-BD54-6884259B83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84893" y="2280750"/>
                <a:ext cx="36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E2ECBEA-7989-CA48-2670-752899D7DD5C}"/>
                  </a:ext>
                </a:extLst>
              </p14:cNvPr>
              <p14:cNvContentPartPr/>
              <p14:nvPr/>
            </p14:nvContentPartPr>
            <p14:xfrm>
              <a:off x="9953293" y="2322870"/>
              <a:ext cx="111600" cy="1749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E2ECBEA-7989-CA48-2670-752899D7DD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37813" y="2307422"/>
                <a:ext cx="142200" cy="205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5" name="Ink 165">
                <a:extLst>
                  <a:ext uri="{FF2B5EF4-FFF2-40B4-BE49-F238E27FC236}">
                    <a16:creationId xmlns:a16="http://schemas.microsoft.com/office/drawing/2014/main" id="{182A7E3B-DF23-3482-0094-C06FCF75FB8B}"/>
                  </a:ext>
                </a:extLst>
              </p14:cNvPr>
              <p14:cNvContentPartPr/>
              <p14:nvPr/>
            </p14:nvContentPartPr>
            <p14:xfrm>
              <a:off x="10117453" y="2254110"/>
              <a:ext cx="492480" cy="511200"/>
            </p14:xfrm>
          </p:contentPart>
        </mc:Choice>
        <mc:Fallback>
          <p:pic>
            <p:nvPicPr>
              <p:cNvPr id="165" name="Ink 165">
                <a:extLst>
                  <a:ext uri="{FF2B5EF4-FFF2-40B4-BE49-F238E27FC236}">
                    <a16:creationId xmlns:a16="http://schemas.microsoft.com/office/drawing/2014/main" id="{182A7E3B-DF23-3482-0094-C06FCF75FB8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101973" y="2238641"/>
                <a:ext cx="523080" cy="541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1" name="Ink 171">
                <a:extLst>
                  <a:ext uri="{FF2B5EF4-FFF2-40B4-BE49-F238E27FC236}">
                    <a16:creationId xmlns:a16="http://schemas.microsoft.com/office/drawing/2014/main" id="{6E01399B-AAB1-AE9D-BEB4-AA7BA3DE0BCA}"/>
                  </a:ext>
                </a:extLst>
              </p14:cNvPr>
              <p14:cNvContentPartPr/>
              <p14:nvPr/>
            </p14:nvContentPartPr>
            <p14:xfrm>
              <a:off x="10556653" y="2068710"/>
              <a:ext cx="862920" cy="852480"/>
            </p14:xfrm>
          </p:contentPart>
        </mc:Choice>
        <mc:Fallback>
          <p:pic>
            <p:nvPicPr>
              <p:cNvPr id="171" name="Ink 171">
                <a:extLst>
                  <a:ext uri="{FF2B5EF4-FFF2-40B4-BE49-F238E27FC236}">
                    <a16:creationId xmlns:a16="http://schemas.microsoft.com/office/drawing/2014/main" id="{6E01399B-AAB1-AE9D-BEB4-AA7BA3DE0BC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41173" y="2053223"/>
                <a:ext cx="893520" cy="883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2081610-6023-B3CC-DC87-C1FB0EC01811}"/>
                  </a:ext>
                </a:extLst>
              </p14:cNvPr>
              <p14:cNvContentPartPr/>
              <p14:nvPr/>
            </p14:nvContentPartPr>
            <p14:xfrm>
              <a:off x="11469253" y="2407470"/>
              <a:ext cx="137880" cy="2066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2081610-6023-B3CC-DC87-C1FB0EC0181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53813" y="2391990"/>
                <a:ext cx="1684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0" name="Ink 180">
                <a:extLst>
                  <a:ext uri="{FF2B5EF4-FFF2-40B4-BE49-F238E27FC236}">
                    <a16:creationId xmlns:a16="http://schemas.microsoft.com/office/drawing/2014/main" id="{6AC327E8-C48F-F958-4862-6447738562ED}"/>
                  </a:ext>
                </a:extLst>
              </p14:cNvPr>
              <p14:cNvContentPartPr/>
              <p14:nvPr/>
            </p14:nvContentPartPr>
            <p14:xfrm>
              <a:off x="9059053" y="3444630"/>
              <a:ext cx="699120" cy="307440"/>
            </p14:xfrm>
          </p:contentPart>
        </mc:Choice>
        <mc:Fallback>
          <p:pic>
            <p:nvPicPr>
              <p:cNvPr id="180" name="Ink 180">
                <a:extLst>
                  <a:ext uri="{FF2B5EF4-FFF2-40B4-BE49-F238E27FC236}">
                    <a16:creationId xmlns:a16="http://schemas.microsoft.com/office/drawing/2014/main" id="{6AC327E8-C48F-F958-4862-6447738562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43565" y="3429132"/>
                <a:ext cx="729736" cy="338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5" name="Ink 195">
                <a:extLst>
                  <a:ext uri="{FF2B5EF4-FFF2-40B4-BE49-F238E27FC236}">
                    <a16:creationId xmlns:a16="http://schemas.microsoft.com/office/drawing/2014/main" id="{5B24C013-6A8E-C955-FE4B-E37098FDBBFE}"/>
                  </a:ext>
                </a:extLst>
              </p14:cNvPr>
              <p14:cNvContentPartPr/>
              <p14:nvPr/>
            </p14:nvContentPartPr>
            <p14:xfrm>
              <a:off x="9820240" y="3361749"/>
              <a:ext cx="390600" cy="331920"/>
            </p14:xfrm>
          </p:contentPart>
        </mc:Choice>
        <mc:Fallback>
          <p:pic>
            <p:nvPicPr>
              <p:cNvPr id="195" name="Ink 195">
                <a:extLst>
                  <a:ext uri="{FF2B5EF4-FFF2-40B4-BE49-F238E27FC236}">
                    <a16:creationId xmlns:a16="http://schemas.microsoft.com/office/drawing/2014/main" id="{5B24C013-6A8E-C955-FE4B-E37098FDBB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04760" y="3346269"/>
                <a:ext cx="4212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0" name="Ink 211">
                <a:extLst>
                  <a:ext uri="{FF2B5EF4-FFF2-40B4-BE49-F238E27FC236}">
                    <a16:creationId xmlns:a16="http://schemas.microsoft.com/office/drawing/2014/main" id="{03DFDC6E-1B4A-6260-71DB-A9B939DE7B09}"/>
                  </a:ext>
                </a:extLst>
              </p14:cNvPr>
              <p14:cNvContentPartPr/>
              <p14:nvPr/>
            </p14:nvContentPartPr>
            <p14:xfrm>
              <a:off x="9822760" y="3634269"/>
              <a:ext cx="838440" cy="228960"/>
            </p14:xfrm>
          </p:contentPart>
        </mc:Choice>
        <mc:Fallback>
          <p:pic>
            <p:nvPicPr>
              <p:cNvPr id="210" name="Ink 211">
                <a:extLst>
                  <a:ext uri="{FF2B5EF4-FFF2-40B4-BE49-F238E27FC236}">
                    <a16:creationId xmlns:a16="http://schemas.microsoft.com/office/drawing/2014/main" id="{03DFDC6E-1B4A-6260-71DB-A9B939DE7B0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07287" y="3618789"/>
                <a:ext cx="869027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1" name="Ink 211">
                <a:extLst>
                  <a:ext uri="{FF2B5EF4-FFF2-40B4-BE49-F238E27FC236}">
                    <a16:creationId xmlns:a16="http://schemas.microsoft.com/office/drawing/2014/main" id="{18D87E0B-82E5-F14E-8754-D8A6CB1D6614}"/>
                  </a:ext>
                </a:extLst>
              </p14:cNvPr>
              <p14:cNvContentPartPr/>
              <p14:nvPr/>
            </p14:nvContentPartPr>
            <p14:xfrm>
              <a:off x="10226680" y="3283629"/>
              <a:ext cx="280080" cy="242640"/>
            </p14:xfrm>
          </p:contentPart>
        </mc:Choice>
        <mc:Fallback>
          <p:pic>
            <p:nvPicPr>
              <p:cNvPr id="211" name="Ink 211">
                <a:extLst>
                  <a:ext uri="{FF2B5EF4-FFF2-40B4-BE49-F238E27FC236}">
                    <a16:creationId xmlns:a16="http://schemas.microsoft.com/office/drawing/2014/main" id="{18D87E0B-82E5-F14E-8754-D8A6CB1D66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211180" y="3268149"/>
                <a:ext cx="310719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0" name="Ink 61">
                <a:extLst>
                  <a:ext uri="{FF2B5EF4-FFF2-40B4-BE49-F238E27FC236}">
                    <a16:creationId xmlns:a16="http://schemas.microsoft.com/office/drawing/2014/main" id="{C5D730D8-B47B-130B-66A2-E5EBA16A471B}"/>
                  </a:ext>
                </a:extLst>
              </p14:cNvPr>
              <p14:cNvContentPartPr/>
              <p14:nvPr/>
            </p14:nvContentPartPr>
            <p14:xfrm>
              <a:off x="7407389" y="1382789"/>
              <a:ext cx="690840" cy="148320"/>
            </p14:xfrm>
          </p:contentPart>
        </mc:Choice>
        <mc:Fallback>
          <p:pic>
            <p:nvPicPr>
              <p:cNvPr id="60" name="Ink 61">
                <a:extLst>
                  <a:ext uri="{FF2B5EF4-FFF2-40B4-BE49-F238E27FC236}">
                    <a16:creationId xmlns:a16="http://schemas.microsoft.com/office/drawing/2014/main" id="{C5D730D8-B47B-130B-66A2-E5EBA16A471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91909" y="1367271"/>
                <a:ext cx="721440" cy="178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5" name="Ink 65">
                <a:extLst>
                  <a:ext uri="{FF2B5EF4-FFF2-40B4-BE49-F238E27FC236}">
                    <a16:creationId xmlns:a16="http://schemas.microsoft.com/office/drawing/2014/main" id="{3A07F427-4441-3674-0BE7-8A8F0D3BA94F}"/>
                  </a:ext>
                </a:extLst>
              </p14:cNvPr>
              <p14:cNvContentPartPr/>
              <p14:nvPr/>
            </p14:nvContentPartPr>
            <p14:xfrm>
              <a:off x="5570669" y="1918829"/>
              <a:ext cx="199440" cy="160560"/>
            </p14:xfrm>
          </p:contentPart>
        </mc:Choice>
        <mc:Fallback>
          <p:pic>
            <p:nvPicPr>
              <p:cNvPr id="65" name="Ink 65">
                <a:extLst>
                  <a:ext uri="{FF2B5EF4-FFF2-40B4-BE49-F238E27FC236}">
                    <a16:creationId xmlns:a16="http://schemas.microsoft.com/office/drawing/2014/main" id="{3A07F427-4441-3674-0BE7-8A8F0D3BA94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55217" y="1903349"/>
                <a:ext cx="229985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20" name="Ink 121">
                <a:extLst>
                  <a:ext uri="{FF2B5EF4-FFF2-40B4-BE49-F238E27FC236}">
                    <a16:creationId xmlns:a16="http://schemas.microsoft.com/office/drawing/2014/main" id="{6A878F69-10C0-9A9C-9CFC-88B05564A7B2}"/>
                  </a:ext>
                </a:extLst>
              </p14:cNvPr>
              <p14:cNvContentPartPr/>
              <p14:nvPr/>
            </p14:nvContentPartPr>
            <p14:xfrm>
              <a:off x="5046216" y="3196479"/>
              <a:ext cx="88920" cy="210600"/>
            </p14:xfrm>
          </p:contentPart>
        </mc:Choice>
        <mc:Fallback>
          <p:pic>
            <p:nvPicPr>
              <p:cNvPr id="120" name="Ink 121">
                <a:extLst>
                  <a:ext uri="{FF2B5EF4-FFF2-40B4-BE49-F238E27FC236}">
                    <a16:creationId xmlns:a16="http://schemas.microsoft.com/office/drawing/2014/main" id="{6A878F69-10C0-9A9C-9CFC-88B05564A7B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30798" y="3180999"/>
                <a:ext cx="119397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30" name="Ink 145">
                <a:extLst>
                  <a:ext uri="{FF2B5EF4-FFF2-40B4-BE49-F238E27FC236}">
                    <a16:creationId xmlns:a16="http://schemas.microsoft.com/office/drawing/2014/main" id="{A40EC2E4-4323-45EF-FC0D-E93EFC03AF11}"/>
                  </a:ext>
                </a:extLst>
              </p14:cNvPr>
              <p14:cNvContentPartPr/>
              <p14:nvPr/>
            </p14:nvContentPartPr>
            <p14:xfrm>
              <a:off x="5184456" y="3247959"/>
              <a:ext cx="86040" cy="88920"/>
            </p14:xfrm>
          </p:contentPart>
        </mc:Choice>
        <mc:Fallback>
          <p:pic>
            <p:nvPicPr>
              <p:cNvPr id="130" name="Ink 145">
                <a:extLst>
                  <a:ext uri="{FF2B5EF4-FFF2-40B4-BE49-F238E27FC236}">
                    <a16:creationId xmlns:a16="http://schemas.microsoft.com/office/drawing/2014/main" id="{A40EC2E4-4323-45EF-FC0D-E93EFC03AF1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68976" y="3232479"/>
                <a:ext cx="116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68" name="Ink 168">
                <a:extLst>
                  <a:ext uri="{FF2B5EF4-FFF2-40B4-BE49-F238E27FC236}">
                    <a16:creationId xmlns:a16="http://schemas.microsoft.com/office/drawing/2014/main" id="{3BF54CDC-C91E-68E3-6929-88C618186D9E}"/>
                  </a:ext>
                </a:extLst>
              </p14:cNvPr>
              <p14:cNvContentPartPr/>
              <p14:nvPr/>
            </p14:nvContentPartPr>
            <p14:xfrm>
              <a:off x="5310096" y="3139599"/>
              <a:ext cx="249840" cy="199080"/>
            </p14:xfrm>
          </p:contentPart>
        </mc:Choice>
        <mc:Fallback>
          <p:pic>
            <p:nvPicPr>
              <p:cNvPr id="168" name="Ink 168">
                <a:extLst>
                  <a:ext uri="{FF2B5EF4-FFF2-40B4-BE49-F238E27FC236}">
                    <a16:creationId xmlns:a16="http://schemas.microsoft.com/office/drawing/2014/main" id="{3BF54CDC-C91E-68E3-6929-88C618186D9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94638" y="3124119"/>
                <a:ext cx="280396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1" name="Ink 181">
                <a:extLst>
                  <a:ext uri="{FF2B5EF4-FFF2-40B4-BE49-F238E27FC236}">
                    <a16:creationId xmlns:a16="http://schemas.microsoft.com/office/drawing/2014/main" id="{A5330AE4-70BF-6A0C-EA83-9136E5CCBBAE}"/>
                  </a:ext>
                </a:extLst>
              </p14:cNvPr>
              <p14:cNvContentPartPr/>
              <p14:nvPr/>
            </p14:nvContentPartPr>
            <p14:xfrm>
              <a:off x="4700058" y="3205344"/>
              <a:ext cx="292680" cy="204840"/>
            </p14:xfrm>
          </p:contentPart>
        </mc:Choice>
        <mc:Fallback>
          <p:pic>
            <p:nvPicPr>
              <p:cNvPr id="181" name="Ink 181">
                <a:extLst>
                  <a:ext uri="{FF2B5EF4-FFF2-40B4-BE49-F238E27FC236}">
                    <a16:creationId xmlns:a16="http://schemas.microsoft.com/office/drawing/2014/main" id="{A5330AE4-70BF-6A0C-EA83-9136E5CCBBA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84578" y="3189891"/>
                <a:ext cx="323280" cy="235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8" name="Ink 188">
                <a:extLst>
                  <a:ext uri="{FF2B5EF4-FFF2-40B4-BE49-F238E27FC236}">
                    <a16:creationId xmlns:a16="http://schemas.microsoft.com/office/drawing/2014/main" id="{7DEFF719-6A9C-04F6-12B9-B1C3AFC6CCC5}"/>
                  </a:ext>
                </a:extLst>
              </p14:cNvPr>
              <p14:cNvContentPartPr/>
              <p14:nvPr/>
            </p14:nvContentPartPr>
            <p14:xfrm>
              <a:off x="5253738" y="4899864"/>
              <a:ext cx="376200" cy="241560"/>
            </p14:xfrm>
          </p:contentPart>
        </mc:Choice>
        <mc:Fallback>
          <p:pic>
            <p:nvPicPr>
              <p:cNvPr id="188" name="Ink 188">
                <a:extLst>
                  <a:ext uri="{FF2B5EF4-FFF2-40B4-BE49-F238E27FC236}">
                    <a16:creationId xmlns:a16="http://schemas.microsoft.com/office/drawing/2014/main" id="{7DEFF719-6A9C-04F6-12B9-B1C3AFC6CCC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38258" y="4884361"/>
                <a:ext cx="406800" cy="272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55" name="Ink 255">
                <a:extLst>
                  <a:ext uri="{FF2B5EF4-FFF2-40B4-BE49-F238E27FC236}">
                    <a16:creationId xmlns:a16="http://schemas.microsoft.com/office/drawing/2014/main" id="{3C0E5881-4D88-7588-4559-5D6F94F1F79E}"/>
                  </a:ext>
                </a:extLst>
              </p14:cNvPr>
              <p14:cNvContentPartPr/>
              <p14:nvPr/>
            </p14:nvContentPartPr>
            <p14:xfrm>
              <a:off x="10452219" y="4688158"/>
              <a:ext cx="796320" cy="608760"/>
            </p14:xfrm>
          </p:contentPart>
        </mc:Choice>
        <mc:Fallback>
          <p:pic>
            <p:nvPicPr>
              <p:cNvPr id="255" name="Ink 255">
                <a:extLst>
                  <a:ext uri="{FF2B5EF4-FFF2-40B4-BE49-F238E27FC236}">
                    <a16:creationId xmlns:a16="http://schemas.microsoft.com/office/drawing/2014/main" id="{3C0E5881-4D88-7588-4559-5D6F94F1F79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36739" y="4672678"/>
                <a:ext cx="82692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58" name="Ink 258">
                <a:extLst>
                  <a:ext uri="{FF2B5EF4-FFF2-40B4-BE49-F238E27FC236}">
                    <a16:creationId xmlns:a16="http://schemas.microsoft.com/office/drawing/2014/main" id="{2CD55A0A-E324-E1C6-52DF-9FF5CE614EED}"/>
                  </a:ext>
                </a:extLst>
              </p14:cNvPr>
              <p14:cNvContentPartPr/>
              <p14:nvPr/>
            </p14:nvContentPartPr>
            <p14:xfrm>
              <a:off x="10764699" y="4355518"/>
              <a:ext cx="145440" cy="335160"/>
            </p14:xfrm>
          </p:contentPart>
        </mc:Choice>
        <mc:Fallback>
          <p:pic>
            <p:nvPicPr>
              <p:cNvPr id="258" name="Ink 258">
                <a:extLst>
                  <a:ext uri="{FF2B5EF4-FFF2-40B4-BE49-F238E27FC236}">
                    <a16:creationId xmlns:a16="http://schemas.microsoft.com/office/drawing/2014/main" id="{2CD55A0A-E324-E1C6-52DF-9FF5CE614EE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49219" y="4340038"/>
                <a:ext cx="1760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74" name="Ink 275">
                <a:extLst>
                  <a:ext uri="{FF2B5EF4-FFF2-40B4-BE49-F238E27FC236}">
                    <a16:creationId xmlns:a16="http://schemas.microsoft.com/office/drawing/2014/main" id="{FB65278D-9A9E-92C7-CB44-01F821C8269C}"/>
                  </a:ext>
                </a:extLst>
              </p14:cNvPr>
              <p14:cNvContentPartPr/>
              <p14:nvPr/>
            </p14:nvContentPartPr>
            <p14:xfrm>
              <a:off x="9983499" y="4921078"/>
              <a:ext cx="446760" cy="167760"/>
            </p14:xfrm>
          </p:contentPart>
        </mc:Choice>
        <mc:Fallback>
          <p:pic>
            <p:nvPicPr>
              <p:cNvPr id="274" name="Ink 275">
                <a:extLst>
                  <a:ext uri="{FF2B5EF4-FFF2-40B4-BE49-F238E27FC236}">
                    <a16:creationId xmlns:a16="http://schemas.microsoft.com/office/drawing/2014/main" id="{FB65278D-9A9E-92C7-CB44-01F821C8269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968019" y="4905598"/>
                <a:ext cx="4773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75" name="Ink 275">
                <a:extLst>
                  <a:ext uri="{FF2B5EF4-FFF2-40B4-BE49-F238E27FC236}">
                    <a16:creationId xmlns:a16="http://schemas.microsoft.com/office/drawing/2014/main" id="{8AD3ACAD-56DB-20ED-828C-5B1AFC280A4D}"/>
                  </a:ext>
                </a:extLst>
              </p14:cNvPr>
              <p14:cNvContentPartPr/>
              <p14:nvPr/>
            </p14:nvContentPartPr>
            <p14:xfrm>
              <a:off x="10489299" y="3895438"/>
              <a:ext cx="722160" cy="490320"/>
            </p14:xfrm>
          </p:contentPart>
        </mc:Choice>
        <mc:Fallback>
          <p:pic>
            <p:nvPicPr>
              <p:cNvPr id="275" name="Ink 275">
                <a:extLst>
                  <a:ext uri="{FF2B5EF4-FFF2-40B4-BE49-F238E27FC236}">
                    <a16:creationId xmlns:a16="http://schemas.microsoft.com/office/drawing/2014/main" id="{8AD3ACAD-56DB-20ED-828C-5B1AFC280A4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473811" y="3879947"/>
                <a:ext cx="752775" cy="52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86" name="Ink 286">
                <a:extLst>
                  <a:ext uri="{FF2B5EF4-FFF2-40B4-BE49-F238E27FC236}">
                    <a16:creationId xmlns:a16="http://schemas.microsoft.com/office/drawing/2014/main" id="{F38EE845-E9D8-8D7A-EA66-0FBDDFC836A4}"/>
                  </a:ext>
                </a:extLst>
              </p14:cNvPr>
              <p14:cNvContentPartPr/>
              <p14:nvPr/>
            </p14:nvContentPartPr>
            <p14:xfrm>
              <a:off x="9213459" y="4760878"/>
              <a:ext cx="819000" cy="558360"/>
            </p14:xfrm>
          </p:contentPart>
        </mc:Choice>
        <mc:Fallback>
          <p:pic>
            <p:nvPicPr>
              <p:cNvPr id="286" name="Ink 286">
                <a:extLst>
                  <a:ext uri="{FF2B5EF4-FFF2-40B4-BE49-F238E27FC236}">
                    <a16:creationId xmlns:a16="http://schemas.microsoft.com/office/drawing/2014/main" id="{F38EE845-E9D8-8D7A-EA66-0FBDDFC836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197972" y="4745398"/>
                <a:ext cx="849613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93" name="Ink 293">
                <a:extLst>
                  <a:ext uri="{FF2B5EF4-FFF2-40B4-BE49-F238E27FC236}">
                    <a16:creationId xmlns:a16="http://schemas.microsoft.com/office/drawing/2014/main" id="{17D6D79F-427B-2569-F0C8-2A8CC9DF2FEA}"/>
                  </a:ext>
                </a:extLst>
              </p14:cNvPr>
              <p14:cNvContentPartPr/>
              <p14:nvPr/>
            </p14:nvContentPartPr>
            <p14:xfrm>
              <a:off x="10403619" y="5214838"/>
              <a:ext cx="1094400" cy="971280"/>
            </p14:xfrm>
          </p:contentPart>
        </mc:Choice>
        <mc:Fallback>
          <p:pic>
            <p:nvPicPr>
              <p:cNvPr id="293" name="Ink 293">
                <a:extLst>
                  <a:ext uri="{FF2B5EF4-FFF2-40B4-BE49-F238E27FC236}">
                    <a16:creationId xmlns:a16="http://schemas.microsoft.com/office/drawing/2014/main" id="{17D6D79F-427B-2569-F0C8-2A8CC9DF2FE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388134" y="5199358"/>
                <a:ext cx="1125010" cy="10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00" name="Ink 300">
                <a:extLst>
                  <a:ext uri="{FF2B5EF4-FFF2-40B4-BE49-F238E27FC236}">
                    <a16:creationId xmlns:a16="http://schemas.microsoft.com/office/drawing/2014/main" id="{2FE80AEB-907C-6496-583D-8E111C41CAF6}"/>
                  </a:ext>
                </a:extLst>
              </p14:cNvPr>
              <p14:cNvContentPartPr/>
              <p14:nvPr/>
            </p14:nvContentPartPr>
            <p14:xfrm>
              <a:off x="10608459" y="5718478"/>
              <a:ext cx="792360" cy="283680"/>
            </p14:xfrm>
          </p:contentPart>
        </mc:Choice>
        <mc:Fallback>
          <p:pic>
            <p:nvPicPr>
              <p:cNvPr id="300" name="Ink 300">
                <a:extLst>
                  <a:ext uri="{FF2B5EF4-FFF2-40B4-BE49-F238E27FC236}">
                    <a16:creationId xmlns:a16="http://schemas.microsoft.com/office/drawing/2014/main" id="{2FE80AEB-907C-6496-583D-8E111C41CAF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592986" y="5702978"/>
                <a:ext cx="822946" cy="314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08" name="Ink 308">
                <a:extLst>
                  <a:ext uri="{FF2B5EF4-FFF2-40B4-BE49-F238E27FC236}">
                    <a16:creationId xmlns:a16="http://schemas.microsoft.com/office/drawing/2014/main" id="{CEFF80AA-EC0E-4817-854B-EFE5E289F9B1}"/>
                  </a:ext>
                </a:extLst>
              </p14:cNvPr>
              <p14:cNvContentPartPr/>
              <p14:nvPr/>
            </p14:nvContentPartPr>
            <p14:xfrm>
              <a:off x="11337459" y="3937198"/>
              <a:ext cx="316800" cy="316440"/>
            </p14:xfrm>
          </p:contentPart>
        </mc:Choice>
        <mc:Fallback>
          <p:pic>
            <p:nvPicPr>
              <p:cNvPr id="308" name="Ink 308">
                <a:extLst>
                  <a:ext uri="{FF2B5EF4-FFF2-40B4-BE49-F238E27FC236}">
                    <a16:creationId xmlns:a16="http://schemas.microsoft.com/office/drawing/2014/main" id="{CEFF80AA-EC0E-4817-854B-EFE5E289F9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321979" y="3921718"/>
                <a:ext cx="34740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9" name="Ink 319">
                <a:extLst>
                  <a:ext uri="{FF2B5EF4-FFF2-40B4-BE49-F238E27FC236}">
                    <a16:creationId xmlns:a16="http://schemas.microsoft.com/office/drawing/2014/main" id="{5F15F78E-3799-AE63-A479-BADB09C503F7}"/>
                  </a:ext>
                </a:extLst>
              </p14:cNvPr>
              <p14:cNvContentPartPr/>
              <p14:nvPr/>
            </p14:nvContentPartPr>
            <p14:xfrm>
              <a:off x="9484899" y="4243918"/>
              <a:ext cx="636480" cy="324000"/>
            </p14:xfrm>
          </p:contentPart>
        </mc:Choice>
        <mc:Fallback>
          <p:pic>
            <p:nvPicPr>
              <p:cNvPr id="319" name="Ink 319">
                <a:extLst>
                  <a:ext uri="{FF2B5EF4-FFF2-40B4-BE49-F238E27FC236}">
                    <a16:creationId xmlns:a16="http://schemas.microsoft.com/office/drawing/2014/main" id="{5F15F78E-3799-AE63-A479-BADB09C503F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469419" y="4228438"/>
                <a:ext cx="66708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27" name="Ink 327">
                <a:extLst>
                  <a:ext uri="{FF2B5EF4-FFF2-40B4-BE49-F238E27FC236}">
                    <a16:creationId xmlns:a16="http://schemas.microsoft.com/office/drawing/2014/main" id="{B8E24D21-2445-5B11-DAD0-12B3A1D76090}"/>
                  </a:ext>
                </a:extLst>
              </p14:cNvPr>
              <p14:cNvContentPartPr/>
              <p14:nvPr/>
            </p14:nvContentPartPr>
            <p14:xfrm>
              <a:off x="11482539" y="5452798"/>
              <a:ext cx="502560" cy="316440"/>
            </p14:xfrm>
          </p:contentPart>
        </mc:Choice>
        <mc:Fallback>
          <p:pic>
            <p:nvPicPr>
              <p:cNvPr id="327" name="Ink 327">
                <a:extLst>
                  <a:ext uri="{FF2B5EF4-FFF2-40B4-BE49-F238E27FC236}">
                    <a16:creationId xmlns:a16="http://schemas.microsoft.com/office/drawing/2014/main" id="{B8E24D21-2445-5B11-DAD0-12B3A1D7609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467059" y="5437318"/>
                <a:ext cx="533160" cy="3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19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F8FFED5-6E6F-4C7C-AF33-7CCCAF78D6A4}"/>
              </a:ext>
            </a:extLst>
          </p:cNvPr>
          <p:cNvGrpSpPr/>
          <p:nvPr/>
        </p:nvGrpSpPr>
        <p:grpSpPr>
          <a:xfrm>
            <a:off x="232955" y="896454"/>
            <a:ext cx="11122763" cy="5314776"/>
            <a:chOff x="67664" y="1010952"/>
            <a:chExt cx="8342072" cy="39860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E1E8BD-4742-482B-8FBC-096335DEB713}"/>
                </a:ext>
              </a:extLst>
            </p:cNvPr>
            <p:cNvGrpSpPr/>
            <p:nvPr/>
          </p:nvGrpSpPr>
          <p:grpSpPr>
            <a:xfrm>
              <a:off x="67664" y="1010952"/>
              <a:ext cx="8342072" cy="3986082"/>
              <a:chOff x="107135" y="1054112"/>
              <a:chExt cx="8342072" cy="3986082"/>
            </a:xfrm>
          </p:grpSpPr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4F97E8EA-5F65-46DF-A922-9D3010A8C5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734" y="3323347"/>
                <a:ext cx="427894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175CCC7B-30AB-4566-841E-B779CD99BB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260" y="2797177"/>
                <a:ext cx="458029" cy="995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E579B33A-5BD2-43F9-A8AD-7676B9066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616" y="3062238"/>
                <a:ext cx="489011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6881E0F-07AC-4A67-BA59-B7825A19E8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9987" y="2505807"/>
                <a:ext cx="540376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3D166A1-4F48-4285-B372-D4E81D1D5A7E}"/>
                  </a:ext>
                </a:extLst>
              </p:cNvPr>
              <p:cNvSpPr/>
              <p:nvPr/>
            </p:nvSpPr>
            <p:spPr>
              <a:xfrm>
                <a:off x="1703099" y="1394950"/>
                <a:ext cx="6746108" cy="338248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421221" y="1054112"/>
                <a:ext cx="5700190" cy="3244099"/>
                <a:chOff x="815214" y="1044500"/>
                <a:chExt cx="6804786" cy="4365700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3810000" y="2944404"/>
                  <a:ext cx="3810000" cy="2057400"/>
                  <a:chOff x="2895600" y="3352800"/>
                  <a:chExt cx="3810000" cy="2057400"/>
                </a:xfrm>
              </p:grpSpPr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2895600" y="3352800"/>
                    <a:ext cx="3810000" cy="20574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8862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PE-0</a:t>
                    </a: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45339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PE-1</a:t>
                    </a: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57150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PE-N</a:t>
                    </a: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124200" y="3505200"/>
                    <a:ext cx="6096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 0</a:t>
                    </a:r>
                  </a:p>
                </p:txBody>
              </p:sp>
              <p:cxnSp>
                <p:nvCxnSpPr>
                  <p:cNvPr id="97" name="Straight Connector 96"/>
                  <p:cNvCxnSpPr>
                    <a:stCxn id="96" idx="2"/>
                  </p:cNvCxnSpPr>
                  <p:nvPr/>
                </p:nvCxnSpPr>
                <p:spPr bwMode="auto">
                  <a:xfrm>
                    <a:off x="3429000" y="3962400"/>
                    <a:ext cx="0" cy="152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/>
                  <p:nvPr/>
                </p:nvCxnSpPr>
                <p:spPr bwMode="auto">
                  <a:xfrm>
                    <a:off x="3429000" y="4114800"/>
                    <a:ext cx="2438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Arrow Connector 98"/>
                  <p:cNvCxnSpPr/>
                  <p:nvPr/>
                </p:nvCxnSpPr>
                <p:spPr bwMode="auto">
                  <a:xfrm>
                    <a:off x="58674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00" name="Straight Arrow Connector 99"/>
                  <p:cNvCxnSpPr/>
                  <p:nvPr/>
                </p:nvCxnSpPr>
                <p:spPr bwMode="auto">
                  <a:xfrm>
                    <a:off x="4644185" y="4108187"/>
                    <a:ext cx="1339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01" name="Straight Arrow Connector 100"/>
                  <p:cNvCxnSpPr/>
                  <p:nvPr/>
                </p:nvCxnSpPr>
                <p:spPr bwMode="auto">
                  <a:xfrm>
                    <a:off x="40386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3886200" y="4818232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4533900" y="4814453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5715000" y="4814453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cxnSp>
                <p:nvCxnSpPr>
                  <p:cNvPr id="105" name="Straight Arrow Connector 104"/>
                  <p:cNvCxnSpPr>
                    <a:stCxn id="93" idx="2"/>
                    <a:endCxn id="102" idx="0"/>
                  </p:cNvCxnSpPr>
                  <p:nvPr/>
                </p:nvCxnSpPr>
                <p:spPr bwMode="auto">
                  <a:xfrm>
                    <a:off x="4152900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06" name="Straight Arrow Connector 105"/>
                  <p:cNvCxnSpPr/>
                  <p:nvPr/>
                </p:nvCxnSpPr>
                <p:spPr bwMode="auto">
                  <a:xfrm>
                    <a:off x="4821067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07" name="Straight Arrow Connector 106"/>
                  <p:cNvCxnSpPr/>
                  <p:nvPr/>
                </p:nvCxnSpPr>
                <p:spPr bwMode="auto">
                  <a:xfrm>
                    <a:off x="5981700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3162300" y="3211104"/>
                  <a:ext cx="3810000" cy="2057400"/>
                  <a:chOff x="2895600" y="3352800"/>
                  <a:chExt cx="3810000" cy="2057400"/>
                </a:xfrm>
              </p:grpSpPr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2895600" y="3352800"/>
                    <a:ext cx="3810000" cy="20574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38862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PE-0</a:t>
                    </a: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45339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PE-1</a:t>
                    </a: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5715000" y="4267200"/>
                    <a:ext cx="533400" cy="2286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PE-7</a:t>
                    </a: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3124200" y="3505200"/>
                    <a:ext cx="6096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 0</a:t>
                    </a:r>
                  </a:p>
                </p:txBody>
              </p:sp>
              <p:cxnSp>
                <p:nvCxnSpPr>
                  <p:cNvPr id="80" name="Straight Connector 79"/>
                  <p:cNvCxnSpPr>
                    <a:stCxn id="79" idx="2"/>
                  </p:cNvCxnSpPr>
                  <p:nvPr/>
                </p:nvCxnSpPr>
                <p:spPr bwMode="auto">
                  <a:xfrm>
                    <a:off x="3429000" y="3962400"/>
                    <a:ext cx="0" cy="152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>
                    <a:off x="3429000" y="4114800"/>
                    <a:ext cx="2438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Arrow Connector 81"/>
                  <p:cNvCxnSpPr/>
                  <p:nvPr/>
                </p:nvCxnSpPr>
                <p:spPr bwMode="auto">
                  <a:xfrm>
                    <a:off x="58674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3" name="Straight Arrow Connector 82"/>
                  <p:cNvCxnSpPr/>
                  <p:nvPr/>
                </p:nvCxnSpPr>
                <p:spPr bwMode="auto">
                  <a:xfrm>
                    <a:off x="4644185" y="4108187"/>
                    <a:ext cx="1339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4" name="Straight Arrow Connector 83"/>
                  <p:cNvCxnSpPr/>
                  <p:nvPr/>
                </p:nvCxnSpPr>
                <p:spPr bwMode="auto">
                  <a:xfrm>
                    <a:off x="40386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886200" y="4818232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4533900" y="4814453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5715000" y="4814453"/>
                    <a:ext cx="5334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cxnSp>
                <p:nvCxnSpPr>
                  <p:cNvPr id="88" name="Straight Arrow Connector 87"/>
                  <p:cNvCxnSpPr>
                    <a:stCxn id="76" idx="2"/>
                    <a:endCxn id="85" idx="0"/>
                  </p:cNvCxnSpPr>
                  <p:nvPr/>
                </p:nvCxnSpPr>
                <p:spPr bwMode="auto">
                  <a:xfrm>
                    <a:off x="4152900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89" name="Straight Arrow Connector 88"/>
                  <p:cNvCxnSpPr/>
                  <p:nvPr/>
                </p:nvCxnSpPr>
                <p:spPr bwMode="auto">
                  <a:xfrm>
                    <a:off x="4821067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90" name="Straight Arrow Connector 89"/>
                  <p:cNvCxnSpPr/>
                  <p:nvPr/>
                </p:nvCxnSpPr>
                <p:spPr bwMode="auto">
                  <a:xfrm>
                    <a:off x="5981700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2895600" y="3352800"/>
                  <a:ext cx="3810000" cy="2057400"/>
                  <a:chOff x="2895600" y="3352800"/>
                  <a:chExt cx="3810000" cy="2057400"/>
                </a:xfrm>
              </p:grpSpPr>
              <p:sp>
                <p:nvSpPr>
                  <p:cNvPr id="4" name="Rectangle 3"/>
                  <p:cNvSpPr/>
                  <p:nvPr/>
                </p:nvSpPr>
                <p:spPr bwMode="auto">
                  <a:xfrm>
                    <a:off x="2895600" y="3352800"/>
                    <a:ext cx="3810000" cy="20574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 bwMode="auto">
                  <a:xfrm>
                    <a:off x="3825230" y="4267200"/>
                    <a:ext cx="621751" cy="25488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PE-0</a:t>
                    </a:r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 bwMode="auto">
                  <a:xfrm>
                    <a:off x="4533900" y="4267201"/>
                    <a:ext cx="630066" cy="254879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PE-1</a:t>
                    </a:r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 bwMode="auto">
                  <a:xfrm>
                    <a:off x="5676899" y="4267201"/>
                    <a:ext cx="685798" cy="260085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/>
                      <a:t>PE-15</a:t>
                    </a:r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 bwMode="auto">
                  <a:xfrm>
                    <a:off x="3124200" y="3505200"/>
                    <a:ext cx="60960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BSRAM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 0</a:t>
                    </a:r>
                  </a:p>
                </p:txBody>
              </p:sp>
              <p:cxnSp>
                <p:nvCxnSpPr>
                  <p:cNvPr id="13" name="Straight Connector 12"/>
                  <p:cNvCxnSpPr>
                    <a:stCxn id="9" idx="2"/>
                  </p:cNvCxnSpPr>
                  <p:nvPr/>
                </p:nvCxnSpPr>
                <p:spPr bwMode="auto">
                  <a:xfrm>
                    <a:off x="3429000" y="3962400"/>
                    <a:ext cx="0" cy="152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" name="Straight Connector 14"/>
                  <p:cNvCxnSpPr/>
                  <p:nvPr/>
                </p:nvCxnSpPr>
                <p:spPr bwMode="auto">
                  <a:xfrm>
                    <a:off x="3429000" y="4114800"/>
                    <a:ext cx="2438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" name="Straight Arrow Connector 16"/>
                  <p:cNvCxnSpPr/>
                  <p:nvPr/>
                </p:nvCxnSpPr>
                <p:spPr bwMode="auto">
                  <a:xfrm>
                    <a:off x="58674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4644185" y="4108187"/>
                    <a:ext cx="1339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20" name="Straight Arrow Connector 19"/>
                  <p:cNvCxnSpPr/>
                  <p:nvPr/>
                </p:nvCxnSpPr>
                <p:spPr bwMode="auto">
                  <a:xfrm>
                    <a:off x="4038600" y="4108187"/>
                    <a:ext cx="0" cy="1524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25" name="Rectangle 24"/>
                  <p:cNvSpPr/>
                  <p:nvPr/>
                </p:nvSpPr>
                <p:spPr bwMode="auto">
                  <a:xfrm>
                    <a:off x="3829520" y="4818232"/>
                    <a:ext cx="628180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4457700" y="4814453"/>
                    <a:ext cx="609599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5715000" y="4814453"/>
                    <a:ext cx="646754" cy="457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OSRAM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050"/>
                      <a:t>Buffer</a:t>
                    </a:r>
                  </a:p>
                </p:txBody>
              </p:sp>
              <p:cxnSp>
                <p:nvCxnSpPr>
                  <p:cNvPr id="29" name="Straight Arrow Connector 28"/>
                  <p:cNvCxnSpPr>
                    <a:cxnSpLocks/>
                    <a:stCxn id="6" idx="2"/>
                    <a:endCxn id="25" idx="0"/>
                  </p:cNvCxnSpPr>
                  <p:nvPr/>
                </p:nvCxnSpPr>
                <p:spPr bwMode="auto">
                  <a:xfrm>
                    <a:off x="4136106" y="4522080"/>
                    <a:ext cx="7505" cy="29615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31" name="Straight Arrow Connector 30"/>
                  <p:cNvCxnSpPr/>
                  <p:nvPr/>
                </p:nvCxnSpPr>
                <p:spPr bwMode="auto">
                  <a:xfrm>
                    <a:off x="4821067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32" name="Straight Arrow Connector 31"/>
                  <p:cNvCxnSpPr/>
                  <p:nvPr/>
                </p:nvCxnSpPr>
                <p:spPr bwMode="auto">
                  <a:xfrm>
                    <a:off x="5981700" y="4495800"/>
                    <a:ext cx="0" cy="3224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sp>
              <p:nvSpPr>
                <p:cNvPr id="33" name="Rectangle 32"/>
                <p:cNvSpPr/>
                <p:nvPr/>
              </p:nvSpPr>
              <p:spPr bwMode="auto">
                <a:xfrm>
                  <a:off x="3886199" y="1828802"/>
                  <a:ext cx="571502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/>
                    <a:t>ISRAM</a:t>
                  </a: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4457701" y="1828801"/>
                  <a:ext cx="609599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ISRAM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Buffer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5715000" y="1828801"/>
                  <a:ext cx="533400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ISRAM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Buffer</a:t>
                  </a: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 bwMode="auto">
                <a:xfrm>
                  <a:off x="4267200" y="2286001"/>
                  <a:ext cx="0" cy="1974586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8" name="Straight Arrow Connector 37"/>
                <p:cNvCxnSpPr/>
                <p:nvPr/>
              </p:nvCxnSpPr>
              <p:spPr bwMode="auto">
                <a:xfrm>
                  <a:off x="4876800" y="2286001"/>
                  <a:ext cx="0" cy="1974586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9" name="Straight Arrow Connector 38"/>
                <p:cNvCxnSpPr/>
                <p:nvPr/>
              </p:nvCxnSpPr>
              <p:spPr bwMode="auto">
                <a:xfrm>
                  <a:off x="6096000" y="2286001"/>
                  <a:ext cx="0" cy="1974586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24" name="Group 123"/>
                <p:cNvGrpSpPr/>
                <p:nvPr/>
              </p:nvGrpSpPr>
              <p:grpSpPr>
                <a:xfrm>
                  <a:off x="4871131" y="2599146"/>
                  <a:ext cx="272368" cy="620304"/>
                  <a:chOff x="4267200" y="2590800"/>
                  <a:chExt cx="152400" cy="620304"/>
                </a:xfrm>
              </p:grpSpPr>
              <p:cxnSp>
                <p:nvCxnSpPr>
                  <p:cNvPr id="125" name="Straight Connector 124"/>
                  <p:cNvCxnSpPr/>
                  <p:nvPr/>
                </p:nvCxnSpPr>
                <p:spPr bwMode="auto">
                  <a:xfrm>
                    <a:off x="4267200" y="2590800"/>
                    <a:ext cx="152400" cy="0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 bwMode="auto">
                  <a:xfrm>
                    <a:off x="4419600" y="2590800"/>
                    <a:ext cx="0" cy="6203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6095998" y="2599146"/>
                  <a:ext cx="419101" cy="620304"/>
                  <a:chOff x="4267200" y="2590800"/>
                  <a:chExt cx="152400" cy="620304"/>
                </a:xfrm>
              </p:grpSpPr>
              <p:cxnSp>
                <p:nvCxnSpPr>
                  <p:cNvPr id="128" name="Straight Connector 127"/>
                  <p:cNvCxnSpPr/>
                  <p:nvPr/>
                </p:nvCxnSpPr>
                <p:spPr bwMode="auto">
                  <a:xfrm>
                    <a:off x="4267200" y="2590800"/>
                    <a:ext cx="152400" cy="0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 bwMode="auto">
                  <a:xfrm>
                    <a:off x="4419600" y="2590800"/>
                    <a:ext cx="0" cy="6203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4882469" y="2431472"/>
                  <a:ext cx="413429" cy="506004"/>
                  <a:chOff x="4267200" y="2438400"/>
                  <a:chExt cx="266700" cy="506004"/>
                </a:xfrm>
              </p:grpSpPr>
              <p:cxnSp>
                <p:nvCxnSpPr>
                  <p:cNvPr id="132" name="Straight Connector 131"/>
                  <p:cNvCxnSpPr/>
                  <p:nvPr/>
                </p:nvCxnSpPr>
                <p:spPr bwMode="auto">
                  <a:xfrm>
                    <a:off x="4267200" y="2438400"/>
                    <a:ext cx="2667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3" name="Straight Connector 132"/>
                  <p:cNvCxnSpPr/>
                  <p:nvPr/>
                </p:nvCxnSpPr>
                <p:spPr bwMode="auto">
                  <a:xfrm>
                    <a:off x="4533900" y="2438400"/>
                    <a:ext cx="0" cy="5060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6088288" y="2438400"/>
                  <a:ext cx="922112" cy="506004"/>
                  <a:chOff x="4267200" y="2438400"/>
                  <a:chExt cx="266700" cy="506004"/>
                </a:xfrm>
              </p:grpSpPr>
              <p:cxnSp>
                <p:nvCxnSpPr>
                  <p:cNvPr id="135" name="Straight Connector 134"/>
                  <p:cNvCxnSpPr/>
                  <p:nvPr/>
                </p:nvCxnSpPr>
                <p:spPr bwMode="auto">
                  <a:xfrm>
                    <a:off x="4267200" y="2438400"/>
                    <a:ext cx="2667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6" name="Straight Connector 135"/>
                  <p:cNvCxnSpPr/>
                  <p:nvPr/>
                </p:nvCxnSpPr>
                <p:spPr bwMode="auto">
                  <a:xfrm>
                    <a:off x="4533900" y="2438400"/>
                    <a:ext cx="0" cy="50600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58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39" name="Rectangle 138"/>
                <p:cNvSpPr/>
                <p:nvPr/>
              </p:nvSpPr>
              <p:spPr bwMode="auto">
                <a:xfrm>
                  <a:off x="815214" y="1633185"/>
                  <a:ext cx="2080385" cy="65281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/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2324100" y="2720920"/>
                  <a:ext cx="952499" cy="49018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BSRAM Write</a:t>
                  </a:r>
                </a:p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Ctrl</a:t>
                  </a:r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auto">
                <a:xfrm>
                  <a:off x="3124200" y="1833918"/>
                  <a:ext cx="533400" cy="57550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ISRAM</a:t>
                  </a:r>
                </a:p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Write</a:t>
                  </a:r>
                </a:p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Ctrl</a:t>
                  </a:r>
                </a:p>
              </p:txBody>
            </p:sp>
            <p:cxnSp>
              <p:nvCxnSpPr>
                <p:cNvPr id="143" name="Straight Arrow Connector 142"/>
                <p:cNvCxnSpPr>
                  <a:cxnSpLocks/>
                </p:cNvCxnSpPr>
                <p:nvPr/>
              </p:nvCxnSpPr>
              <p:spPr bwMode="auto">
                <a:xfrm>
                  <a:off x="2590800" y="2286000"/>
                  <a:ext cx="9231" cy="43492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45" name="Straight Connector 144"/>
                <p:cNvCxnSpPr>
                  <a:cxnSpLocks/>
                </p:cNvCxnSpPr>
                <p:nvPr/>
              </p:nvCxnSpPr>
              <p:spPr bwMode="auto">
                <a:xfrm>
                  <a:off x="2600031" y="3211103"/>
                  <a:ext cx="1" cy="29409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Straight Arrow Connector 146"/>
                <p:cNvCxnSpPr/>
                <p:nvPr/>
              </p:nvCxnSpPr>
              <p:spPr bwMode="auto">
                <a:xfrm>
                  <a:off x="2590800" y="3505200"/>
                  <a:ext cx="30479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49" name="Straight Arrow Connector 148"/>
                <p:cNvCxnSpPr/>
                <p:nvPr/>
              </p:nvCxnSpPr>
              <p:spPr bwMode="auto">
                <a:xfrm flipV="1">
                  <a:off x="2895599" y="2064354"/>
                  <a:ext cx="228601" cy="323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1" name="Straight Arrow Connector 150"/>
                <p:cNvCxnSpPr>
                  <a:cxnSpLocks/>
                  <a:endCxn id="33" idx="1"/>
                </p:cNvCxnSpPr>
                <p:nvPr/>
              </p:nvCxnSpPr>
              <p:spPr bwMode="auto">
                <a:xfrm>
                  <a:off x="3657601" y="2057402"/>
                  <a:ext cx="22859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52" name="Rectangle 151"/>
                <p:cNvSpPr/>
                <p:nvPr/>
              </p:nvSpPr>
              <p:spPr bwMode="auto">
                <a:xfrm>
                  <a:off x="895350" y="1951018"/>
                  <a:ext cx="914400" cy="20631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Load unit</a:t>
                  </a: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1906708" y="1950445"/>
                  <a:ext cx="914400" cy="20632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Store unit</a:t>
                  </a: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1908778" y="4788061"/>
                  <a:ext cx="777272" cy="58574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OSRAM</a:t>
                  </a:r>
                </a:p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Read/Write</a:t>
                  </a:r>
                </a:p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/>
                    <a:t>Ctrl</a:t>
                  </a:r>
                </a:p>
              </p:txBody>
            </p:sp>
            <p:cxnSp>
              <p:nvCxnSpPr>
                <p:cNvPr id="160" name="Straight Arrow Connector 159"/>
                <p:cNvCxnSpPr/>
                <p:nvPr/>
              </p:nvCxnSpPr>
              <p:spPr bwMode="auto">
                <a:xfrm flipV="1">
                  <a:off x="2209800" y="2285998"/>
                  <a:ext cx="0" cy="252845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73" name="Rectangle 172"/>
                <p:cNvSpPr/>
                <p:nvPr/>
              </p:nvSpPr>
              <p:spPr bwMode="auto">
                <a:xfrm>
                  <a:off x="843551" y="3495488"/>
                  <a:ext cx="790655" cy="295157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GEMM Ctrl</a:t>
                  </a: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852367" y="3922674"/>
                  <a:ext cx="790655" cy="295157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CNN Ctrl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843552" y="4320408"/>
                  <a:ext cx="889998" cy="40627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/>
                    <a:t>DNN/FC Ctrl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852368" y="4766686"/>
                  <a:ext cx="889998" cy="47200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/>
                    <a:t>Nonlinear Ctrl</a:t>
                  </a: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 bwMode="auto">
                <a:xfrm flipV="1">
                  <a:off x="1905000" y="1328385"/>
                  <a:ext cx="0" cy="3048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8" name="Straight Arrow Connector 27"/>
                <p:cNvCxnSpPr/>
                <p:nvPr/>
              </p:nvCxnSpPr>
              <p:spPr bwMode="auto">
                <a:xfrm>
                  <a:off x="2286000" y="1328385"/>
                  <a:ext cx="0" cy="3048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1342388" y="1044500"/>
                  <a:ext cx="1823026" cy="3727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AXI/CVE interface</a:t>
                  </a: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5029200" y="1828800"/>
                  <a:ext cx="685800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 b="1"/>
                    <a:t>………</a:t>
                  </a: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5066355" y="4818232"/>
                  <a:ext cx="647699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50" b="1"/>
                    <a:t>…………</a:t>
                  </a: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839891" y="2965725"/>
                  <a:ext cx="790655" cy="363433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IP Registers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000155" y="3367991"/>
                  <a:ext cx="613129" cy="3106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/>
                    <a:t>Tile-0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5497933" y="2896006"/>
                  <a:ext cx="709290" cy="3106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/>
                    <a:t>Tile-31</a:t>
                  </a: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843552" y="3495487"/>
                  <a:ext cx="790655" cy="295158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GEMM Ctrl</a:t>
                  </a: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839892" y="2965723"/>
                  <a:ext cx="790655" cy="363433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/>
                    <a:t>IP Registers</a:t>
                  </a: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852368" y="3926860"/>
                  <a:ext cx="882004" cy="28168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/>
                    <a:t>CNN Ctrl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843553" y="3499671"/>
                  <a:ext cx="909048" cy="29516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/>
                    <a:t>GEMM Ctrl</a:t>
                  </a:r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839893" y="2969910"/>
                  <a:ext cx="899061" cy="36343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/>
                    <a:t>IP Registers</a:t>
                  </a:r>
                </a:p>
              </p:txBody>
            </p:sp>
          </p:grpSp>
          <p:sp>
            <p:nvSpPr>
              <p:cNvPr id="114" name="Rounded Rectangular Callout 113"/>
              <p:cNvSpPr/>
              <p:nvPr/>
            </p:nvSpPr>
            <p:spPr bwMode="auto">
              <a:xfrm>
                <a:off x="4046596" y="1161854"/>
                <a:ext cx="2426968" cy="348076"/>
              </a:xfrm>
              <a:prstGeom prst="wedgeRoundRectCallout">
                <a:avLst>
                  <a:gd name="adj1" fmla="val -36169"/>
                  <a:gd name="adj2" fmla="val 110735"/>
                  <a:gd name="adj3" fmla="val 16667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/>
                  <a:t>Broadcast across tiles, 32KB</a:t>
                </a:r>
              </a:p>
            </p:txBody>
          </p:sp>
          <p:sp>
            <p:nvSpPr>
              <p:cNvPr id="115" name="Rounded Rectangular Callout 114"/>
              <p:cNvSpPr/>
              <p:nvPr/>
            </p:nvSpPr>
            <p:spPr bwMode="auto">
              <a:xfrm>
                <a:off x="1704670" y="4436135"/>
                <a:ext cx="2854640" cy="604059"/>
              </a:xfrm>
              <a:prstGeom prst="wedgeRoundRectCallout">
                <a:avLst>
                  <a:gd name="adj1" fmla="val 13250"/>
                  <a:gd name="adj2" fmla="val -255359"/>
                  <a:gd name="adj3" fmla="val 16667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/>
                  <a:t>1.Broadcast across PEs</a:t>
                </a:r>
              </a:p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/>
                  <a:t>2.CNN-Kernels, 4 KB per tile (total 128KB)</a:t>
                </a:r>
              </a:p>
            </p:txBody>
          </p:sp>
          <p:sp>
            <p:nvSpPr>
              <p:cNvPr id="117" name="Rounded Rectangular Callout 116"/>
              <p:cNvSpPr/>
              <p:nvPr/>
            </p:nvSpPr>
            <p:spPr bwMode="auto">
              <a:xfrm>
                <a:off x="4887335" y="4289583"/>
                <a:ext cx="2854640" cy="551692"/>
              </a:xfrm>
              <a:prstGeom prst="wedgeRoundRectCallout">
                <a:avLst>
                  <a:gd name="adj1" fmla="val -42554"/>
                  <a:gd name="adj2" fmla="val -90533"/>
                  <a:gd name="adj3" fmla="val 16667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/>
                  <a:t>1.Unique per tile per PE</a:t>
                </a:r>
              </a:p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/>
                  <a:t>2.Holds output data</a:t>
                </a:r>
              </a:p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/>
                  <a:t>3. 8KB per tile (total 256KB)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2991239" y="4051112"/>
                <a:ext cx="167159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 flipH="1">
                <a:off x="2987078" y="4170763"/>
                <a:ext cx="167159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 bwMode="auto">
              <a:xfrm flipV="1">
                <a:off x="2418422" y="1959756"/>
                <a:ext cx="0" cy="187886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C99B4B-AEFE-4BF1-A627-070C580E100E}"/>
                  </a:ext>
                </a:extLst>
              </p:cNvPr>
              <p:cNvSpPr txBox="1"/>
              <p:nvPr/>
            </p:nvSpPr>
            <p:spPr>
              <a:xfrm>
                <a:off x="3286877" y="3434460"/>
                <a:ext cx="914400" cy="221579"/>
              </a:xfrm>
              <a:prstGeom prst="rect">
                <a:avLst/>
              </a:prstGeom>
              <a:effectLst>
                <a:glow>
                  <a:schemeClr val="accent6"/>
                </a:glow>
              </a:effectLst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defTabSz="609585">
                  <a:spcBef>
                    <a:spcPct val="0"/>
                  </a:spcBef>
                </a:pPr>
                <a:r>
                  <a:rPr lang="en-US" sz="2000"/>
                  <a:t>8 MACs</a:t>
                </a:r>
                <a:endParaRPr lang="en-US" sz="54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8141E9-04F2-4E1A-9CB7-048109E02410}"/>
                  </a:ext>
                </a:extLst>
              </p:cNvPr>
              <p:cNvSpPr txBox="1"/>
              <p:nvPr/>
            </p:nvSpPr>
            <p:spPr>
              <a:xfrm>
                <a:off x="3993704" y="1525654"/>
                <a:ext cx="914400" cy="914400"/>
              </a:xfrm>
              <a:prstGeom prst="rect">
                <a:avLst/>
              </a:prstGeom>
              <a:effectLst>
                <a:glow>
                  <a:schemeClr val="accent6"/>
                </a:glow>
              </a:effectLst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defTabSz="609585">
                  <a:spcBef>
                    <a:spcPct val="0"/>
                  </a:spcBef>
                </a:pPr>
                <a:endParaRPr lang="en-US" sz="66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9E01039-30DB-403D-8639-23BFC626899D}"/>
                  </a:ext>
                </a:extLst>
              </p:cNvPr>
              <p:cNvSpPr/>
              <p:nvPr/>
            </p:nvSpPr>
            <p:spPr>
              <a:xfrm>
                <a:off x="107135" y="1877862"/>
                <a:ext cx="825797" cy="27619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bg1"/>
                    </a:solidFill>
                  </a:rPr>
                  <a:t>SMEM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(16 MB)</a:t>
                </a:r>
              </a:p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A0B5FE3-2E8E-43C4-80E8-513BEE6CF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3714" y="1442997"/>
                <a:ext cx="0" cy="247926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D59D1598-7719-4E9D-B1E3-8407A491727B}"/>
                  </a:ext>
                </a:extLst>
              </p:cNvPr>
              <p:cNvSpPr txBox="1"/>
              <p:nvPr/>
            </p:nvSpPr>
            <p:spPr>
              <a:xfrm>
                <a:off x="4804254" y="3098613"/>
                <a:ext cx="7456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DELPHI</a:t>
                </a:r>
              </a:p>
            </p:txBody>
          </p:sp>
        </p:grp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632D564-FD77-486B-8E48-1282ADCA5B6F}"/>
                </a:ext>
              </a:extLst>
            </p:cNvPr>
            <p:cNvCxnSpPr/>
            <p:nvPr/>
          </p:nvCxnSpPr>
          <p:spPr bwMode="auto">
            <a:xfrm>
              <a:off x="4268641" y="2166191"/>
              <a:ext cx="228155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71D25F3-5FBD-4541-98F0-5632B87D939D}"/>
                </a:ext>
              </a:extLst>
            </p:cNvPr>
            <p:cNvCxnSpPr/>
            <p:nvPr/>
          </p:nvCxnSpPr>
          <p:spPr bwMode="auto">
            <a:xfrm>
              <a:off x="4259805" y="2041594"/>
              <a:ext cx="346319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BA231FE-46A6-4C84-B920-E97DB8B2E76D}"/>
                </a:ext>
              </a:extLst>
            </p:cNvPr>
            <p:cNvCxnSpPr/>
            <p:nvPr/>
          </p:nvCxnSpPr>
          <p:spPr bwMode="auto">
            <a:xfrm>
              <a:off x="4505992" y="2156314"/>
              <a:ext cx="0" cy="46094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8230CB2-327B-44B9-817B-BB53B0AE4385}"/>
                </a:ext>
              </a:extLst>
            </p:cNvPr>
            <p:cNvCxnSpPr/>
            <p:nvPr/>
          </p:nvCxnSpPr>
          <p:spPr bwMode="auto">
            <a:xfrm>
              <a:off x="4604592" y="2041594"/>
              <a:ext cx="0" cy="37600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5E96D447-0CE9-4B2D-9F50-68527E86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28" y="237203"/>
            <a:ext cx="11010816" cy="573271"/>
          </a:xfrm>
        </p:spPr>
        <p:txBody>
          <a:bodyPr lIns="0" tIns="0" rIns="0" bIns="0" anchor="t">
            <a:noAutofit/>
          </a:bodyPr>
          <a:lstStyle/>
          <a:p>
            <a:r>
              <a:rPr lang="en-US" sz="4400">
                <a:solidFill>
                  <a:schemeClr val="tx1"/>
                </a:solidFill>
                <a:latin typeface="+mn-lt"/>
              </a:rPr>
              <a:t>Case study: DELPHI (JBL Version)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769815E-6006-4FE4-A42D-F08743907BC4}"/>
              </a:ext>
            </a:extLst>
          </p:cNvPr>
          <p:cNvSpPr/>
          <p:nvPr/>
        </p:nvSpPr>
        <p:spPr>
          <a:xfrm>
            <a:off x="1607608" y="2126510"/>
            <a:ext cx="361541" cy="25535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AXI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(512b)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id="{25A37744-36D3-5854-580A-9F53A716C5F2}"/>
                  </a:ext>
                </a:extLst>
              </p14:cNvPr>
              <p14:cNvContentPartPr/>
              <p14:nvPr/>
            </p14:nvContentPartPr>
            <p14:xfrm>
              <a:off x="8862080" y="380880"/>
              <a:ext cx="425160" cy="212400"/>
            </p14:xfrm>
          </p:contentPart>
        </mc:Choice>
        <mc:Fallback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25A37744-36D3-5854-580A-9F53A716C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6600" y="365426"/>
                <a:ext cx="455760" cy="242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9" name="Ink 49">
                <a:extLst>
                  <a:ext uri="{FF2B5EF4-FFF2-40B4-BE49-F238E27FC236}">
                    <a16:creationId xmlns:a16="http://schemas.microsoft.com/office/drawing/2014/main" id="{52252E42-CE71-147E-FDD1-A1920F884B53}"/>
                  </a:ext>
                </a:extLst>
              </p14:cNvPr>
              <p14:cNvContentPartPr/>
              <p14:nvPr/>
            </p14:nvContentPartPr>
            <p14:xfrm>
              <a:off x="9381560" y="424800"/>
              <a:ext cx="120600" cy="138960"/>
            </p14:xfrm>
          </p:contentPart>
        </mc:Choice>
        <mc:Fallback>
          <p:pic>
            <p:nvPicPr>
              <p:cNvPr id="49" name="Ink 49">
                <a:extLst>
                  <a:ext uri="{FF2B5EF4-FFF2-40B4-BE49-F238E27FC236}">
                    <a16:creationId xmlns:a16="http://schemas.microsoft.com/office/drawing/2014/main" id="{52252E42-CE71-147E-FDD1-A1920F884B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6034" y="409320"/>
                <a:ext cx="151292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8" name="Ink 58">
                <a:extLst>
                  <a:ext uri="{FF2B5EF4-FFF2-40B4-BE49-F238E27FC236}">
                    <a16:creationId xmlns:a16="http://schemas.microsoft.com/office/drawing/2014/main" id="{C11DBC15-29CF-2CBA-4131-84B71B5A8D12}"/>
                  </a:ext>
                </a:extLst>
              </p14:cNvPr>
              <p14:cNvContentPartPr/>
              <p14:nvPr/>
            </p14:nvContentPartPr>
            <p14:xfrm>
              <a:off x="9515480" y="313920"/>
              <a:ext cx="718560" cy="284400"/>
            </p14:xfrm>
          </p:contentPart>
        </mc:Choice>
        <mc:Fallback>
          <p:pic>
            <p:nvPicPr>
              <p:cNvPr id="58" name="Ink 58">
                <a:extLst>
                  <a:ext uri="{FF2B5EF4-FFF2-40B4-BE49-F238E27FC236}">
                    <a16:creationId xmlns:a16="http://schemas.microsoft.com/office/drawing/2014/main" id="{C11DBC15-29CF-2CBA-4131-84B71B5A8D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00000" y="298440"/>
                <a:ext cx="7491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4" name="Ink 64">
                <a:extLst>
                  <a:ext uri="{FF2B5EF4-FFF2-40B4-BE49-F238E27FC236}">
                    <a16:creationId xmlns:a16="http://schemas.microsoft.com/office/drawing/2014/main" id="{2D6FACBB-4A49-8D0F-3F79-1E18088CB4A4}"/>
                  </a:ext>
                </a:extLst>
              </p14:cNvPr>
              <p14:cNvContentPartPr/>
              <p14:nvPr/>
            </p14:nvContentPartPr>
            <p14:xfrm>
              <a:off x="10358407" y="290880"/>
              <a:ext cx="259200" cy="196200"/>
            </p14:xfrm>
          </p:contentPart>
        </mc:Choice>
        <mc:Fallback>
          <p:pic>
            <p:nvPicPr>
              <p:cNvPr id="64" name="Ink 64">
                <a:extLst>
                  <a:ext uri="{FF2B5EF4-FFF2-40B4-BE49-F238E27FC236}">
                    <a16:creationId xmlns:a16="http://schemas.microsoft.com/office/drawing/2014/main" id="{2D6FACBB-4A49-8D0F-3F79-1E18088CB4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42927" y="275428"/>
                <a:ext cx="289800" cy="226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3" name="Ink 115">
                <a:extLst>
                  <a:ext uri="{FF2B5EF4-FFF2-40B4-BE49-F238E27FC236}">
                    <a16:creationId xmlns:a16="http://schemas.microsoft.com/office/drawing/2014/main" id="{330C2BF1-D173-AE91-CDB6-11EEDB350A64}"/>
                  </a:ext>
                </a:extLst>
              </p14:cNvPr>
              <p14:cNvContentPartPr/>
              <p14:nvPr/>
            </p14:nvContentPartPr>
            <p14:xfrm>
              <a:off x="10616887" y="295560"/>
              <a:ext cx="538560" cy="217440"/>
            </p14:xfrm>
          </p:contentPart>
        </mc:Choice>
        <mc:Fallback>
          <p:pic>
            <p:nvPicPr>
              <p:cNvPr id="113" name="Ink 115">
                <a:extLst>
                  <a:ext uri="{FF2B5EF4-FFF2-40B4-BE49-F238E27FC236}">
                    <a16:creationId xmlns:a16="http://schemas.microsoft.com/office/drawing/2014/main" id="{330C2BF1-D173-AE91-CDB6-11EEDB350A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96353" y="275040"/>
                <a:ext cx="574224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2" name="Ink 164">
                <a:extLst>
                  <a:ext uri="{FF2B5EF4-FFF2-40B4-BE49-F238E27FC236}">
                    <a16:creationId xmlns:a16="http://schemas.microsoft.com/office/drawing/2014/main" id="{304E662D-27DF-C59E-18DE-CFE9A2547FA1}"/>
                  </a:ext>
                </a:extLst>
              </p14:cNvPr>
              <p14:cNvContentPartPr/>
              <p14:nvPr/>
            </p14:nvContentPartPr>
            <p14:xfrm>
              <a:off x="9037567" y="715680"/>
              <a:ext cx="623880" cy="194040"/>
            </p14:xfrm>
          </p:contentPart>
        </mc:Choice>
        <mc:Fallback>
          <p:pic>
            <p:nvPicPr>
              <p:cNvPr id="162" name="Ink 164">
                <a:extLst>
                  <a:ext uri="{FF2B5EF4-FFF2-40B4-BE49-F238E27FC236}">
                    <a16:creationId xmlns:a16="http://schemas.microsoft.com/office/drawing/2014/main" id="{304E662D-27DF-C59E-18DE-CFE9A2547F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17035" y="700200"/>
                <a:ext cx="659541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0" name="Ink 170">
                <a:extLst>
                  <a:ext uri="{FF2B5EF4-FFF2-40B4-BE49-F238E27FC236}">
                    <a16:creationId xmlns:a16="http://schemas.microsoft.com/office/drawing/2014/main" id="{D4ECF8CA-D48F-6090-CFFD-021B7562276B}"/>
                  </a:ext>
                </a:extLst>
              </p14:cNvPr>
              <p14:cNvContentPartPr/>
              <p14:nvPr/>
            </p14:nvContentPartPr>
            <p14:xfrm>
              <a:off x="9806527" y="694800"/>
              <a:ext cx="510480" cy="203400"/>
            </p14:xfrm>
          </p:contentPart>
        </mc:Choice>
        <mc:Fallback>
          <p:pic>
            <p:nvPicPr>
              <p:cNvPr id="170" name="Ink 170">
                <a:extLst>
                  <a:ext uri="{FF2B5EF4-FFF2-40B4-BE49-F238E27FC236}">
                    <a16:creationId xmlns:a16="http://schemas.microsoft.com/office/drawing/2014/main" id="{D4ECF8CA-D48F-6090-CFFD-021B7562276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91047" y="679293"/>
                <a:ext cx="541080" cy="234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7" name="Ink 177">
                <a:extLst>
                  <a:ext uri="{FF2B5EF4-FFF2-40B4-BE49-F238E27FC236}">
                    <a16:creationId xmlns:a16="http://schemas.microsoft.com/office/drawing/2014/main" id="{8FA95581-8229-6D60-7234-30408241B968}"/>
                  </a:ext>
                </a:extLst>
              </p14:cNvPr>
              <p14:cNvContentPartPr/>
              <p14:nvPr/>
            </p14:nvContentPartPr>
            <p14:xfrm>
              <a:off x="10328527" y="727200"/>
              <a:ext cx="173520" cy="85680"/>
            </p14:xfrm>
          </p:contentPart>
        </mc:Choice>
        <mc:Fallback>
          <p:pic>
            <p:nvPicPr>
              <p:cNvPr id="177" name="Ink 177">
                <a:extLst>
                  <a:ext uri="{FF2B5EF4-FFF2-40B4-BE49-F238E27FC236}">
                    <a16:creationId xmlns:a16="http://schemas.microsoft.com/office/drawing/2014/main" id="{8FA95581-8229-6D60-7234-30408241B96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13047" y="711785"/>
                <a:ext cx="204120" cy="116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5" name="Ink 185">
                <a:extLst>
                  <a:ext uri="{FF2B5EF4-FFF2-40B4-BE49-F238E27FC236}">
                    <a16:creationId xmlns:a16="http://schemas.microsoft.com/office/drawing/2014/main" id="{6000E61B-0CEB-B27A-E6E4-29F4874C8935}"/>
                  </a:ext>
                </a:extLst>
              </p14:cNvPr>
              <p14:cNvContentPartPr/>
              <p14:nvPr/>
            </p14:nvContentPartPr>
            <p14:xfrm>
              <a:off x="10621567" y="565560"/>
              <a:ext cx="607680" cy="180720"/>
            </p14:xfrm>
          </p:contentPart>
        </mc:Choice>
        <mc:Fallback>
          <p:pic>
            <p:nvPicPr>
              <p:cNvPr id="185" name="Ink 185">
                <a:extLst>
                  <a:ext uri="{FF2B5EF4-FFF2-40B4-BE49-F238E27FC236}">
                    <a16:creationId xmlns:a16="http://schemas.microsoft.com/office/drawing/2014/main" id="{6000E61B-0CEB-B27A-E6E4-29F4874C893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06087" y="550080"/>
                <a:ext cx="6382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8" name="Ink 188">
                <a:extLst>
                  <a:ext uri="{FF2B5EF4-FFF2-40B4-BE49-F238E27FC236}">
                    <a16:creationId xmlns:a16="http://schemas.microsoft.com/office/drawing/2014/main" id="{E0C348DD-074C-622F-8618-F1B0A4294DBC}"/>
                  </a:ext>
                </a:extLst>
              </p14:cNvPr>
              <p14:cNvContentPartPr/>
              <p14:nvPr/>
            </p14:nvContentPartPr>
            <p14:xfrm>
              <a:off x="11316727" y="551520"/>
              <a:ext cx="57960" cy="122760"/>
            </p14:xfrm>
          </p:contentPart>
        </mc:Choice>
        <mc:Fallback>
          <p:pic>
            <p:nvPicPr>
              <p:cNvPr id="188" name="Ink 188">
                <a:extLst>
                  <a:ext uri="{FF2B5EF4-FFF2-40B4-BE49-F238E27FC236}">
                    <a16:creationId xmlns:a16="http://schemas.microsoft.com/office/drawing/2014/main" id="{E0C348DD-074C-622F-8618-F1B0A4294DB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01343" y="536040"/>
                <a:ext cx="88371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6" name="Ink 196">
                <a:extLst>
                  <a:ext uri="{FF2B5EF4-FFF2-40B4-BE49-F238E27FC236}">
                    <a16:creationId xmlns:a16="http://schemas.microsoft.com/office/drawing/2014/main" id="{8BD3254A-B5B8-626D-B200-0F95D0CACF4E}"/>
                  </a:ext>
                </a:extLst>
              </p14:cNvPr>
              <p14:cNvContentPartPr/>
              <p14:nvPr/>
            </p14:nvContentPartPr>
            <p14:xfrm>
              <a:off x="10616887" y="819451"/>
              <a:ext cx="381600" cy="199080"/>
            </p14:xfrm>
          </p:contentPart>
        </mc:Choice>
        <mc:Fallback>
          <p:pic>
            <p:nvPicPr>
              <p:cNvPr id="196" name="Ink 196">
                <a:extLst>
                  <a:ext uri="{FF2B5EF4-FFF2-40B4-BE49-F238E27FC236}">
                    <a16:creationId xmlns:a16="http://schemas.microsoft.com/office/drawing/2014/main" id="{8BD3254A-B5B8-626D-B200-0F95D0CACF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601392" y="803943"/>
                <a:ext cx="412229" cy="229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2" name="Ink 202">
                <a:extLst>
                  <a:ext uri="{FF2B5EF4-FFF2-40B4-BE49-F238E27FC236}">
                    <a16:creationId xmlns:a16="http://schemas.microsoft.com/office/drawing/2014/main" id="{C6755DBD-36B1-E94F-6BAF-E26B80E1A9A1}"/>
                  </a:ext>
                </a:extLst>
              </p14:cNvPr>
              <p14:cNvContentPartPr/>
              <p14:nvPr/>
            </p14:nvContentPartPr>
            <p14:xfrm>
              <a:off x="11067247" y="736651"/>
              <a:ext cx="383760" cy="221760"/>
            </p14:xfrm>
          </p:contentPart>
        </mc:Choice>
        <mc:Fallback>
          <p:pic>
            <p:nvPicPr>
              <p:cNvPr id="202" name="Ink 202">
                <a:extLst>
                  <a:ext uri="{FF2B5EF4-FFF2-40B4-BE49-F238E27FC236}">
                    <a16:creationId xmlns:a16="http://schemas.microsoft.com/office/drawing/2014/main" id="{C6755DBD-36B1-E94F-6BAF-E26B80E1A9A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51752" y="721171"/>
                <a:ext cx="414389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02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97f740-108c-4fb3-9562-f3c134b412f4">
      <UserInfo>
        <DisplayName>Omer, Om J</DisplayName>
        <AccountId>20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907BC86FAE3459689835A1635F199" ma:contentTypeVersion="7" ma:contentTypeDescription="Create a new document." ma:contentTypeScope="" ma:versionID="90ba4715d70a4649d18dfe6125f2c6e8">
  <xsd:schema xmlns:xsd="http://www.w3.org/2001/XMLSchema" xmlns:xs="http://www.w3.org/2001/XMLSchema" xmlns:p="http://schemas.microsoft.com/office/2006/metadata/properties" xmlns:ns2="e455e465-fdbc-46f6-bde7-a624a7eb3ec3" xmlns:ns3="8b97f740-108c-4fb3-9562-f3c134b412f4" targetNamespace="http://schemas.microsoft.com/office/2006/metadata/properties" ma:root="true" ma:fieldsID="fe2ed7310172c8f62dffdcddbc2eb8a1" ns2:_="" ns3:_="">
    <xsd:import namespace="e455e465-fdbc-46f6-bde7-a624a7eb3ec3"/>
    <xsd:import namespace="8b97f740-108c-4fb3-9562-f3c134b412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5e465-fdbc-46f6-bde7-a624a7eb3e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7f740-108c-4fb3-9562-f3c134b412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811997-339E-4C74-A1DC-87A27116C0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2E739B-9ED6-4F23-BC17-326505B39406}">
  <ds:schemaRefs>
    <ds:schemaRef ds:uri="8b97f740-108c-4fb3-9562-f3c134b412f4"/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F3ACCA9-78D3-488B-AE10-65938F3E3DE8}">
  <ds:schemaRefs>
    <ds:schemaRef ds:uri="8b97f740-108c-4fb3-9562-f3c134b412f4"/>
    <ds:schemaRef ds:uri="e455e465-fdbc-46f6-bde7-a624a7eb3ec3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23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21_BasicWhite</vt:lpstr>
      <vt:lpstr>System/Technology Co-design Methodology for Energy-efficient Multi-tier 3D IC DNN Accelerators</vt:lpstr>
      <vt:lpstr>Today`s presentation</vt:lpstr>
      <vt:lpstr>Overview</vt:lpstr>
      <vt:lpstr>How does DRAM BW affect the throughput?</vt:lpstr>
      <vt:lpstr>Memory BW vs Throughput Analysis</vt:lpstr>
      <vt:lpstr>Case study: Commercial 2D Inference Engines</vt:lpstr>
      <vt:lpstr>Case study: SpringHill (SPH) high level architecture</vt:lpstr>
      <vt:lpstr>Case study: DELPHI (ICE within SpringHill)</vt:lpstr>
      <vt:lpstr>Case study: DELPHI (JBL Version)</vt:lpstr>
      <vt:lpstr>Why tiling isn’t a great solution?</vt:lpstr>
      <vt:lpstr>Scaling trends in DELPHI</vt:lpstr>
      <vt:lpstr>PowerPoint Presentation</vt:lpstr>
      <vt:lpstr>Scaling 2D DELPHI and Mapping ResNet50</vt:lpstr>
      <vt:lpstr>Avoiding Deep SRAM/SMEM</vt:lpstr>
      <vt:lpstr>Memory/Near-memory accumulator Architecture</vt:lpstr>
      <vt:lpstr>Tightly coupled PEs and Memories</vt:lpstr>
      <vt:lpstr>Benefits of Re-architecting</vt:lpstr>
      <vt:lpstr>3D accelerator architecture exploration</vt:lpstr>
      <vt:lpstr>Area and 3D connection analysis based on 7nm technology – Per Single PE block</vt:lpstr>
      <vt:lpstr>Memory on Logic Integration</vt:lpstr>
      <vt:lpstr>Learnings from the architectural exploration</vt:lpstr>
      <vt:lpstr>Summary</vt:lpstr>
      <vt:lpstr>Thanks for listening!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WITH NEURAL NETWORKS</dc:title>
  <dc:creator>Garcia Ortiz, Eunice</dc:creator>
  <cp:keywords>CTPClassification=CTP_NT</cp:keywords>
  <cp:revision>1</cp:revision>
  <dcterms:created xsi:type="dcterms:W3CDTF">2020-05-21T20:12:37Z</dcterms:created>
  <dcterms:modified xsi:type="dcterms:W3CDTF">2022-09-21T21:22:09Z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49d96d6e-c2f2-459d-af31-13893569bbff</vt:lpwstr>
  </property>
  <property fmtid="{D5CDD505-2E9C-101B-9397-08002B2CF9AE}" pid="3" name="CTP_TimeStamp">
    <vt:lpwstr>2020-07-17 22:17:06Z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0x0101009BD907BC86FAE3459689835A1635F199</vt:lpwstr>
  </property>
</Properties>
</file>