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90" autoAdjust="0"/>
    <p:restoredTop sz="94660"/>
  </p:normalViewPr>
  <p:slideViewPr>
    <p:cSldViewPr>
      <p:cViewPr varScale="1">
        <p:scale>
          <a:sx n="119" d="100"/>
          <a:sy n="119" d="100"/>
        </p:scale>
        <p:origin x="296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HBM in Package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DerChang Kau, Sep/28/2022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Current Art</a:t>
            </a:r>
          </a:p>
          <a:p>
            <a:r>
              <a:rPr lang="en-US" dirty="0"/>
              <a:t>Fanout based Package</a:t>
            </a:r>
          </a:p>
          <a:p>
            <a:r>
              <a:rPr lang="en-US" dirty="0"/>
              <a:t>System Integrated Solution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HBM Current 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934C-0DE0-2E9E-C77C-6FF8DC696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7D04F-7437-D519-89E3-81DA8F357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B48DFB0-0481-47A3-0C5E-C652D72EB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7906"/>
            <a:ext cx="12192000" cy="5287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FE3F67-D996-6089-24A9-3D874390DCE5}"/>
              </a:ext>
            </a:extLst>
          </p:cNvPr>
          <p:cNvSpPr txBox="1"/>
          <p:nvPr/>
        </p:nvSpPr>
        <p:spPr>
          <a:xfrm>
            <a:off x="0" y="5640169"/>
            <a:ext cx="117729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i="0" dirty="0">
                <a:effectLst/>
                <a:latin typeface="Georgia" panose="02040502050405020303" pitchFamily="18" charset="0"/>
              </a:rPr>
              <a:t>Avery Design Systems has built a verification platform based on its own tested verification IP (VIP) portfolio to enable pre-silicon validation of design elements, including HBM3, by providing memory models, protocol checkers, performance analysis, and compliance test-suites. (Courtesy Avery Design Systems)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46328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5633</TotalTime>
  <Words>71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Neo Sans Intel</vt:lpstr>
      <vt:lpstr>Neo Sans Intel Medium</vt:lpstr>
      <vt:lpstr>Arial</vt:lpstr>
      <vt:lpstr>Calibri</vt:lpstr>
      <vt:lpstr>Georgia</vt:lpstr>
      <vt:lpstr>blank</vt:lpstr>
      <vt:lpstr>HBM in Package</vt:lpstr>
      <vt:lpstr>HBM Current 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HBM in Package</dc:title>
  <dc:creator>Kau, Derchang</dc:creator>
  <cp:keywords>CTPClassification=CTP_NT</cp:keywords>
  <cp:lastModifiedBy>Kau, Derchang</cp:lastModifiedBy>
  <cp:revision>2</cp:revision>
  <dcterms:created xsi:type="dcterms:W3CDTF">2022-09-28T16:46:32Z</dcterms:created>
  <dcterms:modified xsi:type="dcterms:W3CDTF">2022-10-13T17:30:20Z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