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9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03C1-AB3B-436F-97D3-26EE40F6E3B4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D24C-745E-4C0B-986E-899CC1BF6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03C1-AB3B-436F-97D3-26EE40F6E3B4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D24C-745E-4C0B-986E-899CC1BF6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03C1-AB3B-436F-97D3-26EE40F6E3B4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D24C-745E-4C0B-986E-899CC1BF6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03C1-AB3B-436F-97D3-26EE40F6E3B4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D24C-745E-4C0B-986E-899CC1BF6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03C1-AB3B-436F-97D3-26EE40F6E3B4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D24C-745E-4C0B-986E-899CC1BF6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03C1-AB3B-436F-97D3-26EE40F6E3B4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D24C-745E-4C0B-986E-899CC1BF6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03C1-AB3B-436F-97D3-26EE40F6E3B4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D24C-745E-4C0B-986E-899CC1BF6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03C1-AB3B-436F-97D3-26EE40F6E3B4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D24C-745E-4C0B-986E-899CC1BF6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03C1-AB3B-436F-97D3-26EE40F6E3B4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D24C-745E-4C0B-986E-899CC1BF6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03C1-AB3B-436F-97D3-26EE40F6E3B4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D24C-745E-4C0B-986E-899CC1BF6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03C1-AB3B-436F-97D3-26EE40F6E3B4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D24C-745E-4C0B-986E-899CC1BF6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A03C1-AB3B-436F-97D3-26EE40F6E3B4}" type="datetimeFigureOut">
              <a:rPr lang="en-US" smtClean="0"/>
              <a:pPr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2D24C-745E-4C0B-986E-899CC1BF6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Bank of DRAM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81200" y="3505200"/>
            <a:ext cx="1219200" cy="1219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28800" y="3657600"/>
            <a:ext cx="1219200" cy="1219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676400" y="3810000"/>
            <a:ext cx="1219200" cy="1219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0" y="3962400"/>
            <a:ext cx="1219200" cy="1219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Memory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Array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81200" y="25908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828800" y="27432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676400" y="28956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524000" y="30480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981200" y="1905000"/>
            <a:ext cx="1219200" cy="152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828800" y="2057400"/>
            <a:ext cx="1219200" cy="152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676400" y="2209800"/>
            <a:ext cx="1219200" cy="152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524000" y="2362200"/>
            <a:ext cx="1219200" cy="152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Col Dec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1295400" y="36576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1447800" y="35052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1600200" y="33528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 flipH="1" flipV="1">
            <a:off x="1752600" y="32004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2286000" y="36576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 flipH="1" flipV="1">
            <a:off x="2514600" y="35052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2667000" y="33528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2819400" y="32004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1600200" y="33528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 flipH="1" flipV="1">
            <a:off x="1333500" y="27813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1485900" y="26289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1638300" y="24765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 flipH="1" flipV="1">
            <a:off x="1790700" y="23241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 flipH="1" flipV="1">
            <a:off x="2247900" y="27813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 flipH="1" flipV="1">
            <a:off x="2476500" y="26289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 flipH="1" flipV="1">
            <a:off x="2705100" y="24765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2857500" y="23241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066800" y="3505200"/>
            <a:ext cx="228600" cy="1219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914400" y="3657600"/>
            <a:ext cx="228600" cy="1219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62000" y="3810000"/>
            <a:ext cx="228600" cy="1219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09600" y="3962400"/>
            <a:ext cx="228600" cy="1219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Row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838200" y="41148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838200" y="51054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990600" y="49530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1143000" y="48006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295400" y="46482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990600" y="38862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143000" y="37338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295400" y="35814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6400800" y="3276600"/>
            <a:ext cx="1219200" cy="1219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248400" y="3429000"/>
            <a:ext cx="1219200" cy="1219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6096000" y="3581400"/>
            <a:ext cx="1219200" cy="1219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5943600" y="3733800"/>
            <a:ext cx="1219200" cy="1219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Memory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Array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400800" y="23622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6248400" y="25146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6096000" y="26670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5943600" y="28194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6400800" y="1676400"/>
            <a:ext cx="1219200" cy="152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6248400" y="1828800"/>
            <a:ext cx="1219200" cy="152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6096000" y="1981200"/>
            <a:ext cx="1219200" cy="152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5943600" y="2133600"/>
            <a:ext cx="1219200" cy="152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Col Dec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 rot="5400000" flipH="1" flipV="1">
            <a:off x="5715000" y="34290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5400000" flipH="1" flipV="1">
            <a:off x="5867400" y="32766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 flipH="1" flipV="1">
            <a:off x="6019800" y="31242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5400000" flipH="1" flipV="1">
            <a:off x="6172200" y="29718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 flipH="1" flipV="1">
            <a:off x="6705600" y="34290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5400000" flipH="1" flipV="1">
            <a:off x="6934200" y="32766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5400000" flipH="1" flipV="1">
            <a:off x="7086600" y="31242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 flipH="1" flipV="1">
            <a:off x="7239000" y="29718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rot="5400000" flipH="1" flipV="1">
            <a:off x="6019800" y="31242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5400000" flipH="1" flipV="1">
            <a:off x="5753100" y="25527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5400000" flipH="1" flipV="1">
            <a:off x="5905500" y="24003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 flipH="1" flipV="1">
            <a:off x="6057900" y="22479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5400000" flipH="1" flipV="1">
            <a:off x="6210300" y="20955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5400000" flipH="1" flipV="1">
            <a:off x="6667500" y="25527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5400000" flipH="1" flipV="1">
            <a:off x="6896100" y="24003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5400000" flipH="1" flipV="1">
            <a:off x="7124700" y="22479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rot="5400000" flipH="1" flipV="1">
            <a:off x="7277100" y="20955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5486400" y="3276600"/>
            <a:ext cx="228600" cy="1219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334000" y="3429000"/>
            <a:ext cx="228600" cy="1219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181600" y="3581400"/>
            <a:ext cx="228600" cy="1219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5029200" y="3733800"/>
            <a:ext cx="228600" cy="1219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Row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0" name="Straight Connector 89"/>
          <p:cNvCxnSpPr/>
          <p:nvPr/>
        </p:nvCxnSpPr>
        <p:spPr>
          <a:xfrm>
            <a:off x="5257800" y="38862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5257800" y="48768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5410200" y="47244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5562600" y="45720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5715000" y="44196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5410200" y="36576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5562600" y="35052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5715000" y="33528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5791200" y="3886200"/>
            <a:ext cx="1219200" cy="1219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5638800" y="4038600"/>
            <a:ext cx="1219200" cy="1219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5486400" y="4191000"/>
            <a:ext cx="1219200" cy="1219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5334000" y="4343400"/>
            <a:ext cx="1219200" cy="1219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Memory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Array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2" name="Straight Connector 101"/>
          <p:cNvCxnSpPr/>
          <p:nvPr/>
        </p:nvCxnSpPr>
        <p:spPr>
          <a:xfrm rot="5400000" flipH="1" flipV="1">
            <a:off x="5105400" y="40386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5400000" flipH="1" flipV="1">
            <a:off x="6096000" y="40386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4876800" y="3886200"/>
            <a:ext cx="228600" cy="1219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724400" y="4038600"/>
            <a:ext cx="228600" cy="1219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4572000" y="4191000"/>
            <a:ext cx="228600" cy="1219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4419600" y="4343400"/>
            <a:ext cx="228600" cy="1219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Row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8" name="Straight Connector 107"/>
          <p:cNvCxnSpPr/>
          <p:nvPr/>
        </p:nvCxnSpPr>
        <p:spPr>
          <a:xfrm>
            <a:off x="4648200" y="44958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4648200" y="54864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4800600" y="53340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4953000" y="51816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5105400" y="50292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4800600" y="42672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4953000" y="41148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5105400" y="39624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 115"/>
          <p:cNvSpPr/>
          <p:nvPr/>
        </p:nvSpPr>
        <p:spPr>
          <a:xfrm>
            <a:off x="5791200" y="29718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5638800" y="31242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5486400" y="32766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5334000" y="3429000"/>
            <a:ext cx="1219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</a:t>
            </a:r>
            <a:endParaRPr lang="en-US" dirty="0"/>
          </a:p>
        </p:txBody>
      </p:sp>
      <p:sp>
        <p:nvSpPr>
          <p:cNvPr id="120" name="Rectangle 119"/>
          <p:cNvSpPr/>
          <p:nvPr/>
        </p:nvSpPr>
        <p:spPr>
          <a:xfrm>
            <a:off x="5791200" y="2286000"/>
            <a:ext cx="1219200" cy="152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5638800" y="2438400"/>
            <a:ext cx="1219200" cy="152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/>
          <p:cNvSpPr/>
          <p:nvPr/>
        </p:nvSpPr>
        <p:spPr>
          <a:xfrm>
            <a:off x="5486400" y="2590800"/>
            <a:ext cx="1219200" cy="152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/>
          <p:cNvSpPr/>
          <p:nvPr/>
        </p:nvSpPr>
        <p:spPr>
          <a:xfrm>
            <a:off x="5334000" y="2743200"/>
            <a:ext cx="1219200" cy="152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Col Dec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124" name="Straight Connector 123"/>
          <p:cNvCxnSpPr/>
          <p:nvPr/>
        </p:nvCxnSpPr>
        <p:spPr>
          <a:xfrm rot="5400000" flipH="1" flipV="1">
            <a:off x="5105400" y="40386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rot="5400000" flipH="1" flipV="1">
            <a:off x="5257800" y="38862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 rot="5400000" flipH="1" flipV="1">
            <a:off x="5410200" y="37338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rot="5400000" flipH="1" flipV="1">
            <a:off x="5562600" y="35814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rot="5400000" flipH="1" flipV="1">
            <a:off x="6096000" y="40386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rot="5400000" flipH="1" flipV="1">
            <a:off x="6324600" y="38862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rot="5400000" flipH="1" flipV="1">
            <a:off x="6477000" y="37338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rot="5400000" flipH="1" flipV="1">
            <a:off x="6629400" y="35814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rot="5400000" flipH="1" flipV="1">
            <a:off x="5410200" y="37338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rot="5400000" flipH="1" flipV="1">
            <a:off x="5143500" y="31623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 rot="5400000" flipH="1" flipV="1">
            <a:off x="5295900" y="30099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rot="5400000" flipH="1" flipV="1">
            <a:off x="5448300" y="28575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 flipH="1" flipV="1">
            <a:off x="5600700" y="27051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 flipH="1" flipV="1">
            <a:off x="6057900" y="31623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rot="5400000" flipH="1" flipV="1">
            <a:off x="6286500" y="30099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rot="5400000" flipH="1" flipV="1">
            <a:off x="6515100" y="28575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 rot="5400000" flipH="1" flipV="1">
            <a:off x="6667500" y="27051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1752600" y="1295400"/>
            <a:ext cx="1306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DQ width=4</a:t>
            </a:r>
            <a:endParaRPr lang="en-US" dirty="0"/>
          </a:p>
        </p:txBody>
      </p:sp>
      <p:sp>
        <p:nvSpPr>
          <p:cNvPr id="142" name="TextBox 141"/>
          <p:cNvSpPr txBox="1"/>
          <p:nvPr/>
        </p:nvSpPr>
        <p:spPr>
          <a:xfrm>
            <a:off x="6019800" y="1219200"/>
            <a:ext cx="1306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DQ width=8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BW vs. Eff. BW vs. Peak TP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4525963"/>
          </a:xfrm>
        </p:spPr>
        <p:txBody>
          <a:bodyPr/>
          <a:lstStyle/>
          <a:p>
            <a:r>
              <a:rPr lang="en-US" dirty="0" smtClean="0"/>
              <a:t>DQ width (DQ), Burst Length (BL), Transfer Rate (TR) vs. sustained BW (BW)</a:t>
            </a:r>
          </a:p>
          <a:p>
            <a:pPr lvl="1"/>
            <a:r>
              <a:rPr lang="en-US" dirty="0" smtClean="0"/>
              <a:t>TR *DQ @ burst length = peak </a:t>
            </a:r>
            <a:r>
              <a:rPr lang="en-US" dirty="0" err="1" smtClean="0"/>
              <a:t>thruput</a:t>
            </a:r>
            <a:r>
              <a:rPr lang="en-US" dirty="0" smtClean="0"/>
              <a:t> for x cycles</a:t>
            </a:r>
          </a:p>
          <a:p>
            <a:r>
              <a:rPr lang="en-US" dirty="0" smtClean="0"/>
              <a:t>Relationship between BL vs. Page Size?</a:t>
            </a:r>
          </a:p>
          <a:p>
            <a:pPr lvl="1"/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1000" y="3276600"/>
          <a:ext cx="7063805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075"/>
                <a:gridCol w="1192530"/>
                <a:gridCol w="932180"/>
                <a:gridCol w="1213930"/>
                <a:gridCol w="147809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C-spec</a:t>
                      </a:r>
                      <a:r>
                        <a:rPr lang="en-US" baseline="0" dirty="0" smtClean="0"/>
                        <a:t> 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Blaise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Skekoufeh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XIP</a:t>
                      </a:r>
                      <a:r>
                        <a:rPr lang="en-US" baseline="0" dirty="0" smtClean="0"/>
                        <a:t> + Storage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# of Comp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8/9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Channel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(X64)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½</a:t>
                      </a:r>
                      <a:r>
                        <a:rPr lang="en-US" baseline="0" dirty="0" smtClean="0"/>
                        <a:t> (X32)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½</a:t>
                      </a:r>
                      <a:r>
                        <a:rPr lang="en-US" baseline="0" dirty="0" smtClean="0"/>
                        <a:t> (X32)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TR [MT/s]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1066/1333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Peak TP [MT/s]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4266/5333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PCMS BW[</a:t>
                      </a:r>
                      <a:r>
                        <a:rPr lang="en-US" dirty="0" smtClean="0"/>
                        <a:t>MB/s</a:t>
                      </a:r>
                      <a:r>
                        <a:rPr lang="en-US" baseline="0" dirty="0" smtClean="0"/>
                        <a:t>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chip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9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chip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Open vs. Page Close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Burst?</a:t>
            </a:r>
          </a:p>
          <a:p>
            <a:r>
              <a:rPr lang="en-US" dirty="0" smtClean="0"/>
              <a:t>Fast Page Mode?</a:t>
            </a:r>
          </a:p>
          <a:p>
            <a:r>
              <a:rPr lang="en-US" dirty="0" smtClean="0"/>
              <a:t>Page Size vs. Power</a:t>
            </a:r>
          </a:p>
          <a:p>
            <a:pPr lvl="1"/>
            <a:r>
              <a:rPr lang="en-US" dirty="0" smtClean="0"/>
              <a:t>Burst</a:t>
            </a:r>
          </a:p>
          <a:p>
            <a:pPr lvl="1"/>
            <a:r>
              <a:rPr lang="en-US" dirty="0" smtClean="0"/>
              <a:t>FPM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 Interleave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  <a:p>
            <a:r>
              <a:rPr lang="en-US" dirty="0" smtClean="0"/>
              <a:t>Page Open vs. Page Close</a:t>
            </a:r>
          </a:p>
          <a:p>
            <a:r>
              <a:rPr lang="en-US" dirty="0" smtClean="0"/>
              <a:t>Burst?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PCMS C-</a:t>
            </a:r>
            <a:r>
              <a:rPr lang="en-US" dirty="0" err="1" smtClean="0"/>
              <a:t>sepc</a:t>
            </a:r>
            <a:r>
              <a:rPr lang="en-US" dirty="0" smtClean="0"/>
              <a:t> Rev 0.3 implication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Core BW vs. Multi-Core</a:t>
            </a:r>
          </a:p>
          <a:p>
            <a:r>
              <a:rPr lang="en-US" dirty="0" smtClean="0"/>
              <a:t>Synchronous timing change </a:t>
            </a:r>
          </a:p>
          <a:p>
            <a:pPr lvl="1"/>
            <a:r>
              <a:rPr lang="en-US" dirty="0" smtClean="0"/>
              <a:t>If core BW is not change, timing must be changed per DQ and burst length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198</Words>
  <Application>Microsoft Office PowerPoint</Application>
  <PresentationFormat>On-screen Show (4:3)</PresentationFormat>
  <Paragraphs>72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One Bank of DRAM</vt:lpstr>
      <vt:lpstr>BW vs. Eff. BW vs. Peak TP</vt:lpstr>
      <vt:lpstr>Page Open vs. Page Close</vt:lpstr>
      <vt:lpstr>Bank Interleave</vt:lpstr>
      <vt:lpstr>PCMS C-sepc Rev 0.3 implication</vt:lpstr>
    </vt:vector>
  </TitlesOfParts>
  <Company>Intel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 Page</dc:title>
  <dc:creator>dkau</dc:creator>
  <cp:lastModifiedBy>dkau</cp:lastModifiedBy>
  <cp:revision>4</cp:revision>
  <dcterms:created xsi:type="dcterms:W3CDTF">2010-10-26T06:44:39Z</dcterms:created>
  <dcterms:modified xsi:type="dcterms:W3CDTF">2010-10-28T02:43:14Z</dcterms:modified>
</cp:coreProperties>
</file>