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F548D-FCB8-40AF-9B27-13688790014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0945-EB20-4445-A6FE-C3B05C72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2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039" y="2499763"/>
            <a:ext cx="4861924" cy="20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58" y="518971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8" y="1257907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 panose="020B0604020203020204" pitchFamily="34" charset="0"/>
              </a:defRPr>
            </a:lvl1pPr>
          </a:lstStyle>
          <a:p>
            <a:endParaRPr lang="en-US" sz="1467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8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 panose="020B0604020203020204" pitchFamily="34" charset="0"/>
              </a:defRPr>
            </a:lvl1pPr>
          </a:lstStyle>
          <a:p>
            <a:endParaRPr lang="en-US" sz="1467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5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48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556670" indent="-300559">
              <a:buFont typeface="Intel Clear" pitchFamily="34" charset="0"/>
              <a:buChar char="–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77" indent="-304792">
              <a:buFont typeface="Intel Clear" pitchFamily="34" charset="0"/>
              <a:buChar char="–"/>
              <a:defRPr sz="1600">
                <a:latin typeface="+mn-lt"/>
              </a:defRPr>
            </a:lvl3pPr>
            <a:lvl4pPr>
              <a:buFont typeface="Intel Clear" pitchFamily="34" charset="0"/>
              <a:buChar char="–"/>
              <a:defRPr sz="1467">
                <a:latin typeface="+mn-lt"/>
              </a:defRPr>
            </a:lvl4pPr>
            <a:lvl5pPr>
              <a:buFont typeface="Intel Clear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345983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1333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2400" dirty="0">
                <a:solidFill>
                  <a:prstClr val="white"/>
                </a:solidFill>
              </a:rPr>
              <a:t>Intel Confidential</a:t>
            </a: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pPr defTabSz="609585"/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609585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5400" y="289560"/>
            <a:ext cx="6912864" cy="579120"/>
          </a:xfrm>
        </p:spPr>
        <p:txBody>
          <a:bodyPr/>
          <a:lstStyle/>
          <a:p>
            <a:r>
              <a:rPr lang="en-US" sz="2400" dirty="0" smtClean="0"/>
              <a:t>Cross Point and Decking </a:t>
            </a:r>
            <a:r>
              <a:rPr lang="en-US" sz="2400" dirty="0" smtClean="0"/>
              <a:t>Architecture Challenges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128622" y="868680"/>
            <a:ext cx="6989064" cy="5303521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Materials/Device issue</a:t>
            </a:r>
          </a:p>
          <a:p>
            <a:pPr marL="643459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Gap fill must be insulating (thermally/electrically)</a:t>
            </a:r>
          </a:p>
          <a:p>
            <a:pPr marL="643459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Liners required post etch patterning to protect materials</a:t>
            </a:r>
          </a:p>
          <a:p>
            <a:pPr marL="643459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Temperature limitations (~280-400’C depending on segment)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Cross point issues</a:t>
            </a:r>
          </a:p>
          <a:p>
            <a:pPr marL="643459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Interface of first cut to second cut stack determined by series of CMPs; which also manage via topography</a:t>
            </a:r>
          </a:p>
          <a:p>
            <a:pPr marL="643459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Second cut must etch both stack and </a:t>
            </a:r>
            <a:r>
              <a:rPr lang="en-US" sz="1600" dirty="0" err="1" smtClean="0"/>
              <a:t>gapfill</a:t>
            </a:r>
            <a:r>
              <a:rPr lang="en-US" sz="1600" dirty="0" smtClean="0"/>
              <a:t>/liners from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cut pattern.</a:t>
            </a:r>
          </a:p>
          <a:p>
            <a:pPr marL="643459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Via sockets created by </a:t>
            </a:r>
            <a:r>
              <a:rPr lang="en-US" sz="1600" dirty="0"/>
              <a:t>removal of gap </a:t>
            </a:r>
            <a:r>
              <a:rPr lang="en-US" sz="1600" dirty="0" smtClean="0"/>
              <a:t>fill/patterned stack. (below)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Deck stacking issues</a:t>
            </a:r>
          </a:p>
          <a:p>
            <a:pPr marL="643459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Deck interface topography impacts next deck topography</a:t>
            </a:r>
          </a:p>
          <a:p>
            <a:pPr marL="643459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First cut of Deck N+1 requires filling top portion of Deck N </a:t>
            </a:r>
            <a:r>
              <a:rPr lang="en-US" sz="1600" dirty="0" smtClean="0"/>
              <a:t>with </a:t>
            </a:r>
            <a:r>
              <a:rPr lang="en-US" sz="1600" dirty="0" smtClean="0"/>
              <a:t>W etch resistant material to avoid trenching down the </a:t>
            </a:r>
            <a:r>
              <a:rPr lang="en-US" sz="1600" dirty="0" err="1" smtClean="0"/>
              <a:t>gapfill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6" y="149291"/>
            <a:ext cx="2216368" cy="5675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5" t="1437" r="35486" b="9266"/>
          <a:stretch/>
        </p:blipFill>
        <p:spPr>
          <a:xfrm>
            <a:off x="2708951" y="149290"/>
            <a:ext cx="2244049" cy="5675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5414" b="1"/>
          <a:stretch/>
        </p:blipFill>
        <p:spPr>
          <a:xfrm>
            <a:off x="2278065" y="2816352"/>
            <a:ext cx="1391550" cy="404164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3107846">
            <a:off x="4833758" y="2511512"/>
            <a:ext cx="298347" cy="951015"/>
          </a:xfrm>
          <a:prstGeom prst="down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4091585">
            <a:off x="4243032" y="2068109"/>
            <a:ext cx="298347" cy="2075544"/>
          </a:xfrm>
          <a:prstGeom prst="down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920190">
            <a:off x="4739053" y="690660"/>
            <a:ext cx="298347" cy="951015"/>
          </a:xfrm>
          <a:prstGeom prst="down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390703">
            <a:off x="4646466" y="1367965"/>
            <a:ext cx="298347" cy="1278612"/>
          </a:xfrm>
          <a:prstGeom prst="down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4670257" y="3656235"/>
            <a:ext cx="299174" cy="1080904"/>
          </a:xfrm>
          <a:prstGeom prst="down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5061A7-1352-467E-8C0A-CA941BE51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309" y="5206925"/>
            <a:ext cx="2330033" cy="165107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170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115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Intel Clear</vt:lpstr>
      <vt:lpstr>Intel Clear Pro</vt:lpstr>
      <vt:lpstr>Wingdings</vt:lpstr>
      <vt:lpstr>Int_PPT Template_ClearPro_16x9</vt:lpstr>
      <vt:lpstr>Cross Point and Decking Architecture Challenges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BiSM Integration Risks</dc:title>
  <dc:creator>Hineman, Max F</dc:creator>
  <cp:keywords>CTPClassification=CTP_NT</cp:keywords>
  <cp:lastModifiedBy>Hineman, Max F</cp:lastModifiedBy>
  <cp:revision>12</cp:revision>
  <dcterms:created xsi:type="dcterms:W3CDTF">2019-07-18T13:20:34Z</dcterms:created>
  <dcterms:modified xsi:type="dcterms:W3CDTF">2019-07-19T13:40:34Z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f0ac621f-671c-4a94-b3ae-301d53726a5f</vt:lpwstr>
  </property>
  <property fmtid="{D5CDD505-2E9C-101B-9397-08002B2CF9AE}" pid="3" name="CTP_TimeStamp">
    <vt:lpwstr>2019-07-19 13:40:34Z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