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131907116" r:id="rId5"/>
    <p:sldId id="269" r:id="rId6"/>
    <p:sldId id="2131907119" r:id="rId7"/>
    <p:sldId id="2131907121" r:id="rId8"/>
    <p:sldId id="2131907120" r:id="rId9"/>
    <p:sldId id="2131907118" r:id="rId10"/>
    <p:sldId id="2131907117" r:id="rId11"/>
    <p:sldId id="2131907109" r:id="rId12"/>
    <p:sldId id="2131907111" r:id="rId13"/>
    <p:sldId id="2131907114" r:id="rId14"/>
    <p:sldId id="2131907115" r:id="rId15"/>
    <p:sldId id="2131907108" r:id="rId16"/>
    <p:sldId id="2131907112" r:id="rId17"/>
    <p:sldId id="2131907113" r:id="rId18"/>
    <p:sldId id="21319071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D2E5D-E959-4DD6-9669-AF8890F16FC2}" v="4" dt="2020-11-19T03:43:37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08"/>
        <p:guide pos="319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80000023_543A079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09BD-1397-42F9-AAC8-54F82D958A9C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5D4DD-00E8-46B1-9D82-463B3B42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 to 10 Gb</a:t>
            </a:r>
          </a:p>
          <a:p>
            <a:r>
              <a:rPr lang="en-US"/>
              <a:t>L1 KB</a:t>
            </a:r>
          </a:p>
          <a:p>
            <a:r>
              <a:rPr lang="en-US"/>
              <a:t>L2 100 KB</a:t>
            </a:r>
          </a:p>
          <a:p>
            <a:r>
              <a:rPr lang="en-US"/>
              <a:t>L3 10 MB</a:t>
            </a:r>
          </a:p>
          <a:p>
            <a:r>
              <a:rPr lang="en-US"/>
              <a:t>Per core? E.g. 8 core system</a:t>
            </a:r>
          </a:p>
          <a:p>
            <a:r>
              <a:rPr lang="en-US"/>
              <a:t>ADM </a:t>
            </a:r>
            <a:r>
              <a:rPr lang="en-US">
                <a:sym typeface="Wingdings" panose="05000000000000000000" pitchFamily="2" charset="2"/>
              </a:rPr>
              <a:t> div between </a:t>
            </a:r>
            <a:r>
              <a:rPr lang="en-US" err="1">
                <a:sym typeface="Wingdings" panose="05000000000000000000" pitchFamily="2" charset="2"/>
              </a:rPr>
              <a:t>llc</a:t>
            </a:r>
            <a:r>
              <a:rPr lang="en-US">
                <a:sym typeface="Wingdings" panose="05000000000000000000" pitchFamily="2" charset="2"/>
              </a:rPr>
              <a:t> type perf-centric </a:t>
            </a:r>
            <a:r>
              <a:rPr lang="en-US" err="1">
                <a:sym typeface="Wingdings" panose="05000000000000000000" pitchFamily="2" charset="2"/>
              </a:rPr>
              <a:t>ipm</a:t>
            </a:r>
            <a:r>
              <a:rPr lang="en-US">
                <a:sym typeface="Wingdings" panose="05000000000000000000" pitchFamily="2" charset="2"/>
              </a:rPr>
              <a:t>; vs high cap</a:t>
            </a:r>
          </a:p>
          <a:p>
            <a:r>
              <a:rPr lang="en-US">
                <a:sym typeface="Wingdings" panose="05000000000000000000" pitchFamily="2" charset="2"/>
              </a:rPr>
              <a:t>Energy/bit dependence on arch (MUX/data width/page size)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D4DD-00E8-46B1-9D82-463B3B42F3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Command/Data Energy</a:t>
            </a:r>
          </a:p>
          <a:p>
            <a:r>
              <a:rPr lang="en-US"/>
              <a:t>Up to 10 Gb</a:t>
            </a:r>
          </a:p>
          <a:p>
            <a:r>
              <a:rPr lang="en-US"/>
              <a:t>L1 KB</a:t>
            </a:r>
          </a:p>
          <a:p>
            <a:r>
              <a:rPr lang="en-US"/>
              <a:t>L2 100 KB</a:t>
            </a:r>
          </a:p>
          <a:p>
            <a:r>
              <a:rPr lang="en-US"/>
              <a:t>L3 10 MB</a:t>
            </a:r>
          </a:p>
          <a:p>
            <a:r>
              <a:rPr lang="en-US"/>
              <a:t>Per core? E.g. 8 core system</a:t>
            </a:r>
          </a:p>
          <a:p>
            <a:r>
              <a:rPr lang="en-US"/>
              <a:t>ADM </a:t>
            </a:r>
            <a:r>
              <a:rPr lang="en-US">
                <a:sym typeface="Wingdings" panose="05000000000000000000" pitchFamily="2" charset="2"/>
              </a:rPr>
              <a:t> div between </a:t>
            </a:r>
            <a:r>
              <a:rPr lang="en-US" err="1">
                <a:sym typeface="Wingdings" panose="05000000000000000000" pitchFamily="2" charset="2"/>
              </a:rPr>
              <a:t>llc</a:t>
            </a:r>
            <a:r>
              <a:rPr lang="en-US">
                <a:sym typeface="Wingdings" panose="05000000000000000000" pitchFamily="2" charset="2"/>
              </a:rPr>
              <a:t> type perf-centric </a:t>
            </a:r>
            <a:r>
              <a:rPr lang="en-US" err="1">
                <a:sym typeface="Wingdings" panose="05000000000000000000" pitchFamily="2" charset="2"/>
              </a:rPr>
              <a:t>ipm</a:t>
            </a:r>
            <a:r>
              <a:rPr lang="en-US">
                <a:sym typeface="Wingdings" panose="05000000000000000000" pitchFamily="2" charset="2"/>
              </a:rPr>
              <a:t>; vs high cap</a:t>
            </a:r>
          </a:p>
          <a:p>
            <a:r>
              <a:rPr lang="en-US">
                <a:sym typeface="Wingdings" panose="05000000000000000000" pitchFamily="2" charset="2"/>
              </a:rPr>
              <a:t>Energy/bit dependence on arch (MUX/data width/page size)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D4DD-00E8-46B1-9D82-463B3B42F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4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 to 10 Gb</a:t>
            </a:r>
          </a:p>
          <a:p>
            <a:r>
              <a:rPr lang="en-US"/>
              <a:t>L1 KB</a:t>
            </a:r>
          </a:p>
          <a:p>
            <a:r>
              <a:rPr lang="en-US"/>
              <a:t>L2 100 KB</a:t>
            </a:r>
          </a:p>
          <a:p>
            <a:r>
              <a:rPr lang="en-US"/>
              <a:t>L3 10 MB</a:t>
            </a:r>
          </a:p>
          <a:p>
            <a:r>
              <a:rPr lang="en-US"/>
              <a:t>Per core? E.g. 8 core system</a:t>
            </a:r>
          </a:p>
          <a:p>
            <a:r>
              <a:rPr lang="en-US"/>
              <a:t>ADM </a:t>
            </a:r>
            <a:r>
              <a:rPr lang="en-US">
                <a:sym typeface="Wingdings" panose="05000000000000000000" pitchFamily="2" charset="2"/>
              </a:rPr>
              <a:t> div between </a:t>
            </a:r>
            <a:r>
              <a:rPr lang="en-US" err="1">
                <a:sym typeface="Wingdings" panose="05000000000000000000" pitchFamily="2" charset="2"/>
              </a:rPr>
              <a:t>llc</a:t>
            </a:r>
            <a:r>
              <a:rPr lang="en-US">
                <a:sym typeface="Wingdings" panose="05000000000000000000" pitchFamily="2" charset="2"/>
              </a:rPr>
              <a:t> type perf-centric </a:t>
            </a:r>
            <a:r>
              <a:rPr lang="en-US" err="1">
                <a:sym typeface="Wingdings" panose="05000000000000000000" pitchFamily="2" charset="2"/>
              </a:rPr>
              <a:t>ipm</a:t>
            </a:r>
            <a:r>
              <a:rPr lang="en-US">
                <a:sym typeface="Wingdings" panose="05000000000000000000" pitchFamily="2" charset="2"/>
              </a:rPr>
              <a:t>; vs high cap</a:t>
            </a:r>
          </a:p>
          <a:p>
            <a:r>
              <a:rPr lang="en-US">
                <a:sym typeface="Wingdings" panose="05000000000000000000" pitchFamily="2" charset="2"/>
              </a:rPr>
              <a:t>Energy/bit dependence on arch (MUX/data width/page size)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D4DD-00E8-46B1-9D82-463B3B42F3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 to 10 Gb</a:t>
            </a:r>
          </a:p>
          <a:p>
            <a:r>
              <a:rPr lang="en-US"/>
              <a:t>L1 KB</a:t>
            </a:r>
          </a:p>
          <a:p>
            <a:r>
              <a:rPr lang="en-US"/>
              <a:t>L2 100 KB</a:t>
            </a:r>
          </a:p>
          <a:p>
            <a:r>
              <a:rPr lang="en-US"/>
              <a:t>L3 10 MB</a:t>
            </a:r>
          </a:p>
          <a:p>
            <a:r>
              <a:rPr lang="en-US"/>
              <a:t>Per core? E.g. 8 core system</a:t>
            </a:r>
          </a:p>
          <a:p>
            <a:r>
              <a:rPr lang="en-US"/>
              <a:t>ADM </a:t>
            </a:r>
            <a:r>
              <a:rPr lang="en-US">
                <a:sym typeface="Wingdings" panose="05000000000000000000" pitchFamily="2" charset="2"/>
              </a:rPr>
              <a:t> div between </a:t>
            </a:r>
            <a:r>
              <a:rPr lang="en-US" err="1">
                <a:sym typeface="Wingdings" panose="05000000000000000000" pitchFamily="2" charset="2"/>
              </a:rPr>
              <a:t>llc</a:t>
            </a:r>
            <a:r>
              <a:rPr lang="en-US">
                <a:sym typeface="Wingdings" panose="05000000000000000000" pitchFamily="2" charset="2"/>
              </a:rPr>
              <a:t> type perf-centric </a:t>
            </a:r>
            <a:r>
              <a:rPr lang="en-US" err="1">
                <a:sym typeface="Wingdings" panose="05000000000000000000" pitchFamily="2" charset="2"/>
              </a:rPr>
              <a:t>ipm</a:t>
            </a:r>
            <a:r>
              <a:rPr lang="en-US">
                <a:sym typeface="Wingdings" panose="05000000000000000000" pitchFamily="2" charset="2"/>
              </a:rPr>
              <a:t>; vs high cap</a:t>
            </a:r>
          </a:p>
          <a:p>
            <a:r>
              <a:rPr lang="en-US">
                <a:sym typeface="Wingdings" panose="05000000000000000000" pitchFamily="2" charset="2"/>
              </a:rPr>
              <a:t>Energy/bit dependence on arch (MUX/data width/page size)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D4DD-00E8-46B1-9D82-463B3B42F3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383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21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11873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25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9022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13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362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16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69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02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17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60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8589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474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9922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67447516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308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17912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64216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8952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0683" cy="1158240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33" b="0" i="0" u="none" strike="noStrike" baseline="0" smtClean="0"/>
            </a:lvl1pPr>
          </a:lstStyle>
          <a:p>
            <a:r>
              <a:rPr lang="en-US" err="1"/>
              <a:t>28pt</a:t>
            </a:r>
            <a:r>
              <a:rPr lang="en-US"/>
              <a:t> Intel Clear Light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5867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556670" indent="-300559">
              <a:buFont typeface="Lucida Grande"/>
              <a:buChar char="−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77" indent="-304792">
              <a:defRPr sz="1600">
                <a:latin typeface="+mn-lt"/>
              </a:defRPr>
            </a:lvl3pPr>
            <a:lvl4pPr>
              <a:defRPr sz="1467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“</a:t>
            </a:r>
            <a:r>
              <a:rPr lang="en-US" err="1"/>
              <a:t>44pt</a:t>
            </a:r>
            <a:r>
              <a:rPr lang="en-US"/>
              <a:t> Intel Clear Light Text”</a:t>
            </a:r>
          </a:p>
          <a:p>
            <a:pPr lvl="1"/>
            <a:r>
              <a:rPr lang="en-US" err="1"/>
              <a:t>12pt</a:t>
            </a:r>
            <a:r>
              <a:rPr lang="en-US"/>
              <a:t> Attribution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0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6801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06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5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41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41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30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Global Supply Chain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9777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CAC3-9391-4144-B716-5A3DE085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69" y="119612"/>
            <a:ext cx="11010901" cy="713711"/>
          </a:xfrm>
        </p:spPr>
        <p:txBody>
          <a:bodyPr/>
          <a:lstStyle/>
          <a:p>
            <a:r>
              <a:rPr lang="en-US" sz="3600" b="1"/>
              <a:t>TCM/IPM Options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42EFB-13B2-46E4-9CB4-3FF1174D7040}"/>
              </a:ext>
            </a:extLst>
          </p:cNvPr>
          <p:cNvSpPr/>
          <p:nvPr/>
        </p:nvSpPr>
        <p:spPr>
          <a:xfrm>
            <a:off x="144843" y="2509333"/>
            <a:ext cx="1774486" cy="294231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FB150-986C-46F0-966F-2CFEB3C8FBEA}"/>
              </a:ext>
            </a:extLst>
          </p:cNvPr>
          <p:cNvSpPr/>
          <p:nvPr/>
        </p:nvSpPr>
        <p:spPr>
          <a:xfrm>
            <a:off x="742370" y="2509333"/>
            <a:ext cx="516049" cy="18106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80C96E0A-33B2-4918-8106-3F47DB074A85}"/>
              </a:ext>
            </a:extLst>
          </p:cNvPr>
          <p:cNvGrpSpPr/>
          <p:nvPr/>
        </p:nvGrpSpPr>
        <p:grpSpPr>
          <a:xfrm>
            <a:off x="5312818" y="1289534"/>
            <a:ext cx="1658285" cy="1495708"/>
            <a:chOff x="2542508" y="1307856"/>
            <a:chExt cx="1658285" cy="14957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A05D3B-7378-4F6E-9D67-C6CD43107320}"/>
                </a:ext>
              </a:extLst>
            </p:cNvPr>
            <p:cNvSpPr/>
            <p:nvPr/>
          </p:nvSpPr>
          <p:spPr>
            <a:xfrm>
              <a:off x="2542508" y="2509333"/>
              <a:ext cx="1658285" cy="2942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BFEA613C-AD52-4853-975C-9F181BAE8F63}"/>
                </a:ext>
              </a:extLst>
            </p:cNvPr>
            <p:cNvGrpSpPr/>
            <p:nvPr/>
          </p:nvGrpSpPr>
          <p:grpSpPr>
            <a:xfrm>
              <a:off x="3045548" y="1307856"/>
              <a:ext cx="529299" cy="1201477"/>
              <a:chOff x="6449981" y="1409698"/>
              <a:chExt cx="529299" cy="1201477"/>
            </a:xfrm>
          </p:grpSpPr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9F8195CC-8B81-4FD5-9F4F-FA1ECEDC2463}"/>
                  </a:ext>
                </a:extLst>
              </p:cNvPr>
              <p:cNvSpPr/>
              <p:nvPr/>
            </p:nvSpPr>
            <p:spPr>
              <a:xfrm>
                <a:off x="6463231" y="2280717"/>
                <a:ext cx="516049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F0F95488-2973-4C12-9C0D-B48D450A9ECF}"/>
                  </a:ext>
                </a:extLst>
              </p:cNvPr>
              <p:cNvGrpSpPr/>
              <p:nvPr/>
            </p:nvGrpSpPr>
            <p:grpSpPr>
              <a:xfrm>
                <a:off x="6550748" y="2457266"/>
                <a:ext cx="345543" cy="153909"/>
                <a:chOff x="5009584" y="3293952"/>
                <a:chExt cx="345543" cy="153909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710FD7B4-D1FD-44E9-AF5A-A38B7F1193B6}"/>
                    </a:ext>
                  </a:extLst>
                </p:cNvPr>
                <p:cNvGrpSpPr/>
                <p:nvPr/>
              </p:nvGrpSpPr>
              <p:grpSpPr>
                <a:xfrm>
                  <a:off x="5014111" y="3372427"/>
                  <a:ext cx="341016" cy="75434"/>
                  <a:chOff x="4861711" y="3220027"/>
                  <a:chExt cx="341016" cy="75434"/>
                </a:xfrm>
              </p:grpSpPr>
              <p:sp>
                <p:nvSpPr>
                  <p:cNvPr id="327" name="Rectangle: Top Corners Snipped 326">
                    <a:extLst>
                      <a:ext uri="{FF2B5EF4-FFF2-40B4-BE49-F238E27FC236}">
                        <a16:creationId xmlns:a16="http://schemas.microsoft.com/office/drawing/2014/main" id="{9AEC9F42-469A-4A6C-B743-51138449B58E}"/>
                      </a:ext>
                    </a:extLst>
                  </p:cNvPr>
                  <p:cNvSpPr/>
                  <p:nvPr/>
                </p:nvSpPr>
                <p:spPr>
                  <a:xfrm>
                    <a:off x="4861711" y="3223034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28" name="Rectangle: Top Corners Snipped 327">
                    <a:extLst>
                      <a:ext uri="{FF2B5EF4-FFF2-40B4-BE49-F238E27FC236}">
                        <a16:creationId xmlns:a16="http://schemas.microsoft.com/office/drawing/2014/main" id="{6457D416-D19A-4FCF-9430-61B7E424BA9B}"/>
                      </a:ext>
                    </a:extLst>
                  </p:cNvPr>
                  <p:cNvSpPr/>
                  <p:nvPr/>
                </p:nvSpPr>
                <p:spPr>
                  <a:xfrm>
                    <a:off x="4986952" y="3221530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29" name="Rectangle: Top Corners Snipped 328">
                    <a:extLst>
                      <a:ext uri="{FF2B5EF4-FFF2-40B4-BE49-F238E27FC236}">
                        <a16:creationId xmlns:a16="http://schemas.microsoft.com/office/drawing/2014/main" id="{B55DE764-512B-4FC3-B4A6-4E956151234F}"/>
                      </a:ext>
                    </a:extLst>
                  </p:cNvPr>
                  <p:cNvSpPr/>
                  <p:nvPr/>
                </p:nvSpPr>
                <p:spPr>
                  <a:xfrm>
                    <a:off x="5121246" y="3220027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5F7FE23D-AEE2-479A-907F-A983C52CDFD1}"/>
                    </a:ext>
                  </a:extLst>
                </p:cNvPr>
                <p:cNvGrpSpPr/>
                <p:nvPr/>
              </p:nvGrpSpPr>
              <p:grpSpPr>
                <a:xfrm rot="10800000">
                  <a:off x="5009584" y="3293952"/>
                  <a:ext cx="341016" cy="75434"/>
                  <a:chOff x="4861711" y="3220027"/>
                  <a:chExt cx="341016" cy="75434"/>
                </a:xfrm>
              </p:grpSpPr>
              <p:sp>
                <p:nvSpPr>
                  <p:cNvPr id="324" name="Rectangle: Top Corners Snipped 323">
                    <a:extLst>
                      <a:ext uri="{FF2B5EF4-FFF2-40B4-BE49-F238E27FC236}">
                        <a16:creationId xmlns:a16="http://schemas.microsoft.com/office/drawing/2014/main" id="{4D3F0A4D-F9F1-4DA7-84F1-3252438829BF}"/>
                      </a:ext>
                    </a:extLst>
                  </p:cNvPr>
                  <p:cNvSpPr/>
                  <p:nvPr/>
                </p:nvSpPr>
                <p:spPr>
                  <a:xfrm>
                    <a:off x="4861711" y="3223034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25" name="Rectangle: Top Corners Snipped 324">
                    <a:extLst>
                      <a:ext uri="{FF2B5EF4-FFF2-40B4-BE49-F238E27FC236}">
                        <a16:creationId xmlns:a16="http://schemas.microsoft.com/office/drawing/2014/main" id="{E101F708-4C81-44CF-9A4D-49B758D10BA1}"/>
                      </a:ext>
                    </a:extLst>
                  </p:cNvPr>
                  <p:cNvSpPr/>
                  <p:nvPr/>
                </p:nvSpPr>
                <p:spPr>
                  <a:xfrm>
                    <a:off x="4986952" y="3221530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26" name="Rectangle: Top Corners Snipped 325">
                    <a:extLst>
                      <a:ext uri="{FF2B5EF4-FFF2-40B4-BE49-F238E27FC236}">
                        <a16:creationId xmlns:a16="http://schemas.microsoft.com/office/drawing/2014/main" id="{1ED89DF2-2A30-427C-B8C6-BD8A520DE283}"/>
                      </a:ext>
                    </a:extLst>
                  </p:cNvPr>
                  <p:cNvSpPr/>
                  <p:nvPr/>
                </p:nvSpPr>
                <p:spPr>
                  <a:xfrm>
                    <a:off x="5121246" y="3220027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37911E11-E555-4FFF-A799-9CEDA4CD9561}"/>
                  </a:ext>
                </a:extLst>
              </p:cNvPr>
              <p:cNvSpPr/>
              <p:nvPr/>
            </p:nvSpPr>
            <p:spPr>
              <a:xfrm>
                <a:off x="6451506" y="1963452"/>
                <a:ext cx="516049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5BD11A67-A274-4756-B3FA-302752F8CB36}"/>
                  </a:ext>
                </a:extLst>
              </p:cNvPr>
              <p:cNvGrpSpPr/>
              <p:nvPr/>
            </p:nvGrpSpPr>
            <p:grpSpPr>
              <a:xfrm>
                <a:off x="6539023" y="2140001"/>
                <a:ext cx="345543" cy="153909"/>
                <a:chOff x="5009584" y="3293952"/>
                <a:chExt cx="345543" cy="153909"/>
              </a:xfrm>
            </p:grpSpPr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01DCDF59-F15A-423A-B853-FF1FE1804C80}"/>
                    </a:ext>
                  </a:extLst>
                </p:cNvPr>
                <p:cNvGrpSpPr/>
                <p:nvPr/>
              </p:nvGrpSpPr>
              <p:grpSpPr>
                <a:xfrm>
                  <a:off x="5014111" y="3372427"/>
                  <a:ext cx="341016" cy="75434"/>
                  <a:chOff x="4861711" y="3220027"/>
                  <a:chExt cx="341016" cy="75434"/>
                </a:xfrm>
              </p:grpSpPr>
              <p:sp>
                <p:nvSpPr>
                  <p:cNvPr id="319" name="Rectangle: Top Corners Snipped 318">
                    <a:extLst>
                      <a:ext uri="{FF2B5EF4-FFF2-40B4-BE49-F238E27FC236}">
                        <a16:creationId xmlns:a16="http://schemas.microsoft.com/office/drawing/2014/main" id="{E3FB8C51-8267-4CFE-97A6-3D193430FE64}"/>
                      </a:ext>
                    </a:extLst>
                  </p:cNvPr>
                  <p:cNvSpPr/>
                  <p:nvPr/>
                </p:nvSpPr>
                <p:spPr>
                  <a:xfrm>
                    <a:off x="4861711" y="3223034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20" name="Rectangle: Top Corners Snipped 319">
                    <a:extLst>
                      <a:ext uri="{FF2B5EF4-FFF2-40B4-BE49-F238E27FC236}">
                        <a16:creationId xmlns:a16="http://schemas.microsoft.com/office/drawing/2014/main" id="{C196C891-82D3-4D0B-8F4B-A795B8D6F28B}"/>
                      </a:ext>
                    </a:extLst>
                  </p:cNvPr>
                  <p:cNvSpPr/>
                  <p:nvPr/>
                </p:nvSpPr>
                <p:spPr>
                  <a:xfrm>
                    <a:off x="4986952" y="3221530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21" name="Rectangle: Top Corners Snipped 320">
                    <a:extLst>
                      <a:ext uri="{FF2B5EF4-FFF2-40B4-BE49-F238E27FC236}">
                        <a16:creationId xmlns:a16="http://schemas.microsoft.com/office/drawing/2014/main" id="{08D04CE2-8231-4DB6-AAD5-14992D9EFD5B}"/>
                      </a:ext>
                    </a:extLst>
                  </p:cNvPr>
                  <p:cNvSpPr/>
                  <p:nvPr/>
                </p:nvSpPr>
                <p:spPr>
                  <a:xfrm>
                    <a:off x="5121246" y="3220027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E0119638-69B4-4126-B23C-1B3DA84896E6}"/>
                    </a:ext>
                  </a:extLst>
                </p:cNvPr>
                <p:cNvGrpSpPr/>
                <p:nvPr/>
              </p:nvGrpSpPr>
              <p:grpSpPr>
                <a:xfrm rot="10800000">
                  <a:off x="5009584" y="3293952"/>
                  <a:ext cx="341016" cy="75434"/>
                  <a:chOff x="4861711" y="3220027"/>
                  <a:chExt cx="341016" cy="75434"/>
                </a:xfrm>
              </p:grpSpPr>
              <p:sp>
                <p:nvSpPr>
                  <p:cNvPr id="316" name="Rectangle: Top Corners Snipped 315">
                    <a:extLst>
                      <a:ext uri="{FF2B5EF4-FFF2-40B4-BE49-F238E27FC236}">
                        <a16:creationId xmlns:a16="http://schemas.microsoft.com/office/drawing/2014/main" id="{35CC5F18-F93C-4A74-878E-9281FE59A43F}"/>
                      </a:ext>
                    </a:extLst>
                  </p:cNvPr>
                  <p:cNvSpPr/>
                  <p:nvPr/>
                </p:nvSpPr>
                <p:spPr>
                  <a:xfrm>
                    <a:off x="4861711" y="3223034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17" name="Rectangle: Top Corners Snipped 316">
                    <a:extLst>
                      <a:ext uri="{FF2B5EF4-FFF2-40B4-BE49-F238E27FC236}">
                        <a16:creationId xmlns:a16="http://schemas.microsoft.com/office/drawing/2014/main" id="{6BDE4607-FD06-4FB5-8447-15E50D1447E1}"/>
                      </a:ext>
                    </a:extLst>
                  </p:cNvPr>
                  <p:cNvSpPr/>
                  <p:nvPr/>
                </p:nvSpPr>
                <p:spPr>
                  <a:xfrm>
                    <a:off x="4986952" y="3221530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18" name="Rectangle: Top Corners Snipped 317">
                    <a:extLst>
                      <a:ext uri="{FF2B5EF4-FFF2-40B4-BE49-F238E27FC236}">
                        <a16:creationId xmlns:a16="http://schemas.microsoft.com/office/drawing/2014/main" id="{7806EEEF-8386-425A-AD60-37813CDD9C96}"/>
                      </a:ext>
                    </a:extLst>
                  </p:cNvPr>
                  <p:cNvSpPr/>
                  <p:nvPr/>
                </p:nvSpPr>
                <p:spPr>
                  <a:xfrm>
                    <a:off x="5121246" y="3220027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701C3DFC-C089-4F93-8018-24AC88334A9B}"/>
                  </a:ext>
                </a:extLst>
              </p:cNvPr>
              <p:cNvSpPr/>
              <p:nvPr/>
            </p:nvSpPr>
            <p:spPr>
              <a:xfrm>
                <a:off x="6449981" y="1409698"/>
                <a:ext cx="516049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286AF8A7-0C97-4495-AED5-C3A3DCBAF26D}"/>
                  </a:ext>
                </a:extLst>
              </p:cNvPr>
              <p:cNvGrpSpPr/>
              <p:nvPr/>
            </p:nvGrpSpPr>
            <p:grpSpPr>
              <a:xfrm rot="10800000">
                <a:off x="6537498" y="1586247"/>
                <a:ext cx="341016" cy="75434"/>
                <a:chOff x="4861711" y="3220027"/>
                <a:chExt cx="341016" cy="75434"/>
              </a:xfrm>
            </p:grpSpPr>
            <p:sp>
              <p:nvSpPr>
                <p:cNvPr id="311" name="Rectangle: Top Corners Snipped 310">
                  <a:extLst>
                    <a:ext uri="{FF2B5EF4-FFF2-40B4-BE49-F238E27FC236}">
                      <a16:creationId xmlns:a16="http://schemas.microsoft.com/office/drawing/2014/main" id="{3B180F8C-E07F-43B4-8564-37C3902CE789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12" name="Rectangle: Top Corners Snipped 311">
                  <a:extLst>
                    <a:ext uri="{FF2B5EF4-FFF2-40B4-BE49-F238E27FC236}">
                      <a16:creationId xmlns:a16="http://schemas.microsoft.com/office/drawing/2014/main" id="{EB99E416-2E77-4F82-B9BA-E426DE4A0548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13" name="Rectangle: Top Corners Snipped 312">
                  <a:extLst>
                    <a:ext uri="{FF2B5EF4-FFF2-40B4-BE49-F238E27FC236}">
                      <a16:creationId xmlns:a16="http://schemas.microsoft.com/office/drawing/2014/main" id="{A40C2EFF-9E17-4A84-A5B4-A49DC33DB7BB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35F3E9C2-E721-4694-9BB3-89C6AAE73265}"/>
                </a:ext>
              </a:extLst>
            </p:cNvPr>
            <p:cNvGrpSpPr/>
            <p:nvPr/>
          </p:nvGrpSpPr>
          <p:grpSpPr>
            <a:xfrm>
              <a:off x="3248061" y="1656762"/>
              <a:ext cx="92035" cy="170509"/>
              <a:chOff x="4018238" y="3929204"/>
              <a:chExt cx="92035" cy="170509"/>
            </a:xfrm>
          </p:grpSpPr>
          <p:sp>
            <p:nvSpPr>
              <p:cNvPr id="330" name="Flowchart: Connector 329">
                <a:extLst>
                  <a:ext uri="{FF2B5EF4-FFF2-40B4-BE49-F238E27FC236}">
                    <a16:creationId xmlns:a16="http://schemas.microsoft.com/office/drawing/2014/main" id="{F6095C8A-2CF0-4B7A-BD64-1890609074E0}"/>
                  </a:ext>
                </a:extLst>
              </p:cNvPr>
              <p:cNvSpPr/>
              <p:nvPr/>
            </p:nvSpPr>
            <p:spPr>
              <a:xfrm>
                <a:off x="4019739" y="3929204"/>
                <a:ext cx="90534" cy="54321"/>
              </a:xfrm>
              <a:prstGeom prst="flowChartConnector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1" name="Flowchart: Connector 330">
                <a:extLst>
                  <a:ext uri="{FF2B5EF4-FFF2-40B4-BE49-F238E27FC236}">
                    <a16:creationId xmlns:a16="http://schemas.microsoft.com/office/drawing/2014/main" id="{74375283-E43D-4DA7-B727-7934FB19CBF0}"/>
                  </a:ext>
                </a:extLst>
              </p:cNvPr>
              <p:cNvSpPr/>
              <p:nvPr/>
            </p:nvSpPr>
            <p:spPr>
              <a:xfrm>
                <a:off x="4018238" y="4045392"/>
                <a:ext cx="90534" cy="54321"/>
              </a:xfrm>
              <a:prstGeom prst="flowChartConnector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2F83D3D9-B7AE-4626-A638-296FF5689BAA}"/>
              </a:ext>
            </a:extLst>
          </p:cNvPr>
          <p:cNvGrpSpPr/>
          <p:nvPr/>
        </p:nvGrpSpPr>
        <p:grpSpPr>
          <a:xfrm>
            <a:off x="2312379" y="1410628"/>
            <a:ext cx="2547055" cy="1362166"/>
            <a:chOff x="4579352" y="1409698"/>
            <a:chExt cx="2547055" cy="13621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0BCA7F8-F85B-43B2-B70F-EC5CED87633D}"/>
                </a:ext>
              </a:extLst>
            </p:cNvPr>
            <p:cNvSpPr/>
            <p:nvPr/>
          </p:nvSpPr>
          <p:spPr>
            <a:xfrm>
              <a:off x="4603685" y="2178858"/>
              <a:ext cx="1714873" cy="2784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31C4E2A-6281-49C3-B084-058979F09E17}"/>
                </a:ext>
              </a:extLst>
            </p:cNvPr>
            <p:cNvGrpSpPr/>
            <p:nvPr/>
          </p:nvGrpSpPr>
          <p:grpSpPr>
            <a:xfrm>
              <a:off x="5092560" y="2439160"/>
              <a:ext cx="345543" cy="153909"/>
              <a:chOff x="5009584" y="3293952"/>
              <a:chExt cx="345543" cy="15390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66ABD9F-0BED-41D9-B95E-651D1BB59CBA}"/>
                  </a:ext>
                </a:extLst>
              </p:cNvPr>
              <p:cNvGrpSpPr/>
              <p:nvPr/>
            </p:nvGrpSpPr>
            <p:grpSpPr>
              <a:xfrm>
                <a:off x="5014111" y="3372427"/>
                <a:ext cx="341016" cy="75434"/>
                <a:chOff x="4861711" y="3220027"/>
                <a:chExt cx="341016" cy="75434"/>
              </a:xfrm>
            </p:grpSpPr>
            <p:sp>
              <p:nvSpPr>
                <p:cNvPr id="134" name="Rectangle: Top Corners Snipped 133">
                  <a:extLst>
                    <a:ext uri="{FF2B5EF4-FFF2-40B4-BE49-F238E27FC236}">
                      <a16:creationId xmlns:a16="http://schemas.microsoft.com/office/drawing/2014/main" id="{0DD7A3D0-FF19-4A67-AE99-9B6D2E6F55F0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35" name="Rectangle: Top Corners Snipped 134">
                  <a:extLst>
                    <a:ext uri="{FF2B5EF4-FFF2-40B4-BE49-F238E27FC236}">
                      <a16:creationId xmlns:a16="http://schemas.microsoft.com/office/drawing/2014/main" id="{F05807C3-3800-4908-BDF5-FA3241BFDA5B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36" name="Rectangle: Top Corners Snipped 135">
                  <a:extLst>
                    <a:ext uri="{FF2B5EF4-FFF2-40B4-BE49-F238E27FC236}">
                      <a16:creationId xmlns:a16="http://schemas.microsoft.com/office/drawing/2014/main" id="{2EFF0E71-3786-4BEF-B6A8-AB87720DF79E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9F3EE82-D5AA-48CE-8466-E93907BA8C4F}"/>
                  </a:ext>
                </a:extLst>
              </p:cNvPr>
              <p:cNvGrpSpPr/>
              <p:nvPr/>
            </p:nvGrpSpPr>
            <p:grpSpPr>
              <a:xfrm rot="10800000">
                <a:off x="5009584" y="3293952"/>
                <a:ext cx="341016" cy="75434"/>
                <a:chOff x="4861711" y="3220027"/>
                <a:chExt cx="341016" cy="75434"/>
              </a:xfrm>
            </p:grpSpPr>
            <p:sp>
              <p:nvSpPr>
                <p:cNvPr id="131" name="Rectangle: Top Corners Snipped 130">
                  <a:extLst>
                    <a:ext uri="{FF2B5EF4-FFF2-40B4-BE49-F238E27FC236}">
                      <a16:creationId xmlns:a16="http://schemas.microsoft.com/office/drawing/2014/main" id="{18E120DC-DABF-4F94-B701-632A3E2F48A2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32" name="Rectangle: Top Corners Snipped 131">
                  <a:extLst>
                    <a:ext uri="{FF2B5EF4-FFF2-40B4-BE49-F238E27FC236}">
                      <a16:creationId xmlns:a16="http://schemas.microsoft.com/office/drawing/2014/main" id="{C1223DF5-DECC-4A13-B505-15DC1FB2BAB3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33" name="Rectangle: Top Corners Snipped 132">
                  <a:extLst>
                    <a:ext uri="{FF2B5EF4-FFF2-40B4-BE49-F238E27FC236}">
                      <a16:creationId xmlns:a16="http://schemas.microsoft.com/office/drawing/2014/main" id="{6B452A22-CE40-4507-A3D5-5190A32F5AA0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43A32CC-F4BC-43D8-BB20-626FE07A2BD4}"/>
                </a:ext>
              </a:extLst>
            </p:cNvPr>
            <p:cNvGrpSpPr/>
            <p:nvPr/>
          </p:nvGrpSpPr>
          <p:grpSpPr>
            <a:xfrm>
              <a:off x="5525428" y="2437640"/>
              <a:ext cx="345543" cy="153909"/>
              <a:chOff x="5009584" y="3293952"/>
              <a:chExt cx="345543" cy="153909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2DF9F407-2298-4823-B954-992D3DC09AE5}"/>
                  </a:ext>
                </a:extLst>
              </p:cNvPr>
              <p:cNvGrpSpPr/>
              <p:nvPr/>
            </p:nvGrpSpPr>
            <p:grpSpPr>
              <a:xfrm>
                <a:off x="5014111" y="3372427"/>
                <a:ext cx="341016" cy="75434"/>
                <a:chOff x="4861711" y="3220027"/>
                <a:chExt cx="341016" cy="75434"/>
              </a:xfrm>
            </p:grpSpPr>
            <p:sp>
              <p:nvSpPr>
                <p:cNvPr id="143" name="Rectangle: Top Corners Snipped 142">
                  <a:extLst>
                    <a:ext uri="{FF2B5EF4-FFF2-40B4-BE49-F238E27FC236}">
                      <a16:creationId xmlns:a16="http://schemas.microsoft.com/office/drawing/2014/main" id="{2749D56B-58C6-43B8-9048-54FC5995B8EB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4" name="Rectangle: Top Corners Snipped 143">
                  <a:extLst>
                    <a:ext uri="{FF2B5EF4-FFF2-40B4-BE49-F238E27FC236}">
                      <a16:creationId xmlns:a16="http://schemas.microsoft.com/office/drawing/2014/main" id="{E1137BB7-437E-4D93-B6FA-DFB4FDBF450A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5" name="Rectangle: Top Corners Snipped 144">
                  <a:extLst>
                    <a:ext uri="{FF2B5EF4-FFF2-40B4-BE49-F238E27FC236}">
                      <a16:creationId xmlns:a16="http://schemas.microsoft.com/office/drawing/2014/main" id="{30FF30A4-28C8-4B52-BD29-3C4E61F8BC83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592B2F0E-1DB7-4131-B331-AF2815C318DA}"/>
                  </a:ext>
                </a:extLst>
              </p:cNvPr>
              <p:cNvGrpSpPr/>
              <p:nvPr/>
            </p:nvGrpSpPr>
            <p:grpSpPr>
              <a:xfrm rot="10800000">
                <a:off x="5009584" y="3293952"/>
                <a:ext cx="341016" cy="75434"/>
                <a:chOff x="4861711" y="3220027"/>
                <a:chExt cx="341016" cy="75434"/>
              </a:xfrm>
            </p:grpSpPr>
            <p:sp>
              <p:nvSpPr>
                <p:cNvPr id="140" name="Rectangle: Top Corners Snipped 139">
                  <a:extLst>
                    <a:ext uri="{FF2B5EF4-FFF2-40B4-BE49-F238E27FC236}">
                      <a16:creationId xmlns:a16="http://schemas.microsoft.com/office/drawing/2014/main" id="{D9A1ED03-672D-419D-B8D2-1A57AB99A860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1" name="Rectangle: Top Corners Snipped 140">
                  <a:extLst>
                    <a:ext uri="{FF2B5EF4-FFF2-40B4-BE49-F238E27FC236}">
                      <a16:creationId xmlns:a16="http://schemas.microsoft.com/office/drawing/2014/main" id="{39811C95-ABCB-4778-A7D0-5D350F7266D0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2" name="Rectangle: Top Corners Snipped 141">
                  <a:extLst>
                    <a:ext uri="{FF2B5EF4-FFF2-40B4-BE49-F238E27FC236}">
                      <a16:creationId xmlns:a16="http://schemas.microsoft.com/office/drawing/2014/main" id="{828AA2BF-129F-4185-920D-E9F62B97A806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70163F2-6319-498F-882B-72777986EBB2}"/>
                </a:ext>
              </a:extLst>
            </p:cNvPr>
            <p:cNvSpPr/>
            <p:nvPr/>
          </p:nvSpPr>
          <p:spPr>
            <a:xfrm>
              <a:off x="4579352" y="2590794"/>
              <a:ext cx="2547055" cy="1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0A9C54F0-E205-482F-84D3-CA5596D63AA2}"/>
                </a:ext>
              </a:extLst>
            </p:cNvPr>
            <p:cNvGrpSpPr/>
            <p:nvPr/>
          </p:nvGrpSpPr>
          <p:grpSpPr>
            <a:xfrm>
              <a:off x="6449981" y="1409698"/>
              <a:ext cx="529299" cy="1201477"/>
              <a:chOff x="6449981" y="1409698"/>
              <a:chExt cx="529299" cy="120147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19FFEBA-3446-4E63-B016-9A470DC4B025}"/>
                  </a:ext>
                </a:extLst>
              </p:cNvPr>
              <p:cNvSpPr/>
              <p:nvPr/>
            </p:nvSpPr>
            <p:spPr>
              <a:xfrm>
                <a:off x="6463231" y="2280717"/>
                <a:ext cx="516049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8F4331C-FFA7-445C-A4AC-096ECA236B70}"/>
                  </a:ext>
                </a:extLst>
              </p:cNvPr>
              <p:cNvGrpSpPr/>
              <p:nvPr/>
            </p:nvGrpSpPr>
            <p:grpSpPr>
              <a:xfrm>
                <a:off x="6550748" y="2457266"/>
                <a:ext cx="345543" cy="153909"/>
                <a:chOff x="5009584" y="3293952"/>
                <a:chExt cx="345543" cy="153909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EACD754F-F383-4E33-BE86-D0DD84028153}"/>
                    </a:ext>
                  </a:extLst>
                </p:cNvPr>
                <p:cNvGrpSpPr/>
                <p:nvPr/>
              </p:nvGrpSpPr>
              <p:grpSpPr>
                <a:xfrm>
                  <a:off x="5014111" y="3372427"/>
                  <a:ext cx="341016" cy="75434"/>
                  <a:chOff x="4861711" y="3220027"/>
                  <a:chExt cx="341016" cy="75434"/>
                </a:xfrm>
              </p:grpSpPr>
              <p:sp>
                <p:nvSpPr>
                  <p:cNvPr id="125" name="Rectangle: Top Corners Snipped 124">
                    <a:extLst>
                      <a:ext uri="{FF2B5EF4-FFF2-40B4-BE49-F238E27FC236}">
                        <a16:creationId xmlns:a16="http://schemas.microsoft.com/office/drawing/2014/main" id="{D953B122-0CA3-4118-A1E4-0A25933ABB49}"/>
                      </a:ext>
                    </a:extLst>
                  </p:cNvPr>
                  <p:cNvSpPr/>
                  <p:nvPr/>
                </p:nvSpPr>
                <p:spPr>
                  <a:xfrm>
                    <a:off x="4861711" y="3223034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26" name="Rectangle: Top Corners Snipped 125">
                    <a:extLst>
                      <a:ext uri="{FF2B5EF4-FFF2-40B4-BE49-F238E27FC236}">
                        <a16:creationId xmlns:a16="http://schemas.microsoft.com/office/drawing/2014/main" id="{5D9FDB64-4154-4C07-B4DB-37C03E594C0C}"/>
                      </a:ext>
                    </a:extLst>
                  </p:cNvPr>
                  <p:cNvSpPr/>
                  <p:nvPr/>
                </p:nvSpPr>
                <p:spPr>
                  <a:xfrm>
                    <a:off x="4986952" y="3221530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27" name="Rectangle: Top Corners Snipped 126">
                    <a:extLst>
                      <a:ext uri="{FF2B5EF4-FFF2-40B4-BE49-F238E27FC236}">
                        <a16:creationId xmlns:a16="http://schemas.microsoft.com/office/drawing/2014/main" id="{D8095AA8-3994-4364-BB31-517FDF68A296}"/>
                      </a:ext>
                    </a:extLst>
                  </p:cNvPr>
                  <p:cNvSpPr/>
                  <p:nvPr/>
                </p:nvSpPr>
                <p:spPr>
                  <a:xfrm>
                    <a:off x="5121246" y="3220027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17C33130-1D15-46E0-8A53-4530AEC4BB1C}"/>
                    </a:ext>
                  </a:extLst>
                </p:cNvPr>
                <p:cNvGrpSpPr/>
                <p:nvPr/>
              </p:nvGrpSpPr>
              <p:grpSpPr>
                <a:xfrm rot="10800000">
                  <a:off x="5009584" y="3293952"/>
                  <a:ext cx="341016" cy="75434"/>
                  <a:chOff x="4861711" y="3220027"/>
                  <a:chExt cx="341016" cy="75434"/>
                </a:xfrm>
              </p:grpSpPr>
              <p:sp>
                <p:nvSpPr>
                  <p:cNvPr id="122" name="Rectangle: Top Corners Snipped 121">
                    <a:extLst>
                      <a:ext uri="{FF2B5EF4-FFF2-40B4-BE49-F238E27FC236}">
                        <a16:creationId xmlns:a16="http://schemas.microsoft.com/office/drawing/2014/main" id="{15CF9F8A-417A-4028-A551-1253AFE0B56C}"/>
                      </a:ext>
                    </a:extLst>
                  </p:cNvPr>
                  <p:cNvSpPr/>
                  <p:nvPr/>
                </p:nvSpPr>
                <p:spPr>
                  <a:xfrm>
                    <a:off x="4861711" y="3223034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23" name="Rectangle: Top Corners Snipped 122">
                    <a:extLst>
                      <a:ext uri="{FF2B5EF4-FFF2-40B4-BE49-F238E27FC236}">
                        <a16:creationId xmlns:a16="http://schemas.microsoft.com/office/drawing/2014/main" id="{5FD5C02C-0E52-4D69-8633-A321036E1210}"/>
                      </a:ext>
                    </a:extLst>
                  </p:cNvPr>
                  <p:cNvSpPr/>
                  <p:nvPr/>
                </p:nvSpPr>
                <p:spPr>
                  <a:xfrm>
                    <a:off x="4986952" y="3221530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24" name="Rectangle: Top Corners Snipped 123">
                    <a:extLst>
                      <a:ext uri="{FF2B5EF4-FFF2-40B4-BE49-F238E27FC236}">
                        <a16:creationId xmlns:a16="http://schemas.microsoft.com/office/drawing/2014/main" id="{D8AE86E4-A189-4F1B-B478-C4E791F54B65}"/>
                      </a:ext>
                    </a:extLst>
                  </p:cNvPr>
                  <p:cNvSpPr/>
                  <p:nvPr/>
                </p:nvSpPr>
                <p:spPr>
                  <a:xfrm>
                    <a:off x="5121246" y="3220027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99DEA84-F1C5-417A-9B0D-BB3127B826B1}"/>
                  </a:ext>
                </a:extLst>
              </p:cNvPr>
              <p:cNvSpPr/>
              <p:nvPr/>
            </p:nvSpPr>
            <p:spPr>
              <a:xfrm>
                <a:off x="6451506" y="1963452"/>
                <a:ext cx="516049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C21FB01C-FC26-496F-88D2-A8412165C4EB}"/>
                  </a:ext>
                </a:extLst>
              </p:cNvPr>
              <p:cNvGrpSpPr/>
              <p:nvPr/>
            </p:nvGrpSpPr>
            <p:grpSpPr>
              <a:xfrm>
                <a:off x="6539023" y="2140001"/>
                <a:ext cx="345543" cy="153909"/>
                <a:chOff x="5009584" y="3293952"/>
                <a:chExt cx="345543" cy="153909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52E995AC-65A6-4367-B55F-3EAA4BF8D533}"/>
                    </a:ext>
                  </a:extLst>
                </p:cNvPr>
                <p:cNvGrpSpPr/>
                <p:nvPr/>
              </p:nvGrpSpPr>
              <p:grpSpPr>
                <a:xfrm>
                  <a:off x="5014111" y="3372427"/>
                  <a:ext cx="341016" cy="75434"/>
                  <a:chOff x="4861711" y="3220027"/>
                  <a:chExt cx="341016" cy="75434"/>
                </a:xfrm>
              </p:grpSpPr>
              <p:sp>
                <p:nvSpPr>
                  <p:cNvPr id="154" name="Rectangle: Top Corners Snipped 153">
                    <a:extLst>
                      <a:ext uri="{FF2B5EF4-FFF2-40B4-BE49-F238E27FC236}">
                        <a16:creationId xmlns:a16="http://schemas.microsoft.com/office/drawing/2014/main" id="{DB7F1C26-06CC-457D-8A21-D42A0A8519CC}"/>
                      </a:ext>
                    </a:extLst>
                  </p:cNvPr>
                  <p:cNvSpPr/>
                  <p:nvPr/>
                </p:nvSpPr>
                <p:spPr>
                  <a:xfrm>
                    <a:off x="4861711" y="3223034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55" name="Rectangle: Top Corners Snipped 154">
                    <a:extLst>
                      <a:ext uri="{FF2B5EF4-FFF2-40B4-BE49-F238E27FC236}">
                        <a16:creationId xmlns:a16="http://schemas.microsoft.com/office/drawing/2014/main" id="{607A59C5-748E-4A76-8E2A-8E4C8068EB02}"/>
                      </a:ext>
                    </a:extLst>
                  </p:cNvPr>
                  <p:cNvSpPr/>
                  <p:nvPr/>
                </p:nvSpPr>
                <p:spPr>
                  <a:xfrm>
                    <a:off x="4986952" y="3221530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56" name="Rectangle: Top Corners Snipped 155">
                    <a:extLst>
                      <a:ext uri="{FF2B5EF4-FFF2-40B4-BE49-F238E27FC236}">
                        <a16:creationId xmlns:a16="http://schemas.microsoft.com/office/drawing/2014/main" id="{4F6527B5-E409-4AFD-81D1-BF38B8F5588B}"/>
                      </a:ext>
                    </a:extLst>
                  </p:cNvPr>
                  <p:cNvSpPr/>
                  <p:nvPr/>
                </p:nvSpPr>
                <p:spPr>
                  <a:xfrm>
                    <a:off x="5121246" y="3220027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7B9A5324-1E77-415E-9505-BFAF94C59F18}"/>
                    </a:ext>
                  </a:extLst>
                </p:cNvPr>
                <p:cNvGrpSpPr/>
                <p:nvPr/>
              </p:nvGrpSpPr>
              <p:grpSpPr>
                <a:xfrm rot="10800000">
                  <a:off x="5009584" y="3293952"/>
                  <a:ext cx="341016" cy="75434"/>
                  <a:chOff x="4861711" y="3220027"/>
                  <a:chExt cx="341016" cy="75434"/>
                </a:xfrm>
              </p:grpSpPr>
              <p:sp>
                <p:nvSpPr>
                  <p:cNvPr id="151" name="Rectangle: Top Corners Snipped 150">
                    <a:extLst>
                      <a:ext uri="{FF2B5EF4-FFF2-40B4-BE49-F238E27FC236}">
                        <a16:creationId xmlns:a16="http://schemas.microsoft.com/office/drawing/2014/main" id="{2CDB809A-4578-45B8-89CD-DA8824558727}"/>
                      </a:ext>
                    </a:extLst>
                  </p:cNvPr>
                  <p:cNvSpPr/>
                  <p:nvPr/>
                </p:nvSpPr>
                <p:spPr>
                  <a:xfrm>
                    <a:off x="4861711" y="3223034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52" name="Rectangle: Top Corners Snipped 151">
                    <a:extLst>
                      <a:ext uri="{FF2B5EF4-FFF2-40B4-BE49-F238E27FC236}">
                        <a16:creationId xmlns:a16="http://schemas.microsoft.com/office/drawing/2014/main" id="{65749CE5-D564-421C-9E2C-33C30140F75E}"/>
                      </a:ext>
                    </a:extLst>
                  </p:cNvPr>
                  <p:cNvSpPr/>
                  <p:nvPr/>
                </p:nvSpPr>
                <p:spPr>
                  <a:xfrm>
                    <a:off x="4986952" y="3221530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53" name="Rectangle: Top Corners Snipped 152">
                    <a:extLst>
                      <a:ext uri="{FF2B5EF4-FFF2-40B4-BE49-F238E27FC236}">
                        <a16:creationId xmlns:a16="http://schemas.microsoft.com/office/drawing/2014/main" id="{58919B0B-3C46-4910-95DB-C53010C2C2B2}"/>
                      </a:ext>
                    </a:extLst>
                  </p:cNvPr>
                  <p:cNvSpPr/>
                  <p:nvPr/>
                </p:nvSpPr>
                <p:spPr>
                  <a:xfrm>
                    <a:off x="5121246" y="3220027"/>
                    <a:ext cx="81481" cy="72427"/>
                  </a:xfrm>
                  <a:prstGeom prst="snip2SameRect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EA27232B-3681-4FB1-B3B4-E42F785F93CF}"/>
                  </a:ext>
                </a:extLst>
              </p:cNvPr>
              <p:cNvSpPr/>
              <p:nvPr/>
            </p:nvSpPr>
            <p:spPr>
              <a:xfrm>
                <a:off x="6449981" y="1409698"/>
                <a:ext cx="516049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AF90280C-ED6B-47F7-88E4-B0EF994C5C73}"/>
                  </a:ext>
                </a:extLst>
              </p:cNvPr>
              <p:cNvGrpSpPr/>
              <p:nvPr/>
            </p:nvGrpSpPr>
            <p:grpSpPr>
              <a:xfrm rot="10800000">
                <a:off x="6537498" y="1586247"/>
                <a:ext cx="341016" cy="75434"/>
                <a:chOff x="4861711" y="3220027"/>
                <a:chExt cx="341016" cy="75434"/>
              </a:xfrm>
            </p:grpSpPr>
            <p:sp>
              <p:nvSpPr>
                <p:cNvPr id="297" name="Rectangle: Top Corners Snipped 296">
                  <a:extLst>
                    <a:ext uri="{FF2B5EF4-FFF2-40B4-BE49-F238E27FC236}">
                      <a16:creationId xmlns:a16="http://schemas.microsoft.com/office/drawing/2014/main" id="{8796CD2A-BA1F-43A9-87C8-31A518F27C6D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98" name="Rectangle: Top Corners Snipped 297">
                  <a:extLst>
                    <a:ext uri="{FF2B5EF4-FFF2-40B4-BE49-F238E27FC236}">
                      <a16:creationId xmlns:a16="http://schemas.microsoft.com/office/drawing/2014/main" id="{A5EF600A-950F-45D6-A253-C24105D3C4BA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99" name="Rectangle: Top Corners Snipped 298">
                  <a:extLst>
                    <a:ext uri="{FF2B5EF4-FFF2-40B4-BE49-F238E27FC236}">
                      <a16:creationId xmlns:a16="http://schemas.microsoft.com/office/drawing/2014/main" id="{03FC9EAD-FAEA-457C-B7D3-B1EAF53E0FB0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947114C3-1C7E-4645-882A-FD30B0D7DFCF}"/>
                </a:ext>
              </a:extLst>
            </p:cNvPr>
            <p:cNvGrpSpPr/>
            <p:nvPr/>
          </p:nvGrpSpPr>
          <p:grpSpPr>
            <a:xfrm>
              <a:off x="6678374" y="1745429"/>
              <a:ext cx="92035" cy="170509"/>
              <a:chOff x="4018238" y="3929204"/>
              <a:chExt cx="92035" cy="170509"/>
            </a:xfrm>
          </p:grpSpPr>
          <p:sp>
            <p:nvSpPr>
              <p:cNvPr id="335" name="Flowchart: Connector 334">
                <a:extLst>
                  <a:ext uri="{FF2B5EF4-FFF2-40B4-BE49-F238E27FC236}">
                    <a16:creationId xmlns:a16="http://schemas.microsoft.com/office/drawing/2014/main" id="{30021168-C420-4F24-9E08-E0CFE3E3836F}"/>
                  </a:ext>
                </a:extLst>
              </p:cNvPr>
              <p:cNvSpPr/>
              <p:nvPr/>
            </p:nvSpPr>
            <p:spPr>
              <a:xfrm>
                <a:off x="4019739" y="3929204"/>
                <a:ext cx="90534" cy="54321"/>
              </a:xfrm>
              <a:prstGeom prst="flowChartConnector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6" name="Flowchart: Connector 335">
                <a:extLst>
                  <a:ext uri="{FF2B5EF4-FFF2-40B4-BE49-F238E27FC236}">
                    <a16:creationId xmlns:a16="http://schemas.microsoft.com/office/drawing/2014/main" id="{37FB7A0D-6226-4C6C-BF65-1C9A2469AEED}"/>
                  </a:ext>
                </a:extLst>
              </p:cNvPr>
              <p:cNvSpPr/>
              <p:nvPr/>
            </p:nvSpPr>
            <p:spPr>
              <a:xfrm>
                <a:off x="4018238" y="4045392"/>
                <a:ext cx="90534" cy="54321"/>
              </a:xfrm>
              <a:prstGeom prst="flowChartConnector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669" name="Group 668">
            <a:extLst>
              <a:ext uri="{FF2B5EF4-FFF2-40B4-BE49-F238E27FC236}">
                <a16:creationId xmlns:a16="http://schemas.microsoft.com/office/drawing/2014/main" id="{B257A2F6-653C-4CE0-B940-DFFAE22A78B9}"/>
              </a:ext>
            </a:extLst>
          </p:cNvPr>
          <p:cNvGrpSpPr/>
          <p:nvPr/>
        </p:nvGrpSpPr>
        <p:grpSpPr>
          <a:xfrm>
            <a:off x="7438147" y="1672954"/>
            <a:ext cx="1795610" cy="1097940"/>
            <a:chOff x="7438147" y="1672954"/>
            <a:chExt cx="1795610" cy="109794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5D045A-5090-4AD2-B0B1-C33DE596235F}"/>
                </a:ext>
              </a:extLst>
            </p:cNvPr>
            <p:cNvSpPr/>
            <p:nvPr/>
          </p:nvSpPr>
          <p:spPr>
            <a:xfrm>
              <a:off x="7438147" y="2499857"/>
              <a:ext cx="1795610" cy="2710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B0FF923C-86D0-4B61-9D76-70CD9CF54AE6}"/>
                </a:ext>
              </a:extLst>
            </p:cNvPr>
            <p:cNvGrpSpPr/>
            <p:nvPr/>
          </p:nvGrpSpPr>
          <p:grpSpPr>
            <a:xfrm>
              <a:off x="8044728" y="2318788"/>
              <a:ext cx="516049" cy="205218"/>
              <a:chOff x="8016080" y="2137366"/>
              <a:chExt cx="516049" cy="205218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F726A8-68B2-4921-8F0E-5996D9303F39}"/>
                  </a:ext>
                </a:extLst>
              </p:cNvPr>
              <p:cNvSpPr/>
              <p:nvPr/>
            </p:nvSpPr>
            <p:spPr>
              <a:xfrm>
                <a:off x="8016080" y="2137366"/>
                <a:ext cx="516049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E5B917A-76F0-4ACF-8E69-51D21E2AA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6080" y="224600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CDDA142-685E-4B4F-B9F4-F1FA35B0F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9843" y="224450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6F7633E-DFCA-4050-B399-C63EA80A8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4162" y="2244501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944E30A-73FF-4A25-941F-503506EE4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6978" y="2242996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A84C306-A114-46C2-AC77-F23A02C656C5}"/>
                  </a:ext>
                </a:extLst>
              </p:cNvPr>
              <p:cNvGrpSpPr/>
              <p:nvPr/>
            </p:nvGrpSpPr>
            <p:grpSpPr>
              <a:xfrm>
                <a:off x="8213745" y="2241489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B1A53E7-A52D-461B-8DFB-BA85FE4B5C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2E69C9B-4DD1-47F5-9CE9-73544EAF48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4C0FB6D6-B6AD-4752-8EDB-6C4427ABA8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7C7B061-3112-4CDC-8A88-9CAF1C2E0B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0A56F8E-65E8-412E-B1F3-5C253FCB91E9}"/>
                  </a:ext>
                </a:extLst>
              </p:cNvPr>
              <p:cNvGrpSpPr/>
              <p:nvPr/>
            </p:nvGrpSpPr>
            <p:grpSpPr>
              <a:xfrm>
                <a:off x="8420463" y="2250544"/>
                <a:ext cx="98082" cy="92040"/>
                <a:chOff x="5827412" y="3373927"/>
                <a:chExt cx="98082" cy="92040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7F74F53-FF3D-407C-B85D-18C28DA031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AB9D7C7-E14C-4095-842F-6B4212E1A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152DD24D-17F0-44CA-9F69-0CC82127B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B31BA7E-5E02-44B1-822B-467F56DEC990}"/>
                </a:ext>
              </a:extLst>
            </p:cNvPr>
            <p:cNvGrpSpPr/>
            <p:nvPr/>
          </p:nvGrpSpPr>
          <p:grpSpPr>
            <a:xfrm>
              <a:off x="8033395" y="2152418"/>
              <a:ext cx="516049" cy="205218"/>
              <a:chOff x="8016080" y="2137366"/>
              <a:chExt cx="516049" cy="205218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E7553DC-B529-4197-A106-E217BB763834}"/>
                  </a:ext>
                </a:extLst>
              </p:cNvPr>
              <p:cNvSpPr/>
              <p:nvPr/>
            </p:nvSpPr>
            <p:spPr>
              <a:xfrm>
                <a:off x="8016080" y="2137366"/>
                <a:ext cx="516049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49514D3-998C-432C-BD76-BE68F13EF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6080" y="224600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DA1735D3-24E7-47BE-8DA4-6F8C54BE2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9843" y="224450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7442848-552B-4884-B919-09866F54E7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4162" y="2244501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61FD7746-B524-4DF1-BD17-20EA42A53C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6978" y="2242996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1C88A94-8861-484E-800A-19D50B5436B0}"/>
                  </a:ext>
                </a:extLst>
              </p:cNvPr>
              <p:cNvGrpSpPr/>
              <p:nvPr/>
            </p:nvGrpSpPr>
            <p:grpSpPr>
              <a:xfrm>
                <a:off x="8213745" y="2241489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DA5E2031-563F-46D4-B3AF-252A0DCD63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5D1A6D8C-3F88-49D8-B625-FA2DC9235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777D036A-8159-4455-94FB-685339CA9F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F7BCD447-F787-4511-918E-D44DE8FB33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87B6436B-C52F-45F2-8535-2F51DED868BC}"/>
                  </a:ext>
                </a:extLst>
              </p:cNvPr>
              <p:cNvGrpSpPr/>
              <p:nvPr/>
            </p:nvGrpSpPr>
            <p:grpSpPr>
              <a:xfrm>
                <a:off x="8420463" y="2250544"/>
                <a:ext cx="98082" cy="92040"/>
                <a:chOff x="5827412" y="3373927"/>
                <a:chExt cx="98082" cy="92040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62287D78-4E0C-4DC5-AE7E-99E6D883D6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44D6E961-FA06-4DF4-BD95-9776BEE256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94FA5180-3A14-4834-A6B3-B65C75AE1F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487E34F7-CC7F-4244-87F5-907C5CCDE7FA}"/>
                </a:ext>
              </a:extLst>
            </p:cNvPr>
            <p:cNvGrpSpPr/>
            <p:nvPr/>
          </p:nvGrpSpPr>
          <p:grpSpPr>
            <a:xfrm>
              <a:off x="8044728" y="1672954"/>
              <a:ext cx="516049" cy="205218"/>
              <a:chOff x="8016080" y="2137366"/>
              <a:chExt cx="516049" cy="205218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137B363-36EA-40AD-B8A2-52126107C379}"/>
                  </a:ext>
                </a:extLst>
              </p:cNvPr>
              <p:cNvSpPr/>
              <p:nvPr/>
            </p:nvSpPr>
            <p:spPr>
              <a:xfrm>
                <a:off x="8016080" y="2137366"/>
                <a:ext cx="516049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2948974-0A69-43EE-8CEE-9133421AB3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6080" y="224600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3E879230-FCBB-4F15-8C0D-39AE1C7E5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9843" y="224450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635D6B8B-ABBD-4A81-B5A1-449990AAE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4162" y="2244501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CA40AC9-A776-4231-8D58-1AF9A7F142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6978" y="2242996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DF0FD11B-88B9-48A1-80E0-FB7C4EC7CFE5}"/>
                  </a:ext>
                </a:extLst>
              </p:cNvPr>
              <p:cNvGrpSpPr/>
              <p:nvPr/>
            </p:nvGrpSpPr>
            <p:grpSpPr>
              <a:xfrm>
                <a:off x="8213745" y="2241489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2A46B5F3-6582-47F7-84AA-2F3E9CCB6B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938800DF-0378-4502-ABC6-D431650EB4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81DE7E0-99DB-4F23-B855-8A756F8695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FC7C6CBE-4D5A-41F3-9EA3-11ED29FA7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BD95DFEB-6611-4373-87A4-36931E09BF15}"/>
                  </a:ext>
                </a:extLst>
              </p:cNvPr>
              <p:cNvGrpSpPr/>
              <p:nvPr/>
            </p:nvGrpSpPr>
            <p:grpSpPr>
              <a:xfrm>
                <a:off x="8420463" y="2250544"/>
                <a:ext cx="98082" cy="92040"/>
                <a:chOff x="5827412" y="3373927"/>
                <a:chExt cx="98082" cy="92040"/>
              </a:xfrm>
            </p:grpSpPr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AC643EF7-CFEF-449A-A686-7E88A7F979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C884D116-F31E-44A9-A97F-3B1ABE86C1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DD28B7DC-678D-478B-8B64-9F96E51C9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8D3A450E-715E-4BD3-BB05-A10BAEAD8DE0}"/>
                </a:ext>
              </a:extLst>
            </p:cNvPr>
            <p:cNvGrpSpPr/>
            <p:nvPr/>
          </p:nvGrpSpPr>
          <p:grpSpPr>
            <a:xfrm>
              <a:off x="8252718" y="1934370"/>
              <a:ext cx="92035" cy="170509"/>
              <a:chOff x="4018238" y="3929204"/>
              <a:chExt cx="92035" cy="170509"/>
            </a:xfrm>
          </p:grpSpPr>
          <p:sp>
            <p:nvSpPr>
              <p:cNvPr id="338" name="Flowchart: Connector 337">
                <a:extLst>
                  <a:ext uri="{FF2B5EF4-FFF2-40B4-BE49-F238E27FC236}">
                    <a16:creationId xmlns:a16="http://schemas.microsoft.com/office/drawing/2014/main" id="{AC8E9E97-EB42-465E-9143-B0FE12FDD28B}"/>
                  </a:ext>
                </a:extLst>
              </p:cNvPr>
              <p:cNvSpPr/>
              <p:nvPr/>
            </p:nvSpPr>
            <p:spPr>
              <a:xfrm>
                <a:off x="4019739" y="3929204"/>
                <a:ext cx="90534" cy="54321"/>
              </a:xfrm>
              <a:prstGeom prst="flowChartConnector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9" name="Flowchart: Connector 338">
                <a:extLst>
                  <a:ext uri="{FF2B5EF4-FFF2-40B4-BE49-F238E27FC236}">
                    <a16:creationId xmlns:a16="http://schemas.microsoft.com/office/drawing/2014/main" id="{04DD8D54-0F41-4348-B78E-4A4B52EBFC92}"/>
                  </a:ext>
                </a:extLst>
              </p:cNvPr>
              <p:cNvSpPr/>
              <p:nvPr/>
            </p:nvSpPr>
            <p:spPr>
              <a:xfrm>
                <a:off x="4018238" y="4045392"/>
                <a:ext cx="90534" cy="54321"/>
              </a:xfrm>
              <a:prstGeom prst="flowChartConnector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260EE4E7-DA54-49CD-93D8-9332DF84809C}"/>
              </a:ext>
            </a:extLst>
          </p:cNvPr>
          <p:cNvGrpSpPr/>
          <p:nvPr/>
        </p:nvGrpSpPr>
        <p:grpSpPr>
          <a:xfrm>
            <a:off x="9738115" y="1565291"/>
            <a:ext cx="1736380" cy="1204111"/>
            <a:chOff x="9738115" y="1418004"/>
            <a:chExt cx="1736380" cy="1204111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598463-A9B5-4E02-B8E2-AC35829DCCDA}"/>
                </a:ext>
              </a:extLst>
            </p:cNvPr>
            <p:cNvSpPr/>
            <p:nvPr/>
          </p:nvSpPr>
          <p:spPr>
            <a:xfrm>
              <a:off x="9745292" y="2318435"/>
              <a:ext cx="1722036" cy="3036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DB137B2-149B-4F7C-955B-6B9697C3ED12}"/>
                </a:ext>
              </a:extLst>
            </p:cNvPr>
            <p:cNvSpPr/>
            <p:nvPr/>
          </p:nvSpPr>
          <p:spPr>
            <a:xfrm>
              <a:off x="9745283" y="2137366"/>
              <a:ext cx="1729212" cy="1810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F40493B-5E26-44F9-9B74-22F04E206BFF}"/>
                </a:ext>
              </a:extLst>
            </p:cNvPr>
            <p:cNvGrpSpPr/>
            <p:nvPr/>
          </p:nvGrpSpPr>
          <p:grpSpPr>
            <a:xfrm>
              <a:off x="9775473" y="2267886"/>
              <a:ext cx="502465" cy="101095"/>
              <a:chOff x="8010805" y="3218515"/>
              <a:chExt cx="502465" cy="101095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27E0111-ADCC-4790-9243-A32B73B243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805" y="32230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0374356-8A7F-4B23-B17A-8C38A0DAF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4568" y="32215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72DFFE6-70FB-42F8-8865-A92F71284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8887" y="32215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DE71B7B-B5E7-4959-9962-DAC9649214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1703" y="32200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6E3CA8D-9087-4378-9639-45C7AF080029}"/>
                  </a:ext>
                </a:extLst>
              </p:cNvPr>
              <p:cNvGrpSpPr/>
              <p:nvPr/>
            </p:nvGrpSpPr>
            <p:grpSpPr>
              <a:xfrm>
                <a:off x="8208470" y="3218515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CDB65A93-2912-42E5-AB83-66F4B9C51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A9C746B-5FDA-4762-BEE7-B76783185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F085640F-B8E5-485D-BB83-3119A876A8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612768B4-A124-449C-902B-40E0B0FED8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582338D-E47D-46D8-BE67-F7AAA602A0F0}"/>
                  </a:ext>
                </a:extLst>
              </p:cNvPr>
              <p:cNvGrpSpPr/>
              <p:nvPr/>
            </p:nvGrpSpPr>
            <p:grpSpPr>
              <a:xfrm>
                <a:off x="8415188" y="3227570"/>
                <a:ext cx="98082" cy="92040"/>
                <a:chOff x="5827412" y="3373927"/>
                <a:chExt cx="98082" cy="92040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95731AE-3ADD-468C-9302-0295A2FD0C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F38891C-7D5D-48A2-9498-081D37BAC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2DFBF7E-EE47-4372-993D-C4DAC8FBA0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E3DCBC-D480-4ECF-A7AC-A6264E60EA0B}"/>
                </a:ext>
              </a:extLst>
            </p:cNvPr>
            <p:cNvGrpSpPr/>
            <p:nvPr/>
          </p:nvGrpSpPr>
          <p:grpSpPr>
            <a:xfrm>
              <a:off x="10327727" y="2276941"/>
              <a:ext cx="502465" cy="101095"/>
              <a:chOff x="8010805" y="3218515"/>
              <a:chExt cx="502465" cy="101095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3FD2E27-6131-4FED-88B2-DBD2ADAFE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805" y="32230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E21CFF7-9187-41F7-A6FC-23C8A4427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4568" y="32215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467563F-DDD1-4A13-A1EE-A3ECDBAF1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8887" y="32215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CC97296-6191-4C8C-960C-B8D3398B1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1703" y="32200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C8976A1-80C7-4361-AF7E-BB3DA017DC71}"/>
                  </a:ext>
                </a:extLst>
              </p:cNvPr>
              <p:cNvGrpSpPr/>
              <p:nvPr/>
            </p:nvGrpSpPr>
            <p:grpSpPr>
              <a:xfrm>
                <a:off x="8208470" y="3218515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128F664-9009-412A-B5FE-8F6B96100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76EF5398-F26C-4CE9-B042-DDA1F93CF4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0E782903-81C3-4B6F-9161-5928D834D3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ABCBB423-6DE4-417D-8820-07B9CE63EB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E8BADA7-02F0-409C-99A9-FC4708397B07}"/>
                  </a:ext>
                </a:extLst>
              </p:cNvPr>
              <p:cNvGrpSpPr/>
              <p:nvPr/>
            </p:nvGrpSpPr>
            <p:grpSpPr>
              <a:xfrm>
                <a:off x="8415188" y="3227570"/>
                <a:ext cx="98082" cy="92040"/>
                <a:chOff x="5827412" y="3373927"/>
                <a:chExt cx="98082" cy="92040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492FDF61-5272-48AB-8E4F-B91A985EFE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276C47A7-B6B1-43C0-8218-36D78B5CD0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561BCC85-7531-4DA5-993E-3E7F07CDC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313B629-104A-48A7-8540-C39C632CC538}"/>
                </a:ext>
              </a:extLst>
            </p:cNvPr>
            <p:cNvGrpSpPr/>
            <p:nvPr/>
          </p:nvGrpSpPr>
          <p:grpSpPr>
            <a:xfrm>
              <a:off x="10898092" y="2267886"/>
              <a:ext cx="502465" cy="101095"/>
              <a:chOff x="8010805" y="3218515"/>
              <a:chExt cx="502465" cy="101095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14D5199-19E8-4F62-9BE2-5D512C3DAA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805" y="32230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620AE8B-FF7F-43AB-9435-9F14229866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4568" y="32215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95D6606-30B3-4849-AC30-30A62475EF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8887" y="32215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1C7C0F3-1463-40D5-805A-F1AD8C86E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1703" y="32200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2542AE15-C667-4CF7-8F11-7D8E59C3B291}"/>
                  </a:ext>
                </a:extLst>
              </p:cNvPr>
              <p:cNvGrpSpPr/>
              <p:nvPr/>
            </p:nvGrpSpPr>
            <p:grpSpPr>
              <a:xfrm>
                <a:off x="8208470" y="3218515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BEDFAB43-D01F-4F00-AE3C-D58F27C6D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B0FF67E2-136D-4A00-B735-345CEEA6EE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0842B96B-4700-453E-B6C8-D725EE35F4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8EE9D91-6FF8-4C04-91A3-8252EBA576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DEA2B93-99CB-4CDE-B57F-724057B9CE2D}"/>
                  </a:ext>
                </a:extLst>
              </p:cNvPr>
              <p:cNvGrpSpPr/>
              <p:nvPr/>
            </p:nvGrpSpPr>
            <p:grpSpPr>
              <a:xfrm>
                <a:off x="8415188" y="3227570"/>
                <a:ext cx="98082" cy="92040"/>
                <a:chOff x="5827412" y="3373927"/>
                <a:chExt cx="98082" cy="9204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7932091-1B4F-4C90-982D-17676C515A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97FC67B3-048F-48D6-A736-B7736FF9E1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5499BA3-B5B2-422B-B296-B40486A93B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3FAE6CF-67F2-4000-982F-4AD850AFE1AA}"/>
                </a:ext>
              </a:extLst>
            </p:cNvPr>
            <p:cNvSpPr/>
            <p:nvPr/>
          </p:nvSpPr>
          <p:spPr>
            <a:xfrm>
              <a:off x="9745274" y="1981948"/>
              <a:ext cx="1729212" cy="1810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67AA44D7-55F6-4E92-ACB9-3A08F19D24CC}"/>
                </a:ext>
              </a:extLst>
            </p:cNvPr>
            <p:cNvGrpSpPr/>
            <p:nvPr/>
          </p:nvGrpSpPr>
          <p:grpSpPr>
            <a:xfrm>
              <a:off x="9775464" y="2112468"/>
              <a:ext cx="502465" cy="101095"/>
              <a:chOff x="8010805" y="3218515"/>
              <a:chExt cx="502465" cy="101095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2EC43ACD-5C15-49D9-8204-5EB4D4905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805" y="32230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F1093BB4-AF6D-405C-A3FF-C59A3658A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4568" y="32215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4440E14C-CBF3-4BC7-A0AC-5676346B3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8887" y="32215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4AE07C52-1CEB-46A9-9D52-6EC7F8CD5E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1703" y="32200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B5F39E94-7FD4-4DF4-B6BB-1FBCD9404C29}"/>
                  </a:ext>
                </a:extLst>
              </p:cNvPr>
              <p:cNvGrpSpPr/>
              <p:nvPr/>
            </p:nvGrpSpPr>
            <p:grpSpPr>
              <a:xfrm>
                <a:off x="8208470" y="3218515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6D2732A9-51AE-44B4-8AF4-80B21BF180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F453E13C-CFF3-429A-945C-0F4A7054EB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5B649886-866F-4B89-A888-DB4824A367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EB40F855-68D3-46CA-A690-04E5980ABB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0AD8FD0B-95BF-42F4-BEAE-CFB8B9AD9AD5}"/>
                  </a:ext>
                </a:extLst>
              </p:cNvPr>
              <p:cNvGrpSpPr/>
              <p:nvPr/>
            </p:nvGrpSpPr>
            <p:grpSpPr>
              <a:xfrm>
                <a:off x="8415188" y="3227570"/>
                <a:ext cx="98082" cy="92040"/>
                <a:chOff x="5827412" y="3373927"/>
                <a:chExt cx="98082" cy="92040"/>
              </a:xfrm>
            </p:grpSpPr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5893977D-FF9B-4BB4-90C0-D134D4FF3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40FC1F38-6A25-4210-8662-4CC9CEE25B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37196AC8-0D0C-48E3-B2CB-F8118E9066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FA6C3A3-EDAD-40D0-9651-1D92A160BB55}"/>
                </a:ext>
              </a:extLst>
            </p:cNvPr>
            <p:cNvGrpSpPr/>
            <p:nvPr/>
          </p:nvGrpSpPr>
          <p:grpSpPr>
            <a:xfrm>
              <a:off x="10327718" y="2121523"/>
              <a:ext cx="502465" cy="101095"/>
              <a:chOff x="8010805" y="3218515"/>
              <a:chExt cx="502465" cy="101095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9C3003A6-3F57-4B5D-93DC-5C8F1E2FB0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805" y="32230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F0E0537E-58DA-4EE2-8E2B-FEB07225F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4568" y="32215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0C0C17E6-4739-4752-AF79-22E8645BF3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8887" y="32215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01365BC1-C1B5-4A64-BF06-44D630A2A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1703" y="32200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2A8905C7-1F07-4473-A643-951B5C5C5F42}"/>
                  </a:ext>
                </a:extLst>
              </p:cNvPr>
              <p:cNvGrpSpPr/>
              <p:nvPr/>
            </p:nvGrpSpPr>
            <p:grpSpPr>
              <a:xfrm>
                <a:off x="8208470" y="3218515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5BC5CBEA-3E58-4CD1-A8C6-9D974D92DE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0CB7C2E2-7C2C-4512-AD37-414CAEC01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DA4B6B2-68F2-4CCE-8892-5E16D1313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8C14C88E-6774-4EF3-8CB7-196F98CE2F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BB3D7240-DBAE-4771-9F18-D5EBF135AA46}"/>
                  </a:ext>
                </a:extLst>
              </p:cNvPr>
              <p:cNvGrpSpPr/>
              <p:nvPr/>
            </p:nvGrpSpPr>
            <p:grpSpPr>
              <a:xfrm>
                <a:off x="8415188" y="3227570"/>
                <a:ext cx="98082" cy="92040"/>
                <a:chOff x="5827412" y="3373927"/>
                <a:chExt cx="98082" cy="92040"/>
              </a:xfrm>
            </p:grpSpPr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CE8D419F-758E-4C29-8081-449C7B5270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6D94331B-8EF2-4142-A041-10142BD4B0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94A7CB4C-33D0-4E03-BBC3-FAF8478E8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AE4940DF-A240-4CE1-9F83-25A1525904FC}"/>
                </a:ext>
              </a:extLst>
            </p:cNvPr>
            <p:cNvGrpSpPr/>
            <p:nvPr/>
          </p:nvGrpSpPr>
          <p:grpSpPr>
            <a:xfrm>
              <a:off x="10898083" y="2112468"/>
              <a:ext cx="502465" cy="101095"/>
              <a:chOff x="8010805" y="3218515"/>
              <a:chExt cx="502465" cy="101095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FF1F28F9-4A6E-4110-9F70-28FE0607C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805" y="32230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DDBE834-A3A0-4D05-AFE9-881423130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4568" y="32215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B97925FF-D20E-47B7-92F4-CC83558B4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8887" y="32215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CC51D81-4446-4744-9A94-2605F56A81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1703" y="32200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08E368A-CCB4-41E2-8A58-F32058D3FAA1}"/>
                  </a:ext>
                </a:extLst>
              </p:cNvPr>
              <p:cNvGrpSpPr/>
              <p:nvPr/>
            </p:nvGrpSpPr>
            <p:grpSpPr>
              <a:xfrm>
                <a:off x="8208470" y="3218515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6240AFD1-617A-418C-B77B-811E31983E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1603DA19-718E-40F7-8615-51C0A84C10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52A0F0A7-219D-49D3-BF0A-1EAFBA4D4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F3439A4E-1280-49F0-BDED-9EAB03AD69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A6B743F2-B1E8-4B24-B268-45B41F901761}"/>
                  </a:ext>
                </a:extLst>
              </p:cNvPr>
              <p:cNvGrpSpPr/>
              <p:nvPr/>
            </p:nvGrpSpPr>
            <p:grpSpPr>
              <a:xfrm>
                <a:off x="8415188" y="3227570"/>
                <a:ext cx="98082" cy="92040"/>
                <a:chOff x="5827412" y="3373927"/>
                <a:chExt cx="98082" cy="92040"/>
              </a:xfrm>
            </p:grpSpPr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C5DAF933-1B74-4EDE-AABC-A423B9148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A3143307-F142-4B6E-9A7B-A3C21E0BD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84B2CFED-02F7-4BFD-86BB-9048ACB6B4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1480F904-7A72-4286-9059-E381CA728E2B}"/>
                </a:ext>
              </a:extLst>
            </p:cNvPr>
            <p:cNvGrpSpPr/>
            <p:nvPr/>
          </p:nvGrpSpPr>
          <p:grpSpPr>
            <a:xfrm>
              <a:off x="9738115" y="1418004"/>
              <a:ext cx="1729212" cy="240670"/>
              <a:chOff x="9744475" y="1563219"/>
              <a:chExt cx="1729212" cy="240670"/>
            </a:xfrm>
          </p:grpSpPr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94E21A5F-4627-47A2-B3F4-5C4E64082AE2}"/>
                  </a:ext>
                </a:extLst>
              </p:cNvPr>
              <p:cNvSpPr/>
              <p:nvPr/>
            </p:nvSpPr>
            <p:spPr>
              <a:xfrm>
                <a:off x="9744475" y="1563219"/>
                <a:ext cx="1729212" cy="1810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1237EC7C-22AE-40A7-880C-820F35F87B8E}"/>
                  </a:ext>
                </a:extLst>
              </p:cNvPr>
              <p:cNvGrpSpPr/>
              <p:nvPr/>
            </p:nvGrpSpPr>
            <p:grpSpPr>
              <a:xfrm>
                <a:off x="9774665" y="1693739"/>
                <a:ext cx="502465" cy="101095"/>
                <a:chOff x="8010805" y="3218515"/>
                <a:chExt cx="502465" cy="101095"/>
              </a:xfrm>
            </p:grpSpPr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FCEA1794-1A83-4CFC-BC23-DBF9100E1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0805" y="32230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796CA314-6206-4EE8-A801-C7C8A965D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54568" y="32215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E6B33EB1-197C-4E9A-B932-08645EFBA5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08887" y="32215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68011C33-044D-45BE-A17E-50A064E1CE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61703" y="32200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BD3EBA43-6873-4C72-A65B-893D613555AC}"/>
                    </a:ext>
                  </a:extLst>
                </p:cNvPr>
                <p:cNvGrpSpPr/>
                <p:nvPr/>
              </p:nvGrpSpPr>
              <p:grpSpPr>
                <a:xfrm>
                  <a:off x="8208470" y="3218515"/>
                  <a:ext cx="150898" cy="93545"/>
                  <a:chOff x="5827412" y="3372422"/>
                  <a:chExt cx="150898" cy="93545"/>
                </a:xfrm>
              </p:grpSpPr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23F66DF8-D16D-40A1-B5D7-92C88BA276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7412" y="3375433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B02E479E-A6D3-4455-8A2A-31AA441596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71175" y="3373928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F32225E6-A55A-495F-8C8A-7FA03E521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5494" y="3373927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E9C9ADF6-CECC-4B66-8A15-895D2DD303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78310" y="3372422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1B8B7C25-F804-4EBC-98B8-B14D5053362B}"/>
                    </a:ext>
                  </a:extLst>
                </p:cNvPr>
                <p:cNvGrpSpPr/>
                <p:nvPr/>
              </p:nvGrpSpPr>
              <p:grpSpPr>
                <a:xfrm>
                  <a:off x="8415188" y="3227570"/>
                  <a:ext cx="98082" cy="92040"/>
                  <a:chOff x="5827412" y="3373927"/>
                  <a:chExt cx="98082" cy="92040"/>
                </a:xfrm>
              </p:grpSpPr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6B79A30C-A574-495C-9FC4-95701E2C13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7412" y="3375433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0787F66C-B483-4952-B943-9431E68ADA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71175" y="3373928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3042C555-C841-4739-8EA9-CB7A76D1BF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5494" y="3373927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310EA0AE-E4D9-4C35-93A7-810384371DCA}"/>
                  </a:ext>
                </a:extLst>
              </p:cNvPr>
              <p:cNvGrpSpPr/>
              <p:nvPr/>
            </p:nvGrpSpPr>
            <p:grpSpPr>
              <a:xfrm>
                <a:off x="10326919" y="1702794"/>
                <a:ext cx="502465" cy="101095"/>
                <a:chOff x="8010805" y="3218515"/>
                <a:chExt cx="502465" cy="101095"/>
              </a:xfrm>
            </p:grpSpPr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0CC064F1-C095-493D-98F9-A68583A0D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0805" y="32230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AF03891F-59B0-4BE1-BEEC-89B9C5E907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54568" y="32215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16004839-F6F2-4601-ADFA-2BBCFA0C6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08887" y="32215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6C93813A-D714-4986-922F-30EC5E3F1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61703" y="32200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40AB2045-5229-48EA-9CC7-E749686EF6E2}"/>
                    </a:ext>
                  </a:extLst>
                </p:cNvPr>
                <p:cNvGrpSpPr/>
                <p:nvPr/>
              </p:nvGrpSpPr>
              <p:grpSpPr>
                <a:xfrm>
                  <a:off x="8208470" y="3218515"/>
                  <a:ext cx="150898" cy="93545"/>
                  <a:chOff x="5827412" y="3372422"/>
                  <a:chExt cx="150898" cy="93545"/>
                </a:xfrm>
              </p:grpSpPr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62264047-40E9-4129-8E37-CC6F667413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7412" y="3375433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8937A2C0-53E2-4D38-A296-9ACC49143F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71175" y="3373928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8FDB3AEA-0D17-4734-AD43-A9097A4D23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5494" y="3373927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76EA739C-B9D7-49ED-9C5F-C4509E72BF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78310" y="3372422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B4A353B4-1C58-4AA4-A18E-C69280EEF61E}"/>
                    </a:ext>
                  </a:extLst>
                </p:cNvPr>
                <p:cNvGrpSpPr/>
                <p:nvPr/>
              </p:nvGrpSpPr>
              <p:grpSpPr>
                <a:xfrm>
                  <a:off x="8415188" y="3227570"/>
                  <a:ext cx="98082" cy="92040"/>
                  <a:chOff x="5827412" y="3373927"/>
                  <a:chExt cx="98082" cy="92040"/>
                </a:xfrm>
              </p:grpSpPr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CAD86374-8FC6-4049-AD9B-D182DEEE62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7412" y="3375433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7EBAEECC-DD06-4CE9-BF1F-7A653BA6C3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71175" y="3373928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FDD6C59A-3D01-45C1-9E2E-E934CD8DCD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5494" y="3373927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E9606C91-30FA-45B9-84CA-0FD940D2B8B0}"/>
                  </a:ext>
                </a:extLst>
              </p:cNvPr>
              <p:cNvGrpSpPr/>
              <p:nvPr/>
            </p:nvGrpSpPr>
            <p:grpSpPr>
              <a:xfrm>
                <a:off x="10897284" y="1693739"/>
                <a:ext cx="502465" cy="101095"/>
                <a:chOff x="8010805" y="3218515"/>
                <a:chExt cx="502465" cy="101095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3B51C630-4515-486D-8071-9F7EBF7476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0805" y="32230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42600DB4-A5FA-414F-B80E-6CE6C57D4C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54568" y="32215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A51A74FE-C514-44B8-B391-AF659ECE4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08887" y="32215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1A37B310-A557-4511-B6E7-F1710E826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61703" y="32200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E259516E-BF57-42CD-9BF1-D14652EB993C}"/>
                    </a:ext>
                  </a:extLst>
                </p:cNvPr>
                <p:cNvGrpSpPr/>
                <p:nvPr/>
              </p:nvGrpSpPr>
              <p:grpSpPr>
                <a:xfrm>
                  <a:off x="8208470" y="3218515"/>
                  <a:ext cx="150898" cy="93545"/>
                  <a:chOff x="5827412" y="3372422"/>
                  <a:chExt cx="150898" cy="93545"/>
                </a:xfrm>
              </p:grpSpPr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F2375EC9-9646-4A52-BEC7-F3C43E385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7412" y="3375433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EAEE9726-003A-4D62-B7F4-56617B6C6F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71175" y="3373928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6C478843-94E6-4605-ABC7-D10F16903F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5494" y="3373927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7DC6D9EA-81F6-4CE2-A046-3A581A5A6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78310" y="3372422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CA0584F5-0C76-4A85-9DA7-D2A3D4797868}"/>
                    </a:ext>
                  </a:extLst>
                </p:cNvPr>
                <p:cNvGrpSpPr/>
                <p:nvPr/>
              </p:nvGrpSpPr>
              <p:grpSpPr>
                <a:xfrm>
                  <a:off x="8415188" y="3227570"/>
                  <a:ext cx="98082" cy="92040"/>
                  <a:chOff x="5827412" y="3373927"/>
                  <a:chExt cx="98082" cy="92040"/>
                </a:xfrm>
              </p:grpSpPr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D7A2C694-6C76-4786-BD48-C68278416F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7412" y="3375433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D141F45B-8125-4D23-882E-D8DF1B28B1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71175" y="3373928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9A652481-842F-42DE-8C55-74B4256BD4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5494" y="3373927"/>
                    <a:ext cx="0" cy="9053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5C5BBC3C-3773-46E8-956D-3D4C3B408860}"/>
                </a:ext>
              </a:extLst>
            </p:cNvPr>
            <p:cNvGrpSpPr/>
            <p:nvPr/>
          </p:nvGrpSpPr>
          <p:grpSpPr>
            <a:xfrm>
              <a:off x="10584981" y="1769559"/>
              <a:ext cx="92035" cy="170509"/>
              <a:chOff x="4018238" y="3929204"/>
              <a:chExt cx="92035" cy="170509"/>
            </a:xfrm>
          </p:grpSpPr>
          <p:sp>
            <p:nvSpPr>
              <p:cNvPr id="342" name="Flowchart: Connector 341">
                <a:extLst>
                  <a:ext uri="{FF2B5EF4-FFF2-40B4-BE49-F238E27FC236}">
                    <a16:creationId xmlns:a16="http://schemas.microsoft.com/office/drawing/2014/main" id="{97D13433-A5C1-4CA9-932A-C871DFC758CB}"/>
                  </a:ext>
                </a:extLst>
              </p:cNvPr>
              <p:cNvSpPr/>
              <p:nvPr/>
            </p:nvSpPr>
            <p:spPr>
              <a:xfrm>
                <a:off x="4019739" y="3929204"/>
                <a:ext cx="90534" cy="54321"/>
              </a:xfrm>
              <a:prstGeom prst="flowChartConnector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3" name="Flowchart: Connector 342">
                <a:extLst>
                  <a:ext uri="{FF2B5EF4-FFF2-40B4-BE49-F238E27FC236}">
                    <a16:creationId xmlns:a16="http://schemas.microsoft.com/office/drawing/2014/main" id="{85065A0F-0FED-43D4-B66C-36345705E09B}"/>
                  </a:ext>
                </a:extLst>
              </p:cNvPr>
              <p:cNvSpPr/>
              <p:nvPr/>
            </p:nvSpPr>
            <p:spPr>
              <a:xfrm>
                <a:off x="4018238" y="4045392"/>
                <a:ext cx="90534" cy="54321"/>
              </a:xfrm>
              <a:prstGeom prst="flowChartConnector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DD548917-CF1D-492D-8F38-7B39121FD63F}"/>
              </a:ext>
            </a:extLst>
          </p:cNvPr>
          <p:cNvSpPr/>
          <p:nvPr/>
        </p:nvSpPr>
        <p:spPr>
          <a:xfrm>
            <a:off x="144843" y="4492407"/>
            <a:ext cx="1774486" cy="294231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2D918D30-46D6-4747-94BB-037D39658511}"/>
              </a:ext>
            </a:extLst>
          </p:cNvPr>
          <p:cNvSpPr/>
          <p:nvPr/>
        </p:nvSpPr>
        <p:spPr>
          <a:xfrm>
            <a:off x="742370" y="4492407"/>
            <a:ext cx="516049" cy="181069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989B145F-F13C-4501-A8BD-7FC65E59C5EC}"/>
              </a:ext>
            </a:extLst>
          </p:cNvPr>
          <p:cNvGrpSpPr/>
          <p:nvPr/>
        </p:nvGrpSpPr>
        <p:grpSpPr>
          <a:xfrm>
            <a:off x="5348488" y="3300150"/>
            <a:ext cx="1658285" cy="1495708"/>
            <a:chOff x="2542508" y="3290930"/>
            <a:chExt cx="1658285" cy="1495708"/>
          </a:xfrm>
        </p:grpSpPr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5BA0A2DC-567E-4C87-ABF4-9C7F19EF3FDE}"/>
                </a:ext>
              </a:extLst>
            </p:cNvPr>
            <p:cNvSpPr/>
            <p:nvPr/>
          </p:nvSpPr>
          <p:spPr>
            <a:xfrm>
              <a:off x="2542508" y="4492407"/>
              <a:ext cx="1658285" cy="2942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FA2FA61A-6FC6-4F85-B3B3-406BEE9FFB76}"/>
                </a:ext>
              </a:extLst>
            </p:cNvPr>
            <p:cNvSpPr/>
            <p:nvPr/>
          </p:nvSpPr>
          <p:spPr>
            <a:xfrm>
              <a:off x="3058798" y="4161949"/>
              <a:ext cx="516049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C95253CC-1110-403B-9247-6D07BC24A60A}"/>
                </a:ext>
              </a:extLst>
            </p:cNvPr>
            <p:cNvGrpSpPr/>
            <p:nvPr/>
          </p:nvGrpSpPr>
          <p:grpSpPr>
            <a:xfrm>
              <a:off x="3146315" y="4338498"/>
              <a:ext cx="345543" cy="153909"/>
              <a:chOff x="5009584" y="3293952"/>
              <a:chExt cx="345543" cy="153909"/>
            </a:xfrm>
          </p:grpSpPr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1A7CFBE1-A9FB-49BD-9C03-5D164C3E50BF}"/>
                  </a:ext>
                </a:extLst>
              </p:cNvPr>
              <p:cNvGrpSpPr/>
              <p:nvPr/>
            </p:nvGrpSpPr>
            <p:grpSpPr>
              <a:xfrm>
                <a:off x="5014111" y="3372427"/>
                <a:ext cx="341016" cy="75434"/>
                <a:chOff x="4861711" y="3220027"/>
                <a:chExt cx="341016" cy="75434"/>
              </a:xfrm>
            </p:grpSpPr>
            <p:sp>
              <p:nvSpPr>
                <p:cNvPr id="593" name="Rectangle: Top Corners Snipped 592">
                  <a:extLst>
                    <a:ext uri="{FF2B5EF4-FFF2-40B4-BE49-F238E27FC236}">
                      <a16:creationId xmlns:a16="http://schemas.microsoft.com/office/drawing/2014/main" id="{F2E249BD-4FEA-47DD-A4D4-D88439FE3C1B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94" name="Rectangle: Top Corners Snipped 593">
                  <a:extLst>
                    <a:ext uri="{FF2B5EF4-FFF2-40B4-BE49-F238E27FC236}">
                      <a16:creationId xmlns:a16="http://schemas.microsoft.com/office/drawing/2014/main" id="{360952EC-AA7F-47BF-8A37-F3A3852DE1F3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95" name="Rectangle: Top Corners Snipped 594">
                  <a:extLst>
                    <a:ext uri="{FF2B5EF4-FFF2-40B4-BE49-F238E27FC236}">
                      <a16:creationId xmlns:a16="http://schemas.microsoft.com/office/drawing/2014/main" id="{95FFE5F6-408D-4FF9-8590-1276931D09A5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70367055-2CEC-4548-B461-668E32017B04}"/>
                  </a:ext>
                </a:extLst>
              </p:cNvPr>
              <p:cNvGrpSpPr/>
              <p:nvPr/>
            </p:nvGrpSpPr>
            <p:grpSpPr>
              <a:xfrm rot="10800000">
                <a:off x="5009584" y="3293952"/>
                <a:ext cx="341016" cy="75434"/>
                <a:chOff x="4861711" y="3220027"/>
                <a:chExt cx="341016" cy="75434"/>
              </a:xfrm>
            </p:grpSpPr>
            <p:sp>
              <p:nvSpPr>
                <p:cNvPr id="590" name="Rectangle: Top Corners Snipped 589">
                  <a:extLst>
                    <a:ext uri="{FF2B5EF4-FFF2-40B4-BE49-F238E27FC236}">
                      <a16:creationId xmlns:a16="http://schemas.microsoft.com/office/drawing/2014/main" id="{BEBD1E9D-6EA6-4516-98FA-E8471597FF1A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91" name="Rectangle: Top Corners Snipped 590">
                  <a:extLst>
                    <a:ext uri="{FF2B5EF4-FFF2-40B4-BE49-F238E27FC236}">
                      <a16:creationId xmlns:a16="http://schemas.microsoft.com/office/drawing/2014/main" id="{FC7B58A3-8AF1-4893-B784-B62A48F9FE5F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92" name="Rectangle: Top Corners Snipped 591">
                  <a:extLst>
                    <a:ext uri="{FF2B5EF4-FFF2-40B4-BE49-F238E27FC236}">
                      <a16:creationId xmlns:a16="http://schemas.microsoft.com/office/drawing/2014/main" id="{E8D81817-606C-447B-8F1A-F206DA5BC92A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47BE8CA8-A0D6-49BF-83F5-EF1F8D171C6F}"/>
                </a:ext>
              </a:extLst>
            </p:cNvPr>
            <p:cNvSpPr/>
            <p:nvPr/>
          </p:nvSpPr>
          <p:spPr>
            <a:xfrm>
              <a:off x="3047073" y="3844684"/>
              <a:ext cx="516049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EA786361-A99A-4F34-B8D7-31697E296A96}"/>
                </a:ext>
              </a:extLst>
            </p:cNvPr>
            <p:cNvGrpSpPr/>
            <p:nvPr/>
          </p:nvGrpSpPr>
          <p:grpSpPr>
            <a:xfrm>
              <a:off x="3134590" y="4021233"/>
              <a:ext cx="345543" cy="153909"/>
              <a:chOff x="5009584" y="3293952"/>
              <a:chExt cx="345543" cy="153909"/>
            </a:xfrm>
          </p:grpSpPr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B5F013D9-BB9D-49F4-B053-F66AB79251B7}"/>
                  </a:ext>
                </a:extLst>
              </p:cNvPr>
              <p:cNvGrpSpPr/>
              <p:nvPr/>
            </p:nvGrpSpPr>
            <p:grpSpPr>
              <a:xfrm>
                <a:off x="5014111" y="3372427"/>
                <a:ext cx="341016" cy="75434"/>
                <a:chOff x="4861711" y="3220027"/>
                <a:chExt cx="341016" cy="75434"/>
              </a:xfrm>
            </p:grpSpPr>
            <p:sp>
              <p:nvSpPr>
                <p:cNvPr id="585" name="Rectangle: Top Corners Snipped 584">
                  <a:extLst>
                    <a:ext uri="{FF2B5EF4-FFF2-40B4-BE49-F238E27FC236}">
                      <a16:creationId xmlns:a16="http://schemas.microsoft.com/office/drawing/2014/main" id="{E35C2ED9-6670-4A1B-B57E-C25464629F7A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86" name="Rectangle: Top Corners Snipped 585">
                  <a:extLst>
                    <a:ext uri="{FF2B5EF4-FFF2-40B4-BE49-F238E27FC236}">
                      <a16:creationId xmlns:a16="http://schemas.microsoft.com/office/drawing/2014/main" id="{BFD079E6-3784-4239-84DA-8928E2140202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87" name="Rectangle: Top Corners Snipped 586">
                  <a:extLst>
                    <a:ext uri="{FF2B5EF4-FFF2-40B4-BE49-F238E27FC236}">
                      <a16:creationId xmlns:a16="http://schemas.microsoft.com/office/drawing/2014/main" id="{DEF2C6BF-B1B6-4B05-A7F6-C35D32CC88C2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581" name="Group 580">
                <a:extLst>
                  <a:ext uri="{FF2B5EF4-FFF2-40B4-BE49-F238E27FC236}">
                    <a16:creationId xmlns:a16="http://schemas.microsoft.com/office/drawing/2014/main" id="{B54BF909-3A82-4660-B6A9-5B5255384BBA}"/>
                  </a:ext>
                </a:extLst>
              </p:cNvPr>
              <p:cNvGrpSpPr/>
              <p:nvPr/>
            </p:nvGrpSpPr>
            <p:grpSpPr>
              <a:xfrm rot="10800000">
                <a:off x="5009584" y="3293952"/>
                <a:ext cx="341016" cy="75434"/>
                <a:chOff x="4861711" y="3220027"/>
                <a:chExt cx="341016" cy="75434"/>
              </a:xfrm>
            </p:grpSpPr>
            <p:sp>
              <p:nvSpPr>
                <p:cNvPr id="582" name="Rectangle: Top Corners Snipped 581">
                  <a:extLst>
                    <a:ext uri="{FF2B5EF4-FFF2-40B4-BE49-F238E27FC236}">
                      <a16:creationId xmlns:a16="http://schemas.microsoft.com/office/drawing/2014/main" id="{BD4D0AA2-4A27-49CD-B42F-E5CE7C5ABEF6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83" name="Rectangle: Top Corners Snipped 582">
                  <a:extLst>
                    <a:ext uri="{FF2B5EF4-FFF2-40B4-BE49-F238E27FC236}">
                      <a16:creationId xmlns:a16="http://schemas.microsoft.com/office/drawing/2014/main" id="{5581DDE0-CA23-410A-86CF-98027A06E65F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84" name="Rectangle: Top Corners Snipped 583">
                  <a:extLst>
                    <a:ext uri="{FF2B5EF4-FFF2-40B4-BE49-F238E27FC236}">
                      <a16:creationId xmlns:a16="http://schemas.microsoft.com/office/drawing/2014/main" id="{31C4AE21-6752-4B92-89DE-FE634D3CA7CC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9CA7371A-1AD2-440A-A485-D743C7AFAC66}"/>
                </a:ext>
              </a:extLst>
            </p:cNvPr>
            <p:cNvSpPr/>
            <p:nvPr/>
          </p:nvSpPr>
          <p:spPr>
            <a:xfrm>
              <a:off x="3045548" y="3290930"/>
              <a:ext cx="516049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9E8EFCF1-1924-438F-90CB-119C6185B0CA}"/>
                </a:ext>
              </a:extLst>
            </p:cNvPr>
            <p:cNvGrpSpPr/>
            <p:nvPr/>
          </p:nvGrpSpPr>
          <p:grpSpPr>
            <a:xfrm rot="10800000">
              <a:off x="3133065" y="3467479"/>
              <a:ext cx="341016" cy="75434"/>
              <a:chOff x="4861711" y="3220027"/>
              <a:chExt cx="341016" cy="75434"/>
            </a:xfrm>
          </p:grpSpPr>
          <p:sp>
            <p:nvSpPr>
              <p:cNvPr id="577" name="Rectangle: Top Corners Snipped 576">
                <a:extLst>
                  <a:ext uri="{FF2B5EF4-FFF2-40B4-BE49-F238E27FC236}">
                    <a16:creationId xmlns:a16="http://schemas.microsoft.com/office/drawing/2014/main" id="{D79C0BC6-74A4-4FA3-B8A9-36CBCF9B795F}"/>
                  </a:ext>
                </a:extLst>
              </p:cNvPr>
              <p:cNvSpPr/>
              <p:nvPr/>
            </p:nvSpPr>
            <p:spPr>
              <a:xfrm>
                <a:off x="4861711" y="3223034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8" name="Rectangle: Top Corners Snipped 577">
                <a:extLst>
                  <a:ext uri="{FF2B5EF4-FFF2-40B4-BE49-F238E27FC236}">
                    <a16:creationId xmlns:a16="http://schemas.microsoft.com/office/drawing/2014/main" id="{538E205C-4734-4611-AFBE-7A43A01D3251}"/>
                  </a:ext>
                </a:extLst>
              </p:cNvPr>
              <p:cNvSpPr/>
              <p:nvPr/>
            </p:nvSpPr>
            <p:spPr>
              <a:xfrm>
                <a:off x="4986952" y="3221530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9" name="Rectangle: Top Corners Snipped 578">
                <a:extLst>
                  <a:ext uri="{FF2B5EF4-FFF2-40B4-BE49-F238E27FC236}">
                    <a16:creationId xmlns:a16="http://schemas.microsoft.com/office/drawing/2014/main" id="{757FF394-2EA9-4DC1-8A33-FC573E1221B3}"/>
                  </a:ext>
                </a:extLst>
              </p:cNvPr>
              <p:cNvSpPr/>
              <p:nvPr/>
            </p:nvSpPr>
            <p:spPr>
              <a:xfrm>
                <a:off x="5121246" y="3220027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97" name="Flowchart: Connector 596">
              <a:extLst>
                <a:ext uri="{FF2B5EF4-FFF2-40B4-BE49-F238E27FC236}">
                  <a16:creationId xmlns:a16="http://schemas.microsoft.com/office/drawing/2014/main" id="{5744F759-3F17-474F-ACBB-E175BB1587AA}"/>
                </a:ext>
              </a:extLst>
            </p:cNvPr>
            <p:cNvSpPr/>
            <p:nvPr/>
          </p:nvSpPr>
          <p:spPr>
            <a:xfrm>
              <a:off x="3249562" y="3639836"/>
              <a:ext cx="90534" cy="54321"/>
            </a:xfrm>
            <a:prstGeom prst="flowChartConnector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98" name="Flowchart: Connector 597">
              <a:extLst>
                <a:ext uri="{FF2B5EF4-FFF2-40B4-BE49-F238E27FC236}">
                  <a16:creationId xmlns:a16="http://schemas.microsoft.com/office/drawing/2014/main" id="{9BE6A907-2F12-4FA5-B59C-A33291A8D42A}"/>
                </a:ext>
              </a:extLst>
            </p:cNvPr>
            <p:cNvSpPr/>
            <p:nvPr/>
          </p:nvSpPr>
          <p:spPr>
            <a:xfrm>
              <a:off x="3248061" y="3756024"/>
              <a:ext cx="90534" cy="54321"/>
            </a:xfrm>
            <a:prstGeom prst="flowChartConnector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C86C5876-B266-4D64-8C05-81871C969259}"/>
              </a:ext>
            </a:extLst>
          </p:cNvPr>
          <p:cNvGrpSpPr/>
          <p:nvPr/>
        </p:nvGrpSpPr>
        <p:grpSpPr>
          <a:xfrm>
            <a:off x="2259001" y="3458955"/>
            <a:ext cx="2547055" cy="1362166"/>
            <a:chOff x="4579352" y="3392772"/>
            <a:chExt cx="2547055" cy="1362166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8AD7D4B1-02DB-4063-9FB1-BAB38F243F39}"/>
                </a:ext>
              </a:extLst>
            </p:cNvPr>
            <p:cNvSpPr/>
            <p:nvPr/>
          </p:nvSpPr>
          <p:spPr>
            <a:xfrm>
              <a:off x="4603685" y="4161932"/>
              <a:ext cx="1714873" cy="2784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DDA63EF3-9685-4EF5-8B44-2629CDF2C7C8}"/>
                </a:ext>
              </a:extLst>
            </p:cNvPr>
            <p:cNvGrpSpPr/>
            <p:nvPr/>
          </p:nvGrpSpPr>
          <p:grpSpPr>
            <a:xfrm>
              <a:off x="5097087" y="4500709"/>
              <a:ext cx="341016" cy="75434"/>
              <a:chOff x="4861711" y="3220027"/>
              <a:chExt cx="341016" cy="75434"/>
            </a:xfrm>
          </p:grpSpPr>
          <p:sp>
            <p:nvSpPr>
              <p:cNvPr id="414" name="Rectangle: Top Corners Snipped 413">
                <a:extLst>
                  <a:ext uri="{FF2B5EF4-FFF2-40B4-BE49-F238E27FC236}">
                    <a16:creationId xmlns:a16="http://schemas.microsoft.com/office/drawing/2014/main" id="{2ECDEBB8-2A6A-4047-B969-E0F849FBF104}"/>
                  </a:ext>
                </a:extLst>
              </p:cNvPr>
              <p:cNvSpPr/>
              <p:nvPr/>
            </p:nvSpPr>
            <p:spPr>
              <a:xfrm>
                <a:off x="4861711" y="3223034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5" name="Rectangle: Top Corners Snipped 414">
                <a:extLst>
                  <a:ext uri="{FF2B5EF4-FFF2-40B4-BE49-F238E27FC236}">
                    <a16:creationId xmlns:a16="http://schemas.microsoft.com/office/drawing/2014/main" id="{0D7F636E-D5A0-4034-A4CE-7C157DB329CB}"/>
                  </a:ext>
                </a:extLst>
              </p:cNvPr>
              <p:cNvSpPr/>
              <p:nvPr/>
            </p:nvSpPr>
            <p:spPr>
              <a:xfrm>
                <a:off x="4986952" y="3221530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6" name="Rectangle: Top Corners Snipped 415">
                <a:extLst>
                  <a:ext uri="{FF2B5EF4-FFF2-40B4-BE49-F238E27FC236}">
                    <a16:creationId xmlns:a16="http://schemas.microsoft.com/office/drawing/2014/main" id="{FD7E3B6E-5764-4AD0-BC30-A87FED38EE26}"/>
                  </a:ext>
                </a:extLst>
              </p:cNvPr>
              <p:cNvSpPr/>
              <p:nvPr/>
            </p:nvSpPr>
            <p:spPr>
              <a:xfrm>
                <a:off x="5121246" y="3220027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E1BA431D-BDF0-4ED7-A2A1-5DAB6B324B50}"/>
                </a:ext>
              </a:extLst>
            </p:cNvPr>
            <p:cNvGrpSpPr/>
            <p:nvPr/>
          </p:nvGrpSpPr>
          <p:grpSpPr>
            <a:xfrm rot="10800000">
              <a:off x="5092560" y="4422234"/>
              <a:ext cx="341016" cy="75434"/>
              <a:chOff x="4861711" y="3220027"/>
              <a:chExt cx="341016" cy="75434"/>
            </a:xfrm>
          </p:grpSpPr>
          <p:sp>
            <p:nvSpPr>
              <p:cNvPr id="411" name="Rectangle: Top Corners Snipped 410">
                <a:extLst>
                  <a:ext uri="{FF2B5EF4-FFF2-40B4-BE49-F238E27FC236}">
                    <a16:creationId xmlns:a16="http://schemas.microsoft.com/office/drawing/2014/main" id="{9363D690-7009-4AC6-81B5-3FD271E9AE5A}"/>
                  </a:ext>
                </a:extLst>
              </p:cNvPr>
              <p:cNvSpPr/>
              <p:nvPr/>
            </p:nvSpPr>
            <p:spPr>
              <a:xfrm>
                <a:off x="4861711" y="3223034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2" name="Rectangle: Top Corners Snipped 411">
                <a:extLst>
                  <a:ext uri="{FF2B5EF4-FFF2-40B4-BE49-F238E27FC236}">
                    <a16:creationId xmlns:a16="http://schemas.microsoft.com/office/drawing/2014/main" id="{C12B9AAD-8E61-4034-AC46-4396B910863D}"/>
                  </a:ext>
                </a:extLst>
              </p:cNvPr>
              <p:cNvSpPr/>
              <p:nvPr/>
            </p:nvSpPr>
            <p:spPr>
              <a:xfrm>
                <a:off x="4986952" y="3221530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3" name="Rectangle: Top Corners Snipped 412">
                <a:extLst>
                  <a:ext uri="{FF2B5EF4-FFF2-40B4-BE49-F238E27FC236}">
                    <a16:creationId xmlns:a16="http://schemas.microsoft.com/office/drawing/2014/main" id="{EE3D930A-F53E-43C8-824C-B2063454257A}"/>
                  </a:ext>
                </a:extLst>
              </p:cNvPr>
              <p:cNvSpPr/>
              <p:nvPr/>
            </p:nvSpPr>
            <p:spPr>
              <a:xfrm>
                <a:off x="5121246" y="3220027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9B167F3E-9856-4DC8-AEA4-C2DDF7F332D9}"/>
                </a:ext>
              </a:extLst>
            </p:cNvPr>
            <p:cNvGrpSpPr/>
            <p:nvPr/>
          </p:nvGrpSpPr>
          <p:grpSpPr>
            <a:xfrm>
              <a:off x="5529955" y="4499189"/>
              <a:ext cx="341016" cy="75434"/>
              <a:chOff x="4861711" y="3220027"/>
              <a:chExt cx="341016" cy="75434"/>
            </a:xfrm>
          </p:grpSpPr>
          <p:sp>
            <p:nvSpPr>
              <p:cNvPr id="423" name="Rectangle: Top Corners Snipped 422">
                <a:extLst>
                  <a:ext uri="{FF2B5EF4-FFF2-40B4-BE49-F238E27FC236}">
                    <a16:creationId xmlns:a16="http://schemas.microsoft.com/office/drawing/2014/main" id="{013DE4EC-836F-4D6E-A181-2D2CE6A6FDFF}"/>
                  </a:ext>
                </a:extLst>
              </p:cNvPr>
              <p:cNvSpPr/>
              <p:nvPr/>
            </p:nvSpPr>
            <p:spPr>
              <a:xfrm>
                <a:off x="4861711" y="3223034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4" name="Rectangle: Top Corners Snipped 423">
                <a:extLst>
                  <a:ext uri="{FF2B5EF4-FFF2-40B4-BE49-F238E27FC236}">
                    <a16:creationId xmlns:a16="http://schemas.microsoft.com/office/drawing/2014/main" id="{B50A23C8-9876-4590-A846-F626EB12205A}"/>
                  </a:ext>
                </a:extLst>
              </p:cNvPr>
              <p:cNvSpPr/>
              <p:nvPr/>
            </p:nvSpPr>
            <p:spPr>
              <a:xfrm>
                <a:off x="4986952" y="3221530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5" name="Rectangle: Top Corners Snipped 424">
                <a:extLst>
                  <a:ext uri="{FF2B5EF4-FFF2-40B4-BE49-F238E27FC236}">
                    <a16:creationId xmlns:a16="http://schemas.microsoft.com/office/drawing/2014/main" id="{C6BE76C2-45CF-423F-BA9A-0DD11F1A6DB2}"/>
                  </a:ext>
                </a:extLst>
              </p:cNvPr>
              <p:cNvSpPr/>
              <p:nvPr/>
            </p:nvSpPr>
            <p:spPr>
              <a:xfrm>
                <a:off x="5121246" y="3220027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6E723689-B882-4CD5-BEC7-3B1E1F3B3BC5}"/>
                </a:ext>
              </a:extLst>
            </p:cNvPr>
            <p:cNvGrpSpPr/>
            <p:nvPr/>
          </p:nvGrpSpPr>
          <p:grpSpPr>
            <a:xfrm rot="10800000">
              <a:off x="5525428" y="4420714"/>
              <a:ext cx="341016" cy="75434"/>
              <a:chOff x="4861711" y="3220027"/>
              <a:chExt cx="341016" cy="75434"/>
            </a:xfrm>
          </p:grpSpPr>
          <p:sp>
            <p:nvSpPr>
              <p:cNvPr id="420" name="Rectangle: Top Corners Snipped 419">
                <a:extLst>
                  <a:ext uri="{FF2B5EF4-FFF2-40B4-BE49-F238E27FC236}">
                    <a16:creationId xmlns:a16="http://schemas.microsoft.com/office/drawing/2014/main" id="{8F2DEEDA-7D75-40E4-89DD-215BC1E64CB1}"/>
                  </a:ext>
                </a:extLst>
              </p:cNvPr>
              <p:cNvSpPr/>
              <p:nvPr/>
            </p:nvSpPr>
            <p:spPr>
              <a:xfrm>
                <a:off x="4861711" y="3223034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1" name="Rectangle: Top Corners Snipped 420">
                <a:extLst>
                  <a:ext uri="{FF2B5EF4-FFF2-40B4-BE49-F238E27FC236}">
                    <a16:creationId xmlns:a16="http://schemas.microsoft.com/office/drawing/2014/main" id="{18022E6A-95EF-49B4-9E31-3FE6AA3FBB20}"/>
                  </a:ext>
                </a:extLst>
              </p:cNvPr>
              <p:cNvSpPr/>
              <p:nvPr/>
            </p:nvSpPr>
            <p:spPr>
              <a:xfrm>
                <a:off x="4986952" y="3221530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2" name="Rectangle: Top Corners Snipped 421">
                <a:extLst>
                  <a:ext uri="{FF2B5EF4-FFF2-40B4-BE49-F238E27FC236}">
                    <a16:creationId xmlns:a16="http://schemas.microsoft.com/office/drawing/2014/main" id="{9705CE35-7069-4BD8-990A-3554AF98118B}"/>
                  </a:ext>
                </a:extLst>
              </p:cNvPr>
              <p:cNvSpPr/>
              <p:nvPr/>
            </p:nvSpPr>
            <p:spPr>
              <a:xfrm>
                <a:off x="5121246" y="3220027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1E302C8A-0E62-47C0-A8BC-2AC3530C4CF7}"/>
                </a:ext>
              </a:extLst>
            </p:cNvPr>
            <p:cNvSpPr/>
            <p:nvPr/>
          </p:nvSpPr>
          <p:spPr>
            <a:xfrm>
              <a:off x="4579352" y="4573868"/>
              <a:ext cx="2547055" cy="1810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1D74396E-4373-40A3-BD75-4BE4CEC9CF0B}"/>
                </a:ext>
              </a:extLst>
            </p:cNvPr>
            <p:cNvSpPr/>
            <p:nvPr/>
          </p:nvSpPr>
          <p:spPr>
            <a:xfrm>
              <a:off x="6463231" y="4263791"/>
              <a:ext cx="516049" cy="1810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9A739E7B-A9D7-4ED3-BA0D-63B2BD65C66B}"/>
                </a:ext>
              </a:extLst>
            </p:cNvPr>
            <p:cNvGrpSpPr/>
            <p:nvPr/>
          </p:nvGrpSpPr>
          <p:grpSpPr>
            <a:xfrm>
              <a:off x="6550748" y="4440340"/>
              <a:ext cx="345543" cy="153909"/>
              <a:chOff x="5009584" y="3293952"/>
              <a:chExt cx="345543" cy="153909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53917A6D-374C-4232-AA53-E3E7BA34FE30}"/>
                  </a:ext>
                </a:extLst>
              </p:cNvPr>
              <p:cNvGrpSpPr/>
              <p:nvPr/>
            </p:nvGrpSpPr>
            <p:grpSpPr>
              <a:xfrm>
                <a:off x="5014111" y="3372427"/>
                <a:ext cx="341016" cy="75434"/>
                <a:chOff x="4861711" y="3220027"/>
                <a:chExt cx="341016" cy="75434"/>
              </a:xfrm>
            </p:grpSpPr>
            <p:sp>
              <p:nvSpPr>
                <p:cNvPr id="567" name="Rectangle: Top Corners Snipped 566">
                  <a:extLst>
                    <a:ext uri="{FF2B5EF4-FFF2-40B4-BE49-F238E27FC236}">
                      <a16:creationId xmlns:a16="http://schemas.microsoft.com/office/drawing/2014/main" id="{B73DD7E0-2733-41F1-AD19-E0D0B5E710B8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68" name="Rectangle: Top Corners Snipped 567">
                  <a:extLst>
                    <a:ext uri="{FF2B5EF4-FFF2-40B4-BE49-F238E27FC236}">
                      <a16:creationId xmlns:a16="http://schemas.microsoft.com/office/drawing/2014/main" id="{F339CA3F-69FA-4C3C-AE1A-7D68868DF371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69" name="Rectangle: Top Corners Snipped 568">
                  <a:extLst>
                    <a:ext uri="{FF2B5EF4-FFF2-40B4-BE49-F238E27FC236}">
                      <a16:creationId xmlns:a16="http://schemas.microsoft.com/office/drawing/2014/main" id="{508EC488-8CD3-43F0-A555-BA97FE857809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9E8565A0-A02D-42F9-BF2F-A3E47862C2EA}"/>
                  </a:ext>
                </a:extLst>
              </p:cNvPr>
              <p:cNvGrpSpPr/>
              <p:nvPr/>
            </p:nvGrpSpPr>
            <p:grpSpPr>
              <a:xfrm rot="10800000">
                <a:off x="5009584" y="3293952"/>
                <a:ext cx="341016" cy="75434"/>
                <a:chOff x="4861711" y="3220027"/>
                <a:chExt cx="341016" cy="75434"/>
              </a:xfrm>
            </p:grpSpPr>
            <p:sp>
              <p:nvSpPr>
                <p:cNvPr id="564" name="Rectangle: Top Corners Snipped 563">
                  <a:extLst>
                    <a:ext uri="{FF2B5EF4-FFF2-40B4-BE49-F238E27FC236}">
                      <a16:creationId xmlns:a16="http://schemas.microsoft.com/office/drawing/2014/main" id="{8690F0DA-ACD8-405C-894C-20D62811EED7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65" name="Rectangle: Top Corners Snipped 564">
                  <a:extLst>
                    <a:ext uri="{FF2B5EF4-FFF2-40B4-BE49-F238E27FC236}">
                      <a16:creationId xmlns:a16="http://schemas.microsoft.com/office/drawing/2014/main" id="{F3610659-D8AE-439C-AE20-FD56EE280BEE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66" name="Rectangle: Top Corners Snipped 565">
                  <a:extLst>
                    <a:ext uri="{FF2B5EF4-FFF2-40B4-BE49-F238E27FC236}">
                      <a16:creationId xmlns:a16="http://schemas.microsoft.com/office/drawing/2014/main" id="{AA5B1C65-68B8-4BD7-BD1A-06258DFC51FC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065089DF-050A-4825-9FD2-307EA49FF594}"/>
                </a:ext>
              </a:extLst>
            </p:cNvPr>
            <p:cNvSpPr/>
            <p:nvPr/>
          </p:nvSpPr>
          <p:spPr>
            <a:xfrm>
              <a:off x="6451506" y="3946526"/>
              <a:ext cx="516049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8BFDE7BF-7EE9-48B7-93EB-5246B2690959}"/>
                </a:ext>
              </a:extLst>
            </p:cNvPr>
            <p:cNvGrpSpPr/>
            <p:nvPr/>
          </p:nvGrpSpPr>
          <p:grpSpPr>
            <a:xfrm>
              <a:off x="6539023" y="4123075"/>
              <a:ext cx="345543" cy="153909"/>
              <a:chOff x="5009584" y="3293952"/>
              <a:chExt cx="345543" cy="153909"/>
            </a:xfrm>
          </p:grpSpPr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E5391174-C01A-4A56-B853-B4EB269C6912}"/>
                  </a:ext>
                </a:extLst>
              </p:cNvPr>
              <p:cNvGrpSpPr/>
              <p:nvPr/>
            </p:nvGrpSpPr>
            <p:grpSpPr>
              <a:xfrm>
                <a:off x="5014111" y="3372427"/>
                <a:ext cx="341016" cy="75434"/>
                <a:chOff x="4861711" y="3220027"/>
                <a:chExt cx="341016" cy="75434"/>
              </a:xfrm>
            </p:grpSpPr>
            <p:sp>
              <p:nvSpPr>
                <p:cNvPr id="559" name="Rectangle: Top Corners Snipped 558">
                  <a:extLst>
                    <a:ext uri="{FF2B5EF4-FFF2-40B4-BE49-F238E27FC236}">
                      <a16:creationId xmlns:a16="http://schemas.microsoft.com/office/drawing/2014/main" id="{0CD758E9-64FB-409C-A2EC-EE193A68AA59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60" name="Rectangle: Top Corners Snipped 559">
                  <a:extLst>
                    <a:ext uri="{FF2B5EF4-FFF2-40B4-BE49-F238E27FC236}">
                      <a16:creationId xmlns:a16="http://schemas.microsoft.com/office/drawing/2014/main" id="{FF452842-7BDB-4ADD-832E-637160676A7D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61" name="Rectangle: Top Corners Snipped 560">
                  <a:extLst>
                    <a:ext uri="{FF2B5EF4-FFF2-40B4-BE49-F238E27FC236}">
                      <a16:creationId xmlns:a16="http://schemas.microsoft.com/office/drawing/2014/main" id="{590E2560-39B7-4104-940D-B7A21A4093A9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C7402877-896E-488B-8656-A471DA675CD5}"/>
                  </a:ext>
                </a:extLst>
              </p:cNvPr>
              <p:cNvGrpSpPr/>
              <p:nvPr/>
            </p:nvGrpSpPr>
            <p:grpSpPr>
              <a:xfrm rot="10800000">
                <a:off x="5009584" y="3293952"/>
                <a:ext cx="341016" cy="75434"/>
                <a:chOff x="4861711" y="3220027"/>
                <a:chExt cx="341016" cy="75434"/>
              </a:xfrm>
            </p:grpSpPr>
            <p:sp>
              <p:nvSpPr>
                <p:cNvPr id="556" name="Rectangle: Top Corners Snipped 555">
                  <a:extLst>
                    <a:ext uri="{FF2B5EF4-FFF2-40B4-BE49-F238E27FC236}">
                      <a16:creationId xmlns:a16="http://schemas.microsoft.com/office/drawing/2014/main" id="{5F99E48B-939A-4FB7-B442-7F7C5F3CBD34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57" name="Rectangle: Top Corners Snipped 556">
                  <a:extLst>
                    <a:ext uri="{FF2B5EF4-FFF2-40B4-BE49-F238E27FC236}">
                      <a16:creationId xmlns:a16="http://schemas.microsoft.com/office/drawing/2014/main" id="{7C6D7468-2766-4643-BB04-238554DEDA8C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58" name="Rectangle: Top Corners Snipped 557">
                  <a:extLst>
                    <a:ext uri="{FF2B5EF4-FFF2-40B4-BE49-F238E27FC236}">
                      <a16:creationId xmlns:a16="http://schemas.microsoft.com/office/drawing/2014/main" id="{5839CF9A-20D5-428F-BAA3-F6D84F521F18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8CEDD8A8-BB5A-4624-87B7-D4931470B144}"/>
                </a:ext>
              </a:extLst>
            </p:cNvPr>
            <p:cNvSpPr/>
            <p:nvPr/>
          </p:nvSpPr>
          <p:spPr>
            <a:xfrm>
              <a:off x="6449981" y="3392772"/>
              <a:ext cx="516049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DAC55BCF-2464-4FE9-8F5D-B6D39CF1C79E}"/>
                </a:ext>
              </a:extLst>
            </p:cNvPr>
            <p:cNvGrpSpPr/>
            <p:nvPr/>
          </p:nvGrpSpPr>
          <p:grpSpPr>
            <a:xfrm rot="10800000">
              <a:off x="6537498" y="3569321"/>
              <a:ext cx="341016" cy="75434"/>
              <a:chOff x="4861711" y="3220027"/>
              <a:chExt cx="341016" cy="75434"/>
            </a:xfrm>
          </p:grpSpPr>
          <p:sp>
            <p:nvSpPr>
              <p:cNvPr id="551" name="Rectangle: Top Corners Snipped 550">
                <a:extLst>
                  <a:ext uri="{FF2B5EF4-FFF2-40B4-BE49-F238E27FC236}">
                    <a16:creationId xmlns:a16="http://schemas.microsoft.com/office/drawing/2014/main" id="{6BBBDB2A-7257-4994-B026-6EF0D182EC39}"/>
                  </a:ext>
                </a:extLst>
              </p:cNvPr>
              <p:cNvSpPr/>
              <p:nvPr/>
            </p:nvSpPr>
            <p:spPr>
              <a:xfrm>
                <a:off x="4861711" y="3223034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2" name="Rectangle: Top Corners Snipped 551">
                <a:extLst>
                  <a:ext uri="{FF2B5EF4-FFF2-40B4-BE49-F238E27FC236}">
                    <a16:creationId xmlns:a16="http://schemas.microsoft.com/office/drawing/2014/main" id="{C313B6C2-5835-41BE-ADB2-7FA96FC4A0B8}"/>
                  </a:ext>
                </a:extLst>
              </p:cNvPr>
              <p:cNvSpPr/>
              <p:nvPr/>
            </p:nvSpPr>
            <p:spPr>
              <a:xfrm>
                <a:off x="4986952" y="3221530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3" name="Rectangle: Top Corners Snipped 552">
                <a:extLst>
                  <a:ext uri="{FF2B5EF4-FFF2-40B4-BE49-F238E27FC236}">
                    <a16:creationId xmlns:a16="http://schemas.microsoft.com/office/drawing/2014/main" id="{E04743A4-F653-4A57-AD8D-B38E25C6F38E}"/>
                  </a:ext>
                </a:extLst>
              </p:cNvPr>
              <p:cNvSpPr/>
              <p:nvPr/>
            </p:nvSpPr>
            <p:spPr>
              <a:xfrm>
                <a:off x="5121246" y="3220027"/>
                <a:ext cx="81481" cy="72427"/>
              </a:xfrm>
              <a:prstGeom prst="snip2SameRect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600" name="Flowchart: Connector 599">
              <a:extLst>
                <a:ext uri="{FF2B5EF4-FFF2-40B4-BE49-F238E27FC236}">
                  <a16:creationId xmlns:a16="http://schemas.microsoft.com/office/drawing/2014/main" id="{FEE0C6E6-71C0-4DB7-8B01-7E191570A04A}"/>
                </a:ext>
              </a:extLst>
            </p:cNvPr>
            <p:cNvSpPr/>
            <p:nvPr/>
          </p:nvSpPr>
          <p:spPr>
            <a:xfrm>
              <a:off x="6679875" y="3728503"/>
              <a:ext cx="90534" cy="54321"/>
            </a:xfrm>
            <a:prstGeom prst="flowChartConnector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01" name="Flowchart: Connector 600">
              <a:extLst>
                <a:ext uri="{FF2B5EF4-FFF2-40B4-BE49-F238E27FC236}">
                  <a16:creationId xmlns:a16="http://schemas.microsoft.com/office/drawing/2014/main" id="{7080D5AD-BA6A-4803-8611-FE18B4BE3D82}"/>
                </a:ext>
              </a:extLst>
            </p:cNvPr>
            <p:cNvSpPr/>
            <p:nvPr/>
          </p:nvSpPr>
          <p:spPr>
            <a:xfrm>
              <a:off x="6678374" y="3844691"/>
              <a:ext cx="90534" cy="54321"/>
            </a:xfrm>
            <a:prstGeom prst="flowChartConnector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DA334F70-62B0-4EA9-9BE8-DE80965E7418}"/>
              </a:ext>
            </a:extLst>
          </p:cNvPr>
          <p:cNvGrpSpPr/>
          <p:nvPr/>
        </p:nvGrpSpPr>
        <p:grpSpPr>
          <a:xfrm>
            <a:off x="7454574" y="3619591"/>
            <a:ext cx="1773157" cy="1138886"/>
            <a:chOff x="7409498" y="3474606"/>
            <a:chExt cx="1773157" cy="1138886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9F1E6AD-FF84-4E17-8221-62CB32895E0D}"/>
                </a:ext>
              </a:extLst>
            </p:cNvPr>
            <p:cNvSpPr/>
            <p:nvPr/>
          </p:nvSpPr>
          <p:spPr>
            <a:xfrm>
              <a:off x="7409498" y="4301509"/>
              <a:ext cx="1773157" cy="3119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B963CBF2-AB37-46E6-AF50-5DCE03326A56}"/>
                </a:ext>
              </a:extLst>
            </p:cNvPr>
            <p:cNvSpPr/>
            <p:nvPr/>
          </p:nvSpPr>
          <p:spPr>
            <a:xfrm>
              <a:off x="8016080" y="4120440"/>
              <a:ext cx="516049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D583416C-4F46-44BF-997D-E9127388E9F9}"/>
                </a:ext>
              </a:extLst>
            </p:cNvPr>
            <p:cNvCxnSpPr>
              <a:cxnSpLocks/>
            </p:cNvCxnSpPr>
            <p:nvPr/>
          </p:nvCxnSpPr>
          <p:spPr>
            <a:xfrm>
              <a:off x="8016080" y="4229081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D4E52E9-3B2B-4186-B727-72C9C4CF6351}"/>
                </a:ext>
              </a:extLst>
            </p:cNvPr>
            <p:cNvCxnSpPr>
              <a:cxnSpLocks/>
            </p:cNvCxnSpPr>
            <p:nvPr/>
          </p:nvCxnSpPr>
          <p:spPr>
            <a:xfrm>
              <a:off x="8059843" y="4227576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540FA7C-8B4C-4BBF-BFF1-EFFC5266AC20}"/>
                </a:ext>
              </a:extLst>
            </p:cNvPr>
            <p:cNvCxnSpPr>
              <a:cxnSpLocks/>
            </p:cNvCxnSpPr>
            <p:nvPr/>
          </p:nvCxnSpPr>
          <p:spPr>
            <a:xfrm>
              <a:off x="8114162" y="4227575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084D8B72-42A4-4CD7-9418-05979108A6E6}"/>
                </a:ext>
              </a:extLst>
            </p:cNvPr>
            <p:cNvCxnSpPr>
              <a:cxnSpLocks/>
            </p:cNvCxnSpPr>
            <p:nvPr/>
          </p:nvCxnSpPr>
          <p:spPr>
            <a:xfrm>
              <a:off x="8166978" y="4226070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9FE970AB-DBE9-4919-AE0F-8E46D03A1F85}"/>
                </a:ext>
              </a:extLst>
            </p:cNvPr>
            <p:cNvGrpSpPr/>
            <p:nvPr/>
          </p:nvGrpSpPr>
          <p:grpSpPr>
            <a:xfrm>
              <a:off x="8213745" y="4224563"/>
              <a:ext cx="150898" cy="93545"/>
              <a:chOff x="5827412" y="3372422"/>
              <a:chExt cx="150898" cy="93545"/>
            </a:xfrm>
          </p:grpSpPr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1227095-9E3C-4468-B1B5-5AF5239A22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3C297109-5C5D-4793-824D-D77983D91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F1679D4A-7787-4441-98EA-C929BCAFE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D6F2FED5-7082-483C-AA6E-2D55F9D80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310" y="33724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4535233-2236-4A62-8294-39E7E2F871A8}"/>
                </a:ext>
              </a:extLst>
            </p:cNvPr>
            <p:cNvGrpSpPr/>
            <p:nvPr/>
          </p:nvGrpSpPr>
          <p:grpSpPr>
            <a:xfrm>
              <a:off x="8420463" y="4233618"/>
              <a:ext cx="98082" cy="92040"/>
              <a:chOff x="5827412" y="3373927"/>
              <a:chExt cx="98082" cy="92040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9832F4E-5AD3-4528-9C28-F7D379CE3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3FC7A9BF-92B9-4EDD-BEEC-3846C82CB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F71EE665-9411-40C4-8EE7-5ABE1AF65D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8AE730AE-6FB3-42F6-8638-9931DE14EBCC}"/>
                </a:ext>
              </a:extLst>
            </p:cNvPr>
            <p:cNvSpPr/>
            <p:nvPr/>
          </p:nvSpPr>
          <p:spPr>
            <a:xfrm>
              <a:off x="8004747" y="3954070"/>
              <a:ext cx="516049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43E09F14-F518-413C-A66A-D3F6B6676E15}"/>
                </a:ext>
              </a:extLst>
            </p:cNvPr>
            <p:cNvCxnSpPr>
              <a:cxnSpLocks/>
            </p:cNvCxnSpPr>
            <p:nvPr/>
          </p:nvCxnSpPr>
          <p:spPr>
            <a:xfrm>
              <a:off x="8004747" y="4062711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2BDBDA63-7556-4EEC-BD56-9CEC221942EE}"/>
                </a:ext>
              </a:extLst>
            </p:cNvPr>
            <p:cNvCxnSpPr>
              <a:cxnSpLocks/>
            </p:cNvCxnSpPr>
            <p:nvPr/>
          </p:nvCxnSpPr>
          <p:spPr>
            <a:xfrm>
              <a:off x="8048510" y="4061206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40A14CDD-9757-4A5F-A166-6594575B3352}"/>
                </a:ext>
              </a:extLst>
            </p:cNvPr>
            <p:cNvCxnSpPr>
              <a:cxnSpLocks/>
            </p:cNvCxnSpPr>
            <p:nvPr/>
          </p:nvCxnSpPr>
          <p:spPr>
            <a:xfrm>
              <a:off x="8102829" y="4061205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93060061-087A-450A-8ED3-12093F893CED}"/>
                </a:ext>
              </a:extLst>
            </p:cNvPr>
            <p:cNvCxnSpPr>
              <a:cxnSpLocks/>
            </p:cNvCxnSpPr>
            <p:nvPr/>
          </p:nvCxnSpPr>
          <p:spPr>
            <a:xfrm>
              <a:off x="8155645" y="4059700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59DC396D-5144-4E37-BD61-5EB91C3437E2}"/>
                </a:ext>
              </a:extLst>
            </p:cNvPr>
            <p:cNvGrpSpPr/>
            <p:nvPr/>
          </p:nvGrpSpPr>
          <p:grpSpPr>
            <a:xfrm>
              <a:off x="8202412" y="4058193"/>
              <a:ext cx="150898" cy="93545"/>
              <a:chOff x="5827412" y="3372422"/>
              <a:chExt cx="150898" cy="93545"/>
            </a:xfrm>
          </p:grpSpPr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385F05F8-4560-4D19-B86E-DCFAFA0FC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3F197E17-CF9F-47D2-B739-AEB4199FC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558635B7-4601-4991-BF97-175570B7A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CE594C25-4A31-4D03-95FE-4996AD4CB8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310" y="33724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F7DDDC55-7F52-4921-B750-508121EFE3D7}"/>
                </a:ext>
              </a:extLst>
            </p:cNvPr>
            <p:cNvGrpSpPr/>
            <p:nvPr/>
          </p:nvGrpSpPr>
          <p:grpSpPr>
            <a:xfrm>
              <a:off x="8409130" y="4067248"/>
              <a:ext cx="98082" cy="92040"/>
              <a:chOff x="5827412" y="3373927"/>
              <a:chExt cx="98082" cy="92040"/>
            </a:xfrm>
          </p:grpSpPr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A49A20C6-7C82-47D1-98E0-DDB1F09C44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60EF2D38-9FE7-4C64-AF46-239E6E1018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5347B45E-B3C1-46E9-952D-8CED7D2493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6627D97B-48D8-420F-853E-17550CD3274A}"/>
                </a:ext>
              </a:extLst>
            </p:cNvPr>
            <p:cNvSpPr/>
            <p:nvPr/>
          </p:nvSpPr>
          <p:spPr>
            <a:xfrm>
              <a:off x="8016080" y="3474606"/>
              <a:ext cx="516049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E02398AA-9DB0-4BAC-B97D-109B1BCBFE8E}"/>
                </a:ext>
              </a:extLst>
            </p:cNvPr>
            <p:cNvCxnSpPr>
              <a:cxnSpLocks/>
            </p:cNvCxnSpPr>
            <p:nvPr/>
          </p:nvCxnSpPr>
          <p:spPr>
            <a:xfrm>
              <a:off x="8016080" y="3583247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72E36398-FCF1-4FA9-9853-A4D44150B85E}"/>
                </a:ext>
              </a:extLst>
            </p:cNvPr>
            <p:cNvCxnSpPr>
              <a:cxnSpLocks/>
            </p:cNvCxnSpPr>
            <p:nvPr/>
          </p:nvCxnSpPr>
          <p:spPr>
            <a:xfrm>
              <a:off x="8059843" y="3581742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22FD3C37-AD5E-4551-B8AC-120EC0956343}"/>
                </a:ext>
              </a:extLst>
            </p:cNvPr>
            <p:cNvCxnSpPr>
              <a:cxnSpLocks/>
            </p:cNvCxnSpPr>
            <p:nvPr/>
          </p:nvCxnSpPr>
          <p:spPr>
            <a:xfrm>
              <a:off x="8114162" y="3581741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6ACEE220-6B6C-45FC-A217-43C70F62F8C0}"/>
                </a:ext>
              </a:extLst>
            </p:cNvPr>
            <p:cNvCxnSpPr>
              <a:cxnSpLocks/>
            </p:cNvCxnSpPr>
            <p:nvPr/>
          </p:nvCxnSpPr>
          <p:spPr>
            <a:xfrm>
              <a:off x="8166978" y="3580236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D5A6D43-C972-40F2-AF0C-6276B026B85A}"/>
                </a:ext>
              </a:extLst>
            </p:cNvPr>
            <p:cNvGrpSpPr/>
            <p:nvPr/>
          </p:nvGrpSpPr>
          <p:grpSpPr>
            <a:xfrm>
              <a:off x="8213745" y="3578729"/>
              <a:ext cx="150898" cy="93545"/>
              <a:chOff x="5827412" y="3372422"/>
              <a:chExt cx="150898" cy="93545"/>
            </a:xfrm>
          </p:grpSpPr>
          <p:cxnSp>
            <p:nvCxnSpPr>
              <p:cNvPr id="453" name="Straight Connector 452">
                <a:extLst>
                  <a:ext uri="{FF2B5EF4-FFF2-40B4-BE49-F238E27FC236}">
                    <a16:creationId xmlns:a16="http://schemas.microsoft.com/office/drawing/2014/main" id="{ED8EE6DE-D8C3-444A-83FA-27C6506992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9CDCC4BC-9A09-43B0-AC77-F235F2460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C982FF6E-1458-464E-A0C4-AAE44EEED0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CF0086A6-BD65-4062-8C31-1F0C34B73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310" y="33724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735D158F-906B-42E3-9FD1-4B25E8CD296C}"/>
                </a:ext>
              </a:extLst>
            </p:cNvPr>
            <p:cNvGrpSpPr/>
            <p:nvPr/>
          </p:nvGrpSpPr>
          <p:grpSpPr>
            <a:xfrm>
              <a:off x="8420463" y="3587784"/>
              <a:ext cx="98082" cy="92040"/>
              <a:chOff x="5827412" y="3373927"/>
              <a:chExt cx="98082" cy="92040"/>
            </a:xfrm>
          </p:grpSpPr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7EC47062-B970-48FF-A5D5-D78E4C9A1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F5708E8E-086F-4DB4-8CB4-C9402C01B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7AC25BED-731E-4DF0-820D-D981193C0D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03" name="Flowchart: Connector 602">
              <a:extLst>
                <a:ext uri="{FF2B5EF4-FFF2-40B4-BE49-F238E27FC236}">
                  <a16:creationId xmlns:a16="http://schemas.microsoft.com/office/drawing/2014/main" id="{384477E8-A322-4893-AA66-AFEF5D1A7D3C}"/>
                </a:ext>
              </a:extLst>
            </p:cNvPr>
            <p:cNvSpPr/>
            <p:nvPr/>
          </p:nvSpPr>
          <p:spPr>
            <a:xfrm>
              <a:off x="8225571" y="3736022"/>
              <a:ext cx="90534" cy="54321"/>
            </a:xfrm>
            <a:prstGeom prst="flowChartConnector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04" name="Flowchart: Connector 603">
              <a:extLst>
                <a:ext uri="{FF2B5EF4-FFF2-40B4-BE49-F238E27FC236}">
                  <a16:creationId xmlns:a16="http://schemas.microsoft.com/office/drawing/2014/main" id="{BB816BB6-4768-4D29-95D1-3102888AAB90}"/>
                </a:ext>
              </a:extLst>
            </p:cNvPr>
            <p:cNvSpPr/>
            <p:nvPr/>
          </p:nvSpPr>
          <p:spPr>
            <a:xfrm>
              <a:off x="8224070" y="3852210"/>
              <a:ext cx="90534" cy="54321"/>
            </a:xfrm>
            <a:prstGeom prst="flowChartConnector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68557E3B-E293-4168-A32F-37DFC7C273DD}"/>
              </a:ext>
            </a:extLst>
          </p:cNvPr>
          <p:cNvGrpSpPr/>
          <p:nvPr/>
        </p:nvGrpSpPr>
        <p:grpSpPr>
          <a:xfrm>
            <a:off x="9755832" y="3553101"/>
            <a:ext cx="1736380" cy="1190164"/>
            <a:chOff x="9738115" y="3401078"/>
            <a:chExt cx="1736380" cy="1190164"/>
          </a:xfrm>
        </p:grpSpPr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A6BEBC05-DE4F-41B7-9BCD-073D0F6FD85A}"/>
                </a:ext>
              </a:extLst>
            </p:cNvPr>
            <p:cNvSpPr/>
            <p:nvPr/>
          </p:nvSpPr>
          <p:spPr>
            <a:xfrm>
              <a:off x="9745291" y="4301509"/>
              <a:ext cx="1729195" cy="2897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4027BFFD-04A0-486B-A20B-2C361EEED71A}"/>
                </a:ext>
              </a:extLst>
            </p:cNvPr>
            <p:cNvSpPr/>
            <p:nvPr/>
          </p:nvSpPr>
          <p:spPr>
            <a:xfrm>
              <a:off x="9745283" y="4120440"/>
              <a:ext cx="1729212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75CB9D19-85FE-4301-BA75-CABB6C1E0FA5}"/>
                </a:ext>
              </a:extLst>
            </p:cNvPr>
            <p:cNvCxnSpPr>
              <a:cxnSpLocks/>
            </p:cNvCxnSpPr>
            <p:nvPr/>
          </p:nvCxnSpPr>
          <p:spPr>
            <a:xfrm>
              <a:off x="9775473" y="4255478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86118A50-28F3-4AC1-8BA9-EEBAA3681EB0}"/>
                </a:ext>
              </a:extLst>
            </p:cNvPr>
            <p:cNvCxnSpPr>
              <a:cxnSpLocks/>
            </p:cNvCxnSpPr>
            <p:nvPr/>
          </p:nvCxnSpPr>
          <p:spPr>
            <a:xfrm>
              <a:off x="9819236" y="4253973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0072EABB-7B7D-43F2-A0E8-AD9321CA0590}"/>
                </a:ext>
              </a:extLst>
            </p:cNvPr>
            <p:cNvCxnSpPr>
              <a:cxnSpLocks/>
            </p:cNvCxnSpPr>
            <p:nvPr/>
          </p:nvCxnSpPr>
          <p:spPr>
            <a:xfrm>
              <a:off x="9873555" y="4253972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4C2C3048-2836-4F7E-A042-91EE91518BA5}"/>
                </a:ext>
              </a:extLst>
            </p:cNvPr>
            <p:cNvCxnSpPr>
              <a:cxnSpLocks/>
            </p:cNvCxnSpPr>
            <p:nvPr/>
          </p:nvCxnSpPr>
          <p:spPr>
            <a:xfrm>
              <a:off x="9926371" y="4252467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8E521729-B5AA-4BDF-AD08-1541C958C78A}"/>
                </a:ext>
              </a:extLst>
            </p:cNvPr>
            <p:cNvGrpSpPr/>
            <p:nvPr/>
          </p:nvGrpSpPr>
          <p:grpSpPr>
            <a:xfrm>
              <a:off x="9973138" y="4250960"/>
              <a:ext cx="150898" cy="93545"/>
              <a:chOff x="5827412" y="3372422"/>
              <a:chExt cx="150898" cy="93545"/>
            </a:xfrm>
          </p:grpSpPr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E0AED988-5DBC-4C6C-8DC7-4CD75D8D1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AEC083EA-6179-4DB4-BE08-D3E9AF7D84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4559C6E7-3102-4713-BFA0-131A2A457A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35449378-E7AA-4DB1-9BB2-D0019FF12C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310" y="33724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0F70F908-751C-499D-B12D-B2CBC44C0896}"/>
                </a:ext>
              </a:extLst>
            </p:cNvPr>
            <p:cNvGrpSpPr/>
            <p:nvPr/>
          </p:nvGrpSpPr>
          <p:grpSpPr>
            <a:xfrm>
              <a:off x="10179856" y="4260015"/>
              <a:ext cx="98082" cy="92040"/>
              <a:chOff x="5827412" y="3373927"/>
              <a:chExt cx="98082" cy="92040"/>
            </a:xfrm>
          </p:grpSpPr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29D7D52E-0588-4325-BD19-02132DB9E7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B6437C48-0059-4562-A4B1-D0C954D21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AB4882F4-6A87-48F0-880A-11B1CB5687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C6A41DEE-3DAB-4A76-8C5F-712D9137865E}"/>
                </a:ext>
              </a:extLst>
            </p:cNvPr>
            <p:cNvCxnSpPr>
              <a:cxnSpLocks/>
            </p:cNvCxnSpPr>
            <p:nvPr/>
          </p:nvCxnSpPr>
          <p:spPr>
            <a:xfrm>
              <a:off x="10327727" y="4264533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D39D7CEE-0F26-48F9-8561-9AB024F85C15}"/>
                </a:ext>
              </a:extLst>
            </p:cNvPr>
            <p:cNvCxnSpPr>
              <a:cxnSpLocks/>
            </p:cNvCxnSpPr>
            <p:nvPr/>
          </p:nvCxnSpPr>
          <p:spPr>
            <a:xfrm>
              <a:off x="10371490" y="4263028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2F6A4207-BF59-4FDA-887C-F18D51A88B5E}"/>
                </a:ext>
              </a:extLst>
            </p:cNvPr>
            <p:cNvCxnSpPr>
              <a:cxnSpLocks/>
            </p:cNvCxnSpPr>
            <p:nvPr/>
          </p:nvCxnSpPr>
          <p:spPr>
            <a:xfrm>
              <a:off x="10425809" y="4263027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C6A5E977-2610-469B-8017-040A305C2671}"/>
                </a:ext>
              </a:extLst>
            </p:cNvPr>
            <p:cNvCxnSpPr>
              <a:cxnSpLocks/>
            </p:cNvCxnSpPr>
            <p:nvPr/>
          </p:nvCxnSpPr>
          <p:spPr>
            <a:xfrm>
              <a:off x="10478625" y="4261522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60DE2BA5-FAF0-487E-9466-7044A6B54A53}"/>
                </a:ext>
              </a:extLst>
            </p:cNvPr>
            <p:cNvGrpSpPr/>
            <p:nvPr/>
          </p:nvGrpSpPr>
          <p:grpSpPr>
            <a:xfrm>
              <a:off x="10525392" y="4260015"/>
              <a:ext cx="150898" cy="93545"/>
              <a:chOff x="5827412" y="3372422"/>
              <a:chExt cx="150898" cy="93545"/>
            </a:xfrm>
          </p:grpSpPr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B8B945C0-E91F-4C27-8148-5146946957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6D2BBA97-6B77-41FA-BDC7-08BDC952AD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46682CE5-0070-4F84-AC5B-95697AE4D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74842E92-4AF6-44F6-A970-46D401EED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310" y="33724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E6947888-A917-447F-83A3-CA69B93F6D44}"/>
                </a:ext>
              </a:extLst>
            </p:cNvPr>
            <p:cNvGrpSpPr/>
            <p:nvPr/>
          </p:nvGrpSpPr>
          <p:grpSpPr>
            <a:xfrm>
              <a:off x="10732110" y="4269070"/>
              <a:ext cx="98082" cy="92040"/>
              <a:chOff x="5827412" y="3373927"/>
              <a:chExt cx="98082" cy="92040"/>
            </a:xfrm>
          </p:grpSpPr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495E232D-7908-43E5-A9F6-D0FD8CCA3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FE48B9EC-CFE2-4CB4-A1F8-BDE5C24F83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08151A27-BAC6-444D-992B-5BFF6D318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EF7E91A6-78BC-435A-8461-ECA30F0726F2}"/>
                </a:ext>
              </a:extLst>
            </p:cNvPr>
            <p:cNvCxnSpPr>
              <a:cxnSpLocks/>
            </p:cNvCxnSpPr>
            <p:nvPr/>
          </p:nvCxnSpPr>
          <p:spPr>
            <a:xfrm>
              <a:off x="10898092" y="4255478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C0B85669-C35D-4AD5-8489-8C2C8F0FC718}"/>
                </a:ext>
              </a:extLst>
            </p:cNvPr>
            <p:cNvCxnSpPr>
              <a:cxnSpLocks/>
            </p:cNvCxnSpPr>
            <p:nvPr/>
          </p:nvCxnSpPr>
          <p:spPr>
            <a:xfrm>
              <a:off x="10941855" y="4253973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0FC738AE-5127-4084-874F-3A1A6AF21365}"/>
                </a:ext>
              </a:extLst>
            </p:cNvPr>
            <p:cNvCxnSpPr>
              <a:cxnSpLocks/>
            </p:cNvCxnSpPr>
            <p:nvPr/>
          </p:nvCxnSpPr>
          <p:spPr>
            <a:xfrm>
              <a:off x="10996174" y="4253972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68C5B11B-8E7F-411C-8E91-BED2F436014F}"/>
                </a:ext>
              </a:extLst>
            </p:cNvPr>
            <p:cNvCxnSpPr>
              <a:cxnSpLocks/>
            </p:cNvCxnSpPr>
            <p:nvPr/>
          </p:nvCxnSpPr>
          <p:spPr>
            <a:xfrm>
              <a:off x="11048990" y="4252467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6B42DB94-C04C-4379-8359-486A8881F42B}"/>
                </a:ext>
              </a:extLst>
            </p:cNvPr>
            <p:cNvGrpSpPr/>
            <p:nvPr/>
          </p:nvGrpSpPr>
          <p:grpSpPr>
            <a:xfrm>
              <a:off x="11095757" y="4250960"/>
              <a:ext cx="150898" cy="93545"/>
              <a:chOff x="5827412" y="3372422"/>
              <a:chExt cx="150898" cy="93545"/>
            </a:xfrm>
          </p:grpSpPr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D4B0BAD8-3A39-4B5B-9042-204516D33F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108457D9-0967-4371-A3AC-3048CADCF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22D26CEB-9BA3-42D1-9555-8A73F93AA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5AFDAF68-E785-41CD-BB9A-4DCC4E4925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310" y="33724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2582EAFD-2F95-4602-8812-3C942E61CB84}"/>
                </a:ext>
              </a:extLst>
            </p:cNvPr>
            <p:cNvGrpSpPr/>
            <p:nvPr/>
          </p:nvGrpSpPr>
          <p:grpSpPr>
            <a:xfrm>
              <a:off x="11302475" y="4260015"/>
              <a:ext cx="98082" cy="92040"/>
              <a:chOff x="5827412" y="3373927"/>
              <a:chExt cx="98082" cy="92040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B91C28D2-B42E-4FE7-B3FB-63FB8065C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3A7A1BB9-2425-4E8C-A23E-5681E596B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AB1932A3-016C-4266-8A9B-54EAA707E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496B44F3-921F-433E-A853-050372831A61}"/>
                </a:ext>
              </a:extLst>
            </p:cNvPr>
            <p:cNvSpPr/>
            <p:nvPr/>
          </p:nvSpPr>
          <p:spPr>
            <a:xfrm>
              <a:off x="9745274" y="3965022"/>
              <a:ext cx="1729212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93301910-CE62-4BDB-A1CE-07AF117EEE4E}"/>
                </a:ext>
              </a:extLst>
            </p:cNvPr>
            <p:cNvCxnSpPr>
              <a:cxnSpLocks/>
            </p:cNvCxnSpPr>
            <p:nvPr/>
          </p:nvCxnSpPr>
          <p:spPr>
            <a:xfrm>
              <a:off x="9775464" y="4100060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3A6DBD15-963C-4C2C-9A99-1C399969A109}"/>
                </a:ext>
              </a:extLst>
            </p:cNvPr>
            <p:cNvCxnSpPr>
              <a:cxnSpLocks/>
            </p:cNvCxnSpPr>
            <p:nvPr/>
          </p:nvCxnSpPr>
          <p:spPr>
            <a:xfrm>
              <a:off x="9819227" y="4098555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682F9AD2-7C11-4038-BBDE-781CCA55DEB2}"/>
                </a:ext>
              </a:extLst>
            </p:cNvPr>
            <p:cNvCxnSpPr>
              <a:cxnSpLocks/>
            </p:cNvCxnSpPr>
            <p:nvPr/>
          </p:nvCxnSpPr>
          <p:spPr>
            <a:xfrm>
              <a:off x="9873546" y="4098554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5CCD642A-0BE6-4AAD-B36A-65CF75AC375B}"/>
                </a:ext>
              </a:extLst>
            </p:cNvPr>
            <p:cNvCxnSpPr>
              <a:cxnSpLocks/>
            </p:cNvCxnSpPr>
            <p:nvPr/>
          </p:nvCxnSpPr>
          <p:spPr>
            <a:xfrm>
              <a:off x="9926362" y="4097049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15BB4A74-9278-4AC1-88ED-8F57B769B162}"/>
                </a:ext>
              </a:extLst>
            </p:cNvPr>
            <p:cNvGrpSpPr/>
            <p:nvPr/>
          </p:nvGrpSpPr>
          <p:grpSpPr>
            <a:xfrm>
              <a:off x="9973129" y="4095542"/>
              <a:ext cx="150898" cy="93545"/>
              <a:chOff x="5827412" y="3372422"/>
              <a:chExt cx="150898" cy="93545"/>
            </a:xfrm>
          </p:grpSpPr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B04610CF-5DD2-4C47-A7EE-DD936B514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511C9522-B4F4-4ACA-A636-74E3343FB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8FADB617-D6B9-4202-B862-380FEFD5E1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27986C68-6DCD-41C5-B44C-0CA9D9CBD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310" y="33724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96A173C2-B9F1-4A95-82EC-C993E7A3D334}"/>
                </a:ext>
              </a:extLst>
            </p:cNvPr>
            <p:cNvGrpSpPr/>
            <p:nvPr/>
          </p:nvGrpSpPr>
          <p:grpSpPr>
            <a:xfrm>
              <a:off x="10179847" y="4104597"/>
              <a:ext cx="98082" cy="92040"/>
              <a:chOff x="5827412" y="3373927"/>
              <a:chExt cx="98082" cy="92040"/>
            </a:xfrm>
          </p:grpSpPr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F8266AE0-9379-4D62-9014-858CAE8795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E7C382D3-736C-4E15-83DE-24BF8E77EE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F2F3ABDD-0BD3-4E9B-87FC-6BBC46241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CA909737-0665-4A9A-9E6E-5E8CB71728CF}"/>
                </a:ext>
              </a:extLst>
            </p:cNvPr>
            <p:cNvCxnSpPr>
              <a:cxnSpLocks/>
            </p:cNvCxnSpPr>
            <p:nvPr/>
          </p:nvCxnSpPr>
          <p:spPr>
            <a:xfrm>
              <a:off x="10327718" y="4109115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801533EF-5011-4A35-B567-D8B80AB35456}"/>
                </a:ext>
              </a:extLst>
            </p:cNvPr>
            <p:cNvCxnSpPr>
              <a:cxnSpLocks/>
            </p:cNvCxnSpPr>
            <p:nvPr/>
          </p:nvCxnSpPr>
          <p:spPr>
            <a:xfrm>
              <a:off x="10371481" y="4107610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3777E5A0-F00D-4ADD-82C8-D1C3EAC854AE}"/>
                </a:ext>
              </a:extLst>
            </p:cNvPr>
            <p:cNvCxnSpPr>
              <a:cxnSpLocks/>
            </p:cNvCxnSpPr>
            <p:nvPr/>
          </p:nvCxnSpPr>
          <p:spPr>
            <a:xfrm>
              <a:off x="10425800" y="4107609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54969B65-7E99-4565-ABC3-731585ECAFFA}"/>
                </a:ext>
              </a:extLst>
            </p:cNvPr>
            <p:cNvCxnSpPr>
              <a:cxnSpLocks/>
            </p:cNvCxnSpPr>
            <p:nvPr/>
          </p:nvCxnSpPr>
          <p:spPr>
            <a:xfrm>
              <a:off x="10478616" y="4106104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3815A76D-F917-450C-98F6-FC53DFC5D4B0}"/>
                </a:ext>
              </a:extLst>
            </p:cNvPr>
            <p:cNvGrpSpPr/>
            <p:nvPr/>
          </p:nvGrpSpPr>
          <p:grpSpPr>
            <a:xfrm>
              <a:off x="10525383" y="4104597"/>
              <a:ext cx="150898" cy="93545"/>
              <a:chOff x="5827412" y="3372422"/>
              <a:chExt cx="150898" cy="93545"/>
            </a:xfrm>
          </p:grpSpPr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343260C4-14BA-458D-BAE9-5A084017C6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1ED74426-4F77-4875-B769-41E759CFE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E4CF2CBA-6E02-416E-9EDB-C8E59467A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E85DC94B-2B4F-4085-987F-D1EDCE607F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310" y="33724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A7A189FA-2E42-4316-AF18-A4F95F692343}"/>
                </a:ext>
              </a:extLst>
            </p:cNvPr>
            <p:cNvGrpSpPr/>
            <p:nvPr/>
          </p:nvGrpSpPr>
          <p:grpSpPr>
            <a:xfrm>
              <a:off x="10732101" y="4113652"/>
              <a:ext cx="98082" cy="92040"/>
              <a:chOff x="5827412" y="3373927"/>
              <a:chExt cx="98082" cy="92040"/>
            </a:xfrm>
          </p:grpSpPr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7A764D38-7A70-4C21-8554-20D2458F0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59B949A7-019E-4DD4-9068-D0EA90B7FF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B2080A92-BFDD-47FF-97B6-8881AB230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3E289CFC-F5E5-4EDE-83AE-161F6FAE554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8083" y="4100060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703E29A2-BE1E-472A-A7E8-8DB9C94B1A35}"/>
                </a:ext>
              </a:extLst>
            </p:cNvPr>
            <p:cNvCxnSpPr>
              <a:cxnSpLocks/>
            </p:cNvCxnSpPr>
            <p:nvPr/>
          </p:nvCxnSpPr>
          <p:spPr>
            <a:xfrm>
              <a:off x="10941846" y="4098555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0A33F188-A44C-4517-AD47-2CC4725A6A0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6165" y="4098554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36B3BF8C-B1BB-45B3-B345-419EA0785B81}"/>
                </a:ext>
              </a:extLst>
            </p:cNvPr>
            <p:cNvCxnSpPr>
              <a:cxnSpLocks/>
            </p:cNvCxnSpPr>
            <p:nvPr/>
          </p:nvCxnSpPr>
          <p:spPr>
            <a:xfrm>
              <a:off x="11048981" y="4097049"/>
              <a:ext cx="0" cy="905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24171AD-1D82-47D0-8289-E87AB2944034}"/>
                </a:ext>
              </a:extLst>
            </p:cNvPr>
            <p:cNvGrpSpPr/>
            <p:nvPr/>
          </p:nvGrpSpPr>
          <p:grpSpPr>
            <a:xfrm>
              <a:off x="11095748" y="4095542"/>
              <a:ext cx="150898" cy="93545"/>
              <a:chOff x="5827412" y="3372422"/>
              <a:chExt cx="150898" cy="93545"/>
            </a:xfrm>
          </p:grpSpPr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8D139A19-C390-435B-B945-0936ACBF4C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C0986845-12B1-4150-8BE8-5F51D41C4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66688F60-FD3B-4AFE-828B-1C75532289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2B6D5491-9FE8-43D5-93D9-DC48D3E0A5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310" y="33724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D715154C-42E8-432C-9C8A-B8B587EA2D33}"/>
                </a:ext>
              </a:extLst>
            </p:cNvPr>
            <p:cNvGrpSpPr/>
            <p:nvPr/>
          </p:nvGrpSpPr>
          <p:grpSpPr>
            <a:xfrm>
              <a:off x="11302466" y="4104597"/>
              <a:ext cx="98082" cy="92040"/>
              <a:chOff x="5827412" y="3373927"/>
              <a:chExt cx="98082" cy="92040"/>
            </a:xfrm>
          </p:grpSpPr>
          <p:cxnSp>
            <p:nvCxnSpPr>
              <p:cNvPr id="493" name="Straight Connector 492">
                <a:extLst>
                  <a:ext uri="{FF2B5EF4-FFF2-40B4-BE49-F238E27FC236}">
                    <a16:creationId xmlns:a16="http://schemas.microsoft.com/office/drawing/2014/main" id="{7FD71AA8-2878-4994-9076-70AD86CE66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7412" y="33754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94" name="Straight Connector 493">
                <a:extLst>
                  <a:ext uri="{FF2B5EF4-FFF2-40B4-BE49-F238E27FC236}">
                    <a16:creationId xmlns:a16="http://schemas.microsoft.com/office/drawing/2014/main" id="{4CE00509-CACC-41F0-A1EB-15F8948EE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1175" y="33739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95" name="Straight Connector 494">
                <a:extLst>
                  <a:ext uri="{FF2B5EF4-FFF2-40B4-BE49-F238E27FC236}">
                    <a16:creationId xmlns:a16="http://schemas.microsoft.com/office/drawing/2014/main" id="{ACA06D95-DB9B-448B-B4D4-D905D3784A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494" y="33739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A3A647FC-3089-4882-A99A-F72F5061F7D4}"/>
                </a:ext>
              </a:extLst>
            </p:cNvPr>
            <p:cNvSpPr/>
            <p:nvPr/>
          </p:nvSpPr>
          <p:spPr>
            <a:xfrm>
              <a:off x="9738115" y="3401078"/>
              <a:ext cx="1729212" cy="181069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2E0BBADA-24FD-4162-B863-6D02F8D09B48}"/>
                </a:ext>
              </a:extLst>
            </p:cNvPr>
            <p:cNvGrpSpPr/>
            <p:nvPr/>
          </p:nvGrpSpPr>
          <p:grpSpPr>
            <a:xfrm>
              <a:off x="9768305" y="3531598"/>
              <a:ext cx="502465" cy="101095"/>
              <a:chOff x="8010805" y="3218515"/>
              <a:chExt cx="502465" cy="101095"/>
            </a:xfrm>
          </p:grpSpPr>
          <p:cxnSp>
            <p:nvCxnSpPr>
              <p:cNvPr id="531" name="Straight Connector 530">
                <a:extLst>
                  <a:ext uri="{FF2B5EF4-FFF2-40B4-BE49-F238E27FC236}">
                    <a16:creationId xmlns:a16="http://schemas.microsoft.com/office/drawing/2014/main" id="{B8BAA76C-ACBC-47F8-93BD-CFE2EABA8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805" y="32230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32" name="Straight Connector 531">
                <a:extLst>
                  <a:ext uri="{FF2B5EF4-FFF2-40B4-BE49-F238E27FC236}">
                    <a16:creationId xmlns:a16="http://schemas.microsoft.com/office/drawing/2014/main" id="{708F7130-45C2-4AD5-95CA-282DB513C9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4568" y="32215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F85D5A79-51E0-4A51-8500-229791866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8887" y="32215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0C200E85-A8FF-496B-9C9C-4D26AD811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1703" y="32200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ABCDF4BB-DD29-47AB-8FD8-DEBADB63AF11}"/>
                  </a:ext>
                </a:extLst>
              </p:cNvPr>
              <p:cNvGrpSpPr/>
              <p:nvPr/>
            </p:nvGrpSpPr>
            <p:grpSpPr>
              <a:xfrm>
                <a:off x="8208470" y="3218515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157ED185-1676-4D32-B9DE-5E28B4CC41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A02E5244-D715-4657-8810-C45DEFE83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42" name="Straight Connector 541">
                  <a:extLst>
                    <a:ext uri="{FF2B5EF4-FFF2-40B4-BE49-F238E27FC236}">
                      <a16:creationId xmlns:a16="http://schemas.microsoft.com/office/drawing/2014/main" id="{5E9A9E5B-AAD8-489E-9149-D8FCD34A45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43" name="Straight Connector 542">
                  <a:extLst>
                    <a:ext uri="{FF2B5EF4-FFF2-40B4-BE49-F238E27FC236}">
                      <a16:creationId xmlns:a16="http://schemas.microsoft.com/office/drawing/2014/main" id="{E28CF96B-85B0-4E4A-84D9-7D9635325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292B2377-9FFC-45A2-8881-35E5B2B8E924}"/>
                  </a:ext>
                </a:extLst>
              </p:cNvPr>
              <p:cNvGrpSpPr/>
              <p:nvPr/>
            </p:nvGrpSpPr>
            <p:grpSpPr>
              <a:xfrm>
                <a:off x="8415188" y="3227570"/>
                <a:ext cx="98082" cy="92040"/>
                <a:chOff x="5827412" y="3373927"/>
                <a:chExt cx="98082" cy="92040"/>
              </a:xfrm>
            </p:grpSpPr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id="{1B379FBA-FF07-414A-B772-754964C52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B8CD15A5-4945-4375-9A8F-BDEBDD0F5C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AEC04EEB-56A3-4C84-AD92-6C9CD8DAA5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FA96BA79-5EF9-4493-821A-8A9C1150664F}"/>
                </a:ext>
              </a:extLst>
            </p:cNvPr>
            <p:cNvGrpSpPr/>
            <p:nvPr/>
          </p:nvGrpSpPr>
          <p:grpSpPr>
            <a:xfrm>
              <a:off x="10320559" y="3540653"/>
              <a:ext cx="502465" cy="101095"/>
              <a:chOff x="8010805" y="3218515"/>
              <a:chExt cx="502465" cy="101095"/>
            </a:xfrm>
          </p:grpSpPr>
          <p:cxnSp>
            <p:nvCxnSpPr>
              <p:cNvPr id="518" name="Straight Connector 517">
                <a:extLst>
                  <a:ext uri="{FF2B5EF4-FFF2-40B4-BE49-F238E27FC236}">
                    <a16:creationId xmlns:a16="http://schemas.microsoft.com/office/drawing/2014/main" id="{469BC45C-42C5-4B2A-9CEB-783FE32A67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805" y="32230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19" name="Straight Connector 518">
                <a:extLst>
                  <a:ext uri="{FF2B5EF4-FFF2-40B4-BE49-F238E27FC236}">
                    <a16:creationId xmlns:a16="http://schemas.microsoft.com/office/drawing/2014/main" id="{49FB966D-FE44-4880-BCE6-5D28D9F95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4568" y="32215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20" name="Straight Connector 519">
                <a:extLst>
                  <a:ext uri="{FF2B5EF4-FFF2-40B4-BE49-F238E27FC236}">
                    <a16:creationId xmlns:a16="http://schemas.microsoft.com/office/drawing/2014/main" id="{B9E9DF6F-0446-4BE0-A057-96CB96F0D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8887" y="32215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6EC76A38-6AA7-468D-B335-D314EE3E3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1703" y="32200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8270BE3B-07E1-4DA2-9903-AC52D9D12865}"/>
                  </a:ext>
                </a:extLst>
              </p:cNvPr>
              <p:cNvGrpSpPr/>
              <p:nvPr/>
            </p:nvGrpSpPr>
            <p:grpSpPr>
              <a:xfrm>
                <a:off x="8208470" y="3218515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527" name="Straight Connector 526">
                  <a:extLst>
                    <a:ext uri="{FF2B5EF4-FFF2-40B4-BE49-F238E27FC236}">
                      <a16:creationId xmlns:a16="http://schemas.microsoft.com/office/drawing/2014/main" id="{435EDF7A-1502-46D1-B2ED-FEEDE92BC2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984EBDFE-F5B8-43D6-9D28-EC88D70BC4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91D0EA30-E8F9-42E8-9BD9-4519DB2A4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30" name="Straight Connector 529">
                  <a:extLst>
                    <a:ext uri="{FF2B5EF4-FFF2-40B4-BE49-F238E27FC236}">
                      <a16:creationId xmlns:a16="http://schemas.microsoft.com/office/drawing/2014/main" id="{CBD18426-3C6D-4826-9DD8-8CCC7E99D3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A8642A33-7641-4E09-9964-E2710C2E3000}"/>
                  </a:ext>
                </a:extLst>
              </p:cNvPr>
              <p:cNvGrpSpPr/>
              <p:nvPr/>
            </p:nvGrpSpPr>
            <p:grpSpPr>
              <a:xfrm>
                <a:off x="8415188" y="3227570"/>
                <a:ext cx="98082" cy="92040"/>
                <a:chOff x="5827412" y="3373927"/>
                <a:chExt cx="98082" cy="92040"/>
              </a:xfrm>
            </p:grpSpPr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20DCA06E-FD3A-457A-AF3F-709318E4C9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3E62EE67-B8B6-46DC-8945-33A56DDB42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6063C823-B2C1-4F44-89BA-CFCEC29E5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23614B67-C4AC-4BFE-9183-2AADFD3BF1A0}"/>
                </a:ext>
              </a:extLst>
            </p:cNvPr>
            <p:cNvGrpSpPr/>
            <p:nvPr/>
          </p:nvGrpSpPr>
          <p:grpSpPr>
            <a:xfrm>
              <a:off x="10890924" y="3531598"/>
              <a:ext cx="502465" cy="101095"/>
              <a:chOff x="8010805" y="3218515"/>
              <a:chExt cx="502465" cy="101095"/>
            </a:xfrm>
          </p:grpSpPr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5D110048-A9D3-465B-BF6A-B5AD94209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805" y="3223033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E14D88DB-E9A5-4AAF-BEC3-14FCFAB84A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4568" y="3221528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2CE5EA3D-C746-493F-9105-C359021B5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8887" y="322152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5A205D5A-C986-4F33-9384-76E20F9F7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1703" y="322002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EAB6C729-C9B4-4524-8371-ACA745CB247E}"/>
                  </a:ext>
                </a:extLst>
              </p:cNvPr>
              <p:cNvGrpSpPr/>
              <p:nvPr/>
            </p:nvGrpSpPr>
            <p:grpSpPr>
              <a:xfrm>
                <a:off x="8208470" y="3218515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3C327AFE-EB89-4BFD-B25F-DAA2DFB97E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18C42669-ADE5-4F65-89DD-DD95128716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id="{9B336740-8570-4790-A9A4-1CD992E4B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id="{5B3ADDDD-FBE3-4727-BFF6-41B1710F5E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82CCEED5-B64B-415F-8990-9A6204562C53}"/>
                  </a:ext>
                </a:extLst>
              </p:cNvPr>
              <p:cNvGrpSpPr/>
              <p:nvPr/>
            </p:nvGrpSpPr>
            <p:grpSpPr>
              <a:xfrm>
                <a:off x="8415188" y="3227570"/>
                <a:ext cx="98082" cy="92040"/>
                <a:chOff x="5827412" y="3373927"/>
                <a:chExt cx="98082" cy="92040"/>
              </a:xfrm>
            </p:grpSpPr>
            <p:cxnSp>
              <p:nvCxnSpPr>
                <p:cNvPr id="511" name="Straight Connector 510">
                  <a:extLst>
                    <a:ext uri="{FF2B5EF4-FFF2-40B4-BE49-F238E27FC236}">
                      <a16:creationId xmlns:a16="http://schemas.microsoft.com/office/drawing/2014/main" id="{644DB83D-6397-4B80-A836-20087238A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12" name="Straight Connector 511">
                  <a:extLst>
                    <a:ext uri="{FF2B5EF4-FFF2-40B4-BE49-F238E27FC236}">
                      <a16:creationId xmlns:a16="http://schemas.microsoft.com/office/drawing/2014/main" id="{A2DF408F-EE9D-40C5-B8AC-6B6740714B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4A817761-80FA-44DB-BF2E-AAF9F0A54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606" name="Flowchart: Connector 605">
              <a:extLst>
                <a:ext uri="{FF2B5EF4-FFF2-40B4-BE49-F238E27FC236}">
                  <a16:creationId xmlns:a16="http://schemas.microsoft.com/office/drawing/2014/main" id="{621584B5-4844-46D8-B18A-F5D023B99355}"/>
                </a:ext>
              </a:extLst>
            </p:cNvPr>
            <p:cNvSpPr/>
            <p:nvPr/>
          </p:nvSpPr>
          <p:spPr>
            <a:xfrm>
              <a:off x="10586482" y="3752633"/>
              <a:ext cx="90534" cy="54321"/>
            </a:xfrm>
            <a:prstGeom prst="flowChartConnector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07" name="Flowchart: Connector 606">
              <a:extLst>
                <a:ext uri="{FF2B5EF4-FFF2-40B4-BE49-F238E27FC236}">
                  <a16:creationId xmlns:a16="http://schemas.microsoft.com/office/drawing/2014/main" id="{566F0CC6-E981-4F6C-B54C-4FFCAB2B8177}"/>
                </a:ext>
              </a:extLst>
            </p:cNvPr>
            <p:cNvSpPr/>
            <p:nvPr/>
          </p:nvSpPr>
          <p:spPr>
            <a:xfrm>
              <a:off x="10584981" y="3868821"/>
              <a:ext cx="90534" cy="54321"/>
            </a:xfrm>
            <a:prstGeom prst="flowChartConnector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608" name="Rectangle 607">
            <a:extLst>
              <a:ext uri="{FF2B5EF4-FFF2-40B4-BE49-F238E27FC236}">
                <a16:creationId xmlns:a16="http://schemas.microsoft.com/office/drawing/2014/main" id="{F975BA6F-23E5-41BE-94D5-D48A3F4EAA56}"/>
              </a:ext>
            </a:extLst>
          </p:cNvPr>
          <p:cNvSpPr/>
          <p:nvPr/>
        </p:nvSpPr>
        <p:spPr>
          <a:xfrm>
            <a:off x="144843" y="5662614"/>
            <a:ext cx="1774486" cy="294231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429ADF8B-A910-4A57-8B9E-1DDAD9A69B13}"/>
              </a:ext>
            </a:extLst>
          </p:cNvPr>
          <p:cNvSpPr/>
          <p:nvPr/>
        </p:nvSpPr>
        <p:spPr>
          <a:xfrm>
            <a:off x="742370" y="5662614"/>
            <a:ext cx="516049" cy="181069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CCC34347-612A-4B33-A089-155AC2D8B1C3}"/>
              </a:ext>
            </a:extLst>
          </p:cNvPr>
          <p:cNvGrpSpPr/>
          <p:nvPr/>
        </p:nvGrpSpPr>
        <p:grpSpPr>
          <a:xfrm>
            <a:off x="5815858" y="89663"/>
            <a:ext cx="5645421" cy="627801"/>
            <a:chOff x="6420804" y="72742"/>
            <a:chExt cx="5645421" cy="627801"/>
          </a:xfrm>
        </p:grpSpPr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BC882632-8953-4DD8-9046-0FEB7EA201A6}"/>
                </a:ext>
              </a:extLst>
            </p:cNvPr>
            <p:cNvSpPr/>
            <p:nvPr/>
          </p:nvSpPr>
          <p:spPr>
            <a:xfrm>
              <a:off x="6420804" y="75633"/>
              <a:ext cx="988695" cy="2410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>
                  <a:ln>
                    <a:noFill/>
                  </a:ln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Logic</a:t>
              </a:r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7266C624-F400-48FA-8AEC-1372775A2528}"/>
                </a:ext>
              </a:extLst>
            </p:cNvPr>
            <p:cNvSpPr/>
            <p:nvPr/>
          </p:nvSpPr>
          <p:spPr>
            <a:xfrm>
              <a:off x="7536068" y="75589"/>
              <a:ext cx="988695" cy="2410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>
                  <a:ln>
                    <a:noFill/>
                  </a:ln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Interposer</a:t>
              </a:r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09F1D599-011F-40A1-A96E-F3C205CBD147}"/>
                </a:ext>
              </a:extLst>
            </p:cNvPr>
            <p:cNvSpPr/>
            <p:nvPr/>
          </p:nvSpPr>
          <p:spPr>
            <a:xfrm>
              <a:off x="8700940" y="74699"/>
              <a:ext cx="988695" cy="24109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>
                  <a:ln>
                    <a:noFill/>
                  </a:ln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SRAM</a:t>
              </a:r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214B16A7-F4B8-4142-91D4-42264A458D6C}"/>
                </a:ext>
              </a:extLst>
            </p:cNvPr>
            <p:cNvSpPr/>
            <p:nvPr/>
          </p:nvSpPr>
          <p:spPr>
            <a:xfrm>
              <a:off x="9895603" y="73889"/>
              <a:ext cx="988695" cy="24109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900" b="1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(e)D</a:t>
              </a:r>
              <a:r>
                <a:rPr kumimoji="0" lang="en-US" sz="900" b="1" i="0" u="none" strike="noStrike" cap="none" spc="0" normalizeH="0" baseline="0">
                  <a:ln>
                    <a:noFill/>
                  </a:ln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RAM</a:t>
              </a:r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176F5E61-D7FA-4F00-9328-12EF98B8BC29}"/>
                </a:ext>
              </a:extLst>
            </p:cNvPr>
            <p:cNvSpPr/>
            <p:nvPr/>
          </p:nvSpPr>
          <p:spPr>
            <a:xfrm>
              <a:off x="11053660" y="72742"/>
              <a:ext cx="988695" cy="241092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>
                  <a:ln>
                    <a:noFill/>
                  </a:ln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STT/SOT-MRAM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9442AE89-D8EB-476E-B897-F72C46DA5022}"/>
                </a:ext>
              </a:extLst>
            </p:cNvPr>
            <p:cNvGrpSpPr/>
            <p:nvPr/>
          </p:nvGrpSpPr>
          <p:grpSpPr>
            <a:xfrm>
              <a:off x="7754300" y="546634"/>
              <a:ext cx="345543" cy="153909"/>
              <a:chOff x="5009584" y="3293952"/>
              <a:chExt cx="345543" cy="153909"/>
            </a:xfrm>
          </p:grpSpPr>
          <p:grpSp>
            <p:nvGrpSpPr>
              <p:cNvPr id="638" name="Group 637">
                <a:extLst>
                  <a:ext uri="{FF2B5EF4-FFF2-40B4-BE49-F238E27FC236}">
                    <a16:creationId xmlns:a16="http://schemas.microsoft.com/office/drawing/2014/main" id="{2F5C9384-43D4-46FA-BCE3-8196D00C24E4}"/>
                  </a:ext>
                </a:extLst>
              </p:cNvPr>
              <p:cNvGrpSpPr/>
              <p:nvPr/>
            </p:nvGrpSpPr>
            <p:grpSpPr>
              <a:xfrm>
                <a:off x="5014111" y="3372427"/>
                <a:ext cx="341016" cy="75434"/>
                <a:chOff x="4861711" y="3220027"/>
                <a:chExt cx="341016" cy="75434"/>
              </a:xfrm>
            </p:grpSpPr>
            <p:sp>
              <p:nvSpPr>
                <p:cNvPr id="643" name="Rectangle: Top Corners Snipped 642">
                  <a:extLst>
                    <a:ext uri="{FF2B5EF4-FFF2-40B4-BE49-F238E27FC236}">
                      <a16:creationId xmlns:a16="http://schemas.microsoft.com/office/drawing/2014/main" id="{DF022438-B2E4-4562-BE78-0A0B9FCB0546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44" name="Rectangle: Top Corners Snipped 643">
                  <a:extLst>
                    <a:ext uri="{FF2B5EF4-FFF2-40B4-BE49-F238E27FC236}">
                      <a16:creationId xmlns:a16="http://schemas.microsoft.com/office/drawing/2014/main" id="{964D16FA-C0F2-43D3-AC8C-41CA72DB97E1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45" name="Rectangle: Top Corners Snipped 644">
                  <a:extLst>
                    <a:ext uri="{FF2B5EF4-FFF2-40B4-BE49-F238E27FC236}">
                      <a16:creationId xmlns:a16="http://schemas.microsoft.com/office/drawing/2014/main" id="{068E7BAC-209E-444D-9F60-60DEC3EA4061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639" name="Group 638">
                <a:extLst>
                  <a:ext uri="{FF2B5EF4-FFF2-40B4-BE49-F238E27FC236}">
                    <a16:creationId xmlns:a16="http://schemas.microsoft.com/office/drawing/2014/main" id="{9F3C3986-4C63-4D7F-8F2C-679F5FFD04B2}"/>
                  </a:ext>
                </a:extLst>
              </p:cNvPr>
              <p:cNvGrpSpPr/>
              <p:nvPr/>
            </p:nvGrpSpPr>
            <p:grpSpPr>
              <a:xfrm rot="10800000">
                <a:off x="5009584" y="3293952"/>
                <a:ext cx="341016" cy="75434"/>
                <a:chOff x="4861711" y="3220027"/>
                <a:chExt cx="341016" cy="75434"/>
              </a:xfrm>
            </p:grpSpPr>
            <p:sp>
              <p:nvSpPr>
                <p:cNvPr id="640" name="Rectangle: Top Corners Snipped 639">
                  <a:extLst>
                    <a:ext uri="{FF2B5EF4-FFF2-40B4-BE49-F238E27FC236}">
                      <a16:creationId xmlns:a16="http://schemas.microsoft.com/office/drawing/2014/main" id="{54E7EE4A-93C4-44EC-9F11-C417095A6915}"/>
                    </a:ext>
                  </a:extLst>
                </p:cNvPr>
                <p:cNvSpPr/>
                <p:nvPr/>
              </p:nvSpPr>
              <p:spPr>
                <a:xfrm>
                  <a:off x="4861711" y="3223034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41" name="Rectangle: Top Corners Snipped 640">
                  <a:extLst>
                    <a:ext uri="{FF2B5EF4-FFF2-40B4-BE49-F238E27FC236}">
                      <a16:creationId xmlns:a16="http://schemas.microsoft.com/office/drawing/2014/main" id="{4B1601C0-516A-4530-8895-5B3021CAA2A3}"/>
                    </a:ext>
                  </a:extLst>
                </p:cNvPr>
                <p:cNvSpPr/>
                <p:nvPr/>
              </p:nvSpPr>
              <p:spPr>
                <a:xfrm>
                  <a:off x="4986952" y="3221530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42" name="Rectangle: Top Corners Snipped 641">
                  <a:extLst>
                    <a:ext uri="{FF2B5EF4-FFF2-40B4-BE49-F238E27FC236}">
                      <a16:creationId xmlns:a16="http://schemas.microsoft.com/office/drawing/2014/main" id="{D442771A-0D0C-4A0D-8553-3D956BC5AB90}"/>
                    </a:ext>
                  </a:extLst>
                </p:cNvPr>
                <p:cNvSpPr/>
                <p:nvPr/>
              </p:nvSpPr>
              <p:spPr>
                <a:xfrm>
                  <a:off x="5121246" y="3220027"/>
                  <a:ext cx="81481" cy="72427"/>
                </a:xfrm>
                <a:prstGeom prst="snip2SameRect">
                  <a:avLst/>
                </a:prstGeom>
                <a:solidFill>
                  <a:schemeClr val="tx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B574E52A-36B3-4E8B-8D84-FE53C110472E}"/>
                </a:ext>
              </a:extLst>
            </p:cNvPr>
            <p:cNvGrpSpPr/>
            <p:nvPr/>
          </p:nvGrpSpPr>
          <p:grpSpPr>
            <a:xfrm>
              <a:off x="9850912" y="556495"/>
              <a:ext cx="502465" cy="101095"/>
              <a:chOff x="8016080" y="2241489"/>
              <a:chExt cx="502465" cy="101095"/>
            </a:xfrm>
          </p:grpSpPr>
          <p:cxnSp>
            <p:nvCxnSpPr>
              <p:cNvPr id="656" name="Straight Connector 655">
                <a:extLst>
                  <a:ext uri="{FF2B5EF4-FFF2-40B4-BE49-F238E27FC236}">
                    <a16:creationId xmlns:a16="http://schemas.microsoft.com/office/drawing/2014/main" id="{12D05A03-038B-40AE-AF4E-EA7268EEF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6080" y="2246007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7" name="Straight Connector 656">
                <a:extLst>
                  <a:ext uri="{FF2B5EF4-FFF2-40B4-BE49-F238E27FC236}">
                    <a16:creationId xmlns:a16="http://schemas.microsoft.com/office/drawing/2014/main" id="{67382BFB-B05E-4CAE-8C96-C2E886659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9843" y="2244502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5B2CEF7F-B875-4647-BBAE-9B7E533A80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4162" y="2244501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A3BDA400-551E-4AD8-B651-C5B4DE801F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6978" y="2242996"/>
                <a:ext cx="0" cy="9053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8D81CE8C-6D57-4B19-A2E5-65519AF50EF7}"/>
                  </a:ext>
                </a:extLst>
              </p:cNvPr>
              <p:cNvGrpSpPr/>
              <p:nvPr/>
            </p:nvGrpSpPr>
            <p:grpSpPr>
              <a:xfrm>
                <a:off x="8213745" y="2241489"/>
                <a:ext cx="150898" cy="93545"/>
                <a:chOff x="5827412" y="3372422"/>
                <a:chExt cx="150898" cy="93545"/>
              </a:xfrm>
            </p:grpSpPr>
            <p:cxnSp>
              <p:nvCxnSpPr>
                <p:cNvPr id="665" name="Straight Connector 664">
                  <a:extLst>
                    <a:ext uri="{FF2B5EF4-FFF2-40B4-BE49-F238E27FC236}">
                      <a16:creationId xmlns:a16="http://schemas.microsoft.com/office/drawing/2014/main" id="{0739A42E-9E6E-4C8D-9A86-1E6C0D26D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66" name="Straight Connector 665">
                  <a:extLst>
                    <a:ext uri="{FF2B5EF4-FFF2-40B4-BE49-F238E27FC236}">
                      <a16:creationId xmlns:a16="http://schemas.microsoft.com/office/drawing/2014/main" id="{12AE8944-BA77-4CFE-8A07-3F02FCDEA5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67" name="Straight Connector 666">
                  <a:extLst>
                    <a:ext uri="{FF2B5EF4-FFF2-40B4-BE49-F238E27FC236}">
                      <a16:creationId xmlns:a16="http://schemas.microsoft.com/office/drawing/2014/main" id="{D5BE6C8A-E0E5-40C9-ADE5-7B75FB9A5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68" name="Straight Connector 667">
                  <a:extLst>
                    <a:ext uri="{FF2B5EF4-FFF2-40B4-BE49-F238E27FC236}">
                      <a16:creationId xmlns:a16="http://schemas.microsoft.com/office/drawing/2014/main" id="{146FCA33-AD41-4B06-9D9A-316C92712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310" y="3372422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6887CAF8-7F87-4852-BCFD-407915FF7162}"/>
                  </a:ext>
                </a:extLst>
              </p:cNvPr>
              <p:cNvGrpSpPr/>
              <p:nvPr/>
            </p:nvGrpSpPr>
            <p:grpSpPr>
              <a:xfrm>
                <a:off x="8420463" y="2250544"/>
                <a:ext cx="98082" cy="92040"/>
                <a:chOff x="5827412" y="3373927"/>
                <a:chExt cx="98082" cy="92040"/>
              </a:xfrm>
            </p:grpSpPr>
            <p:cxnSp>
              <p:nvCxnSpPr>
                <p:cNvPr id="662" name="Straight Connector 661">
                  <a:extLst>
                    <a:ext uri="{FF2B5EF4-FFF2-40B4-BE49-F238E27FC236}">
                      <a16:creationId xmlns:a16="http://schemas.microsoft.com/office/drawing/2014/main" id="{C1FDE5B4-D1E2-47DA-A428-97DB764E8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412" y="3375433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63" name="Straight Connector 662">
                  <a:extLst>
                    <a:ext uri="{FF2B5EF4-FFF2-40B4-BE49-F238E27FC236}">
                      <a16:creationId xmlns:a16="http://schemas.microsoft.com/office/drawing/2014/main" id="{0105E11C-2B09-4390-867E-0D70478F29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175" y="3373928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64" name="Straight Connector 663">
                  <a:extLst>
                    <a:ext uri="{FF2B5EF4-FFF2-40B4-BE49-F238E27FC236}">
                      <a16:creationId xmlns:a16="http://schemas.microsoft.com/office/drawing/2014/main" id="{726E6DC8-975C-468F-A361-E5B9060F84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5494" y="3373927"/>
                  <a:ext cx="0" cy="905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670" name="TextBox 669">
              <a:extLst>
                <a:ext uri="{FF2B5EF4-FFF2-40B4-BE49-F238E27FC236}">
                  <a16:creationId xmlns:a16="http://schemas.microsoft.com/office/drawing/2014/main" id="{1A0AC1A9-AC6A-48AF-B142-1996E746B94B}"/>
                </a:ext>
              </a:extLst>
            </p:cNvPr>
            <p:cNvSpPr txBox="1"/>
            <p:nvPr/>
          </p:nvSpPr>
          <p:spPr>
            <a:xfrm>
              <a:off x="8168690" y="532871"/>
              <a:ext cx="1248740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b="1" err="1">
                  <a:sym typeface="Helvetica Neue"/>
                </a:rPr>
                <a:t>u</a:t>
              </a:r>
              <a:r>
                <a:rPr kumimoji="0" lang="en-US" sz="1050" b="1" i="0" u="none" strike="noStrike" cap="none" spc="0" normalizeH="0" baseline="0" err="1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bump</a:t>
              </a:r>
              <a:r>
                <a:rPr kumimoji="0" lang="en-US" sz="1050" b="1" i="0" u="none" strike="noStrike" cap="none" spc="0" normalizeH="0" baseline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 connections</a:t>
              </a:r>
            </a:p>
          </p:txBody>
        </p:sp>
        <p:sp>
          <p:nvSpPr>
            <p:cNvPr id="671" name="TextBox 670">
              <a:extLst>
                <a:ext uri="{FF2B5EF4-FFF2-40B4-BE49-F238E27FC236}">
                  <a16:creationId xmlns:a16="http://schemas.microsoft.com/office/drawing/2014/main" id="{7D840738-8906-4F75-94D6-847FA5DEC319}"/>
                </a:ext>
              </a:extLst>
            </p:cNvPr>
            <p:cNvSpPr txBox="1"/>
            <p:nvPr/>
          </p:nvSpPr>
          <p:spPr>
            <a:xfrm>
              <a:off x="10476046" y="511931"/>
              <a:ext cx="1590179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b="1">
                  <a:sym typeface="Helvetica Neue"/>
                </a:rPr>
                <a:t>Hybrid bond</a:t>
              </a:r>
              <a:r>
                <a:rPr kumimoji="0" lang="en-US" sz="1050" b="1" i="0" u="none" strike="noStrike" cap="none" spc="0" normalizeH="0" baseline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 connections</a:t>
              </a:r>
            </a:p>
          </p:txBody>
        </p:sp>
      </p:grpSp>
      <p:sp>
        <p:nvSpPr>
          <p:cNvPr id="672" name="Rectangle 671">
            <a:extLst>
              <a:ext uri="{FF2B5EF4-FFF2-40B4-BE49-F238E27FC236}">
                <a16:creationId xmlns:a16="http://schemas.microsoft.com/office/drawing/2014/main" id="{CE949A0C-C5C4-45B3-8ADC-918C5481F231}"/>
              </a:ext>
            </a:extLst>
          </p:cNvPr>
          <p:cNvSpPr/>
          <p:nvPr/>
        </p:nvSpPr>
        <p:spPr>
          <a:xfrm>
            <a:off x="72429" y="1101905"/>
            <a:ext cx="11543168" cy="1983631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E6E187AE-2FDF-431A-BA1C-104CF7B52765}"/>
              </a:ext>
            </a:extLst>
          </p:cNvPr>
          <p:cNvSpPr/>
          <p:nvPr/>
        </p:nvSpPr>
        <p:spPr>
          <a:xfrm>
            <a:off x="72429" y="3209038"/>
            <a:ext cx="11543168" cy="1983631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AA6AE0F5-2929-4D37-AF92-758D4D0DCF14}"/>
              </a:ext>
            </a:extLst>
          </p:cNvPr>
          <p:cNvSpPr txBox="1"/>
          <p:nvPr/>
        </p:nvSpPr>
        <p:spPr>
          <a:xfrm>
            <a:off x="144167" y="1148411"/>
            <a:ext cx="3324628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SRAM Based High Bandwidth Solutions </a:t>
            </a:r>
          </a:p>
        </p:txBody>
      </p:sp>
      <p:sp>
        <p:nvSpPr>
          <p:cNvPr id="675" name="TextBox 674">
            <a:extLst>
              <a:ext uri="{FF2B5EF4-FFF2-40B4-BE49-F238E27FC236}">
                <a16:creationId xmlns:a16="http://schemas.microsoft.com/office/drawing/2014/main" id="{A1AB582D-355D-4A29-AD4F-261CE75E62DD}"/>
              </a:ext>
            </a:extLst>
          </p:cNvPr>
          <p:cNvSpPr txBox="1"/>
          <p:nvPr/>
        </p:nvSpPr>
        <p:spPr>
          <a:xfrm>
            <a:off x="180724" y="3273509"/>
            <a:ext cx="355706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>
                <a:sym typeface="Helvetica Neue"/>
              </a:rPr>
              <a:t>(e)D</a:t>
            </a:r>
            <a:r>
              <a:rPr kumimoji="0" lang="en-US" sz="1400" b="1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RAM Based High Bandwidth Solutions </a:t>
            </a:r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4818680E-730D-4EFA-BA4B-3D097774F8A9}"/>
              </a:ext>
            </a:extLst>
          </p:cNvPr>
          <p:cNvSpPr txBox="1"/>
          <p:nvPr/>
        </p:nvSpPr>
        <p:spPr>
          <a:xfrm>
            <a:off x="70475" y="6084974"/>
            <a:ext cx="193161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>
                <a:sym typeface="Helvetica Neue"/>
              </a:rPr>
              <a:t>STT/SOT-MRAM </a:t>
            </a:r>
            <a:r>
              <a:rPr kumimoji="0" lang="en-US" sz="1400" b="1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Based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51A15594-2AF0-42E0-93BA-EC5C0D907471}"/>
              </a:ext>
            </a:extLst>
          </p:cNvPr>
          <p:cNvSpPr txBox="1"/>
          <p:nvPr/>
        </p:nvSpPr>
        <p:spPr>
          <a:xfrm>
            <a:off x="566781" y="2813388"/>
            <a:ext cx="867225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monolithic</a:t>
            </a:r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B86F7C01-BA5D-4FEB-A890-F1856CF61BAD}"/>
              </a:ext>
            </a:extLst>
          </p:cNvPr>
          <p:cNvSpPr txBox="1"/>
          <p:nvPr/>
        </p:nvSpPr>
        <p:spPr>
          <a:xfrm>
            <a:off x="2783636" y="2783782"/>
            <a:ext cx="1646285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2.5D with interposer</a:t>
            </a:r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417703D6-F032-4616-8444-6CE7CD59F75C}"/>
              </a:ext>
            </a:extLst>
          </p:cNvPr>
          <p:cNvSpPr txBox="1"/>
          <p:nvPr/>
        </p:nvSpPr>
        <p:spPr>
          <a:xfrm>
            <a:off x="5538540" y="2782764"/>
            <a:ext cx="124874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3D with </a:t>
            </a:r>
            <a:r>
              <a:rPr kumimoji="0" lang="en-US" sz="1400" b="0" i="0" u="none" strike="noStrike" cap="none" spc="0" normalizeH="0" baseline="0" err="1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ubump</a:t>
            </a:r>
            <a:endParaRPr kumimoji="0" lang="en-US" sz="1400" b="0" i="0" u="none" strike="noStrike" cap="none" spc="0" normalizeH="0" baseline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0511DFA6-F588-4F4E-9C3C-B2710A511B35}"/>
              </a:ext>
            </a:extLst>
          </p:cNvPr>
          <p:cNvSpPr txBox="1"/>
          <p:nvPr/>
        </p:nvSpPr>
        <p:spPr>
          <a:xfrm>
            <a:off x="7690772" y="2782764"/>
            <a:ext cx="143789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3D with HB (</a:t>
            </a:r>
            <a:r>
              <a:rPr kumimoji="0" lang="en-US" sz="1400" b="0" i="0" u="none" strike="noStrike" cap="none" spc="0" normalizeH="0" baseline="0" err="1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CoW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682" name="TextBox 681">
            <a:extLst>
              <a:ext uri="{FF2B5EF4-FFF2-40B4-BE49-F238E27FC236}">
                <a16:creationId xmlns:a16="http://schemas.microsoft.com/office/drawing/2014/main" id="{C7085D54-E9F4-4B73-9AEF-2AB4CBF75452}"/>
              </a:ext>
            </a:extLst>
          </p:cNvPr>
          <p:cNvSpPr txBox="1"/>
          <p:nvPr/>
        </p:nvSpPr>
        <p:spPr>
          <a:xfrm>
            <a:off x="9873546" y="2764500"/>
            <a:ext cx="149560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3D with HB (</a:t>
            </a:r>
            <a:r>
              <a:rPr lang="en-US" sz="1400">
                <a:sym typeface="Helvetica Neue"/>
              </a:rPr>
              <a:t>W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oW)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8B88E0EC-5F2A-4FDE-B9AB-585DEA685FFA}"/>
              </a:ext>
            </a:extLst>
          </p:cNvPr>
          <p:cNvSpPr txBox="1"/>
          <p:nvPr/>
        </p:nvSpPr>
        <p:spPr>
          <a:xfrm>
            <a:off x="470817" y="4867124"/>
            <a:ext cx="867225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monolithic</a:t>
            </a: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07D6FB26-B9BA-4213-85FB-0E6476CA7CE6}"/>
              </a:ext>
            </a:extLst>
          </p:cNvPr>
          <p:cNvSpPr txBox="1"/>
          <p:nvPr/>
        </p:nvSpPr>
        <p:spPr>
          <a:xfrm>
            <a:off x="2687672" y="4837518"/>
            <a:ext cx="1646285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2.5D with interposer</a:t>
            </a: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69CAC585-61D7-4FF1-B561-F343FB60C47F}"/>
              </a:ext>
            </a:extLst>
          </p:cNvPr>
          <p:cNvSpPr txBox="1"/>
          <p:nvPr/>
        </p:nvSpPr>
        <p:spPr>
          <a:xfrm>
            <a:off x="5442576" y="4836500"/>
            <a:ext cx="124874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3D with </a:t>
            </a:r>
            <a:r>
              <a:rPr kumimoji="0" lang="en-US" sz="1400" b="0" i="0" u="none" strike="noStrike" cap="none" spc="0" normalizeH="0" baseline="0" err="1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ubump</a:t>
            </a:r>
            <a:endParaRPr kumimoji="0" lang="en-US" sz="1400" b="0" i="0" u="none" strike="noStrike" cap="none" spc="0" normalizeH="0" baseline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1FD2FF1E-6980-46A1-A56E-6604C6E860EB}"/>
              </a:ext>
            </a:extLst>
          </p:cNvPr>
          <p:cNvSpPr txBox="1"/>
          <p:nvPr/>
        </p:nvSpPr>
        <p:spPr>
          <a:xfrm>
            <a:off x="7594808" y="4836500"/>
            <a:ext cx="143789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3D with HB (</a:t>
            </a:r>
            <a:r>
              <a:rPr kumimoji="0" lang="en-US" sz="1400" b="0" i="0" u="none" strike="noStrike" cap="none" spc="0" normalizeH="0" baseline="0" err="1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CoW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5FF37661-0161-4DE5-9C31-0E9B700EF44E}"/>
              </a:ext>
            </a:extLst>
          </p:cNvPr>
          <p:cNvSpPr txBox="1"/>
          <p:nvPr/>
        </p:nvSpPr>
        <p:spPr>
          <a:xfrm>
            <a:off x="9777582" y="4818236"/>
            <a:ext cx="149560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3D with HB (</a:t>
            </a:r>
            <a:r>
              <a:rPr lang="en-US" sz="1400">
                <a:sym typeface="Helvetica Neue"/>
              </a:rPr>
              <a:t>W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oW)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32959523-96CD-4D1A-BCD7-3EFB42849095}"/>
              </a:ext>
            </a:extLst>
          </p:cNvPr>
          <p:cNvSpPr txBox="1"/>
          <p:nvPr/>
        </p:nvSpPr>
        <p:spPr>
          <a:xfrm>
            <a:off x="543008" y="6439120"/>
            <a:ext cx="1199046" cy="161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sym typeface="Helvetica Neue"/>
              </a:rPr>
              <a:t>p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rashant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majhi,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 FTE</a:t>
            </a:r>
          </a:p>
        </p:txBody>
      </p:sp>
    </p:spTree>
    <p:extLst>
      <p:ext uri="{BB962C8B-B14F-4D97-AF65-F5344CB8AC3E}">
        <p14:creationId xmlns:p14="http://schemas.microsoft.com/office/powerpoint/2010/main" val="125172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7985-360C-4942-A8C7-10D040E1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19" y="308950"/>
            <a:ext cx="11010901" cy="840840"/>
          </a:xfrm>
        </p:spPr>
        <p:txBody>
          <a:bodyPr/>
          <a:lstStyle/>
          <a:p>
            <a:r>
              <a:rPr lang="en-US" sz="4800" b="1"/>
              <a:t>Adamantine: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1DF18-084A-4D39-A328-D8F006EEE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0" r="22360"/>
          <a:stretch/>
        </p:blipFill>
        <p:spPr>
          <a:xfrm>
            <a:off x="4146487" y="100720"/>
            <a:ext cx="7914781" cy="62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9285C-250D-43FB-AEE3-D82FE6015B78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68D1E-4FED-48AE-9BBE-E049BBA9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77" y="18040"/>
            <a:ext cx="9931672" cy="3201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F2C59-4380-48F2-9034-34A4F433EDB8}"/>
              </a:ext>
            </a:extLst>
          </p:cNvPr>
          <p:cNvSpPr txBox="1"/>
          <p:nvPr/>
        </p:nvSpPr>
        <p:spPr>
          <a:xfrm>
            <a:off x="407406" y="851026"/>
            <a:ext cx="184665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Samsung @ SAFE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7B813F-B860-48ED-B9D3-24127E8D8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20" y="3277934"/>
            <a:ext cx="7472933" cy="3505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CFDA9-E891-49D3-A5E7-255BF72F2691}"/>
              </a:ext>
            </a:extLst>
          </p:cNvPr>
          <p:cNvSpPr txBox="1"/>
          <p:nvPr/>
        </p:nvSpPr>
        <p:spPr>
          <a:xfrm>
            <a:off x="533955" y="6439120"/>
            <a:ext cx="126156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sym typeface="Helvetica Neue"/>
              </a:rPr>
              <a:t>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rashant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majhi,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 FTE</a:t>
            </a:r>
          </a:p>
        </p:txBody>
      </p:sp>
    </p:spTree>
    <p:extLst>
      <p:ext uri="{BB962C8B-B14F-4D97-AF65-F5344CB8AC3E}">
        <p14:creationId xmlns:p14="http://schemas.microsoft.com/office/powerpoint/2010/main" val="64558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A631-C885-48FB-9D55-384BBFCA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94" y="40317"/>
            <a:ext cx="10970683" cy="1158240"/>
          </a:xfrm>
        </p:spPr>
        <p:txBody>
          <a:bodyPr/>
          <a:lstStyle/>
          <a:p>
            <a:r>
              <a:rPr lang="en-US" sz="3200" b="1"/>
              <a:t>3D Stacked SRAM: </a:t>
            </a:r>
            <a:br>
              <a:rPr lang="en-US" sz="3200" b="1"/>
            </a:br>
            <a:r>
              <a:rPr lang="en-US" sz="2400" b="1"/>
              <a:t>Rambo (Intel) vs Foundries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703B7-9E04-4D9D-A7C3-9CE6492A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08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556C5-CE8C-6547-B838-EA80C61A4AF7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Intel Clear Light" panose="020B0404020203020204" pitchFamily="34" charset="0"/>
              </a:rPr>
              <a:pPr marL="0" marR="0" lvl="0" indent="0" algn="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Intel Clear Light" panose="020B0404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9FB3C-477E-4CCB-9B61-42B1064A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1" y="964240"/>
            <a:ext cx="4958342" cy="2774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53E53-A9C1-4CDF-A143-378527D9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21" y="3972721"/>
            <a:ext cx="4958342" cy="2709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2D8FD-D8AC-4795-BA18-C55A449D1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794" y="879001"/>
            <a:ext cx="4653858" cy="2549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AA4E0-0084-4C85-9ED8-312617E22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856" y="3666812"/>
            <a:ext cx="4974080" cy="26356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E43787-27D7-416D-94C3-8C8ABCB8D1AF}"/>
              </a:ext>
            </a:extLst>
          </p:cNvPr>
          <p:cNvSpPr/>
          <p:nvPr/>
        </p:nvSpPr>
        <p:spPr>
          <a:xfrm>
            <a:off x="6219731" y="660903"/>
            <a:ext cx="5902859" cy="571394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8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D3166-ED00-43B9-B68B-E03AA8F77DC5}"/>
              </a:ext>
            </a:extLst>
          </p:cNvPr>
          <p:cNvSpPr txBox="1"/>
          <p:nvPr/>
        </p:nvSpPr>
        <p:spPr>
          <a:xfrm>
            <a:off x="9817137" y="397534"/>
            <a:ext cx="2366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8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Samsung 3D SRAM (SAINT-S, X Cube)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7C321C-E154-4F3E-A81C-63E68E8FFD98}"/>
              </a:ext>
            </a:extLst>
          </p:cNvPr>
          <p:cNvSpPr txBox="1"/>
          <p:nvPr/>
        </p:nvSpPr>
        <p:spPr>
          <a:xfrm>
            <a:off x="7011634" y="6682350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8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prashant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majhi,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 GSC-EID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CEFE6CE-B176-44D4-B320-DC5E2D050296}"/>
              </a:ext>
            </a:extLst>
          </p:cNvPr>
          <p:cNvSpPr/>
          <p:nvPr/>
        </p:nvSpPr>
        <p:spPr>
          <a:xfrm>
            <a:off x="7011634" y="4716902"/>
            <a:ext cx="160111" cy="18853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8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8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5ECE6-0255-40D6-B8CA-39A28656805A}"/>
              </a:ext>
            </a:extLst>
          </p:cNvPr>
          <p:cNvSpPr txBox="1"/>
          <p:nvPr/>
        </p:nvSpPr>
        <p:spPr>
          <a:xfrm>
            <a:off x="6193830" y="4827779"/>
            <a:ext cx="9779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08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Note: Not indicative of memory density as it is test chip w/ other functions included</a:t>
            </a:r>
          </a:p>
        </p:txBody>
      </p:sp>
    </p:spTree>
    <p:extLst>
      <p:ext uri="{BB962C8B-B14F-4D97-AF65-F5344CB8AC3E}">
        <p14:creationId xmlns:p14="http://schemas.microsoft.com/office/powerpoint/2010/main" val="61765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24CC-AD92-484C-93BF-6AAD1D95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92" y="347647"/>
            <a:ext cx="3466575" cy="660903"/>
          </a:xfrm>
        </p:spPr>
        <p:txBody>
          <a:bodyPr/>
          <a:lstStyle/>
          <a:p>
            <a:r>
              <a:rPr lang="en-US" b="1"/>
              <a:t>Renesas HBLL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9AEF8-F949-4E4A-BCD6-A109E0481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9" y="1419327"/>
            <a:ext cx="5785164" cy="4365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03AE8-5097-4BAF-86F4-1F123A17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29" y="347647"/>
            <a:ext cx="5554579" cy="58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1012-5174-4979-B25D-8731F83D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HBM with WOW and FG-DRAM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4B041-ED83-40BB-9A41-301D9AFF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ACFF-EC1C-40C0-832F-9D454F21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A0BC-EED3-45DC-BD4F-FDB4B7C53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52D8C-DA44-4346-9D7E-A1A7E0367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4" b="-553"/>
          <a:stretch/>
        </p:blipFill>
        <p:spPr>
          <a:xfrm>
            <a:off x="293065" y="152608"/>
            <a:ext cx="11599520" cy="6552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FAC249-BB6A-4FE4-97F5-EA655AF60560}"/>
              </a:ext>
            </a:extLst>
          </p:cNvPr>
          <p:cNvSpPr txBox="1"/>
          <p:nvPr/>
        </p:nvSpPr>
        <p:spPr>
          <a:xfrm>
            <a:off x="7011634" y="6682350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8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prashant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majhi,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 GSC-EID</a:t>
            </a:r>
          </a:p>
        </p:txBody>
      </p:sp>
    </p:spTree>
    <p:extLst>
      <p:ext uri="{BB962C8B-B14F-4D97-AF65-F5344CB8AC3E}">
        <p14:creationId xmlns:p14="http://schemas.microsoft.com/office/powerpoint/2010/main" val="340235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487F-9415-4C3C-9870-97C47ECD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" y="336454"/>
            <a:ext cx="11892104" cy="505861"/>
          </a:xfrm>
        </p:spPr>
        <p:txBody>
          <a:bodyPr/>
          <a:lstStyle/>
          <a:p>
            <a:r>
              <a:rPr lang="en-US" sz="2800" b="1"/>
              <a:t>TCM/IPM Landscape of High Bandwidth Options for System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423DF-A7C0-4346-8BD5-F5F07CD6EF82}"/>
              </a:ext>
            </a:extLst>
          </p:cNvPr>
          <p:cNvSpPr txBox="1"/>
          <p:nvPr/>
        </p:nvSpPr>
        <p:spPr>
          <a:xfrm>
            <a:off x="533955" y="6439120"/>
            <a:ext cx="126156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sym typeface="Helvetica Neue"/>
              </a:rPr>
              <a:t>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rashant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majhi,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 FTE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B208ACA-3EC1-41DC-A293-F235552E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83920"/>
              </p:ext>
            </p:extLst>
          </p:nvPr>
        </p:nvGraphicFramePr>
        <p:xfrm>
          <a:off x="149948" y="1068366"/>
          <a:ext cx="11892101" cy="535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72">
                  <a:extLst>
                    <a:ext uri="{9D8B030D-6E8A-4147-A177-3AD203B41FA5}">
                      <a16:colId xmlns:a16="http://schemas.microsoft.com/office/drawing/2014/main" val="2573740616"/>
                    </a:ext>
                  </a:extLst>
                </a:gridCol>
                <a:gridCol w="674434">
                  <a:extLst>
                    <a:ext uri="{9D8B030D-6E8A-4147-A177-3AD203B41FA5}">
                      <a16:colId xmlns:a16="http://schemas.microsoft.com/office/drawing/2014/main" val="1045015875"/>
                    </a:ext>
                  </a:extLst>
                </a:gridCol>
                <a:gridCol w="894446">
                  <a:extLst>
                    <a:ext uri="{9D8B030D-6E8A-4147-A177-3AD203B41FA5}">
                      <a16:colId xmlns:a16="http://schemas.microsoft.com/office/drawing/2014/main" val="936346671"/>
                    </a:ext>
                  </a:extLst>
                </a:gridCol>
                <a:gridCol w="865239">
                  <a:extLst>
                    <a:ext uri="{9D8B030D-6E8A-4147-A177-3AD203B41FA5}">
                      <a16:colId xmlns:a16="http://schemas.microsoft.com/office/drawing/2014/main" val="2094116003"/>
                    </a:ext>
                  </a:extLst>
                </a:gridCol>
                <a:gridCol w="639096">
                  <a:extLst>
                    <a:ext uri="{9D8B030D-6E8A-4147-A177-3AD203B41FA5}">
                      <a16:colId xmlns:a16="http://schemas.microsoft.com/office/drawing/2014/main" val="713693287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4173392575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770182214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682781202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8194869"/>
                    </a:ext>
                  </a:extLst>
                </a:gridCol>
                <a:gridCol w="1728663">
                  <a:extLst>
                    <a:ext uri="{9D8B030D-6E8A-4147-A177-3AD203B41FA5}">
                      <a16:colId xmlns:a16="http://schemas.microsoft.com/office/drawing/2014/main" val="1931264554"/>
                    </a:ext>
                  </a:extLst>
                </a:gridCol>
                <a:gridCol w="1700328">
                  <a:extLst>
                    <a:ext uri="{9D8B030D-6E8A-4147-A177-3AD203B41FA5}">
                      <a16:colId xmlns:a16="http://schemas.microsoft.com/office/drawing/2014/main" val="3837177234"/>
                    </a:ext>
                  </a:extLst>
                </a:gridCol>
              </a:tblGrid>
              <a:tr h="450151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Technology </a:t>
                      </a:r>
                    </a:p>
                    <a:p>
                      <a:pPr algn="ctr"/>
                      <a:r>
                        <a:rPr lang="en-US" sz="1100" b="0"/>
                        <a:t>(Foundry Options)</a:t>
                      </a:r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Masks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Process Tech</a:t>
                      </a:r>
                    </a:p>
                    <a:p>
                      <a:pPr algn="ctr"/>
                      <a:r>
                        <a:rPr lang="en-US" sz="1100" b="0"/>
                        <a:t>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Eco-System 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3D integration limitations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Ex-Industry Engagements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Expected Product Drivers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859076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Monolithic 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TSMC, Samsung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34478"/>
                  </a:ext>
                </a:extLst>
              </a:tr>
              <a:tr h="335437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SRAM(s)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</a:t>
                      </a:r>
                      <a:r>
                        <a:rPr lang="en-US" sz="1100" b="1" err="1"/>
                        <a:t>ubump</a:t>
                      </a:r>
                      <a:r>
                        <a:rPr lang="en-US" sz="1100" b="1"/>
                        <a:t> on Interposer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 (X-Cube)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09779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SRAM(s)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</a:t>
                      </a:r>
                      <a:r>
                        <a:rPr lang="en-US" sz="1100" b="1" err="1"/>
                        <a:t>ubump</a:t>
                      </a:r>
                      <a:r>
                        <a:rPr lang="en-US" sz="1100" b="1"/>
                        <a:t> on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7150"/>
                  </a:ext>
                </a:extLst>
              </a:tr>
              <a:tr h="324052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SRAM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HB (</a:t>
                      </a:r>
                      <a:r>
                        <a:rPr lang="en-US" sz="1100" b="1" err="1"/>
                        <a:t>CoW</a:t>
                      </a:r>
                      <a:r>
                        <a:rPr lang="en-US" sz="1100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 SOIC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369019"/>
                  </a:ext>
                </a:extLst>
              </a:tr>
              <a:tr h="365931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SRAM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HB (WoW)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 SOIC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828344"/>
                  </a:ext>
                </a:extLst>
              </a:tr>
              <a:tr h="313655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Monolithic </a:t>
                      </a:r>
                      <a:r>
                        <a:rPr lang="en-US" sz="1100" b="1" err="1"/>
                        <a:t>eDRAM</a:t>
                      </a:r>
                      <a:r>
                        <a:rPr lang="en-US" sz="1100" b="1"/>
                        <a:t> / low latency 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IBM, TSMC (sunset), Samsung DBM, Micron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160393"/>
                  </a:ext>
                </a:extLst>
              </a:tr>
              <a:tr h="304942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DRAM(s)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</a:t>
                      </a:r>
                      <a:r>
                        <a:rPr lang="en-US" sz="1100" b="1" err="1"/>
                        <a:t>ubump</a:t>
                      </a:r>
                      <a:r>
                        <a:rPr lang="en-US" sz="1100" b="1"/>
                        <a:t> on Interposer [HBM]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Hynix, Micron,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72468"/>
                  </a:ext>
                </a:extLst>
              </a:tr>
              <a:tr h="357218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DRAM(s)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</a:t>
                      </a:r>
                      <a:r>
                        <a:rPr lang="en-US" sz="1100" b="1" err="1"/>
                        <a:t>ubump</a:t>
                      </a:r>
                      <a:r>
                        <a:rPr lang="en-US" sz="1100" b="1"/>
                        <a:t> on Logic [3D DRAM/Logic]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err="1"/>
                        <a:t>AMD..w</a:t>
                      </a:r>
                      <a:r>
                        <a:rPr lang="en-US" sz="1200" b="0"/>
                        <a:t>/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87601"/>
                  </a:ext>
                </a:extLst>
              </a:tr>
              <a:tr h="322367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HB (</a:t>
                      </a:r>
                      <a:r>
                        <a:rPr lang="en-US" sz="1100" b="1" err="1"/>
                        <a:t>CoW</a:t>
                      </a:r>
                      <a:r>
                        <a:rPr lang="en-US" sz="1100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Samsung, Hynix w/ XPERI, TSMC w/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48797"/>
                  </a:ext>
                </a:extLst>
              </a:tr>
              <a:tr h="383356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HB (WoW)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err="1"/>
                        <a:t>Powerchip</a:t>
                      </a:r>
                      <a:r>
                        <a:rPr lang="en-US" sz="1200" b="0"/>
                        <a:t> w/ logic vendor; TSMC?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84958"/>
                  </a:ext>
                </a:extLst>
              </a:tr>
              <a:tr h="435372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STT/SOT-MRAM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259579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FD2F20C3-D906-4205-A28F-FA48843E5051}"/>
              </a:ext>
            </a:extLst>
          </p:cNvPr>
          <p:cNvSpPr/>
          <p:nvPr/>
        </p:nvSpPr>
        <p:spPr>
          <a:xfrm>
            <a:off x="0" y="3528898"/>
            <a:ext cx="334978" cy="270095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C4684B-1810-43E6-8B50-C7D7ECE8D766}"/>
              </a:ext>
            </a:extLst>
          </p:cNvPr>
          <p:cNvSpPr/>
          <p:nvPr/>
        </p:nvSpPr>
        <p:spPr>
          <a:xfrm>
            <a:off x="0" y="4825263"/>
            <a:ext cx="334978" cy="270095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ACB873-EAD1-48DE-A094-A4DA00054DC2}"/>
              </a:ext>
            </a:extLst>
          </p:cNvPr>
          <p:cNvSpPr/>
          <p:nvPr/>
        </p:nvSpPr>
        <p:spPr>
          <a:xfrm>
            <a:off x="0" y="5766322"/>
            <a:ext cx="334978" cy="270095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5222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487F-9415-4C3C-9870-97C47ECD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" y="336454"/>
            <a:ext cx="11892104" cy="505861"/>
          </a:xfrm>
        </p:spPr>
        <p:txBody>
          <a:bodyPr/>
          <a:lstStyle/>
          <a:p>
            <a:r>
              <a:rPr lang="en-US" sz="2800" b="1"/>
              <a:t>TCM/IPM Landscape of High Bandwidth Options for System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423DF-A7C0-4346-8BD5-F5F07CD6EF82}"/>
              </a:ext>
            </a:extLst>
          </p:cNvPr>
          <p:cNvSpPr txBox="1"/>
          <p:nvPr/>
        </p:nvSpPr>
        <p:spPr>
          <a:xfrm>
            <a:off x="533955" y="6439120"/>
            <a:ext cx="126156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sym typeface="Helvetica Neue"/>
              </a:rPr>
              <a:t>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rashant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majhi,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 FTE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B208ACA-3EC1-41DC-A293-F235552E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630562"/>
              </p:ext>
            </p:extLst>
          </p:nvPr>
        </p:nvGraphicFramePr>
        <p:xfrm>
          <a:off x="323385" y="1173480"/>
          <a:ext cx="11766027" cy="446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795">
                  <a:extLst>
                    <a:ext uri="{9D8B030D-6E8A-4147-A177-3AD203B41FA5}">
                      <a16:colId xmlns:a16="http://schemas.microsoft.com/office/drawing/2014/main" val="2573740616"/>
                    </a:ext>
                  </a:extLst>
                </a:gridCol>
                <a:gridCol w="661795">
                  <a:extLst>
                    <a:ext uri="{9D8B030D-6E8A-4147-A177-3AD203B41FA5}">
                      <a16:colId xmlns:a16="http://schemas.microsoft.com/office/drawing/2014/main" val="1166836483"/>
                    </a:ext>
                  </a:extLst>
                </a:gridCol>
                <a:gridCol w="844459">
                  <a:extLst>
                    <a:ext uri="{9D8B030D-6E8A-4147-A177-3AD203B41FA5}">
                      <a16:colId xmlns:a16="http://schemas.microsoft.com/office/drawing/2014/main" val="1045015875"/>
                    </a:ext>
                  </a:extLst>
                </a:gridCol>
                <a:gridCol w="817325">
                  <a:extLst>
                    <a:ext uri="{9D8B030D-6E8A-4147-A177-3AD203B41FA5}">
                      <a16:colId xmlns:a16="http://schemas.microsoft.com/office/drawing/2014/main" val="936346671"/>
                    </a:ext>
                  </a:extLst>
                </a:gridCol>
                <a:gridCol w="430458">
                  <a:extLst>
                    <a:ext uri="{9D8B030D-6E8A-4147-A177-3AD203B41FA5}">
                      <a16:colId xmlns:a16="http://schemas.microsoft.com/office/drawing/2014/main" val="2094116003"/>
                    </a:ext>
                  </a:extLst>
                </a:gridCol>
                <a:gridCol w="430458">
                  <a:extLst>
                    <a:ext uri="{9D8B030D-6E8A-4147-A177-3AD203B41FA5}">
                      <a16:colId xmlns:a16="http://schemas.microsoft.com/office/drawing/2014/main" val="2960874069"/>
                    </a:ext>
                  </a:extLst>
                </a:gridCol>
                <a:gridCol w="544883">
                  <a:extLst>
                    <a:ext uri="{9D8B030D-6E8A-4147-A177-3AD203B41FA5}">
                      <a16:colId xmlns:a16="http://schemas.microsoft.com/office/drawing/2014/main" val="828206361"/>
                    </a:ext>
                  </a:extLst>
                </a:gridCol>
                <a:gridCol w="448457">
                  <a:extLst>
                    <a:ext uri="{9D8B030D-6E8A-4147-A177-3AD203B41FA5}">
                      <a16:colId xmlns:a16="http://schemas.microsoft.com/office/drawing/2014/main" val="36321106"/>
                    </a:ext>
                  </a:extLst>
                </a:gridCol>
                <a:gridCol w="479502">
                  <a:extLst>
                    <a:ext uri="{9D8B030D-6E8A-4147-A177-3AD203B41FA5}">
                      <a16:colId xmlns:a16="http://schemas.microsoft.com/office/drawing/2014/main" val="713693287"/>
                    </a:ext>
                  </a:extLst>
                </a:gridCol>
                <a:gridCol w="543744">
                  <a:extLst>
                    <a:ext uri="{9D8B030D-6E8A-4147-A177-3AD203B41FA5}">
                      <a16:colId xmlns:a16="http://schemas.microsoft.com/office/drawing/2014/main" val="3140316084"/>
                    </a:ext>
                  </a:extLst>
                </a:gridCol>
                <a:gridCol w="595739">
                  <a:extLst>
                    <a:ext uri="{9D8B030D-6E8A-4147-A177-3AD203B41FA5}">
                      <a16:colId xmlns:a16="http://schemas.microsoft.com/office/drawing/2014/main" val="4173392575"/>
                    </a:ext>
                  </a:extLst>
                </a:gridCol>
                <a:gridCol w="547696">
                  <a:extLst>
                    <a:ext uri="{9D8B030D-6E8A-4147-A177-3AD203B41FA5}">
                      <a16:colId xmlns:a16="http://schemas.microsoft.com/office/drawing/2014/main" val="836007768"/>
                    </a:ext>
                  </a:extLst>
                </a:gridCol>
                <a:gridCol w="644981">
                  <a:extLst>
                    <a:ext uri="{9D8B030D-6E8A-4147-A177-3AD203B41FA5}">
                      <a16:colId xmlns:a16="http://schemas.microsoft.com/office/drawing/2014/main" val="4040476627"/>
                    </a:ext>
                  </a:extLst>
                </a:gridCol>
                <a:gridCol w="981269">
                  <a:extLst>
                    <a:ext uri="{9D8B030D-6E8A-4147-A177-3AD203B41FA5}">
                      <a16:colId xmlns:a16="http://schemas.microsoft.com/office/drawing/2014/main" val="770182214"/>
                    </a:ext>
                  </a:extLst>
                </a:gridCol>
                <a:gridCol w="1150452">
                  <a:extLst>
                    <a:ext uri="{9D8B030D-6E8A-4147-A177-3AD203B41FA5}">
                      <a16:colId xmlns:a16="http://schemas.microsoft.com/office/drawing/2014/main" val="8194869"/>
                    </a:ext>
                  </a:extLst>
                </a:gridCol>
                <a:gridCol w="1983014">
                  <a:extLst>
                    <a:ext uri="{9D8B030D-6E8A-4147-A177-3AD203B41FA5}">
                      <a16:colId xmlns:a16="http://schemas.microsoft.com/office/drawing/2014/main" val="1931264554"/>
                    </a:ext>
                  </a:extLst>
                </a:gridCol>
              </a:tblGrid>
              <a:tr h="66548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Technology </a:t>
                      </a:r>
                    </a:p>
                    <a:p>
                      <a:pPr algn="ctr"/>
                      <a:r>
                        <a:rPr lang="en-US" sz="1100" b="0"/>
                        <a:t>(Foundry Options)</a:t>
                      </a:r>
                      <a:endParaRPr lang="en-US" sz="1600" b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Density</a:t>
                      </a:r>
                    </a:p>
                    <a:p>
                      <a:pPr algn="ctr"/>
                      <a:r>
                        <a:rPr lang="en-US" sz="1100" b="0"/>
                        <a:t>(Gb/mm</a:t>
                      </a:r>
                      <a:r>
                        <a:rPr lang="en-US" sz="1100" b="0" baseline="30000"/>
                        <a:t>2</a:t>
                      </a:r>
                      <a:r>
                        <a:rPr lang="en-US" sz="1100" b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Capacity (GB/die)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Bandwidth density</a:t>
                      </a:r>
                    </a:p>
                    <a:p>
                      <a:pPr algn="ctr"/>
                      <a:r>
                        <a:rPr lang="en-US" sz="1100" b="0"/>
                        <a:t>(GB/s/GB)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Latency (ns)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Masks</a:t>
                      </a:r>
                    </a:p>
                    <a:p>
                      <a:pPr algn="ctr"/>
                      <a:r>
                        <a:rPr lang="en-US" sz="1100" b="0"/>
                        <a:t>(#)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Array Energy (</a:t>
                      </a:r>
                      <a:r>
                        <a:rPr lang="en-US" sz="1100" b="0" err="1"/>
                        <a:t>pJ</a:t>
                      </a:r>
                      <a:r>
                        <a:rPr lang="en-US" sz="1100" b="0"/>
                        <a:t>/bit)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Process Tech</a:t>
                      </a:r>
                    </a:p>
                    <a:p>
                      <a:pPr algn="ctr"/>
                      <a:r>
                        <a:rPr lang="en-US" sz="1100" b="0"/>
                        <a:t>Readiness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Limitations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Ex-Industry Engagements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859076"/>
                  </a:ext>
                </a:extLst>
              </a:tr>
              <a:tr h="357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/>
                        <a:t>R</a:t>
                      </a: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/>
                        <a:t>W</a:t>
                      </a: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W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err="1"/>
                        <a:t>Crit</a:t>
                      </a:r>
                      <a:endParaRPr lang="en-US" sz="11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Tot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Read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Write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Idle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403193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err="1"/>
                        <a:t>eDRAM</a:t>
                      </a:r>
                      <a:endParaRPr lang="en-US" sz="11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ADM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IBM, TSMC (sunset), Samsung DBM, Micron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916039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58873035"/>
                  </a:ext>
                </a:extLst>
              </a:tr>
              <a:tr h="183382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SRAM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6T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high reliability</a:t>
                      </a:r>
                    </a:p>
                    <a:p>
                      <a:pPr algn="ctr"/>
                      <a:r>
                        <a:rPr lang="en-US" sz="1200" b="0"/>
                        <a:t>TSMC, Samsung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1072740"/>
                  </a:ext>
                </a:extLst>
              </a:tr>
              <a:tr h="183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3T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4350467"/>
                  </a:ext>
                </a:extLst>
              </a:tr>
              <a:tr h="183382">
                <a:tc rowSpan="3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HBM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Hynix, Micron,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3872468"/>
                  </a:ext>
                </a:extLst>
              </a:tr>
              <a:tr h="183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DBM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9417380"/>
                  </a:ext>
                </a:extLst>
              </a:tr>
              <a:tr h="183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LL-DRAM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456425"/>
                  </a:ext>
                </a:extLst>
              </a:tr>
              <a:tr h="198120">
                <a:tc rowSpan="2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STT/SOT-MRAM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Classic STTM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0259579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439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82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487F-9415-4C3C-9870-97C47ECD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" y="336454"/>
            <a:ext cx="11892104" cy="505861"/>
          </a:xfrm>
        </p:spPr>
        <p:txBody>
          <a:bodyPr/>
          <a:lstStyle/>
          <a:p>
            <a:r>
              <a:rPr lang="en-US" sz="2800" b="1"/>
              <a:t>TCM/IPM Landscape of High Bandwidth Options for System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423DF-A7C0-4346-8BD5-F5F07CD6EF82}"/>
              </a:ext>
            </a:extLst>
          </p:cNvPr>
          <p:cNvSpPr txBox="1"/>
          <p:nvPr/>
        </p:nvSpPr>
        <p:spPr>
          <a:xfrm>
            <a:off x="533955" y="6439120"/>
            <a:ext cx="126156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sym typeface="Helvetica Neue"/>
              </a:rPr>
              <a:t>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rashant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majhi,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 FTE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B208ACA-3EC1-41DC-A293-F235552E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11759"/>
              </p:ext>
            </p:extLst>
          </p:nvPr>
        </p:nvGraphicFramePr>
        <p:xfrm>
          <a:off x="114301" y="656410"/>
          <a:ext cx="11963397" cy="620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94">
                  <a:extLst>
                    <a:ext uri="{9D8B030D-6E8A-4147-A177-3AD203B41FA5}">
                      <a16:colId xmlns:a16="http://schemas.microsoft.com/office/drawing/2014/main" val="2573740616"/>
                    </a:ext>
                  </a:extLst>
                </a:gridCol>
                <a:gridCol w="677194">
                  <a:extLst>
                    <a:ext uri="{9D8B030D-6E8A-4147-A177-3AD203B41FA5}">
                      <a16:colId xmlns:a16="http://schemas.microsoft.com/office/drawing/2014/main" val="1437352172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1045015875"/>
                    </a:ext>
                  </a:extLst>
                </a:gridCol>
                <a:gridCol w="894736">
                  <a:extLst>
                    <a:ext uri="{9D8B030D-6E8A-4147-A177-3AD203B41FA5}">
                      <a16:colId xmlns:a16="http://schemas.microsoft.com/office/drawing/2014/main" val="936346671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2094116003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713693287"/>
                    </a:ext>
                  </a:extLst>
                </a:gridCol>
                <a:gridCol w="639097">
                  <a:extLst>
                    <a:ext uri="{9D8B030D-6E8A-4147-A177-3AD203B41FA5}">
                      <a16:colId xmlns:a16="http://schemas.microsoft.com/office/drawing/2014/main" val="4173392575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836007768"/>
                    </a:ext>
                  </a:extLst>
                </a:gridCol>
                <a:gridCol w="580104">
                  <a:extLst>
                    <a:ext uri="{9D8B030D-6E8A-4147-A177-3AD203B41FA5}">
                      <a16:colId xmlns:a16="http://schemas.microsoft.com/office/drawing/2014/main" val="4040476627"/>
                    </a:ext>
                  </a:extLst>
                </a:gridCol>
                <a:gridCol w="907006">
                  <a:extLst>
                    <a:ext uri="{9D8B030D-6E8A-4147-A177-3AD203B41FA5}">
                      <a16:colId xmlns:a16="http://schemas.microsoft.com/office/drawing/2014/main" val="770182214"/>
                    </a:ext>
                  </a:extLst>
                </a:gridCol>
                <a:gridCol w="1038724">
                  <a:extLst>
                    <a:ext uri="{9D8B030D-6E8A-4147-A177-3AD203B41FA5}">
                      <a16:colId xmlns:a16="http://schemas.microsoft.com/office/drawing/2014/main" val="682781202"/>
                    </a:ext>
                  </a:extLst>
                </a:gridCol>
                <a:gridCol w="1177221">
                  <a:extLst>
                    <a:ext uri="{9D8B030D-6E8A-4147-A177-3AD203B41FA5}">
                      <a16:colId xmlns:a16="http://schemas.microsoft.com/office/drawing/2014/main" val="8194869"/>
                    </a:ext>
                  </a:extLst>
                </a:gridCol>
                <a:gridCol w="2029154">
                  <a:extLst>
                    <a:ext uri="{9D8B030D-6E8A-4147-A177-3AD203B41FA5}">
                      <a16:colId xmlns:a16="http://schemas.microsoft.com/office/drawing/2014/main" val="1931264554"/>
                    </a:ext>
                  </a:extLst>
                </a:gridCol>
              </a:tblGrid>
              <a:tr h="35759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Technology </a:t>
                      </a:r>
                    </a:p>
                    <a:p>
                      <a:pPr algn="ctr"/>
                      <a:r>
                        <a:rPr lang="en-US" sz="1100" b="0"/>
                        <a:t>(Foundry Options)</a:t>
                      </a:r>
                      <a:endParaRPr lang="en-US" sz="1600" b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Density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Scalability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Bandwidth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Masks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Energy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Process Tech</a:t>
                      </a:r>
                    </a:p>
                    <a:p>
                      <a:pPr algn="ctr"/>
                      <a:r>
                        <a:rPr lang="en-US" sz="1100" b="0"/>
                        <a:t>Readiness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Eco-System Readiness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3D integration limitations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Ex-Industry Engagements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859076"/>
                  </a:ext>
                </a:extLst>
              </a:tr>
              <a:tr h="357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Macro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PHY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I/O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40319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Mono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TSMC, Samsung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0334478"/>
                  </a:ext>
                </a:extLst>
              </a:tr>
              <a:tr h="234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WoW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3146668"/>
                  </a:ext>
                </a:extLst>
              </a:tr>
              <a:tr h="133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/>
                        <a:t>DoW</a:t>
                      </a:r>
                      <a:endParaRPr lang="en-US" sz="11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63652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Bumps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1780753"/>
                  </a:ext>
                </a:extLst>
              </a:tr>
              <a:tr h="192551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b="1" err="1"/>
                        <a:t>eDRAM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Mono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IBM, TSMC (sunset), Samsung DBM, Micron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9160393"/>
                  </a:ext>
                </a:extLst>
              </a:tr>
              <a:tr h="26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WoW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72266588"/>
                  </a:ext>
                </a:extLst>
              </a:tr>
              <a:tr h="192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/>
                        <a:t>DoW</a:t>
                      </a:r>
                      <a:endParaRPr lang="en-US" sz="11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7274144"/>
                  </a:ext>
                </a:extLst>
              </a:tr>
              <a:tr h="192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Bumps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0110578"/>
                  </a:ext>
                </a:extLst>
              </a:tr>
              <a:tr h="137537">
                <a:tc rowSpan="4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Mono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Hynix, Micron,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3872468"/>
                  </a:ext>
                </a:extLst>
              </a:tr>
              <a:tr h="19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WoW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5871432"/>
                  </a:ext>
                </a:extLst>
              </a:tr>
              <a:tr h="137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/>
                        <a:t>DoW</a:t>
                      </a:r>
                      <a:endParaRPr lang="en-US" sz="11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6745469"/>
                  </a:ext>
                </a:extLst>
              </a:tr>
              <a:tr h="137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Bumps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5722135"/>
                  </a:ext>
                </a:extLst>
              </a:tr>
              <a:tr h="148590">
                <a:tc rowSpan="4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STT/SOT-MRAM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Mono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0259579"/>
                  </a:ext>
                </a:extLst>
              </a:tr>
              <a:tr h="186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WoW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11599813"/>
                  </a:ext>
                </a:extLst>
              </a:tr>
              <a:tr h="1485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/>
                        <a:t>DoW</a:t>
                      </a:r>
                      <a:endParaRPr lang="en-US" sz="11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96553475"/>
                  </a:ext>
                </a:extLst>
              </a:tr>
              <a:tr h="1485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Bumps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62499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3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487F-9415-4C3C-9870-97C47ECD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" y="336454"/>
            <a:ext cx="11892104" cy="505861"/>
          </a:xfrm>
        </p:spPr>
        <p:txBody>
          <a:bodyPr/>
          <a:lstStyle/>
          <a:p>
            <a:r>
              <a:rPr lang="en-US" sz="2800" b="1"/>
              <a:t>TCM/IPM Landscape of High Bandwidth Options for System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423DF-A7C0-4346-8BD5-F5F07CD6EF82}"/>
              </a:ext>
            </a:extLst>
          </p:cNvPr>
          <p:cNvSpPr txBox="1"/>
          <p:nvPr/>
        </p:nvSpPr>
        <p:spPr>
          <a:xfrm>
            <a:off x="533955" y="6439120"/>
            <a:ext cx="126156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sym typeface="Helvetica Neue"/>
              </a:rPr>
              <a:t>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rashant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majhi,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 FTE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B208ACA-3EC1-41DC-A293-F235552EB3EA}"/>
              </a:ext>
            </a:extLst>
          </p:cNvPr>
          <p:cNvGraphicFramePr>
            <a:graphicFrameLocks noGrp="1"/>
          </p:cNvGraphicFramePr>
          <p:nvPr/>
        </p:nvGraphicFramePr>
        <p:xfrm>
          <a:off x="149948" y="1068366"/>
          <a:ext cx="11892101" cy="535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72">
                  <a:extLst>
                    <a:ext uri="{9D8B030D-6E8A-4147-A177-3AD203B41FA5}">
                      <a16:colId xmlns:a16="http://schemas.microsoft.com/office/drawing/2014/main" val="2573740616"/>
                    </a:ext>
                  </a:extLst>
                </a:gridCol>
                <a:gridCol w="674434">
                  <a:extLst>
                    <a:ext uri="{9D8B030D-6E8A-4147-A177-3AD203B41FA5}">
                      <a16:colId xmlns:a16="http://schemas.microsoft.com/office/drawing/2014/main" val="1045015875"/>
                    </a:ext>
                  </a:extLst>
                </a:gridCol>
                <a:gridCol w="894446">
                  <a:extLst>
                    <a:ext uri="{9D8B030D-6E8A-4147-A177-3AD203B41FA5}">
                      <a16:colId xmlns:a16="http://schemas.microsoft.com/office/drawing/2014/main" val="936346671"/>
                    </a:ext>
                  </a:extLst>
                </a:gridCol>
                <a:gridCol w="865239">
                  <a:extLst>
                    <a:ext uri="{9D8B030D-6E8A-4147-A177-3AD203B41FA5}">
                      <a16:colId xmlns:a16="http://schemas.microsoft.com/office/drawing/2014/main" val="2094116003"/>
                    </a:ext>
                  </a:extLst>
                </a:gridCol>
                <a:gridCol w="639096">
                  <a:extLst>
                    <a:ext uri="{9D8B030D-6E8A-4147-A177-3AD203B41FA5}">
                      <a16:colId xmlns:a16="http://schemas.microsoft.com/office/drawing/2014/main" val="713693287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4173392575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770182214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682781202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8194869"/>
                    </a:ext>
                  </a:extLst>
                </a:gridCol>
                <a:gridCol w="1728663">
                  <a:extLst>
                    <a:ext uri="{9D8B030D-6E8A-4147-A177-3AD203B41FA5}">
                      <a16:colId xmlns:a16="http://schemas.microsoft.com/office/drawing/2014/main" val="1931264554"/>
                    </a:ext>
                  </a:extLst>
                </a:gridCol>
                <a:gridCol w="1700328">
                  <a:extLst>
                    <a:ext uri="{9D8B030D-6E8A-4147-A177-3AD203B41FA5}">
                      <a16:colId xmlns:a16="http://schemas.microsoft.com/office/drawing/2014/main" val="3837177234"/>
                    </a:ext>
                  </a:extLst>
                </a:gridCol>
              </a:tblGrid>
              <a:tr h="450151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Technology </a:t>
                      </a:r>
                    </a:p>
                    <a:p>
                      <a:pPr algn="ctr"/>
                      <a:r>
                        <a:rPr lang="en-US" sz="1100" b="0"/>
                        <a:t>(Foundry Options)</a:t>
                      </a:r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Masks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Process Tech</a:t>
                      </a:r>
                    </a:p>
                    <a:p>
                      <a:pPr algn="ctr"/>
                      <a:r>
                        <a:rPr lang="en-US" sz="1100" b="0"/>
                        <a:t>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Eco-System 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3D integration limitations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Ex-Industry Engagements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/>
                        <a:t>Expected Product Drivers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859076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Monolithic 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TSMC, Samsung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34478"/>
                  </a:ext>
                </a:extLst>
              </a:tr>
              <a:tr h="335437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SRAM(s)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</a:t>
                      </a:r>
                      <a:r>
                        <a:rPr lang="en-US" sz="1100" b="1" err="1"/>
                        <a:t>ubump</a:t>
                      </a:r>
                      <a:r>
                        <a:rPr lang="en-US" sz="1100" b="1"/>
                        <a:t> on Interposer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 (X-Cube)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09779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SRAM(s)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</a:t>
                      </a:r>
                      <a:r>
                        <a:rPr lang="en-US" sz="1100" b="1" err="1"/>
                        <a:t>ubump</a:t>
                      </a:r>
                      <a:r>
                        <a:rPr lang="en-US" sz="1100" b="1"/>
                        <a:t> on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7150"/>
                  </a:ext>
                </a:extLst>
              </a:tr>
              <a:tr h="324052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SRAM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HB (</a:t>
                      </a:r>
                      <a:r>
                        <a:rPr lang="en-US" sz="1100" b="1" err="1"/>
                        <a:t>CoW</a:t>
                      </a:r>
                      <a:r>
                        <a:rPr lang="en-US" sz="1100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 SOIC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369019"/>
                  </a:ext>
                </a:extLst>
              </a:tr>
              <a:tr h="365931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SRAM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HB (WoW)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 SOIC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828344"/>
                  </a:ext>
                </a:extLst>
              </a:tr>
              <a:tr h="313655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Monolithic </a:t>
                      </a:r>
                      <a:r>
                        <a:rPr lang="en-US" sz="1100" b="1" err="1"/>
                        <a:t>eDRAM</a:t>
                      </a:r>
                      <a:r>
                        <a:rPr lang="en-US" sz="1100" b="1"/>
                        <a:t> / low latency 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IBM, TSMC (sunset), Samsung DBM, Micron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160393"/>
                  </a:ext>
                </a:extLst>
              </a:tr>
              <a:tr h="304942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DRAM(s)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</a:t>
                      </a:r>
                      <a:r>
                        <a:rPr lang="en-US" sz="1100" b="1" err="1"/>
                        <a:t>ubump</a:t>
                      </a:r>
                      <a:r>
                        <a:rPr lang="en-US" sz="1100" b="1"/>
                        <a:t> on Interposer [HBM]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Hynix, Micron,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72468"/>
                  </a:ext>
                </a:extLst>
              </a:tr>
              <a:tr h="357218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DRAM(s)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</a:t>
                      </a:r>
                      <a:r>
                        <a:rPr lang="en-US" sz="1100" b="1" err="1"/>
                        <a:t>ubump</a:t>
                      </a:r>
                      <a:r>
                        <a:rPr lang="en-US" sz="1100" b="1"/>
                        <a:t> on Logic [3D DRAM/Logic]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err="1"/>
                        <a:t>AMD..w</a:t>
                      </a:r>
                      <a:r>
                        <a:rPr lang="en-US" sz="1200" b="0"/>
                        <a:t>/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87601"/>
                  </a:ext>
                </a:extLst>
              </a:tr>
              <a:tr h="322367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HB (</a:t>
                      </a:r>
                      <a:r>
                        <a:rPr lang="en-US" sz="1100" b="1" err="1"/>
                        <a:t>CoW</a:t>
                      </a:r>
                      <a:r>
                        <a:rPr lang="en-US" sz="1100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Samsung, Hynix w/ XPERI, TSMC w/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48797"/>
                  </a:ext>
                </a:extLst>
              </a:tr>
              <a:tr h="383356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DRAM </a:t>
                      </a:r>
                      <a:r>
                        <a:rPr lang="en-US" sz="1100" b="1" err="1"/>
                        <a:t>chiplet</a:t>
                      </a:r>
                      <a:r>
                        <a:rPr lang="en-US" sz="1100" b="1"/>
                        <a:t> HB (WoW)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err="1"/>
                        <a:t>Powerchip</a:t>
                      </a:r>
                      <a:r>
                        <a:rPr lang="en-US" sz="1200" b="0"/>
                        <a:t> w/ logic vendor; TSMC?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84958"/>
                  </a:ext>
                </a:extLst>
              </a:tr>
              <a:tr h="435372"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STT/SOT-MRAM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SAMSUNG, TSMC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259579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FD2F20C3-D906-4205-A28F-FA48843E5051}"/>
              </a:ext>
            </a:extLst>
          </p:cNvPr>
          <p:cNvSpPr/>
          <p:nvPr/>
        </p:nvSpPr>
        <p:spPr>
          <a:xfrm>
            <a:off x="0" y="3528898"/>
            <a:ext cx="334978" cy="270095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C4684B-1810-43E6-8B50-C7D7ECE8D766}"/>
              </a:ext>
            </a:extLst>
          </p:cNvPr>
          <p:cNvSpPr/>
          <p:nvPr/>
        </p:nvSpPr>
        <p:spPr>
          <a:xfrm>
            <a:off x="0" y="4825263"/>
            <a:ext cx="334978" cy="270095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ACB873-EAD1-48DE-A094-A4DA00054DC2}"/>
              </a:ext>
            </a:extLst>
          </p:cNvPr>
          <p:cNvSpPr/>
          <p:nvPr/>
        </p:nvSpPr>
        <p:spPr>
          <a:xfrm>
            <a:off x="0" y="5766322"/>
            <a:ext cx="334978" cy="270095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504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F61-E57E-443F-A252-134A1E0B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D5084-B272-44F6-B102-E463FE9BA01C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US"/>
              <a:t>Array-based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6EA7F-F9FE-4B5C-9EB4-55612EF1EE06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/>
              <a:t>System-integration based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EE73C-287E-4330-836B-E965232AA5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8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1C238-9A29-43E9-949E-231AA171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87991"/>
            <a:ext cx="11010901" cy="623556"/>
          </a:xfrm>
        </p:spPr>
        <p:txBody>
          <a:bodyPr/>
          <a:lstStyle/>
          <a:p>
            <a:r>
              <a:rPr lang="en-US"/>
              <a:t>TSMC on High Bandwidth Memory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D6BBF-7CBB-4BB3-A623-AFE16201A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10" t="13009" r="29248" b="11566"/>
          <a:stretch/>
        </p:blipFill>
        <p:spPr>
          <a:xfrm>
            <a:off x="7798084" y="911547"/>
            <a:ext cx="3773205" cy="2817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94FC5-C14E-4E08-9557-539806B82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2" t="7800" r="18317" b="7602"/>
          <a:stretch/>
        </p:blipFill>
        <p:spPr>
          <a:xfrm>
            <a:off x="7423841" y="4133497"/>
            <a:ext cx="4596143" cy="2589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4EDC3F-D13E-431F-893E-527456D4A5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90" t="8152" r="18466" b="8592"/>
          <a:stretch/>
        </p:blipFill>
        <p:spPr>
          <a:xfrm>
            <a:off x="0" y="1015238"/>
            <a:ext cx="7260879" cy="4982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6F2D63-AB67-42EF-A4D3-93A857504464}"/>
              </a:ext>
            </a:extLst>
          </p:cNvPr>
          <p:cNvSpPr txBox="1"/>
          <p:nvPr/>
        </p:nvSpPr>
        <p:spPr>
          <a:xfrm>
            <a:off x="3413156" y="5997431"/>
            <a:ext cx="200215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TSMC @ ERI , 2020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206746-BB49-4E55-ADF0-B4D86747DFEE}"/>
              </a:ext>
            </a:extLst>
          </p:cNvPr>
          <p:cNvCxnSpPr/>
          <p:nvPr/>
        </p:nvCxnSpPr>
        <p:spPr>
          <a:xfrm flipV="1">
            <a:off x="6065838" y="3041964"/>
            <a:ext cx="1602447" cy="9415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82D103-47DA-43B7-9AB6-604902926ACD}"/>
              </a:ext>
            </a:extLst>
          </p:cNvPr>
          <p:cNvSpPr txBox="1"/>
          <p:nvPr/>
        </p:nvSpPr>
        <p:spPr>
          <a:xfrm>
            <a:off x="533955" y="6439120"/>
            <a:ext cx="126156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sym typeface="Helvetica Neue"/>
              </a:rPr>
              <a:t>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rashant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majhi,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 FTE</a:t>
            </a:r>
          </a:p>
        </p:txBody>
      </p:sp>
    </p:spTree>
    <p:extLst>
      <p:ext uri="{BB962C8B-B14F-4D97-AF65-F5344CB8AC3E}">
        <p14:creationId xmlns:p14="http://schemas.microsoft.com/office/powerpoint/2010/main" val="160996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1FF0-4AC4-498F-9546-4803822D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0" y="159506"/>
            <a:ext cx="12013093" cy="838200"/>
          </a:xfrm>
        </p:spPr>
        <p:txBody>
          <a:bodyPr/>
          <a:lstStyle/>
          <a:p>
            <a:r>
              <a:rPr lang="en-US" sz="3200" b="1">
                <a:solidFill>
                  <a:schemeClr val="tx2"/>
                </a:solidFill>
              </a:rPr>
              <a:t>TSMC Enabling/Developing(?) High Bandwidth In-package 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EE837-740A-4B06-9E15-3F2F8401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51" b="16209"/>
          <a:stretch/>
        </p:blipFill>
        <p:spPr>
          <a:xfrm>
            <a:off x="7134447" y="885417"/>
            <a:ext cx="4508205" cy="2721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9E53B-88CE-4AA1-995F-01AF2C28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712" y="3723374"/>
            <a:ext cx="4342939" cy="2969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1E2CB-FF58-4499-B2C2-968B36386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142"/>
          <a:stretch/>
        </p:blipFill>
        <p:spPr>
          <a:xfrm>
            <a:off x="55417" y="634739"/>
            <a:ext cx="7056923" cy="5740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FFDC46-4536-4CCC-8C74-5B195129485E}"/>
              </a:ext>
            </a:extLst>
          </p:cNvPr>
          <p:cNvSpPr txBox="1"/>
          <p:nvPr/>
        </p:nvSpPr>
        <p:spPr>
          <a:xfrm>
            <a:off x="533955" y="6439120"/>
            <a:ext cx="126156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sym typeface="Helvetica Neue"/>
              </a:rPr>
              <a:t>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rashant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majhi,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 FTE</a:t>
            </a:r>
          </a:p>
        </p:txBody>
      </p:sp>
    </p:spTree>
    <p:extLst>
      <p:ext uri="{BB962C8B-B14F-4D97-AF65-F5344CB8AC3E}">
        <p14:creationId xmlns:p14="http://schemas.microsoft.com/office/powerpoint/2010/main" val="120763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514DE7-57CE-46C5-80ED-6FC7EA7BC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4" r="23327"/>
          <a:stretch/>
        </p:blipFill>
        <p:spPr>
          <a:xfrm>
            <a:off x="1575525" y="67012"/>
            <a:ext cx="7982870" cy="64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8262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CC60302C07F4CAD5A29DF32439652" ma:contentTypeVersion="11" ma:contentTypeDescription="Create a new document." ma:contentTypeScope="" ma:versionID="196279a8d538be736e6868b8b3905423">
  <xsd:schema xmlns:xsd="http://www.w3.org/2001/XMLSchema" xmlns:xs="http://www.w3.org/2001/XMLSchema" xmlns:p="http://schemas.microsoft.com/office/2006/metadata/properties" xmlns:ns3="767ef89b-c7bd-4bb5-80d7-d23a733c4459" xmlns:ns4="5382f37e-4f62-4ab9-8045-f4863a352741" targetNamespace="http://schemas.microsoft.com/office/2006/metadata/properties" ma:root="true" ma:fieldsID="b9e549d6e951fbdfce30bb4ad6384d26" ns3:_="" ns4:_="">
    <xsd:import namespace="767ef89b-c7bd-4bb5-80d7-d23a733c4459"/>
    <xsd:import namespace="5382f37e-4f62-4ab9-8045-f4863a3527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ef89b-c7bd-4bb5-80d7-d23a733c44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2f37e-4f62-4ab9-8045-f4863a352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15C333-E74A-49F9-9234-F739475BDD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2B63D8-6A59-4D5A-9949-96599C894538}">
  <ds:schemaRefs>
    <ds:schemaRef ds:uri="5382f37e-4f62-4ab9-8045-f4863a352741"/>
    <ds:schemaRef ds:uri="767ef89b-c7bd-4bb5-80d7-d23a733c44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AE9A4E-C4D2-4603-8FEB-62BC5C26A6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21_BasicWhite</vt:lpstr>
      <vt:lpstr>TCM/IPM Options</vt:lpstr>
      <vt:lpstr>TCM/IPM Landscape of High Bandwidth Options for System Performance</vt:lpstr>
      <vt:lpstr>TCM/IPM Landscape of High Bandwidth Options for System Performance</vt:lpstr>
      <vt:lpstr>TCM/IPM Landscape of High Bandwidth Options for System Performance</vt:lpstr>
      <vt:lpstr>TCM/IPM Landscape of High Bandwidth Options for System Performance</vt:lpstr>
      <vt:lpstr>PowerPoint Presentation</vt:lpstr>
      <vt:lpstr>TSMC on High Bandwidth Memory </vt:lpstr>
      <vt:lpstr>TSMC Enabling/Developing(?) High Bandwidth In-package Memory</vt:lpstr>
      <vt:lpstr>PowerPoint Presentation</vt:lpstr>
      <vt:lpstr>Adamantine:</vt:lpstr>
      <vt:lpstr>PowerPoint Presentation</vt:lpstr>
      <vt:lpstr>3D Stacked SRAM:  Rambo (Intel) vs Foundries</vt:lpstr>
      <vt:lpstr>Renesas HBLL</vt:lpstr>
      <vt:lpstr>HBM with WOW and FG-DRAM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3DIC – Hybrid Bonding for System Scaling:    Industry Eco-System &amp; 3D NAND Case study</dc:title>
  <dc:creator>Majhi, Prashant</dc:creator>
  <cp:keywords>CTPClassification=CTP_NT</cp:keywords>
  <cp:revision>1</cp:revision>
  <dcterms:created xsi:type="dcterms:W3CDTF">2020-11-04T19:00:12Z</dcterms:created>
  <dcterms:modified xsi:type="dcterms:W3CDTF">2020-11-19T03:44:17Z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b88a6416-ed90-4bb7-a024-84d1419ff283</vt:lpwstr>
  </property>
  <property fmtid="{D5CDD505-2E9C-101B-9397-08002B2CF9AE}" pid="3" name="CTP_TimeStamp">
    <vt:lpwstr>2020-11-19 03:43:36Z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0x010100785CC60302C07F4CAD5A29DF32439652</vt:lpwstr>
  </property>
</Properties>
</file>