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206E1-302F-E241-9943-D35EAE729A26}" v="1" dt="2022-03-25T22:59:59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660"/>
  </p:normalViewPr>
  <p:slideViewPr>
    <p:cSldViewPr>
      <p:cViewPr varScale="1">
        <p:scale>
          <a:sx n="124" d="100"/>
          <a:sy n="124" d="100"/>
        </p:scale>
        <p:origin x="728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006206E1-302F-E241-9943-D35EAE729A26}"/>
    <pc:docChg chg="custSel modSld">
      <pc:chgData name="Kau, Derchang" userId="b9148588-e694-4445-9765-2c9aad6149ce" providerId="ADAL" clId="{006206E1-302F-E241-9943-D35EAE729A26}" dt="2022-03-25T23:00:23.658" v="28" actId="1076"/>
      <pc:docMkLst>
        <pc:docMk/>
      </pc:docMkLst>
      <pc:sldChg chg="addSp modSp mod">
        <pc:chgData name="Kau, Derchang" userId="b9148588-e694-4445-9765-2c9aad6149ce" providerId="ADAL" clId="{006206E1-302F-E241-9943-D35EAE729A26}" dt="2022-03-25T23:00:23.658" v="28" actId="1076"/>
        <pc:sldMkLst>
          <pc:docMk/>
          <pc:sldMk cId="571199631" sldId="257"/>
        </pc:sldMkLst>
        <pc:spChg chg="mod">
          <ac:chgData name="Kau, Derchang" userId="b9148588-e694-4445-9765-2c9aad6149ce" providerId="ADAL" clId="{006206E1-302F-E241-9943-D35EAE729A26}" dt="2022-03-25T22:59:30.930" v="3" actId="20577"/>
          <ac:spMkLst>
            <pc:docMk/>
            <pc:sldMk cId="571199631" sldId="257"/>
            <ac:spMk id="202" creationId="{302CCF95-E1E0-CD44-B7E8-9816BD51954F}"/>
          </ac:spMkLst>
        </pc:spChg>
        <pc:spChg chg="add mod">
          <ac:chgData name="Kau, Derchang" userId="b9148588-e694-4445-9765-2c9aad6149ce" providerId="ADAL" clId="{006206E1-302F-E241-9943-D35EAE729A26}" dt="2022-03-25T23:00:23.658" v="28" actId="1076"/>
          <ac:spMkLst>
            <pc:docMk/>
            <pc:sldMk cId="571199631" sldId="257"/>
            <ac:spMk id="215" creationId="{DD4076EC-11B4-A141-B6EE-B801E54C187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Title 191">
            <a:extLst>
              <a:ext uri="{FF2B5EF4-FFF2-40B4-BE49-F238E27FC236}">
                <a16:creationId xmlns:a16="http://schemas.microsoft.com/office/drawing/2014/main" id="{36D7DB83-12E1-1546-8F44-28568CE8A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Embedded N6 active die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036DCBF-DB5B-5E4F-A7D6-CEBF66952DA4}"/>
              </a:ext>
            </a:extLst>
          </p:cNvPr>
          <p:cNvGrpSpPr/>
          <p:nvPr/>
        </p:nvGrpSpPr>
        <p:grpSpPr>
          <a:xfrm>
            <a:off x="762000" y="2133600"/>
            <a:ext cx="5334000" cy="2285999"/>
            <a:chOff x="8250576" y="2619751"/>
            <a:chExt cx="3552043" cy="1444924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9A263943-A186-3D41-9317-B052CB2AC63C}"/>
                </a:ext>
              </a:extLst>
            </p:cNvPr>
            <p:cNvSpPr/>
            <p:nvPr/>
          </p:nvSpPr>
          <p:spPr>
            <a:xfrm>
              <a:off x="8539934" y="2932666"/>
              <a:ext cx="2845149" cy="57665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F8CC3545-6987-714A-A2CA-1EB95287DEBA}"/>
                </a:ext>
              </a:extLst>
            </p:cNvPr>
            <p:cNvSpPr/>
            <p:nvPr/>
          </p:nvSpPr>
          <p:spPr>
            <a:xfrm>
              <a:off x="8596832" y="2786297"/>
              <a:ext cx="2699354" cy="265332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4BE9C92-1BF3-D747-B587-A1B078B2ABEB}"/>
                </a:ext>
              </a:extLst>
            </p:cNvPr>
            <p:cNvGrpSpPr/>
            <p:nvPr/>
          </p:nvGrpSpPr>
          <p:grpSpPr>
            <a:xfrm>
              <a:off x="8355354" y="3689771"/>
              <a:ext cx="3387863" cy="374904"/>
              <a:chOff x="2923032" y="2950464"/>
              <a:chExt cx="3387863" cy="374904"/>
            </a:xfrm>
          </p:grpSpPr>
          <p:grpSp>
            <p:nvGrpSpPr>
              <p:cNvPr id="178" name="Group 177">
                <a:extLst>
                  <a:ext uri="{FF2B5EF4-FFF2-40B4-BE49-F238E27FC236}">
                    <a16:creationId xmlns:a16="http://schemas.microsoft.com/office/drawing/2014/main" id="{6ABC4B26-99C7-E04E-986B-07599D7037C9}"/>
                  </a:ext>
                </a:extLst>
              </p:cNvPr>
              <p:cNvGrpSpPr/>
              <p:nvPr/>
            </p:nvGrpSpPr>
            <p:grpSpPr>
              <a:xfrm>
                <a:off x="4738127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85" name="Oval 184">
                  <a:extLst>
                    <a:ext uri="{FF2B5EF4-FFF2-40B4-BE49-F238E27FC236}">
                      <a16:creationId xmlns:a16="http://schemas.microsoft.com/office/drawing/2014/main" id="{420E2C3F-31DC-2D42-965D-5A23B52CC39B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6" name="Oval 185">
                  <a:extLst>
                    <a:ext uri="{FF2B5EF4-FFF2-40B4-BE49-F238E27FC236}">
                      <a16:creationId xmlns:a16="http://schemas.microsoft.com/office/drawing/2014/main" id="{6552B0D5-686C-4147-9F2B-D3D83619337C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Oval 186">
                  <a:extLst>
                    <a:ext uri="{FF2B5EF4-FFF2-40B4-BE49-F238E27FC236}">
                      <a16:creationId xmlns:a16="http://schemas.microsoft.com/office/drawing/2014/main" id="{3EE6E1AB-8F76-874D-BF4B-70452F040911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Oval 187">
                  <a:extLst>
                    <a:ext uri="{FF2B5EF4-FFF2-40B4-BE49-F238E27FC236}">
                      <a16:creationId xmlns:a16="http://schemas.microsoft.com/office/drawing/2014/main" id="{4DC2D927-5BFA-EE4C-BC6C-E1F1CB1F36B0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 188">
                  <a:extLst>
                    <a:ext uri="{FF2B5EF4-FFF2-40B4-BE49-F238E27FC236}">
                      <a16:creationId xmlns:a16="http://schemas.microsoft.com/office/drawing/2014/main" id="{CF94BB53-2B72-5D41-A0C9-A7B8508A567F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oup 178">
                <a:extLst>
                  <a:ext uri="{FF2B5EF4-FFF2-40B4-BE49-F238E27FC236}">
                    <a16:creationId xmlns:a16="http://schemas.microsoft.com/office/drawing/2014/main" id="{8796FB9A-F59B-D841-AB27-5D802FB56E04}"/>
                  </a:ext>
                </a:extLst>
              </p:cNvPr>
              <p:cNvGrpSpPr/>
              <p:nvPr/>
            </p:nvGrpSpPr>
            <p:grpSpPr>
              <a:xfrm>
                <a:off x="2923032" y="2950464"/>
                <a:ext cx="1572768" cy="374904"/>
                <a:chOff x="2770632" y="2798064"/>
                <a:chExt cx="1572768" cy="374904"/>
              </a:xfrm>
            </p:grpSpPr>
            <p:sp>
              <p:nvSpPr>
                <p:cNvPr id="180" name="Oval 179">
                  <a:extLst>
                    <a:ext uri="{FF2B5EF4-FFF2-40B4-BE49-F238E27FC236}">
                      <a16:creationId xmlns:a16="http://schemas.microsoft.com/office/drawing/2014/main" id="{723FDF12-B52D-1C40-A2DC-A23C65B07BBE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1" name="Oval 180">
                  <a:extLst>
                    <a:ext uri="{FF2B5EF4-FFF2-40B4-BE49-F238E27FC236}">
                      <a16:creationId xmlns:a16="http://schemas.microsoft.com/office/drawing/2014/main" id="{70794BDD-4260-7B4B-8890-751F1EAC5DFC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2" name="Oval 181">
                  <a:extLst>
                    <a:ext uri="{FF2B5EF4-FFF2-40B4-BE49-F238E27FC236}">
                      <a16:creationId xmlns:a16="http://schemas.microsoft.com/office/drawing/2014/main" id="{04362FBE-5389-474B-B799-8F2C225EF680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365760" cy="36576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Oval 182">
                  <a:extLst>
                    <a:ext uri="{FF2B5EF4-FFF2-40B4-BE49-F238E27FC236}">
                      <a16:creationId xmlns:a16="http://schemas.microsoft.com/office/drawing/2014/main" id="{AEC0B985-C78F-EA4A-8210-8C32BE017A86}"/>
                    </a:ext>
                  </a:extLst>
                </p:cNvPr>
                <p:cNvSpPr/>
                <p:nvPr/>
              </p:nvSpPr>
              <p:spPr>
                <a:xfrm>
                  <a:off x="3419747" y="2901076"/>
                  <a:ext cx="93467" cy="9144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03AE039F-4EB3-B146-B54E-165E7E69EA82}"/>
                    </a:ext>
                  </a:extLst>
                </p:cNvPr>
                <p:cNvSpPr/>
                <p:nvPr/>
              </p:nvSpPr>
              <p:spPr>
                <a:xfrm>
                  <a:off x="2770632" y="2798064"/>
                  <a:ext cx="1572768" cy="7315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56A6A87-F9FA-5F46-B157-AA5D8C7C2CA7}"/>
                </a:ext>
              </a:extLst>
            </p:cNvPr>
            <p:cNvGrpSpPr/>
            <p:nvPr/>
          </p:nvGrpSpPr>
          <p:grpSpPr>
            <a:xfrm>
              <a:off x="9204881" y="3215409"/>
              <a:ext cx="1638433" cy="224347"/>
              <a:chOff x="3374136" y="2800907"/>
              <a:chExt cx="1638433" cy="224347"/>
            </a:xfrm>
          </p:grpSpPr>
          <p:grpSp>
            <p:nvGrpSpPr>
              <p:cNvPr id="152" name="Group 151">
                <a:extLst>
                  <a:ext uri="{FF2B5EF4-FFF2-40B4-BE49-F238E27FC236}">
                    <a16:creationId xmlns:a16="http://schemas.microsoft.com/office/drawing/2014/main" id="{668AA063-A4A6-CE42-B8DF-EEFFAAACF28D}"/>
                  </a:ext>
                </a:extLst>
              </p:cNvPr>
              <p:cNvGrpSpPr/>
              <p:nvPr/>
            </p:nvGrpSpPr>
            <p:grpSpPr>
              <a:xfrm>
                <a:off x="3374136" y="2807208"/>
                <a:ext cx="786384" cy="218046"/>
                <a:chOff x="3374136" y="2807208"/>
                <a:chExt cx="786384" cy="218046"/>
              </a:xfrm>
            </p:grpSpPr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BEADC12B-991E-0D4F-9955-8ECC8674C54B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7AA82D37-7C8B-3D42-B2BF-56A75C4A9DDD}"/>
                    </a:ext>
                  </a:extLst>
                </p:cNvPr>
                <p:cNvSpPr/>
                <p:nvPr/>
              </p:nvSpPr>
              <p:spPr>
                <a:xfrm flipV="1">
                  <a:off x="3675888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Oval 167">
                  <a:extLst>
                    <a:ext uri="{FF2B5EF4-FFF2-40B4-BE49-F238E27FC236}">
                      <a16:creationId xmlns:a16="http://schemas.microsoft.com/office/drawing/2014/main" id="{49F3C19C-5B92-E347-B0F1-80989805F335}"/>
                    </a:ext>
                  </a:extLst>
                </p:cNvPr>
                <p:cNvSpPr/>
                <p:nvPr/>
              </p:nvSpPr>
              <p:spPr>
                <a:xfrm flipV="1">
                  <a:off x="3977640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36576"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1F1B45B4-3D9F-5745-BCF9-1A82E821383B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76" name="Oval 175">
                    <a:extLst>
                      <a:ext uri="{FF2B5EF4-FFF2-40B4-BE49-F238E27FC236}">
                        <a16:creationId xmlns:a16="http://schemas.microsoft.com/office/drawing/2014/main" id="{D6DFC8FC-E215-754A-BBB0-312D2148F3B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8036BD74-1D97-7949-96CE-32CF87CC301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AF20E313-BB06-9541-9744-688C8026B7CA}"/>
                    </a:ext>
                  </a:extLst>
                </p:cNvPr>
                <p:cNvGrpSpPr/>
                <p:nvPr/>
              </p:nvGrpSpPr>
              <p:grpSpPr>
                <a:xfrm>
                  <a:off x="3722520" y="2898380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5861CE54-1733-2D48-B2DE-502FB79084E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CD7B98C6-1408-6543-B9D2-FF722CB30AD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664266FA-5229-E448-92B5-E2021EE8002E}"/>
                    </a:ext>
                  </a:extLst>
                </p:cNvPr>
                <p:cNvGrpSpPr/>
                <p:nvPr/>
              </p:nvGrpSpPr>
              <p:grpSpPr>
                <a:xfrm>
                  <a:off x="4020846" y="289972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72" name="Oval 171">
                    <a:extLst>
                      <a:ext uri="{FF2B5EF4-FFF2-40B4-BE49-F238E27FC236}">
                        <a16:creationId xmlns:a16="http://schemas.microsoft.com/office/drawing/2014/main" id="{34DCDE7E-7267-F44F-B7B1-79719CCCA78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42587162-2A17-704B-BAC0-3EA234C4281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53" name="Group 152">
                <a:extLst>
                  <a:ext uri="{FF2B5EF4-FFF2-40B4-BE49-F238E27FC236}">
                    <a16:creationId xmlns:a16="http://schemas.microsoft.com/office/drawing/2014/main" id="{648FD186-83C5-AA4C-974E-68DAF65CB0F6}"/>
                  </a:ext>
                </a:extLst>
              </p:cNvPr>
              <p:cNvGrpSpPr/>
              <p:nvPr/>
            </p:nvGrpSpPr>
            <p:grpSpPr>
              <a:xfrm>
                <a:off x="4226185" y="2800907"/>
                <a:ext cx="786384" cy="219017"/>
                <a:chOff x="2770632" y="2807208"/>
                <a:chExt cx="786384" cy="219017"/>
              </a:xfrm>
            </p:grpSpPr>
            <p:sp>
              <p:nvSpPr>
                <p:cNvPr id="154" name="Oval 153">
                  <a:extLst>
                    <a:ext uri="{FF2B5EF4-FFF2-40B4-BE49-F238E27FC236}">
                      <a16:creationId xmlns:a16="http://schemas.microsoft.com/office/drawing/2014/main" id="{9DD73B94-340D-F34D-9DDA-2AEAF71AB4DF}"/>
                    </a:ext>
                  </a:extLst>
                </p:cNvPr>
                <p:cNvSpPr/>
                <p:nvPr/>
              </p:nvSpPr>
              <p:spPr>
                <a:xfrm flipV="1">
                  <a:off x="2770632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Oval 154">
                  <a:extLst>
                    <a:ext uri="{FF2B5EF4-FFF2-40B4-BE49-F238E27FC236}">
                      <a16:creationId xmlns:a16="http://schemas.microsoft.com/office/drawing/2014/main" id="{A00EAB9F-0E55-434E-B232-77A9AFF9974A}"/>
                    </a:ext>
                  </a:extLst>
                </p:cNvPr>
                <p:cNvSpPr/>
                <p:nvPr/>
              </p:nvSpPr>
              <p:spPr>
                <a:xfrm flipV="1">
                  <a:off x="3072384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6" name="Oval 155">
                  <a:extLst>
                    <a:ext uri="{FF2B5EF4-FFF2-40B4-BE49-F238E27FC236}">
                      <a16:creationId xmlns:a16="http://schemas.microsoft.com/office/drawing/2014/main" id="{1F624208-A2C3-4C4D-948E-F94BA1C08133}"/>
                    </a:ext>
                  </a:extLst>
                </p:cNvPr>
                <p:cNvSpPr/>
                <p:nvPr/>
              </p:nvSpPr>
              <p:spPr>
                <a:xfrm flipV="1">
                  <a:off x="3374136" y="2807208"/>
                  <a:ext cx="182880" cy="182880"/>
                </a:xfrm>
                <a:prstGeom prst="ellipse">
                  <a:avLst/>
                </a:prstGeom>
                <a:solidFill>
                  <a:srgbClr val="FF5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57" name="Group 156">
                  <a:extLst>
                    <a:ext uri="{FF2B5EF4-FFF2-40B4-BE49-F238E27FC236}">
                      <a16:creationId xmlns:a16="http://schemas.microsoft.com/office/drawing/2014/main" id="{0A585597-7285-284D-8499-A227CD2E0A35}"/>
                    </a:ext>
                  </a:extLst>
                </p:cNvPr>
                <p:cNvGrpSpPr/>
                <p:nvPr/>
              </p:nvGrpSpPr>
              <p:grpSpPr>
                <a:xfrm>
                  <a:off x="2819400" y="290204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64" name="Oval 163">
                    <a:extLst>
                      <a:ext uri="{FF2B5EF4-FFF2-40B4-BE49-F238E27FC236}">
                        <a16:creationId xmlns:a16="http://schemas.microsoft.com/office/drawing/2014/main" id="{01697B6C-6679-E24B-B300-F461D091EB2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5" name="Rectangle 164">
                    <a:extLst>
                      <a:ext uri="{FF2B5EF4-FFF2-40B4-BE49-F238E27FC236}">
                        <a16:creationId xmlns:a16="http://schemas.microsoft.com/office/drawing/2014/main" id="{6613FA4E-482C-5E42-B050-ED5F0B89D8A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id="{9775C43E-93C9-0146-A964-9B0E4004B870}"/>
                    </a:ext>
                  </a:extLst>
                </p:cNvPr>
                <p:cNvGrpSpPr/>
                <p:nvPr/>
              </p:nvGrpSpPr>
              <p:grpSpPr>
                <a:xfrm>
                  <a:off x="3122174" y="289935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62" name="Oval 161">
                    <a:extLst>
                      <a:ext uri="{FF2B5EF4-FFF2-40B4-BE49-F238E27FC236}">
                        <a16:creationId xmlns:a16="http://schemas.microsoft.com/office/drawing/2014/main" id="{E2BC1057-B331-AE4D-84CC-BB042043924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7FABE4A9-EC15-1349-BD87-9285592258B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D7128CCF-67AF-0E45-A7E1-BA5C9907AD1B}"/>
                    </a:ext>
                  </a:extLst>
                </p:cNvPr>
                <p:cNvGrpSpPr/>
                <p:nvPr/>
              </p:nvGrpSpPr>
              <p:grpSpPr>
                <a:xfrm>
                  <a:off x="3419746" y="2901076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60" name="Oval 159">
                    <a:extLst>
                      <a:ext uri="{FF2B5EF4-FFF2-40B4-BE49-F238E27FC236}">
                        <a16:creationId xmlns:a16="http://schemas.microsoft.com/office/drawing/2014/main" id="{21AD118C-4805-0740-A786-706A32231644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E2F4AB5B-662D-BA46-B9B5-F335A064F8EA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F1231053-0764-5840-A4FA-CAD0559BAF6E}"/>
                </a:ext>
              </a:extLst>
            </p:cNvPr>
            <p:cNvSpPr/>
            <p:nvPr/>
          </p:nvSpPr>
          <p:spPr>
            <a:xfrm>
              <a:off x="8250576" y="3410086"/>
              <a:ext cx="3552043" cy="393465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latin typeface="Calibri" panose="020F0502020204030204" pitchFamily="34" charset="0"/>
                  <a:cs typeface="Calibri" panose="020F0502020204030204" pitchFamily="34" charset="0"/>
                </a:rPr>
                <a:t>Substrate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9BB31810-12CF-A949-86D4-176BE685FB8C}"/>
                </a:ext>
              </a:extLst>
            </p:cNvPr>
            <p:cNvSpPr/>
            <p:nvPr/>
          </p:nvSpPr>
          <p:spPr>
            <a:xfrm>
              <a:off x="9147130" y="3076983"/>
              <a:ext cx="1765902" cy="212561"/>
            </a:xfrm>
            <a:prstGeom prst="roundRect">
              <a:avLst/>
            </a:prstGeom>
            <a:solidFill>
              <a:srgbClr val="7F360D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TSMC 6nm SoC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10E5AC00-A4E0-974F-AF72-671A491BDFB9}"/>
                </a:ext>
              </a:extLst>
            </p:cNvPr>
            <p:cNvGrpSpPr/>
            <p:nvPr/>
          </p:nvGrpSpPr>
          <p:grpSpPr>
            <a:xfrm>
              <a:off x="8763857" y="2619751"/>
              <a:ext cx="2454815" cy="321786"/>
              <a:chOff x="7724183" y="4952408"/>
              <a:chExt cx="2454815" cy="321786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F63303A8-4325-0243-AA34-FE109939AF55}"/>
                  </a:ext>
                </a:extLst>
              </p:cNvPr>
              <p:cNvSpPr/>
              <p:nvPr/>
            </p:nvSpPr>
            <p:spPr>
              <a:xfrm>
                <a:off x="7724183" y="4952408"/>
                <a:ext cx="968152" cy="19674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sp>
            <p:nvSpPr>
              <p:cNvPr id="51" name="Rounded Rectangle 50">
                <a:extLst>
                  <a:ext uri="{FF2B5EF4-FFF2-40B4-BE49-F238E27FC236}">
                    <a16:creationId xmlns:a16="http://schemas.microsoft.com/office/drawing/2014/main" id="{2707BEBD-5C28-6B41-9B54-2BBD5B6EBFB7}"/>
                  </a:ext>
                </a:extLst>
              </p:cNvPr>
              <p:cNvSpPr/>
              <p:nvPr/>
            </p:nvSpPr>
            <p:spPr>
              <a:xfrm>
                <a:off x="9210846" y="4952408"/>
                <a:ext cx="968152" cy="196742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latin typeface="Calibri" panose="020F0502020204030204" pitchFamily="34" charset="0"/>
                    <a:cs typeface="Calibri" panose="020F0502020204030204" pitchFamily="34" charset="0"/>
                  </a:rPr>
                  <a:t>GPU</a:t>
                </a:r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0B4DA090-A1FF-2B4B-AD8F-8EB5B032775D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7913666" y="5154915"/>
                <a:ext cx="570202" cy="119279"/>
                <a:chOff x="1957457" y="2130277"/>
                <a:chExt cx="1147530" cy="240050"/>
              </a:xfrm>
            </p:grpSpPr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B6D8F198-1029-2540-A627-D4B4AF90135F}"/>
                    </a:ext>
                  </a:extLst>
                </p:cNvPr>
                <p:cNvGrpSpPr/>
                <p:nvPr/>
              </p:nvGrpSpPr>
              <p:grpSpPr>
                <a:xfrm>
                  <a:off x="1957457" y="2153791"/>
                  <a:ext cx="92009" cy="215565"/>
                  <a:chOff x="1752599" y="1478865"/>
                  <a:chExt cx="92009" cy="215565"/>
                </a:xfrm>
              </p:grpSpPr>
              <p:sp>
                <p:nvSpPr>
                  <p:cNvPr id="150" name="Oval 149">
                    <a:extLst>
                      <a:ext uri="{FF2B5EF4-FFF2-40B4-BE49-F238E27FC236}">
                        <a16:creationId xmlns:a16="http://schemas.microsoft.com/office/drawing/2014/main" id="{D01957DB-878F-DD43-97EE-9DF36EB5AA6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8865"/>
                    <a:ext cx="92009" cy="182837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C11278E5-C035-2143-B20D-8EFA845E1C4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531A6DB0-408E-C440-AF2E-D9878C3E1712}"/>
                    </a:ext>
                  </a:extLst>
                </p:cNvPr>
                <p:cNvGrpSpPr/>
                <p:nvPr/>
              </p:nvGrpSpPr>
              <p:grpSpPr>
                <a:xfrm>
                  <a:off x="2109858" y="2153788"/>
                  <a:ext cx="92009" cy="216539"/>
                  <a:chOff x="1752599" y="1477891"/>
                  <a:chExt cx="92009" cy="216539"/>
                </a:xfrm>
              </p:grpSpPr>
              <p:sp>
                <p:nvSpPr>
                  <p:cNvPr id="148" name="Oval 147">
                    <a:extLst>
                      <a:ext uri="{FF2B5EF4-FFF2-40B4-BE49-F238E27FC236}">
                        <a16:creationId xmlns:a16="http://schemas.microsoft.com/office/drawing/2014/main" id="{D769027B-E9C1-6546-B385-95658E28355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77891"/>
                    <a:ext cx="92009" cy="18380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CAB1DC25-96E7-994A-B047-A433DDBC0BA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0" name="Group 129">
                  <a:extLst>
                    <a:ext uri="{FF2B5EF4-FFF2-40B4-BE49-F238E27FC236}">
                      <a16:creationId xmlns:a16="http://schemas.microsoft.com/office/drawing/2014/main" id="{C8F99974-ED2C-AB4E-B44D-ECBB3AC5D7F6}"/>
                    </a:ext>
                  </a:extLst>
                </p:cNvPr>
                <p:cNvGrpSpPr/>
                <p:nvPr/>
              </p:nvGrpSpPr>
              <p:grpSpPr>
                <a:xfrm>
                  <a:off x="2260231" y="2166767"/>
                  <a:ext cx="92009" cy="199893"/>
                  <a:chOff x="1752599" y="1494537"/>
                  <a:chExt cx="92009" cy="199893"/>
                </a:xfrm>
              </p:grpSpPr>
              <p:sp>
                <p:nvSpPr>
                  <p:cNvPr id="146" name="Oval 145">
                    <a:extLst>
                      <a:ext uri="{FF2B5EF4-FFF2-40B4-BE49-F238E27FC236}">
                        <a16:creationId xmlns:a16="http://schemas.microsoft.com/office/drawing/2014/main" id="{F4ADC59C-AFEC-C84E-B9F3-F12993FC6C6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37"/>
                    <a:ext cx="92009" cy="16715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Rectangle 146">
                    <a:extLst>
                      <a:ext uri="{FF2B5EF4-FFF2-40B4-BE49-F238E27FC236}">
                        <a16:creationId xmlns:a16="http://schemas.microsoft.com/office/drawing/2014/main" id="{61335D06-CB0A-B446-9A15-10D38F69E20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392041A4-31F9-A04E-A50F-E224BED929F7}"/>
                    </a:ext>
                  </a:extLst>
                </p:cNvPr>
                <p:cNvGrpSpPr/>
                <p:nvPr/>
              </p:nvGrpSpPr>
              <p:grpSpPr>
                <a:xfrm>
                  <a:off x="2412632" y="2166768"/>
                  <a:ext cx="92009" cy="200863"/>
                  <a:chOff x="1752599" y="1493567"/>
                  <a:chExt cx="92009" cy="200863"/>
                </a:xfrm>
              </p:grpSpPr>
              <p:sp>
                <p:nvSpPr>
                  <p:cNvPr id="144" name="Oval 143">
                    <a:extLst>
                      <a:ext uri="{FF2B5EF4-FFF2-40B4-BE49-F238E27FC236}">
                        <a16:creationId xmlns:a16="http://schemas.microsoft.com/office/drawing/2014/main" id="{9D94ED88-BA23-D349-8EFB-5DB66FEC66D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567"/>
                    <a:ext cx="92009" cy="16812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EF6E9777-A08F-3840-A55B-CBBBFB89FC4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2" name="Group 131">
                  <a:extLst>
                    <a:ext uri="{FF2B5EF4-FFF2-40B4-BE49-F238E27FC236}">
                      <a16:creationId xmlns:a16="http://schemas.microsoft.com/office/drawing/2014/main" id="{D1607AD9-45A3-2F43-BE2D-D38858C04861}"/>
                    </a:ext>
                  </a:extLst>
                </p:cNvPr>
                <p:cNvGrpSpPr/>
                <p:nvPr/>
              </p:nvGrpSpPr>
              <p:grpSpPr>
                <a:xfrm>
                  <a:off x="2557803" y="2130277"/>
                  <a:ext cx="92009" cy="238108"/>
                  <a:chOff x="1752599" y="1456322"/>
                  <a:chExt cx="92009" cy="238108"/>
                </a:xfrm>
              </p:grpSpPr>
              <p:sp>
                <p:nvSpPr>
                  <p:cNvPr id="142" name="Oval 141">
                    <a:extLst>
                      <a:ext uri="{FF2B5EF4-FFF2-40B4-BE49-F238E27FC236}">
                        <a16:creationId xmlns:a16="http://schemas.microsoft.com/office/drawing/2014/main" id="{97EED010-5D4B-EC42-9EB3-BCA7E97EDC6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6322"/>
                    <a:ext cx="92009" cy="20537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F742561B-FBC9-0E42-8ACE-9E023C3FC37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9F7C578B-2E79-C84C-BED1-78EEB2CC1C81}"/>
                    </a:ext>
                  </a:extLst>
                </p:cNvPr>
                <p:cNvGrpSpPr/>
                <p:nvPr/>
              </p:nvGrpSpPr>
              <p:grpSpPr>
                <a:xfrm>
                  <a:off x="2710204" y="2130288"/>
                  <a:ext cx="92009" cy="239068"/>
                  <a:chOff x="1752599" y="1455362"/>
                  <a:chExt cx="92009" cy="239068"/>
                </a:xfrm>
              </p:grpSpPr>
              <p:sp>
                <p:nvSpPr>
                  <p:cNvPr id="140" name="Oval 139">
                    <a:extLst>
                      <a:ext uri="{FF2B5EF4-FFF2-40B4-BE49-F238E27FC236}">
                        <a16:creationId xmlns:a16="http://schemas.microsoft.com/office/drawing/2014/main" id="{AA240189-7A08-3D45-87C9-857347C980D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55362"/>
                    <a:ext cx="92009" cy="206331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Rectangle 140">
                    <a:extLst>
                      <a:ext uri="{FF2B5EF4-FFF2-40B4-BE49-F238E27FC236}">
                        <a16:creationId xmlns:a16="http://schemas.microsoft.com/office/drawing/2014/main" id="{8F8EE619-7FB1-B84C-A7C1-732D297085F1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CF3C96B0-8A29-1B4D-B18D-C951D6B3A680}"/>
                    </a:ext>
                  </a:extLst>
                </p:cNvPr>
                <p:cNvGrpSpPr/>
                <p:nvPr/>
              </p:nvGrpSpPr>
              <p:grpSpPr>
                <a:xfrm>
                  <a:off x="2860577" y="2153804"/>
                  <a:ext cx="92009" cy="211885"/>
                  <a:chOff x="1752599" y="1482545"/>
                  <a:chExt cx="92009" cy="211885"/>
                </a:xfrm>
              </p:grpSpPr>
              <p:sp>
                <p:nvSpPr>
                  <p:cNvPr id="138" name="Oval 137">
                    <a:extLst>
                      <a:ext uri="{FF2B5EF4-FFF2-40B4-BE49-F238E27FC236}">
                        <a16:creationId xmlns:a16="http://schemas.microsoft.com/office/drawing/2014/main" id="{8C65F827-3747-8445-8128-CDDD4968D2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2545"/>
                    <a:ext cx="92009" cy="1791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15CC78C1-D82F-9F44-A2C0-82DAC28D9D7D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CCC596CF-E1DE-A245-BF73-2AE7DD8E3EE2}"/>
                    </a:ext>
                  </a:extLst>
                </p:cNvPr>
                <p:cNvGrpSpPr/>
                <p:nvPr/>
              </p:nvGrpSpPr>
              <p:grpSpPr>
                <a:xfrm>
                  <a:off x="3012978" y="2166777"/>
                  <a:ext cx="92009" cy="199883"/>
                  <a:chOff x="1752599" y="1494547"/>
                  <a:chExt cx="92009" cy="199883"/>
                </a:xfrm>
              </p:grpSpPr>
              <p:sp>
                <p:nvSpPr>
                  <p:cNvPr id="136" name="Oval 135">
                    <a:extLst>
                      <a:ext uri="{FF2B5EF4-FFF2-40B4-BE49-F238E27FC236}">
                        <a16:creationId xmlns:a16="http://schemas.microsoft.com/office/drawing/2014/main" id="{30412B09-1812-B14F-AC0B-8D3A905C17C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547"/>
                    <a:ext cx="92009" cy="167145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8AA93066-140C-E043-A256-D6E7D3C97B8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9D682AA1-B566-A54F-AF3E-0C4C341A908E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791366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104" name="Group 103">
                  <a:extLst>
                    <a:ext uri="{FF2B5EF4-FFF2-40B4-BE49-F238E27FC236}">
                      <a16:creationId xmlns:a16="http://schemas.microsoft.com/office/drawing/2014/main" id="{6D9918ED-4068-F44D-A2D3-1628FAC0F96B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6" name="Oval 125">
                    <a:extLst>
                      <a:ext uri="{FF2B5EF4-FFF2-40B4-BE49-F238E27FC236}">
                        <a16:creationId xmlns:a16="http://schemas.microsoft.com/office/drawing/2014/main" id="{0D61B89C-B081-FB4C-8B2C-AB7D30C71CB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128518B4-D8A6-3C47-BFFB-C4E44EB877F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5" name="Group 104">
                  <a:extLst>
                    <a:ext uri="{FF2B5EF4-FFF2-40B4-BE49-F238E27FC236}">
                      <a16:creationId xmlns:a16="http://schemas.microsoft.com/office/drawing/2014/main" id="{0747E267-3AA1-9A4C-993E-08974B3BEE40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4" name="Oval 123">
                    <a:extLst>
                      <a:ext uri="{FF2B5EF4-FFF2-40B4-BE49-F238E27FC236}">
                        <a16:creationId xmlns:a16="http://schemas.microsoft.com/office/drawing/2014/main" id="{8CDA2E05-934E-6D4D-A654-4C5AE1A157D0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5" name="Rectangle 124">
                    <a:extLst>
                      <a:ext uri="{FF2B5EF4-FFF2-40B4-BE49-F238E27FC236}">
                        <a16:creationId xmlns:a16="http://schemas.microsoft.com/office/drawing/2014/main" id="{71E038F0-0B06-A846-A361-0821E32BAE6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6" name="Group 105">
                  <a:extLst>
                    <a:ext uri="{FF2B5EF4-FFF2-40B4-BE49-F238E27FC236}">
                      <a16:creationId xmlns:a16="http://schemas.microsoft.com/office/drawing/2014/main" id="{F9118899-7AE0-D842-9BB7-88C16976A7EE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2" name="Oval 121">
                    <a:extLst>
                      <a:ext uri="{FF2B5EF4-FFF2-40B4-BE49-F238E27FC236}">
                        <a16:creationId xmlns:a16="http://schemas.microsoft.com/office/drawing/2014/main" id="{5F20B4E0-44E0-4C4A-B9FF-EB88C7638027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BD554E11-D0AB-3B4C-B9A9-219ECE02290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id="{61D38030-FAEB-4C49-8199-DBEF5EBB3F64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20" name="Oval 119">
                    <a:extLst>
                      <a:ext uri="{FF2B5EF4-FFF2-40B4-BE49-F238E27FC236}">
                        <a16:creationId xmlns:a16="http://schemas.microsoft.com/office/drawing/2014/main" id="{1BE14322-96D6-A64B-8477-FDA87F70F61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1C3FB806-E4D4-3548-9517-71CC0AED8BF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DDA0A0F3-9648-5449-9C5D-64309AF186B3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18" name="Oval 117">
                    <a:extLst>
                      <a:ext uri="{FF2B5EF4-FFF2-40B4-BE49-F238E27FC236}">
                        <a16:creationId xmlns:a16="http://schemas.microsoft.com/office/drawing/2014/main" id="{82643D21-C9D4-984D-A825-6306D74D4622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33E42152-B6B5-AF44-AACF-2773F79CD48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0F82761D-31F1-4F4A-B7BD-DCBC1BA95C5C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16" name="Oval 115">
                    <a:extLst>
                      <a:ext uri="{FF2B5EF4-FFF2-40B4-BE49-F238E27FC236}">
                        <a16:creationId xmlns:a16="http://schemas.microsoft.com/office/drawing/2014/main" id="{1DD6EBB5-C4BB-9F48-87F1-0B5362ABB9D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7" name="Rectangle 116">
                    <a:extLst>
                      <a:ext uri="{FF2B5EF4-FFF2-40B4-BE49-F238E27FC236}">
                        <a16:creationId xmlns:a16="http://schemas.microsoft.com/office/drawing/2014/main" id="{8CD5F088-2E3F-DD4D-8144-95260F2B81E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D9B9DD37-A130-F847-897E-38476AE835CE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14" name="Oval 113">
                    <a:extLst>
                      <a:ext uri="{FF2B5EF4-FFF2-40B4-BE49-F238E27FC236}">
                        <a16:creationId xmlns:a16="http://schemas.microsoft.com/office/drawing/2014/main" id="{7333DED5-6DE1-E14F-9AE0-4A0FCC1D7B6B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5" name="Rectangle 114">
                    <a:extLst>
                      <a:ext uri="{FF2B5EF4-FFF2-40B4-BE49-F238E27FC236}">
                        <a16:creationId xmlns:a16="http://schemas.microsoft.com/office/drawing/2014/main" id="{9B13B0BF-4883-E94E-B6B6-D857B9675D1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11" name="Group 110">
                  <a:extLst>
                    <a:ext uri="{FF2B5EF4-FFF2-40B4-BE49-F238E27FC236}">
                      <a16:creationId xmlns:a16="http://schemas.microsoft.com/office/drawing/2014/main" id="{85790E8B-0FED-394F-A0A5-A000B35DE39E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112" name="Oval 111">
                    <a:extLst>
                      <a:ext uri="{FF2B5EF4-FFF2-40B4-BE49-F238E27FC236}">
                        <a16:creationId xmlns:a16="http://schemas.microsoft.com/office/drawing/2014/main" id="{2C75FD59-0526-2B41-8F6A-D68F3A6D1E8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B8C59449-A5B2-CE43-BA3A-EBFB345A678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1C268CB7-1C2A-BB40-952F-B1513B9E4E58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9405396" y="5154922"/>
                <a:ext cx="570202" cy="118032"/>
                <a:chOff x="1957457" y="2132788"/>
                <a:chExt cx="1147530" cy="237539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3209332D-EAF8-514C-823C-8D78EDF63351}"/>
                    </a:ext>
                  </a:extLst>
                </p:cNvPr>
                <p:cNvGrpSpPr/>
                <p:nvPr/>
              </p:nvGrpSpPr>
              <p:grpSpPr>
                <a:xfrm>
                  <a:off x="1957457" y="2169276"/>
                  <a:ext cx="92009" cy="200080"/>
                  <a:chOff x="1752599" y="1494350"/>
                  <a:chExt cx="92009" cy="200080"/>
                </a:xfrm>
              </p:grpSpPr>
              <p:sp>
                <p:nvSpPr>
                  <p:cNvPr id="102" name="Oval 101">
                    <a:extLst>
                      <a:ext uri="{FF2B5EF4-FFF2-40B4-BE49-F238E27FC236}">
                        <a16:creationId xmlns:a16="http://schemas.microsoft.com/office/drawing/2014/main" id="{F40016D8-F457-FC4A-BF8B-543DF11F836B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50"/>
                    <a:ext cx="92009" cy="16734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2D8A1299-8169-3E46-B3A0-0B9C517D071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4F195555-F3BD-EF4A-A454-F34AB325484C}"/>
                    </a:ext>
                  </a:extLst>
                </p:cNvPr>
                <p:cNvGrpSpPr/>
                <p:nvPr/>
              </p:nvGrpSpPr>
              <p:grpSpPr>
                <a:xfrm>
                  <a:off x="2109858" y="2169279"/>
                  <a:ext cx="92009" cy="201048"/>
                  <a:chOff x="1752599" y="1493382"/>
                  <a:chExt cx="92009" cy="201048"/>
                </a:xfrm>
              </p:grpSpPr>
              <p:sp>
                <p:nvSpPr>
                  <p:cNvPr id="100" name="Oval 99">
                    <a:extLst>
                      <a:ext uri="{FF2B5EF4-FFF2-40B4-BE49-F238E27FC236}">
                        <a16:creationId xmlns:a16="http://schemas.microsoft.com/office/drawing/2014/main" id="{A3849E24-AF37-5A4E-B187-1917643F5954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3382"/>
                    <a:ext cx="92009" cy="16831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1" name="Rectangle 100">
                    <a:extLst>
                      <a:ext uri="{FF2B5EF4-FFF2-40B4-BE49-F238E27FC236}">
                        <a16:creationId xmlns:a16="http://schemas.microsoft.com/office/drawing/2014/main" id="{75F96298-A6E0-AF40-B800-498B5FAE792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9213C464-27EF-794C-B43E-D1B52BD1853B}"/>
                    </a:ext>
                  </a:extLst>
                </p:cNvPr>
                <p:cNvGrpSpPr/>
                <p:nvPr/>
              </p:nvGrpSpPr>
              <p:grpSpPr>
                <a:xfrm>
                  <a:off x="2260231" y="2132788"/>
                  <a:ext cx="92009" cy="233872"/>
                  <a:chOff x="1752599" y="1460558"/>
                  <a:chExt cx="92009" cy="233872"/>
                </a:xfrm>
              </p:grpSpPr>
              <p:sp>
                <p:nvSpPr>
                  <p:cNvPr id="98" name="Oval 97">
                    <a:extLst>
                      <a:ext uri="{FF2B5EF4-FFF2-40B4-BE49-F238E27FC236}">
                        <a16:creationId xmlns:a16="http://schemas.microsoft.com/office/drawing/2014/main" id="{72EA0347-5F57-8B4A-8BDA-4FA3669A780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60558"/>
                    <a:ext cx="92009" cy="20113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" name="Rectangle 98">
                    <a:extLst>
                      <a:ext uri="{FF2B5EF4-FFF2-40B4-BE49-F238E27FC236}">
                        <a16:creationId xmlns:a16="http://schemas.microsoft.com/office/drawing/2014/main" id="{2F29D3B7-2C3F-C344-A821-034795C394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6E2A3C83-D542-344E-B455-87BB3578E931}"/>
                    </a:ext>
                  </a:extLst>
                </p:cNvPr>
                <p:cNvGrpSpPr/>
                <p:nvPr/>
              </p:nvGrpSpPr>
              <p:grpSpPr>
                <a:xfrm>
                  <a:off x="2412632" y="2156299"/>
                  <a:ext cx="92009" cy="211332"/>
                  <a:chOff x="1752599" y="1483098"/>
                  <a:chExt cx="92009" cy="211332"/>
                </a:xfrm>
              </p:grpSpPr>
              <p:sp>
                <p:nvSpPr>
                  <p:cNvPr id="96" name="Oval 95">
                    <a:extLst>
                      <a:ext uri="{FF2B5EF4-FFF2-40B4-BE49-F238E27FC236}">
                        <a16:creationId xmlns:a16="http://schemas.microsoft.com/office/drawing/2014/main" id="{2D82465B-D95C-7C40-8FA5-55F227A12955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3098"/>
                    <a:ext cx="92009" cy="17859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C9A99EEE-795C-D742-B730-257FE97647D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D62F0B1F-BBA8-5944-A9C6-6F7F1BBC3C94}"/>
                    </a:ext>
                  </a:extLst>
                </p:cNvPr>
                <p:cNvGrpSpPr/>
                <p:nvPr/>
              </p:nvGrpSpPr>
              <p:grpSpPr>
                <a:xfrm>
                  <a:off x="2557803" y="2169273"/>
                  <a:ext cx="92009" cy="199112"/>
                  <a:chOff x="1752599" y="1495318"/>
                  <a:chExt cx="92009" cy="199112"/>
                </a:xfrm>
              </p:grpSpPr>
              <p:sp>
                <p:nvSpPr>
                  <p:cNvPr id="94" name="Oval 93">
                    <a:extLst>
                      <a:ext uri="{FF2B5EF4-FFF2-40B4-BE49-F238E27FC236}">
                        <a16:creationId xmlns:a16="http://schemas.microsoft.com/office/drawing/2014/main" id="{90AEA827-27F9-4F4E-9AA1-46F06FBAD53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5318"/>
                    <a:ext cx="92009" cy="16637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B29E4355-4000-6546-B037-D32784BD041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5C732E96-7600-9546-8ACC-AB6E6C9BCA04}"/>
                    </a:ext>
                  </a:extLst>
                </p:cNvPr>
                <p:cNvGrpSpPr/>
                <p:nvPr/>
              </p:nvGrpSpPr>
              <p:grpSpPr>
                <a:xfrm>
                  <a:off x="2710204" y="2169274"/>
                  <a:ext cx="92009" cy="200082"/>
                  <a:chOff x="1752599" y="1494348"/>
                  <a:chExt cx="92009" cy="200082"/>
                </a:xfrm>
              </p:grpSpPr>
              <p:sp>
                <p:nvSpPr>
                  <p:cNvPr id="92" name="Oval 91">
                    <a:extLst>
                      <a:ext uri="{FF2B5EF4-FFF2-40B4-BE49-F238E27FC236}">
                        <a16:creationId xmlns:a16="http://schemas.microsoft.com/office/drawing/2014/main" id="{6B67E337-4C70-9346-9DD6-EDF2307589C6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4348"/>
                    <a:ext cx="92009" cy="167344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5DDC49BE-BFDE-A244-97C3-19AEB8E2708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BFF26D44-E68B-0242-A903-C06DB5836724}"/>
                    </a:ext>
                  </a:extLst>
                </p:cNvPr>
                <p:cNvGrpSpPr/>
                <p:nvPr/>
              </p:nvGrpSpPr>
              <p:grpSpPr>
                <a:xfrm>
                  <a:off x="2860577" y="2156299"/>
                  <a:ext cx="92009" cy="209390"/>
                  <a:chOff x="1752599" y="1485040"/>
                  <a:chExt cx="92009" cy="209390"/>
                </a:xfrm>
              </p:grpSpPr>
              <p:sp>
                <p:nvSpPr>
                  <p:cNvPr id="90" name="Oval 89">
                    <a:extLst>
                      <a:ext uri="{FF2B5EF4-FFF2-40B4-BE49-F238E27FC236}">
                        <a16:creationId xmlns:a16="http://schemas.microsoft.com/office/drawing/2014/main" id="{1EC0F826-7178-9C48-970D-A8A88DD229A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85040"/>
                    <a:ext cx="92009" cy="176652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1F46E47D-FEC1-E444-A5B5-0D279003B169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7" name="Group 86">
                  <a:extLst>
                    <a:ext uri="{FF2B5EF4-FFF2-40B4-BE49-F238E27FC236}">
                      <a16:creationId xmlns:a16="http://schemas.microsoft.com/office/drawing/2014/main" id="{EFF15045-E3B0-444C-A2DE-CA7AB63A4F17}"/>
                    </a:ext>
                  </a:extLst>
                </p:cNvPr>
                <p:cNvGrpSpPr/>
                <p:nvPr/>
              </p:nvGrpSpPr>
              <p:grpSpPr>
                <a:xfrm>
                  <a:off x="3012978" y="2169275"/>
                  <a:ext cx="92009" cy="197385"/>
                  <a:chOff x="1752599" y="1497045"/>
                  <a:chExt cx="92009" cy="197385"/>
                </a:xfrm>
              </p:grpSpPr>
              <p:sp>
                <p:nvSpPr>
                  <p:cNvPr id="88" name="Oval 87">
                    <a:extLst>
                      <a:ext uri="{FF2B5EF4-FFF2-40B4-BE49-F238E27FC236}">
                        <a16:creationId xmlns:a16="http://schemas.microsoft.com/office/drawing/2014/main" id="{8189E5AD-2B7A-1E4B-AC8E-283E9314EC6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497045"/>
                    <a:ext cx="92009" cy="164648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7CA891AD-2994-B049-A08D-550040261D1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427EEAB0-BE64-8E4E-876C-407C86D49036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 flipV="1">
                <a:off x="9405396" y="5149616"/>
                <a:ext cx="570927" cy="64008"/>
                <a:chOff x="1957457" y="2241511"/>
                <a:chExt cx="1148989" cy="128816"/>
              </a:xfrm>
            </p:grpSpPr>
            <p:grpSp>
              <p:nvGrpSpPr>
                <p:cNvPr id="56" name="Group 55">
                  <a:extLst>
                    <a:ext uri="{FF2B5EF4-FFF2-40B4-BE49-F238E27FC236}">
                      <a16:creationId xmlns:a16="http://schemas.microsoft.com/office/drawing/2014/main" id="{BCAD3DEC-7F4F-2645-AEB3-4B31FA3729E0}"/>
                    </a:ext>
                  </a:extLst>
                </p:cNvPr>
                <p:cNvGrpSpPr/>
                <p:nvPr/>
              </p:nvGrpSpPr>
              <p:grpSpPr>
                <a:xfrm>
                  <a:off x="1957457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8" name="Oval 77">
                    <a:extLst>
                      <a:ext uri="{FF2B5EF4-FFF2-40B4-BE49-F238E27FC236}">
                        <a16:creationId xmlns:a16="http://schemas.microsoft.com/office/drawing/2014/main" id="{704F4BBF-7AB9-6342-8986-243DDE01D21D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1C8DCF3A-2E45-954A-88F8-5C7CB5869443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5D622E2F-34B2-4B4C-BB50-5FE9D18B240C}"/>
                    </a:ext>
                  </a:extLst>
                </p:cNvPr>
                <p:cNvGrpSpPr/>
                <p:nvPr/>
              </p:nvGrpSpPr>
              <p:grpSpPr>
                <a:xfrm>
                  <a:off x="2109858" y="2246149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id="{1CEF42F7-0808-7244-9BA8-F2366BF366A1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93757018-C459-FD45-B246-27B792E2933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5CE52C45-03F5-754B-994C-0E3C5772764A}"/>
                    </a:ext>
                  </a:extLst>
                </p:cNvPr>
                <p:cNvGrpSpPr/>
                <p:nvPr/>
              </p:nvGrpSpPr>
              <p:grpSpPr>
                <a:xfrm>
                  <a:off x="2260231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4" name="Oval 73">
                    <a:extLst>
                      <a:ext uri="{FF2B5EF4-FFF2-40B4-BE49-F238E27FC236}">
                        <a16:creationId xmlns:a16="http://schemas.microsoft.com/office/drawing/2014/main" id="{9C3C566B-0337-EA4A-B2F3-1B22516951EC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Rectangle 74">
                    <a:extLst>
                      <a:ext uri="{FF2B5EF4-FFF2-40B4-BE49-F238E27FC236}">
                        <a16:creationId xmlns:a16="http://schemas.microsoft.com/office/drawing/2014/main" id="{E4B7123D-A6F6-9446-9157-AB752420BF2C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C3F0B0F3-CEA6-5940-8B9A-5D2B11A13BB2}"/>
                    </a:ext>
                  </a:extLst>
                </p:cNvPr>
                <p:cNvGrpSpPr/>
                <p:nvPr/>
              </p:nvGrpSpPr>
              <p:grpSpPr>
                <a:xfrm>
                  <a:off x="2412632" y="2243453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2" name="Oval 71">
                    <a:extLst>
                      <a:ext uri="{FF2B5EF4-FFF2-40B4-BE49-F238E27FC236}">
                        <a16:creationId xmlns:a16="http://schemas.microsoft.com/office/drawing/2014/main" id="{01054626-A1F7-5149-9EDA-78303B50B07A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BB37FA67-887B-3A49-A6A0-5F6A3D38B680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0CE3AE10-4214-3E45-AA9F-5A6061C4C25C}"/>
                    </a:ext>
                  </a:extLst>
                </p:cNvPr>
                <p:cNvGrpSpPr/>
                <p:nvPr/>
              </p:nvGrpSpPr>
              <p:grpSpPr>
                <a:xfrm>
                  <a:off x="2557803" y="2244207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70" name="Oval 69">
                    <a:extLst>
                      <a:ext uri="{FF2B5EF4-FFF2-40B4-BE49-F238E27FC236}">
                        <a16:creationId xmlns:a16="http://schemas.microsoft.com/office/drawing/2014/main" id="{3A8BE05B-6AAA-1742-B30E-736445E6AB8E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48A0E68B-7412-5D4D-A4F6-D99ABCB2E53F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7367BC6-A27E-9344-ABDD-888A63243AAA}"/>
                    </a:ext>
                  </a:extLst>
                </p:cNvPr>
                <p:cNvGrpSpPr/>
                <p:nvPr/>
              </p:nvGrpSpPr>
              <p:grpSpPr>
                <a:xfrm>
                  <a:off x="2710204" y="2245178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id="{37C089F1-A47E-E548-B654-88D112373C98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09EB1DB4-DCEF-9A4E-AB95-4FA30B2144E8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A0C5A76A-E1F2-3C45-A12D-64355C7E921A}"/>
                    </a:ext>
                  </a:extLst>
                </p:cNvPr>
                <p:cNvGrpSpPr/>
                <p:nvPr/>
              </p:nvGrpSpPr>
              <p:grpSpPr>
                <a:xfrm>
                  <a:off x="2860577" y="2241511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6" name="Oval 65">
                    <a:extLst>
                      <a:ext uri="{FF2B5EF4-FFF2-40B4-BE49-F238E27FC236}">
                        <a16:creationId xmlns:a16="http://schemas.microsoft.com/office/drawing/2014/main" id="{C0515361-DFB6-9348-A39A-D63C99810956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" name="Rectangle 66">
                    <a:extLst>
                      <a:ext uri="{FF2B5EF4-FFF2-40B4-BE49-F238E27FC236}">
                        <a16:creationId xmlns:a16="http://schemas.microsoft.com/office/drawing/2014/main" id="{2B06AF65-8FC9-044F-9E5A-F77DDBDBB392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5ABBC34B-C764-764F-904C-71417ECAC45E}"/>
                    </a:ext>
                  </a:extLst>
                </p:cNvPr>
                <p:cNvGrpSpPr/>
                <p:nvPr/>
              </p:nvGrpSpPr>
              <p:grpSpPr>
                <a:xfrm>
                  <a:off x="3012978" y="2242482"/>
                  <a:ext cx="93468" cy="124178"/>
                  <a:chOff x="1752599" y="1570252"/>
                  <a:chExt cx="93468" cy="124178"/>
                </a:xfrm>
              </p:grpSpPr>
              <p:sp>
                <p:nvSpPr>
                  <p:cNvPr id="64" name="Oval 63">
                    <a:extLst>
                      <a:ext uri="{FF2B5EF4-FFF2-40B4-BE49-F238E27FC236}">
                        <a16:creationId xmlns:a16="http://schemas.microsoft.com/office/drawing/2014/main" id="{F27CF14A-2EDE-3E49-9BBB-5C5EF740C915}"/>
                      </a:ext>
                    </a:extLst>
                  </p:cNvPr>
                  <p:cNvSpPr/>
                  <p:nvPr/>
                </p:nvSpPr>
                <p:spPr>
                  <a:xfrm>
                    <a:off x="1752600" y="1570252"/>
                    <a:ext cx="93467" cy="91440"/>
                  </a:xfrm>
                  <a:prstGeom prst="ellipse">
                    <a:avLst/>
                  </a:prstGeom>
                  <a:solidFill>
                    <a:srgbClr val="FF57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Rectangle 64">
                    <a:extLst>
                      <a:ext uri="{FF2B5EF4-FFF2-40B4-BE49-F238E27FC236}">
                        <a16:creationId xmlns:a16="http://schemas.microsoft.com/office/drawing/2014/main" id="{BF5F1928-C081-1644-8695-C9A5C097CBE7}"/>
                      </a:ext>
                    </a:extLst>
                  </p:cNvPr>
                  <p:cNvSpPr/>
                  <p:nvPr/>
                </p:nvSpPr>
                <p:spPr>
                  <a:xfrm>
                    <a:off x="1752599" y="1621278"/>
                    <a:ext cx="91440" cy="73152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E952E47-732C-3246-A8E1-50FC2E9E5DD2}"/>
                </a:ext>
              </a:extLst>
            </p:cNvPr>
            <p:cNvCxnSpPr>
              <a:cxnSpLocks/>
            </p:cNvCxnSpPr>
            <p:nvPr/>
          </p:nvCxnSpPr>
          <p:spPr>
            <a:xfrm>
              <a:off x="8958858" y="2965934"/>
              <a:ext cx="700386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A99E15F-1660-B94A-8629-911DC0643814}"/>
                </a:ext>
              </a:extLst>
            </p:cNvPr>
            <p:cNvCxnSpPr>
              <a:cxnSpLocks/>
            </p:cNvCxnSpPr>
            <p:nvPr/>
          </p:nvCxnSpPr>
          <p:spPr>
            <a:xfrm>
              <a:off x="10319799" y="2965324"/>
              <a:ext cx="700386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01173B1-CD33-5947-9709-6269E19D213C}"/>
                </a:ext>
              </a:extLst>
            </p:cNvPr>
            <p:cNvCxnSpPr>
              <a:cxnSpLocks/>
            </p:cNvCxnSpPr>
            <p:nvPr/>
          </p:nvCxnSpPr>
          <p:spPr>
            <a:xfrm>
              <a:off x="9190128" y="3005495"/>
              <a:ext cx="700386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F104F30-32FD-CC4D-8FF5-3045C3A86C45}"/>
                </a:ext>
              </a:extLst>
            </p:cNvPr>
            <p:cNvCxnSpPr>
              <a:cxnSpLocks/>
            </p:cNvCxnSpPr>
            <p:nvPr/>
          </p:nvCxnSpPr>
          <p:spPr>
            <a:xfrm>
              <a:off x="9951848" y="3010459"/>
              <a:ext cx="700386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C70B59D-0289-574E-BD83-8B09285870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1176" y="293653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FF21414-6F50-264C-98BB-EECB4BCDD6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53926" y="293281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9CAFA0C-904C-EF4F-A981-ECECD61152B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7204" y="293919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9CEF9B1-C655-E84E-8618-AC72A92F9F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99954" y="293547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02341CBA-69B6-EB41-9E6D-1354EA58565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80132" y="293600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F858561-B3C4-A74F-A885-CC3B6D0EDA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52882" y="293229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55CF5FB-0155-E549-AC47-1D1B7A472FE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26160" y="293866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CA70F5E-B99D-674B-AB9B-78A3196286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98910" y="293494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8C42FB2-5567-0C46-AECE-3DE22F1B3A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73516" y="293971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1D2B6D4-A955-D042-A1D2-101EE03B3B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46266" y="293600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9EFAED6-81C1-B848-836A-0D8EF52642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19544" y="294237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DF82B1E-7B1F-C340-B2BD-CEE1BC40C5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692294" y="293866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829DEEE-FA4F-7E42-B7E2-66E112F135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772472" y="293919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D034011-D3FB-5F4E-8F23-873CF6EE423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845222" y="293547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E4D5C2C-3A50-A141-BF52-68B1754D3E6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18500" y="294184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16767C6-B54B-3542-85F4-E95D67DB540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991250" y="293813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DC2F540-7470-5E49-84E5-B73608EB44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394293" y="299934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B3F3620-EA6B-3A42-A798-6016C6E342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67043" y="299563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7A6B2A55-C658-994E-844E-698C9FA8A0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40321" y="300200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6F3B739-DF62-6940-9B54-41F56562A7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13071" y="2998288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80B3ED7-5342-8149-ABCA-626C957925F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93249" y="2998816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FD42A8F-9B89-884C-A2FD-2165CF2BFD0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65999" y="2995102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D0BC071-8E6D-0349-BA01-0DF2D75349B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9277" y="3001474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E63AECE-9905-494F-A310-1CB3EB6478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12027" y="2997760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21EC40C-41EF-1A40-BC74-AEC8B79F5E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52425" y="300624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B0B48EED-3CB9-CE48-A555-6843823E25C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25175" y="300252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4F85CD5-45AF-9540-9BF9-1BA74A6878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198453" y="300890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CE0C376-7386-1F4C-BA94-489334F0BB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271203" y="3005187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A10904C9-BFD6-9143-BD01-D03D73E5C7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51381" y="3005715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9A726C2-CF0B-264A-8BA2-6ACCB1C851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24131" y="3002001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8A70AD5-6511-CE41-8F78-C1D8E34255D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497409" y="3008373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8B4F53D-879D-2C47-AE70-72774E5ECC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70159" y="3004659"/>
              <a:ext cx="0" cy="75705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830A8EA1-8A5E-6247-AB57-4D0BC216E7E8}"/>
              </a:ext>
            </a:extLst>
          </p:cNvPr>
          <p:cNvCxnSpPr>
            <a:cxnSpLocks/>
          </p:cNvCxnSpPr>
          <p:nvPr/>
        </p:nvCxnSpPr>
        <p:spPr>
          <a:xfrm flipH="1">
            <a:off x="5219104" y="1511103"/>
            <a:ext cx="1453846" cy="622497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>
            <a:extLst>
              <a:ext uri="{FF2B5EF4-FFF2-40B4-BE49-F238E27FC236}">
                <a16:creationId xmlns:a16="http://schemas.microsoft.com/office/drawing/2014/main" id="{820C0E63-69BD-6840-B985-E74AC7B77BF9}"/>
              </a:ext>
            </a:extLst>
          </p:cNvPr>
          <p:cNvCxnSpPr>
            <a:cxnSpLocks/>
          </p:cNvCxnSpPr>
          <p:nvPr/>
        </p:nvCxnSpPr>
        <p:spPr>
          <a:xfrm flipH="1">
            <a:off x="2877356" y="1511103"/>
            <a:ext cx="3795594" cy="622497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>
            <a:extLst>
              <a:ext uri="{FF2B5EF4-FFF2-40B4-BE49-F238E27FC236}">
                <a16:creationId xmlns:a16="http://schemas.microsoft.com/office/drawing/2014/main" id="{79666E9A-D33D-E544-B318-051A92369276}"/>
              </a:ext>
            </a:extLst>
          </p:cNvPr>
          <p:cNvSpPr txBox="1"/>
          <p:nvPr/>
        </p:nvSpPr>
        <p:spPr>
          <a:xfrm>
            <a:off x="6654970" y="1324513"/>
            <a:ext cx="10775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N5 or N3 </a:t>
            </a:r>
          </a:p>
        </p:txBody>
      </p: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6EA0B34B-029B-BF4E-AA1F-D92ADA8044E9}"/>
              </a:ext>
            </a:extLst>
          </p:cNvPr>
          <p:cNvCxnSpPr>
            <a:cxnSpLocks/>
          </p:cNvCxnSpPr>
          <p:nvPr/>
        </p:nvCxnSpPr>
        <p:spPr>
          <a:xfrm flipH="1" flipV="1">
            <a:off x="4764978" y="3038687"/>
            <a:ext cx="2034064" cy="467378"/>
          </a:xfrm>
          <a:prstGeom prst="straightConnector1">
            <a:avLst/>
          </a:prstGeom>
          <a:ln w="28575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>
            <a:extLst>
              <a:ext uri="{FF2B5EF4-FFF2-40B4-BE49-F238E27FC236}">
                <a16:creationId xmlns:a16="http://schemas.microsoft.com/office/drawing/2014/main" id="{302CCF95-E1E0-CD44-B7E8-9816BD51954F}"/>
              </a:ext>
            </a:extLst>
          </p:cNvPr>
          <p:cNvSpPr txBox="1"/>
          <p:nvPr/>
        </p:nvSpPr>
        <p:spPr>
          <a:xfrm>
            <a:off x="6737306" y="3317465"/>
            <a:ext cx="383630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Pricing of Interests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N6 1P13 vs. N6 1P9M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1P9M +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InFO_L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(36µm pitch µB + TSV)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Above + DTC</a:t>
            </a:r>
          </a:p>
          <a:p>
            <a:pPr marL="342900" indent="-342900">
              <a:buAutoNum type="arabicPeriod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If we use OSAT for 3D stacking,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What is the wafer pricing of </a:t>
            </a:r>
            <a:b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(1P9M+TSV) and (1P9M+TSV+DTC) </a:t>
            </a:r>
          </a:p>
        </p:txBody>
      </p:sp>
      <p:pic>
        <p:nvPicPr>
          <p:cNvPr id="203" name="Picture 202">
            <a:extLst>
              <a:ext uri="{FF2B5EF4-FFF2-40B4-BE49-F238E27FC236}">
                <a16:creationId xmlns:a16="http://schemas.microsoft.com/office/drawing/2014/main" id="{7BDF29C0-9F95-2547-AD0B-E4335FA3A4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6186" t="32948" r="13981" b="31747"/>
          <a:stretch/>
        </p:blipFill>
        <p:spPr>
          <a:xfrm>
            <a:off x="8515118" y="1232211"/>
            <a:ext cx="2185761" cy="1455058"/>
          </a:xfrm>
          <a:prstGeom prst="rect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</p:pic>
      <p:pic>
        <p:nvPicPr>
          <p:cNvPr id="204" name="Picture 203">
            <a:extLst>
              <a:ext uri="{FF2B5EF4-FFF2-40B4-BE49-F238E27FC236}">
                <a16:creationId xmlns:a16="http://schemas.microsoft.com/office/drawing/2014/main" id="{79DB26AB-7157-6140-9D7C-E151329032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5359" y="4685582"/>
            <a:ext cx="2838599" cy="986909"/>
          </a:xfrm>
          <a:prstGeom prst="rect">
            <a:avLst/>
          </a:prstGeom>
        </p:spPr>
      </p:pic>
      <p:cxnSp>
        <p:nvCxnSpPr>
          <p:cNvPr id="205" name="Straight Arrow Connector 204">
            <a:extLst>
              <a:ext uri="{FF2B5EF4-FFF2-40B4-BE49-F238E27FC236}">
                <a16:creationId xmlns:a16="http://schemas.microsoft.com/office/drawing/2014/main" id="{474E8E66-76A5-7D42-A2F5-81ABF95CC1E2}"/>
              </a:ext>
            </a:extLst>
          </p:cNvPr>
          <p:cNvCxnSpPr>
            <a:cxnSpLocks/>
            <a:endCxn id="204" idx="3"/>
          </p:cNvCxnSpPr>
          <p:nvPr/>
        </p:nvCxnSpPr>
        <p:spPr>
          <a:xfrm flipH="1">
            <a:off x="5103958" y="4885819"/>
            <a:ext cx="1695084" cy="293218"/>
          </a:xfrm>
          <a:prstGeom prst="straightConnector1">
            <a:avLst/>
          </a:prstGeom>
          <a:ln w="28575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Arrow Connector 206">
            <a:extLst>
              <a:ext uri="{FF2B5EF4-FFF2-40B4-BE49-F238E27FC236}">
                <a16:creationId xmlns:a16="http://schemas.microsoft.com/office/drawing/2014/main" id="{A1F3C455-4CB6-C648-8C31-923E5C2A531C}"/>
              </a:ext>
            </a:extLst>
          </p:cNvPr>
          <p:cNvCxnSpPr>
            <a:cxnSpLocks/>
            <a:endCxn id="203" idx="2"/>
          </p:cNvCxnSpPr>
          <p:nvPr/>
        </p:nvCxnSpPr>
        <p:spPr>
          <a:xfrm flipV="1">
            <a:off x="9142119" y="2687269"/>
            <a:ext cx="465880" cy="1483463"/>
          </a:xfrm>
          <a:prstGeom prst="straightConnector1">
            <a:avLst/>
          </a:prstGeom>
          <a:ln w="28575">
            <a:solidFill>
              <a:srgbClr val="0070C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>
            <a:extLst>
              <a:ext uri="{FF2B5EF4-FFF2-40B4-BE49-F238E27FC236}">
                <a16:creationId xmlns:a16="http://schemas.microsoft.com/office/drawing/2014/main" id="{DD4076EC-11B4-A141-B6EE-B801E54C1878}"/>
              </a:ext>
            </a:extLst>
          </p:cNvPr>
          <p:cNvSpPr txBox="1"/>
          <p:nvPr/>
        </p:nvSpPr>
        <p:spPr>
          <a:xfrm>
            <a:off x="2962806" y="5681909"/>
            <a:ext cx="1298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SPIL’s FO-EB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www.w3.org/XML/1998/namespace"/>
    <ds:schemaRef ds:uri="http://purl.org/dc/elements/1.1/"/>
    <ds:schemaRef ds:uri="http://purl.org/dc/dcmitype/"/>
    <ds:schemaRef ds:uri="90b7a245-a7c3-4504-88b2-cf85318e6b7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</TotalTime>
  <Words>69</Words>
  <Application>Microsoft Macintosh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Embedded N6 active 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N6 active die</dc:title>
  <dc:creator>Kau, Derchang</dc:creator>
  <cp:keywords>CTPClassification=CTP_NT</cp:keywords>
  <cp:lastModifiedBy>Kau, Derchang</cp:lastModifiedBy>
  <cp:revision>1</cp:revision>
  <dcterms:created xsi:type="dcterms:W3CDTF">2022-03-25T22:39:55Z</dcterms:created>
  <dcterms:modified xsi:type="dcterms:W3CDTF">2022-03-25T23:00:29Z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