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5" r:id="rId4"/>
  </p:sldMasterIdLst>
  <p:notesMasterIdLst>
    <p:notesMasterId r:id="rId7"/>
  </p:notesMasterIdLst>
  <p:sldIdLst>
    <p:sldId id="271" r:id="rId5"/>
    <p:sldId id="272" r:id="rId6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xena, Rahul" initials="SR" lastIdx="15" clrIdx="0">
    <p:extLst>
      <p:ext uri="{19B8F6BF-5375-455C-9EA6-DF929625EA0E}">
        <p15:presenceInfo xmlns:p15="http://schemas.microsoft.com/office/powerpoint/2012/main" userId="S::rahul.saxena@intel.com::f801c640-71ee-4a0a-99bf-74b66c43a652" providerId="AD"/>
      </p:ext>
    </p:extLst>
  </p:cmAuthor>
  <p:cmAuthor id="2" name="Tran, Liem H" initials="TLH" lastIdx="1" clrIdx="1">
    <p:extLst>
      <p:ext uri="{19B8F6BF-5375-455C-9EA6-DF929625EA0E}">
        <p15:presenceInfo xmlns:p15="http://schemas.microsoft.com/office/powerpoint/2012/main" userId="S::liem.h.tran@intel.com::1ec864cd-e20c-4c49-a7df-0c6ea3c6ea0f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2CAFF"/>
    <a:srgbClr val="BFA300"/>
    <a:srgbClr val="D1E9F6"/>
    <a:srgbClr val="D9D9D9"/>
    <a:srgbClr val="0071C5"/>
    <a:srgbClr val="6EAEDE"/>
    <a:srgbClr val="C39CE0"/>
    <a:srgbClr val="8F418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582" y="6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ai, Kingsley" userId="03eee616-0803-44ec-9ddf-c79e4810720d" providerId="ADAL" clId="{B57AED3F-5FEB-4872-8739-838F1AF9C515}"/>
    <pc:docChg chg="delSld delMainMaster">
      <pc:chgData name="Lai, Kingsley" userId="03eee616-0803-44ec-9ddf-c79e4810720d" providerId="ADAL" clId="{B57AED3F-5FEB-4872-8739-838F1AF9C515}" dt="2022-02-24T13:55:55.247" v="1" actId="47"/>
      <pc:docMkLst>
        <pc:docMk/>
      </pc:docMkLst>
      <pc:sldChg chg="del">
        <pc:chgData name="Lai, Kingsley" userId="03eee616-0803-44ec-9ddf-c79e4810720d" providerId="ADAL" clId="{B57AED3F-5FEB-4872-8739-838F1AF9C515}" dt="2022-02-24T13:55:46.962" v="0" actId="47"/>
        <pc:sldMkLst>
          <pc:docMk/>
          <pc:sldMk cId="67528588" sldId="267"/>
        </pc:sldMkLst>
      </pc:sldChg>
      <pc:sldChg chg="del">
        <pc:chgData name="Lai, Kingsley" userId="03eee616-0803-44ec-9ddf-c79e4810720d" providerId="ADAL" clId="{B57AED3F-5FEB-4872-8739-838F1AF9C515}" dt="2022-02-24T13:55:46.962" v="0" actId="47"/>
        <pc:sldMkLst>
          <pc:docMk/>
          <pc:sldMk cId="2034292911" sldId="268"/>
        </pc:sldMkLst>
      </pc:sldChg>
      <pc:sldChg chg="del">
        <pc:chgData name="Lai, Kingsley" userId="03eee616-0803-44ec-9ddf-c79e4810720d" providerId="ADAL" clId="{B57AED3F-5FEB-4872-8739-838F1AF9C515}" dt="2022-02-24T13:55:46.962" v="0" actId="47"/>
        <pc:sldMkLst>
          <pc:docMk/>
          <pc:sldMk cId="1632413716" sldId="269"/>
        </pc:sldMkLst>
      </pc:sldChg>
      <pc:sldChg chg="del">
        <pc:chgData name="Lai, Kingsley" userId="03eee616-0803-44ec-9ddf-c79e4810720d" providerId="ADAL" clId="{B57AED3F-5FEB-4872-8739-838F1AF9C515}" dt="2022-02-24T13:55:46.962" v="0" actId="47"/>
        <pc:sldMkLst>
          <pc:docMk/>
          <pc:sldMk cId="2659107637" sldId="270"/>
        </pc:sldMkLst>
      </pc:sldChg>
      <pc:sldChg chg="del">
        <pc:chgData name="Lai, Kingsley" userId="03eee616-0803-44ec-9ddf-c79e4810720d" providerId="ADAL" clId="{B57AED3F-5FEB-4872-8739-838F1AF9C515}" dt="2022-02-24T13:55:46.962" v="0" actId="47"/>
        <pc:sldMkLst>
          <pc:docMk/>
          <pc:sldMk cId="2231286045" sldId="275"/>
        </pc:sldMkLst>
      </pc:sldChg>
      <pc:sldChg chg="del">
        <pc:chgData name="Lai, Kingsley" userId="03eee616-0803-44ec-9ddf-c79e4810720d" providerId="ADAL" clId="{B57AED3F-5FEB-4872-8739-838F1AF9C515}" dt="2022-02-24T13:55:55.247" v="1" actId="47"/>
        <pc:sldMkLst>
          <pc:docMk/>
          <pc:sldMk cId="1717468587" sldId="561"/>
        </pc:sldMkLst>
      </pc:sldChg>
      <pc:sldChg chg="del">
        <pc:chgData name="Lai, Kingsley" userId="03eee616-0803-44ec-9ddf-c79e4810720d" providerId="ADAL" clId="{B57AED3F-5FEB-4872-8739-838F1AF9C515}" dt="2022-02-24T13:55:55.247" v="1" actId="47"/>
        <pc:sldMkLst>
          <pc:docMk/>
          <pc:sldMk cId="1357140627" sldId="562"/>
        </pc:sldMkLst>
      </pc:sldChg>
      <pc:sldChg chg="del">
        <pc:chgData name="Lai, Kingsley" userId="03eee616-0803-44ec-9ddf-c79e4810720d" providerId="ADAL" clId="{B57AED3F-5FEB-4872-8739-838F1AF9C515}" dt="2022-02-24T13:55:55.247" v="1" actId="47"/>
        <pc:sldMkLst>
          <pc:docMk/>
          <pc:sldMk cId="2275845091" sldId="683"/>
        </pc:sldMkLst>
      </pc:sldChg>
      <pc:sldChg chg="del">
        <pc:chgData name="Lai, Kingsley" userId="03eee616-0803-44ec-9ddf-c79e4810720d" providerId="ADAL" clId="{B57AED3F-5FEB-4872-8739-838F1AF9C515}" dt="2022-02-24T13:55:46.962" v="0" actId="47"/>
        <pc:sldMkLst>
          <pc:docMk/>
          <pc:sldMk cId="231239812" sldId="2103812790"/>
        </pc:sldMkLst>
      </pc:sldChg>
      <pc:sldChg chg="del">
        <pc:chgData name="Lai, Kingsley" userId="03eee616-0803-44ec-9ddf-c79e4810720d" providerId="ADAL" clId="{B57AED3F-5FEB-4872-8739-838F1AF9C515}" dt="2022-02-24T13:55:46.962" v="0" actId="47"/>
        <pc:sldMkLst>
          <pc:docMk/>
          <pc:sldMk cId="282847977" sldId="2103812791"/>
        </pc:sldMkLst>
      </pc:sldChg>
      <pc:sldChg chg="del">
        <pc:chgData name="Lai, Kingsley" userId="03eee616-0803-44ec-9ddf-c79e4810720d" providerId="ADAL" clId="{B57AED3F-5FEB-4872-8739-838F1AF9C515}" dt="2022-02-24T13:55:55.247" v="1" actId="47"/>
        <pc:sldMkLst>
          <pc:docMk/>
          <pc:sldMk cId="4082661783" sldId="2103812801"/>
        </pc:sldMkLst>
      </pc:sldChg>
      <pc:sldChg chg="del">
        <pc:chgData name="Lai, Kingsley" userId="03eee616-0803-44ec-9ddf-c79e4810720d" providerId="ADAL" clId="{B57AED3F-5FEB-4872-8739-838F1AF9C515}" dt="2022-02-24T13:55:46.962" v="0" actId="47"/>
        <pc:sldMkLst>
          <pc:docMk/>
          <pc:sldMk cId="225463973" sldId="2103812802"/>
        </pc:sldMkLst>
      </pc:sldChg>
      <pc:sldChg chg="del">
        <pc:chgData name="Lai, Kingsley" userId="03eee616-0803-44ec-9ddf-c79e4810720d" providerId="ADAL" clId="{B57AED3F-5FEB-4872-8739-838F1AF9C515}" dt="2022-02-24T13:55:46.962" v="0" actId="47"/>
        <pc:sldMkLst>
          <pc:docMk/>
          <pc:sldMk cId="1211701860" sldId="2103812934"/>
        </pc:sldMkLst>
      </pc:sldChg>
      <pc:sldChg chg="del">
        <pc:chgData name="Lai, Kingsley" userId="03eee616-0803-44ec-9ddf-c79e4810720d" providerId="ADAL" clId="{B57AED3F-5FEB-4872-8739-838F1AF9C515}" dt="2022-02-24T13:55:55.247" v="1" actId="47"/>
        <pc:sldMkLst>
          <pc:docMk/>
          <pc:sldMk cId="1670050368" sldId="2103812969"/>
        </pc:sldMkLst>
      </pc:sldChg>
      <pc:sldMasterChg chg="del delSldLayout">
        <pc:chgData name="Lai, Kingsley" userId="03eee616-0803-44ec-9ddf-c79e4810720d" providerId="ADAL" clId="{B57AED3F-5FEB-4872-8739-838F1AF9C515}" dt="2022-02-24T13:55:46.962" v="0" actId="47"/>
        <pc:sldMasterMkLst>
          <pc:docMk/>
          <pc:sldMasterMk cId="2548635075" sldId="2147483660"/>
        </pc:sldMasterMkLst>
        <pc:sldLayoutChg chg="del">
          <pc:chgData name="Lai, Kingsley" userId="03eee616-0803-44ec-9ddf-c79e4810720d" providerId="ADAL" clId="{B57AED3F-5FEB-4872-8739-838F1AF9C515}" dt="2022-02-24T13:55:46.962" v="0" actId="47"/>
          <pc:sldLayoutMkLst>
            <pc:docMk/>
            <pc:sldMasterMk cId="2548635075" sldId="2147483660"/>
            <pc:sldLayoutMk cId="1883597127" sldId="2147483661"/>
          </pc:sldLayoutMkLst>
        </pc:sldLayoutChg>
        <pc:sldLayoutChg chg="del">
          <pc:chgData name="Lai, Kingsley" userId="03eee616-0803-44ec-9ddf-c79e4810720d" providerId="ADAL" clId="{B57AED3F-5FEB-4872-8739-838F1AF9C515}" dt="2022-02-24T13:55:46.962" v="0" actId="47"/>
          <pc:sldLayoutMkLst>
            <pc:docMk/>
            <pc:sldMasterMk cId="2548635075" sldId="2147483660"/>
            <pc:sldLayoutMk cId="202000613" sldId="2147483662"/>
          </pc:sldLayoutMkLst>
        </pc:sldLayoutChg>
        <pc:sldLayoutChg chg="del">
          <pc:chgData name="Lai, Kingsley" userId="03eee616-0803-44ec-9ddf-c79e4810720d" providerId="ADAL" clId="{B57AED3F-5FEB-4872-8739-838F1AF9C515}" dt="2022-02-24T13:55:46.962" v="0" actId="47"/>
          <pc:sldLayoutMkLst>
            <pc:docMk/>
            <pc:sldMasterMk cId="2548635075" sldId="2147483660"/>
            <pc:sldLayoutMk cId="1050076460" sldId="2147483663"/>
          </pc:sldLayoutMkLst>
        </pc:sldLayoutChg>
        <pc:sldLayoutChg chg="del">
          <pc:chgData name="Lai, Kingsley" userId="03eee616-0803-44ec-9ddf-c79e4810720d" providerId="ADAL" clId="{B57AED3F-5FEB-4872-8739-838F1AF9C515}" dt="2022-02-24T13:55:46.962" v="0" actId="47"/>
          <pc:sldLayoutMkLst>
            <pc:docMk/>
            <pc:sldMasterMk cId="2548635075" sldId="2147483660"/>
            <pc:sldLayoutMk cId="2670380869" sldId="2147483664"/>
          </pc:sldLayoutMkLst>
        </pc:sldLayoutChg>
      </pc:sldMasterChg>
      <pc:sldMasterChg chg="delSldLayout">
        <pc:chgData name="Lai, Kingsley" userId="03eee616-0803-44ec-9ddf-c79e4810720d" providerId="ADAL" clId="{B57AED3F-5FEB-4872-8739-838F1AF9C515}" dt="2022-02-24T13:55:55.247" v="1" actId="47"/>
        <pc:sldMasterMkLst>
          <pc:docMk/>
          <pc:sldMasterMk cId="3009362357" sldId="2147483665"/>
        </pc:sldMasterMkLst>
        <pc:sldLayoutChg chg="del">
          <pc:chgData name="Lai, Kingsley" userId="03eee616-0803-44ec-9ddf-c79e4810720d" providerId="ADAL" clId="{B57AED3F-5FEB-4872-8739-838F1AF9C515}" dt="2022-02-24T13:55:55.247" v="1" actId="47"/>
          <pc:sldLayoutMkLst>
            <pc:docMk/>
            <pc:sldMasterMk cId="3009362357" sldId="2147483665"/>
            <pc:sldLayoutMk cId="931883820" sldId="2147483675"/>
          </pc:sldLayoutMkLst>
        </pc:sldLayoutChg>
        <pc:sldLayoutChg chg="del">
          <pc:chgData name="Lai, Kingsley" userId="03eee616-0803-44ec-9ddf-c79e4810720d" providerId="ADAL" clId="{B57AED3F-5FEB-4872-8739-838F1AF9C515}" dt="2022-02-24T13:55:46.962" v="0" actId="47"/>
          <pc:sldLayoutMkLst>
            <pc:docMk/>
            <pc:sldMasterMk cId="3009362357" sldId="2147483665"/>
            <pc:sldLayoutMk cId="1172980271" sldId="2147483743"/>
          </pc:sldLayoutMkLst>
        </pc:sldLayoutChg>
        <pc:sldLayoutChg chg="del">
          <pc:chgData name="Lai, Kingsley" userId="03eee616-0803-44ec-9ddf-c79e4810720d" providerId="ADAL" clId="{B57AED3F-5FEB-4872-8739-838F1AF9C515}" dt="2022-02-24T13:55:55.247" v="1" actId="47"/>
          <pc:sldLayoutMkLst>
            <pc:docMk/>
            <pc:sldMasterMk cId="3009362357" sldId="2147483665"/>
            <pc:sldLayoutMk cId="3216037216" sldId="2147483765"/>
          </pc:sldLayoutMkLst>
        </pc:sldLayoutChg>
      </pc:sldMasterChg>
      <pc:sldMasterChg chg="del delSldLayout">
        <pc:chgData name="Lai, Kingsley" userId="03eee616-0803-44ec-9ddf-c79e4810720d" providerId="ADAL" clId="{B57AED3F-5FEB-4872-8739-838F1AF9C515}" dt="2022-02-24T13:55:55.247" v="1" actId="47"/>
        <pc:sldMasterMkLst>
          <pc:docMk/>
          <pc:sldMasterMk cId="1873872961" sldId="2147483778"/>
        </pc:sldMasterMkLst>
        <pc:sldLayoutChg chg="del">
          <pc:chgData name="Lai, Kingsley" userId="03eee616-0803-44ec-9ddf-c79e4810720d" providerId="ADAL" clId="{B57AED3F-5FEB-4872-8739-838F1AF9C515}" dt="2022-02-24T13:55:55.247" v="1" actId="47"/>
          <pc:sldLayoutMkLst>
            <pc:docMk/>
            <pc:sldMasterMk cId="1873872961" sldId="2147483778"/>
            <pc:sldLayoutMk cId="2461568532" sldId="2147483779"/>
          </pc:sldLayoutMkLst>
        </pc:sldLayoutChg>
        <pc:sldLayoutChg chg="del">
          <pc:chgData name="Lai, Kingsley" userId="03eee616-0803-44ec-9ddf-c79e4810720d" providerId="ADAL" clId="{B57AED3F-5FEB-4872-8739-838F1AF9C515}" dt="2022-02-24T13:55:55.247" v="1" actId="47"/>
          <pc:sldLayoutMkLst>
            <pc:docMk/>
            <pc:sldMasterMk cId="1873872961" sldId="2147483778"/>
            <pc:sldLayoutMk cId="1832801402" sldId="2147483780"/>
          </pc:sldLayoutMkLst>
        </pc:sldLayoutChg>
        <pc:sldLayoutChg chg="del">
          <pc:chgData name="Lai, Kingsley" userId="03eee616-0803-44ec-9ddf-c79e4810720d" providerId="ADAL" clId="{B57AED3F-5FEB-4872-8739-838F1AF9C515}" dt="2022-02-24T13:55:55.247" v="1" actId="47"/>
          <pc:sldLayoutMkLst>
            <pc:docMk/>
            <pc:sldMasterMk cId="1873872961" sldId="2147483778"/>
            <pc:sldLayoutMk cId="4009224788" sldId="2147483781"/>
          </pc:sldLayoutMkLst>
        </pc:sldLayoutChg>
        <pc:sldLayoutChg chg="del">
          <pc:chgData name="Lai, Kingsley" userId="03eee616-0803-44ec-9ddf-c79e4810720d" providerId="ADAL" clId="{B57AED3F-5FEB-4872-8739-838F1AF9C515}" dt="2022-02-24T13:55:55.247" v="1" actId="47"/>
          <pc:sldLayoutMkLst>
            <pc:docMk/>
            <pc:sldMasterMk cId="1873872961" sldId="2147483778"/>
            <pc:sldLayoutMk cId="2707644805" sldId="2147483782"/>
          </pc:sldLayoutMkLst>
        </pc:sldLayoutChg>
        <pc:sldLayoutChg chg="del">
          <pc:chgData name="Lai, Kingsley" userId="03eee616-0803-44ec-9ddf-c79e4810720d" providerId="ADAL" clId="{B57AED3F-5FEB-4872-8739-838F1AF9C515}" dt="2022-02-24T13:55:55.247" v="1" actId="47"/>
          <pc:sldLayoutMkLst>
            <pc:docMk/>
            <pc:sldMasterMk cId="1873872961" sldId="2147483778"/>
            <pc:sldLayoutMk cId="3407055871" sldId="2147483783"/>
          </pc:sldLayoutMkLst>
        </pc:sldLayoutChg>
        <pc:sldLayoutChg chg="del">
          <pc:chgData name="Lai, Kingsley" userId="03eee616-0803-44ec-9ddf-c79e4810720d" providerId="ADAL" clId="{B57AED3F-5FEB-4872-8739-838F1AF9C515}" dt="2022-02-24T13:55:55.247" v="1" actId="47"/>
          <pc:sldLayoutMkLst>
            <pc:docMk/>
            <pc:sldMasterMk cId="1873872961" sldId="2147483778"/>
            <pc:sldLayoutMk cId="4101423632" sldId="2147483784"/>
          </pc:sldLayoutMkLst>
        </pc:sldLayoutChg>
        <pc:sldLayoutChg chg="del">
          <pc:chgData name="Lai, Kingsley" userId="03eee616-0803-44ec-9ddf-c79e4810720d" providerId="ADAL" clId="{B57AED3F-5FEB-4872-8739-838F1AF9C515}" dt="2022-02-24T13:55:55.247" v="1" actId="47"/>
          <pc:sldLayoutMkLst>
            <pc:docMk/>
            <pc:sldMasterMk cId="1873872961" sldId="2147483778"/>
            <pc:sldLayoutMk cId="4209083451" sldId="2147483785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7F2EF9-2270-4E30-977B-E208B958F1C1}" type="datetimeFigureOut">
              <a:rPr lang="en-US" smtClean="0"/>
              <a:t>2/24/2022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4A158F-543E-489F-A18F-E1B9B60831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81668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04A158F-543E-489F-A18F-E1B9B60831B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205390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04A158F-543E-489F-A18F-E1B9B60831B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75707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2_Title Slide with Linear Gradient">
    <p:bg>
      <p:bgPr>
        <a:gradFill flip="none" rotWithShape="1">
          <a:gsLst>
            <a:gs pos="32000">
              <a:schemeClr val="tx2"/>
            </a:gs>
            <a:gs pos="95000">
              <a:srgbClr val="009FDF"/>
            </a:gs>
            <a:gs pos="78000">
              <a:srgbClr val="0071C5"/>
            </a:gs>
          </a:gsLst>
          <a:lin ang="1986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92916" y="3305897"/>
            <a:ext cx="10950515" cy="1470025"/>
          </a:xfrm>
        </p:spPr>
        <p:txBody>
          <a:bodyPr lIns="0" rIns="0" anchor="b" anchorCtr="0">
            <a:noAutofit/>
          </a:bodyPr>
          <a:lstStyle>
            <a:lvl1pPr>
              <a:lnSpc>
                <a:spcPct val="80000"/>
              </a:lnSpc>
              <a:defRPr sz="8666" b="0" spc="0" baseline="0">
                <a:solidFill>
                  <a:schemeClr val="bg1">
                    <a:alpha val="90000"/>
                  </a:schemeClr>
                </a:solidFill>
                <a:latin typeface="Intel Clear Pro" panose="020B0804020202060201" pitchFamily="34" charset="0"/>
                <a:cs typeface="Intel Clear Pro" panose="020B0804020202060201" pitchFamily="34" charset="0"/>
              </a:defRPr>
            </a:lvl1pPr>
          </a:lstStyle>
          <a:p>
            <a:r>
              <a:rPr lang="en-US"/>
              <a:t>65pt Intel Clear pro Title</a:t>
            </a:r>
            <a:br>
              <a:rPr lang="en-US"/>
            </a:br>
            <a:r>
              <a:rPr lang="en-US"/>
              <a:t>with Linear gradient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07484" y="4657344"/>
            <a:ext cx="8440283" cy="1233813"/>
          </a:xfrm>
        </p:spPr>
        <p:txBody>
          <a:bodyPr lIns="0" rIns="0">
            <a:noAutofit/>
          </a:bodyPr>
          <a:lstStyle>
            <a:lvl1pPr marL="0" indent="0" algn="l">
              <a:buNone/>
              <a:defRPr sz="2133" b="0" i="0" baseline="0">
                <a:solidFill>
                  <a:schemeClr val="accent3"/>
                </a:solidFill>
                <a:latin typeface="Intel Clear"/>
                <a:cs typeface="Intel Clear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16pt Intel Clear Subhead, Date, Etc.</a:t>
            </a:r>
          </a:p>
        </p:txBody>
      </p:sp>
      <p:pic>
        <p:nvPicPr>
          <p:cNvPr id="6" name="Picture 2"/>
          <p:cNvPicPr>
            <a:picLocks noChangeAspect="1" noChangeArrowheads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602397" y="510892"/>
            <a:ext cx="1664065" cy="11064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E88C4825-F797-489F-AB97-A8C16E60A515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64570" y="6250738"/>
            <a:ext cx="938621" cy="375449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FE93F76D-06E4-45CD-A3A5-A6D01CA5DAEA}"/>
              </a:ext>
            </a:extLst>
          </p:cNvPr>
          <p:cNvSpPr txBox="1"/>
          <p:nvPr userDrawn="1"/>
        </p:nvSpPr>
        <p:spPr>
          <a:xfrm>
            <a:off x="1520327" y="6344058"/>
            <a:ext cx="5536877" cy="282129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defTabSz="609585">
              <a:lnSpc>
                <a:spcPts val="1067"/>
              </a:lnSpc>
              <a:defRPr/>
            </a:pPr>
            <a:r>
              <a:rPr lang="en-US" sz="1267" b="1">
                <a:solidFill>
                  <a:prstClr val="white">
                    <a:alpha val="90000"/>
                  </a:prstClr>
                </a:solidFill>
                <a:cs typeface="Intel Clear Pro Bold"/>
              </a:rPr>
              <a:t>Performance, Power and Competitive Analysis </a:t>
            </a:r>
          </a:p>
          <a:p>
            <a:pPr defTabSz="609585">
              <a:lnSpc>
                <a:spcPts val="1067"/>
              </a:lnSpc>
              <a:defRPr/>
            </a:pPr>
            <a:r>
              <a:rPr lang="en-US" sz="867" i="1">
                <a:solidFill>
                  <a:srgbClr val="00B0F0"/>
                </a:solidFill>
                <a:ea typeface="Intel Clear" panose="020B0604020203020204" pitchFamily="34" charset="0"/>
                <a:cs typeface="Intel Clear" panose="020B0604020203020204" pitchFamily="34" charset="0"/>
              </a:rPr>
              <a:t>Driving Leadership Products and Competitive Roadmaps</a:t>
            </a:r>
          </a:p>
        </p:txBody>
      </p:sp>
    </p:spTree>
    <p:extLst>
      <p:ext uri="{BB962C8B-B14F-4D97-AF65-F5344CB8AC3E}">
        <p14:creationId xmlns:p14="http://schemas.microsoft.com/office/powerpoint/2010/main" val="3516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lue Section Break">
    <p:bg>
      <p:bgPr>
        <a:gradFill flip="none" rotWithShape="1">
          <a:gsLst>
            <a:gs pos="32000">
              <a:schemeClr val="tx2"/>
            </a:gs>
            <a:gs pos="95000">
              <a:srgbClr val="009FDF"/>
            </a:gs>
            <a:gs pos="78000">
              <a:srgbClr val="0071C5"/>
            </a:gs>
          </a:gsLst>
          <a:lin ang="1986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 userDrawn="1">
            <p:ph type="title" hasCustomPrompt="1"/>
          </p:nvPr>
        </p:nvSpPr>
        <p:spPr>
          <a:xfrm>
            <a:off x="607484" y="2810749"/>
            <a:ext cx="10363200" cy="1362075"/>
          </a:xfrm>
        </p:spPr>
        <p:txBody>
          <a:bodyPr anchor="b" anchorCtr="0">
            <a:noAutofit/>
          </a:bodyPr>
          <a:lstStyle>
            <a:lvl1pPr algn="l">
              <a:lnSpc>
                <a:spcPct val="80000"/>
              </a:lnSpc>
              <a:defRPr sz="7200" b="0" cap="none" spc="0" baseline="0">
                <a:solidFill>
                  <a:schemeClr val="bg1">
                    <a:alpha val="90000"/>
                  </a:schemeClr>
                </a:solidFill>
                <a:latin typeface="Intel Clear Pro" panose="020B0804020202060201" pitchFamily="34" charset="0"/>
                <a:cs typeface="Intel Clear Pro" panose="020B0804020202060201" pitchFamily="34" charset="0"/>
              </a:defRPr>
            </a:lvl1pPr>
          </a:lstStyle>
          <a:p>
            <a:r>
              <a:rPr lang="en-US"/>
              <a:t>54pt Intel Clear Pro</a:t>
            </a:r>
            <a:br>
              <a:rPr lang="en-US"/>
            </a:br>
            <a:r>
              <a:rPr lang="en-US"/>
              <a:t>blue section break</a:t>
            </a:r>
          </a:p>
        </p:txBody>
      </p:sp>
      <p:sp>
        <p:nvSpPr>
          <p:cNvPr id="3" name="Text Placeholder 2"/>
          <p:cNvSpPr>
            <a:spLocks noGrp="1"/>
          </p:cNvSpPr>
          <p:nvPr userDrawn="1">
            <p:ph type="body" idx="1" hasCustomPrompt="1"/>
          </p:nvPr>
        </p:nvSpPr>
        <p:spPr>
          <a:xfrm>
            <a:off x="607484" y="4321533"/>
            <a:ext cx="10363200" cy="1500187"/>
          </a:xfrm>
        </p:spPr>
        <p:txBody>
          <a:bodyPr anchor="t" anchorCtr="0">
            <a:noAutofit/>
          </a:bodyPr>
          <a:lstStyle>
            <a:lvl1pPr marL="0" indent="0">
              <a:buNone/>
              <a:defRPr sz="2133" b="0" i="0" baseline="0">
                <a:solidFill>
                  <a:srgbClr val="F3D54E"/>
                </a:solidFill>
                <a:latin typeface="Intel Clear"/>
                <a:cs typeface="Intel Clear"/>
              </a:defRPr>
            </a:lvl1pPr>
            <a:lvl2pPr marL="609585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16pt Intel Clear Subhead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88C4825-F797-489F-AB97-A8C16E60A51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0698" y="6322145"/>
            <a:ext cx="938621" cy="3754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4461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556C5-CE8C-6547-B838-EA80C61A4AF7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Title 6"/>
          <p:cNvSpPr>
            <a:spLocks noGrp="1"/>
          </p:cNvSpPr>
          <p:nvPr>
            <p:ph type="title" hasCustomPrompt="1"/>
          </p:nvPr>
        </p:nvSpPr>
        <p:spPr>
          <a:xfrm>
            <a:off x="607484" y="411797"/>
            <a:ext cx="10972800" cy="1158240"/>
          </a:xfrm>
        </p:spPr>
        <p:txBody>
          <a:bodyPr/>
          <a:lstStyle>
            <a:lvl1pPr>
              <a:defRPr b="0" i="0" baseline="0">
                <a:solidFill>
                  <a:schemeClr val="tx2"/>
                </a:solidFill>
                <a:latin typeface="Intel Clear"/>
                <a:cs typeface="Intel Clear"/>
              </a:defRPr>
            </a:lvl1pPr>
          </a:lstStyle>
          <a:p>
            <a:r>
              <a:rPr lang="en-US"/>
              <a:t>28pt Intel Clear Headline</a:t>
            </a:r>
          </a:p>
        </p:txBody>
      </p:sp>
    </p:spTree>
    <p:extLst>
      <p:ext uri="{BB962C8B-B14F-4D97-AF65-F5344CB8AC3E}">
        <p14:creationId xmlns:p14="http://schemas.microsoft.com/office/powerpoint/2010/main" val="40271869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and Bullet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556C5-CE8C-6547-B838-EA80C61A4AF7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Title 1"/>
          <p:cNvSpPr>
            <a:spLocks noGrp="1"/>
          </p:cNvSpPr>
          <p:nvPr>
            <p:ph type="ctrTitle" hasCustomPrompt="1"/>
          </p:nvPr>
        </p:nvSpPr>
        <p:spPr>
          <a:xfrm>
            <a:off x="592917" y="3305904"/>
            <a:ext cx="10950515" cy="1470025"/>
          </a:xfrm>
        </p:spPr>
        <p:txBody>
          <a:bodyPr lIns="0" rIns="0" anchor="b" anchorCtr="0">
            <a:noAutofit/>
          </a:bodyPr>
          <a:lstStyle>
            <a:lvl1pPr>
              <a:lnSpc>
                <a:spcPct val="80000"/>
              </a:lnSpc>
              <a:defRPr sz="8666" b="0" spc="0" baseline="0">
                <a:solidFill>
                  <a:schemeClr val="bg1"/>
                </a:solidFill>
                <a:latin typeface="Intel Clear Pro" panose="020B0804020202060201" pitchFamily="34" charset="0"/>
                <a:cs typeface="Intel Clear Pro" panose="020B0804020202060201" pitchFamily="34" charset="0"/>
              </a:defRPr>
            </a:lvl1pPr>
          </a:lstStyle>
          <a:p>
            <a:r>
              <a:rPr lang="en-US"/>
              <a:t>65pt Intel Clear pro Title</a:t>
            </a:r>
            <a:br>
              <a:rPr lang="en-US"/>
            </a:br>
            <a:r>
              <a:rPr lang="en-US"/>
              <a:t>with radial gradient</a:t>
            </a:r>
          </a:p>
        </p:txBody>
      </p:sp>
      <p:sp>
        <p:nvSpPr>
          <p:cNvPr id="9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07485" y="4657344"/>
            <a:ext cx="8440283" cy="1233813"/>
          </a:xfrm>
        </p:spPr>
        <p:txBody>
          <a:bodyPr lIns="0" rIns="0">
            <a:noAutofit/>
          </a:bodyPr>
          <a:lstStyle>
            <a:lvl1pPr marL="0" indent="0" algn="l">
              <a:buNone/>
              <a:defRPr sz="2133" b="0" i="0" baseline="0">
                <a:solidFill>
                  <a:srgbClr val="F3D54E"/>
                </a:solidFill>
                <a:latin typeface="Intel Clear"/>
                <a:cs typeface="Intel Clear"/>
              </a:defRPr>
            </a:lvl1pPr>
            <a:lvl2pPr marL="6095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0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5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0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5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0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65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0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16pt Intel Clear Subhead, Date, Etc.</a:t>
            </a:r>
          </a:p>
        </p:txBody>
      </p:sp>
      <p:pic>
        <p:nvPicPr>
          <p:cNvPr id="10" name="Picture 2"/>
          <p:cNvPicPr>
            <a:picLocks noChangeAspect="1" noChangeArrowheads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602404" y="510893"/>
            <a:ext cx="1664065" cy="11064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7196FEBB-677C-4036-887B-A1C6D8DDE2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432516"/>
            <a:ext cx="3860800" cy="365125"/>
          </a:xfrm>
        </p:spPr>
        <p:txBody>
          <a:bodyPr/>
          <a:lstStyle>
            <a:lvl1pPr>
              <a:defRPr sz="900"/>
            </a:lvl1pPr>
          </a:lstStyle>
          <a:p>
            <a:r>
              <a:rPr lang="en-US">
                <a:solidFill>
                  <a:prstClr val="white"/>
                </a:solidFill>
              </a:rPr>
              <a:t>Intel Confidential - Internal Use Only</a:t>
            </a:r>
          </a:p>
        </p:txBody>
      </p:sp>
    </p:spTree>
    <p:extLst>
      <p:ext uri="{BB962C8B-B14F-4D97-AF65-F5344CB8AC3E}">
        <p14:creationId xmlns:p14="http://schemas.microsoft.com/office/powerpoint/2010/main" val="14686725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10/16/2019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Intel Confidential - Internal Use Only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556C5-CE8C-6547-B838-EA80C61A4AF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err="1"/>
              <a:t>28pt</a:t>
            </a:r>
            <a:r>
              <a:rPr lang="en-US"/>
              <a:t> Intel Clear Light Headline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 hasCustomPrompt="1"/>
          </p:nvPr>
        </p:nvSpPr>
        <p:spPr>
          <a:xfrm>
            <a:off x="607484" y="1604434"/>
            <a:ext cx="10970683" cy="4567767"/>
          </a:xfrm>
        </p:spPr>
        <p:txBody>
          <a:bodyPr/>
          <a:lstStyle/>
          <a:p>
            <a:pPr lvl="0"/>
            <a:r>
              <a:rPr lang="en-US"/>
              <a:t>18pt Intel Clear body text</a:t>
            </a:r>
          </a:p>
          <a:p>
            <a:pPr lvl="1"/>
            <a:r>
              <a:rPr lang="en-US"/>
              <a:t>16pt Intel Clear bullet one</a:t>
            </a:r>
          </a:p>
          <a:p>
            <a:pPr lvl="2"/>
            <a:r>
              <a:rPr lang="en-US"/>
              <a:t>16pt Intel Clear sub-bullet</a:t>
            </a:r>
          </a:p>
          <a:p>
            <a:pPr lvl="3"/>
            <a:r>
              <a:rPr lang="en-US" err="1"/>
              <a:t>14pt</a:t>
            </a:r>
            <a:r>
              <a:rPr lang="en-US"/>
              <a:t> Intel Clear fourth level</a:t>
            </a:r>
          </a:p>
          <a:p>
            <a:pPr lvl="4"/>
            <a:r>
              <a:rPr lang="en-US" err="1"/>
              <a:t>14pt</a:t>
            </a:r>
            <a:r>
              <a:rPr lang="en-US"/>
              <a:t> Intel Clear fifth level</a:t>
            </a:r>
          </a:p>
        </p:txBody>
      </p:sp>
    </p:spTree>
    <p:extLst>
      <p:ext uri="{BB962C8B-B14F-4D97-AF65-F5344CB8AC3E}">
        <p14:creationId xmlns:p14="http://schemas.microsoft.com/office/powerpoint/2010/main" val="26759269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2_Title and Bullet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556C5-CE8C-6547-B838-EA80C61A4AF7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>
          <a:xfrm>
            <a:off x="1064382" y="236237"/>
            <a:ext cx="10141373" cy="1158240"/>
          </a:xfrm>
        </p:spPr>
        <p:txBody>
          <a:bodyPr vert="horz" lIns="0" tIns="0" rIns="0" bIns="0" rtlCol="0" anchor="ctr" anchorCtr="0">
            <a:noAutofit/>
          </a:bodyPr>
          <a:lstStyle>
            <a:lvl1pPr>
              <a:defRPr lang="en-US" sz="6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Intel Clear" panose="020B0604020203020204" pitchFamily="34" charset="0"/>
                <a:cs typeface="Intel Clear" panose="020B0604020203020204" pitchFamily="34" charset="0"/>
              </a:defRPr>
            </a:lvl1pPr>
          </a:lstStyle>
          <a:p>
            <a:pPr lvl="0"/>
            <a:r>
              <a:rPr lang="en-US"/>
              <a:t>48pt Intel Clear pro Headline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 hasCustomPrompt="1"/>
          </p:nvPr>
        </p:nvSpPr>
        <p:spPr>
          <a:xfrm>
            <a:off x="1064295" y="1604441"/>
            <a:ext cx="10139416" cy="4567767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 sz="2400">
                <a:solidFill>
                  <a:schemeClr val="bg1"/>
                </a:solidFill>
              </a:defRPr>
            </a:lvl2pPr>
            <a:lvl3pPr>
              <a:defRPr sz="2400">
                <a:solidFill>
                  <a:schemeClr val="bg1"/>
                </a:solidFill>
              </a:defRPr>
            </a:lvl3pPr>
            <a:lvl4pPr>
              <a:defRPr sz="2133"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18pt Intel Clear body text</a:t>
            </a:r>
          </a:p>
          <a:p>
            <a:pPr lvl="1"/>
            <a:r>
              <a:rPr lang="en-US"/>
              <a:t>18pt Intel Clear bullet one</a:t>
            </a:r>
          </a:p>
          <a:p>
            <a:pPr lvl="2"/>
            <a:r>
              <a:rPr lang="en-US"/>
              <a:t>18pt Intel Clear sub-bullet</a:t>
            </a:r>
          </a:p>
          <a:p>
            <a:pPr lvl="3"/>
            <a:r>
              <a:rPr lang="en-US"/>
              <a:t>16pt Intel Clear fourth level</a:t>
            </a:r>
          </a:p>
          <a:p>
            <a:pPr lvl="4"/>
            <a:r>
              <a:rPr lang="en-US" err="1"/>
              <a:t>14pt</a:t>
            </a:r>
            <a:r>
              <a:rPr lang="en-US"/>
              <a:t> Intel Clear fifth level</a:t>
            </a: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620AE7E6-F027-4D59-91B6-152842DD2E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432516"/>
            <a:ext cx="3860800" cy="365125"/>
          </a:xfrm>
        </p:spPr>
        <p:txBody>
          <a:bodyPr/>
          <a:lstStyle>
            <a:lvl1pPr>
              <a:defRPr sz="900"/>
            </a:lvl1pPr>
          </a:lstStyle>
          <a:p>
            <a:r>
              <a:rPr lang="en-US">
                <a:solidFill>
                  <a:prstClr val="white"/>
                </a:solidFill>
              </a:rPr>
              <a:t>Intel Confidential - Internal Use Only</a:t>
            </a:r>
          </a:p>
        </p:txBody>
      </p:sp>
    </p:spTree>
    <p:extLst>
      <p:ext uri="{BB962C8B-B14F-4D97-AF65-F5344CB8AC3E}">
        <p14:creationId xmlns:p14="http://schemas.microsoft.com/office/powerpoint/2010/main" val="38325890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-2116" y="6432515"/>
            <a:ext cx="12192000" cy="425484"/>
          </a:xfrm>
          <a:prstGeom prst="rect">
            <a:avLst/>
          </a:prstGeom>
          <a:gradFill flip="none" rotWithShape="1">
            <a:gsLst>
              <a:gs pos="32000">
                <a:schemeClr val="tx2"/>
              </a:gs>
              <a:gs pos="95000">
                <a:srgbClr val="009FDF"/>
              </a:gs>
              <a:gs pos="78000">
                <a:srgbClr val="0071C5"/>
              </a:gs>
            </a:gsLst>
            <a:lin ang="19860000" scaled="0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defTabSz="609585"/>
            <a:endParaRPr lang="en-US" sz="2400">
              <a:solidFill>
                <a:prstClr val="white"/>
              </a:solidFill>
            </a:endParaRPr>
          </a:p>
        </p:txBody>
      </p:sp>
      <p:pic>
        <p:nvPicPr>
          <p:cNvPr id="11" name="Picture 2" descr="\\.psf\Home\Desktop\Intel.png"/>
          <p:cNvPicPr>
            <a:picLocks noChangeAspect="1" noChangeArrowheads="1"/>
          </p:cNvPicPr>
          <p:nvPr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1062761" y="6497494"/>
            <a:ext cx="408180" cy="2690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cxnSp>
        <p:nvCxnSpPr>
          <p:cNvPr id="12" name="Straight Connector 11"/>
          <p:cNvCxnSpPr/>
          <p:nvPr/>
        </p:nvCxnSpPr>
        <p:spPr>
          <a:xfrm>
            <a:off x="11624735" y="6432680"/>
            <a:ext cx="3175" cy="316992"/>
          </a:xfrm>
          <a:prstGeom prst="line">
            <a:avLst/>
          </a:prstGeom>
          <a:ln w="9525"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7484" y="413507"/>
            <a:ext cx="10972800" cy="115824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/>
              <a:t>28pt Intel Clear Headline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7484" y="1604434"/>
            <a:ext cx="10970683" cy="4567767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/>
              <a:t>18pt Intel Clear body text</a:t>
            </a:r>
          </a:p>
          <a:p>
            <a:pPr lvl="1"/>
            <a:r>
              <a:rPr lang="en-US"/>
              <a:t>16pt Intel Clear bullet one</a:t>
            </a:r>
          </a:p>
          <a:p>
            <a:pPr lvl="2"/>
            <a:r>
              <a:rPr lang="en-US"/>
              <a:t>16pt Intel Clear sub-bullet</a:t>
            </a:r>
          </a:p>
          <a:p>
            <a:pPr lvl="3"/>
            <a:r>
              <a:rPr lang="en-US" err="1"/>
              <a:t>14pt</a:t>
            </a:r>
            <a:r>
              <a:rPr lang="en-US"/>
              <a:t> Intel Clear fourth level</a:t>
            </a:r>
          </a:p>
          <a:p>
            <a:pPr lvl="4"/>
            <a:r>
              <a:rPr lang="en-US" err="1"/>
              <a:t>14pt</a:t>
            </a:r>
            <a:r>
              <a:rPr lang="en-US"/>
              <a:t> Intel Clear 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569866" y="6438710"/>
            <a:ext cx="482996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333">
                <a:solidFill>
                  <a:schemeClr val="bg1"/>
                </a:solidFill>
                <a:latin typeface="+mn-lt"/>
                <a:cs typeface="Intel Clear"/>
              </a:defRPr>
            </a:lvl1pPr>
          </a:lstStyle>
          <a:p>
            <a:pPr defTabSz="609585"/>
            <a:fld id="{EE2556C5-CE8C-6547-B838-EA80C61A4AF7}" type="slidenum">
              <a:rPr lang="en-US" smtClean="0">
                <a:solidFill>
                  <a:prstClr val="white"/>
                </a:solidFill>
              </a:rPr>
              <a:pPr defTabSz="609585"/>
              <a:t>‹#›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171136" y="6523990"/>
            <a:ext cx="4114800" cy="2425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33">
                <a:solidFill>
                  <a:schemeClr val="bg1"/>
                </a:solidFill>
              </a:defRPr>
            </a:lvl1pPr>
          </a:lstStyle>
          <a:p>
            <a:pPr defTabSz="609585"/>
            <a:r>
              <a:rPr lang="en-US">
                <a:solidFill>
                  <a:prstClr val="white"/>
                </a:solidFill>
              </a:rPr>
              <a:t>Intel Confidential - Internal Use Only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E88C4825-F797-489F-AB97-A8C16E60A515}"/>
              </a:ext>
            </a:extLst>
          </p:cNvPr>
          <p:cNvPicPr>
            <a:picLocks noChangeAspect="1"/>
          </p:cNvPicPr>
          <p:nvPr userDrawn="1"/>
        </p:nvPicPr>
        <p:blipFill>
          <a:blip r:embed="rId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79898" y="6449145"/>
            <a:ext cx="938621" cy="3754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9362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71" r:id="rId4"/>
    <p:sldLayoutId id="2147483673" r:id="rId5"/>
    <p:sldLayoutId id="2147483674" r:id="rId6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/>
  <p:txStyles>
    <p:titleStyle>
      <a:lvl1pPr algn="l" defTabSz="609585" rtl="0" eaLnBrk="1" latinLnBrk="0" hangingPunct="1">
        <a:lnSpc>
          <a:spcPct val="100000"/>
        </a:lnSpc>
        <a:spcBef>
          <a:spcPct val="0"/>
        </a:spcBef>
        <a:buNone/>
        <a:defRPr sz="3733" b="0" i="0" kern="1200" spc="0" baseline="0">
          <a:solidFill>
            <a:schemeClr val="tx2"/>
          </a:solidFill>
          <a:latin typeface="Intel Clear"/>
          <a:ea typeface="Intel Clear"/>
          <a:cs typeface="Intel Clear"/>
        </a:defRPr>
      </a:lvl1pPr>
    </p:titleStyle>
    <p:bodyStyle>
      <a:lvl1pPr marL="0" indent="0" algn="l" defTabSz="609585" rtl="0" eaLnBrk="1" latinLnBrk="0" hangingPunct="1">
        <a:spcBef>
          <a:spcPts val="1600"/>
        </a:spcBef>
        <a:spcAft>
          <a:spcPts val="0"/>
        </a:spcAft>
        <a:buFont typeface="Wingdings" panose="05000000000000000000" pitchFamily="2" charset="2"/>
        <a:buNone/>
        <a:defRPr sz="2400" b="0" kern="1200">
          <a:solidFill>
            <a:srgbClr val="0071C5"/>
          </a:solidFill>
          <a:latin typeface="+mn-lt"/>
          <a:ea typeface="+mn-ea"/>
          <a:cs typeface="Intel Clear" panose="020B0604020203020204" pitchFamily="34" charset="0"/>
        </a:defRPr>
      </a:lvl1pPr>
      <a:lvl2pPr marL="300559" indent="-300559" algn="l" defTabSz="609585" rtl="0" eaLnBrk="1" latinLnBrk="0" hangingPunct="1">
        <a:spcBef>
          <a:spcPts val="1600"/>
        </a:spcBef>
        <a:buFont typeface="Wingdings" charset="2"/>
        <a:buChar char="§"/>
        <a:defRPr sz="2133" kern="1200" baseline="0">
          <a:solidFill>
            <a:schemeClr val="tx2"/>
          </a:solidFill>
          <a:latin typeface="+mn-lt"/>
          <a:ea typeface="+mn-ea"/>
          <a:cs typeface="Intel Clear" panose="020B0604020203020204" pitchFamily="34" charset="0"/>
        </a:defRPr>
      </a:lvl2pPr>
      <a:lvl3pPr marL="761981" indent="-304792" algn="l" defTabSz="609585" rtl="0" eaLnBrk="1" latinLnBrk="0" hangingPunct="1">
        <a:spcBef>
          <a:spcPts val="1067"/>
        </a:spcBef>
        <a:buFont typeface="Intel Clear" panose="020B0604020203020204" pitchFamily="34" charset="0"/>
        <a:buChar char="–"/>
        <a:defRPr sz="2133" kern="1200">
          <a:solidFill>
            <a:schemeClr val="tx2"/>
          </a:solidFill>
          <a:latin typeface="+mn-lt"/>
          <a:ea typeface="+mn-ea"/>
          <a:cs typeface="Intel Clear" panose="020B0604020203020204" pitchFamily="34" charset="0"/>
        </a:defRPr>
      </a:lvl3pPr>
      <a:lvl4pPr marL="1293252" indent="-304792" algn="l" defTabSz="609585" rtl="0" eaLnBrk="1" latinLnBrk="0" hangingPunct="1">
        <a:spcBef>
          <a:spcPct val="20000"/>
        </a:spcBef>
        <a:buFont typeface="Arial"/>
        <a:buChar char="–"/>
        <a:defRPr sz="1867" kern="1200">
          <a:solidFill>
            <a:schemeClr val="tx2"/>
          </a:solidFill>
          <a:latin typeface="+mn-lt"/>
          <a:ea typeface="+mn-ea"/>
          <a:cs typeface="Intel Clear" panose="020B0604020203020204" pitchFamily="34" charset="0"/>
        </a:defRPr>
      </a:lvl4pPr>
      <a:lvl5pPr marL="1758907" indent="-304792" algn="l" defTabSz="609585" rtl="0" eaLnBrk="1" latinLnBrk="0" hangingPunct="1">
        <a:spcBef>
          <a:spcPct val="20000"/>
        </a:spcBef>
        <a:buFont typeface="Intel Clear" panose="020B0604020203020204" pitchFamily="34" charset="0"/>
        <a:buChar char="–"/>
        <a:defRPr sz="1867" kern="1200">
          <a:solidFill>
            <a:schemeClr val="tx2"/>
          </a:solidFill>
          <a:latin typeface="+mn-lt"/>
          <a:ea typeface="+mn-ea"/>
          <a:cs typeface="Intel Clear" panose="020B0604020203020204" pitchFamily="34" charset="0"/>
        </a:defRPr>
      </a:lvl5pPr>
      <a:lvl6pPr marL="3352716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0BDD12C4-5C64-4101-A5FF-BAA0A09B849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1208160"/>
            <a:ext cx="5827424" cy="3203633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E31EAAAA-713E-4285-AB46-B8B241AD8E8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3951" y="1208161"/>
            <a:ext cx="5827424" cy="3220291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4450CDA-3F49-41F0-A657-13615A05B5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556C5-CE8C-6547-B838-EA80C61A4AF7}" type="slidenum">
              <a:rPr lang="en-US" smtClean="0">
                <a:solidFill>
                  <a:prstClr val="white"/>
                </a:solidFill>
              </a:rPr>
              <a:pPr/>
              <a:t>1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B98D5BCD-0D9A-49AF-BBA6-F2E0A3D211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0972800" cy="1158240"/>
          </a:xfrm>
        </p:spPr>
        <p:txBody>
          <a:bodyPr/>
          <a:lstStyle/>
          <a:p>
            <a:r>
              <a:rPr lang="en-US" sz="3600" b="1"/>
              <a:t>Process SRAM area scaling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9E4D71E-1F4F-4B3A-966C-5DC46985824D}"/>
              </a:ext>
            </a:extLst>
          </p:cNvPr>
          <p:cNvSpPr txBox="1"/>
          <p:nvPr/>
        </p:nvSpPr>
        <p:spPr>
          <a:xfrm>
            <a:off x="736790" y="4659369"/>
            <a:ext cx="10833076" cy="553998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algn="ctr"/>
            <a:r>
              <a:rPr lang="en-US">
                <a:solidFill>
                  <a:prstClr val="black"/>
                </a:solidFill>
              </a:rPr>
              <a:t>TSMC has the overall lead thru 2023 in both HC/HD SRAM cell area scaling.</a:t>
            </a:r>
          </a:p>
          <a:p>
            <a:pPr algn="ctr"/>
            <a:r>
              <a:rPr lang="en-US">
                <a:solidFill>
                  <a:prstClr val="black"/>
                </a:solidFill>
              </a:rPr>
              <a:t>Need additional scaling in I7/I5 to be competitive with TSMC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8E7416E-88F8-4745-BA2C-F8494E274794}"/>
              </a:ext>
            </a:extLst>
          </p:cNvPr>
          <p:cNvSpPr txBox="1"/>
          <p:nvPr/>
        </p:nvSpPr>
        <p:spPr>
          <a:xfrm>
            <a:off x="42254" y="6241441"/>
            <a:ext cx="7797006" cy="153888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r>
              <a:rPr lang="en-US" sz="1000"/>
              <a:t>* There is no HD SRAM bit cell for 1276 new. HC SRAM defined for 1278 share the same cell height of 1276+/1276++ HD SRAM bit cell. </a:t>
            </a:r>
          </a:p>
        </p:txBody>
      </p:sp>
      <p:sp>
        <p:nvSpPr>
          <p:cNvPr id="12" name="Footer Placeholder 3">
            <a:extLst>
              <a:ext uri="{FF2B5EF4-FFF2-40B4-BE49-F238E27FC236}">
                <a16:creationId xmlns:a16="http://schemas.microsoft.com/office/drawing/2014/main" id="{20647175-04A1-4A9C-98AC-471F87AB2979}"/>
              </a:ext>
            </a:extLst>
          </p:cNvPr>
          <p:cNvSpPr txBox="1">
            <a:spLocks/>
          </p:cNvSpPr>
          <p:nvPr/>
        </p:nvSpPr>
        <p:spPr>
          <a:xfrm>
            <a:off x="4270706" y="6477016"/>
            <a:ext cx="3860800" cy="28896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200">
                <a:solidFill>
                  <a:prstClr val="white"/>
                </a:solidFill>
              </a:rPr>
              <a:t>Intel Top Secret</a:t>
            </a:r>
          </a:p>
        </p:txBody>
      </p:sp>
    </p:spTree>
    <p:extLst>
      <p:ext uri="{BB962C8B-B14F-4D97-AF65-F5344CB8AC3E}">
        <p14:creationId xmlns:p14="http://schemas.microsoft.com/office/powerpoint/2010/main" val="24726296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1638143-1A0B-4714-93BF-CDBE13343AE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53327" y="977912"/>
            <a:ext cx="5859152" cy="3216218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7D964E40-79B3-4578-9DE9-08D2373E7BC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521" y="977912"/>
            <a:ext cx="5868353" cy="3218600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12D280E-A18D-4B67-9D29-BD7629C08A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556C5-CE8C-6547-B838-EA80C61A4AF7}" type="slidenum">
              <a:rPr lang="en-US" smtClean="0">
                <a:solidFill>
                  <a:prstClr val="white"/>
                </a:solidFill>
              </a:rPr>
              <a:pPr/>
              <a:t>2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5C8E450B-5608-46A4-83C1-BD8BE59815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457" y="0"/>
            <a:ext cx="10972800" cy="1158240"/>
          </a:xfrm>
        </p:spPr>
        <p:txBody>
          <a:bodyPr/>
          <a:lstStyle/>
          <a:p>
            <a:r>
              <a:rPr lang="en-US" sz="3600" b="1"/>
              <a:t>Process SRAM area scaling </a:t>
            </a:r>
            <a:r>
              <a:rPr lang="en-US" sz="2800" b="1"/>
              <a:t>(w/Samsung)</a:t>
            </a:r>
            <a:endParaRPr lang="en-US" sz="280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E254E4B-44C8-4623-96D9-C08A91D7FE32}"/>
              </a:ext>
            </a:extLst>
          </p:cNvPr>
          <p:cNvSpPr txBox="1"/>
          <p:nvPr/>
        </p:nvSpPr>
        <p:spPr>
          <a:xfrm>
            <a:off x="736790" y="4643327"/>
            <a:ext cx="10833076" cy="553998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algn="ctr"/>
            <a:r>
              <a:rPr lang="en-US">
                <a:solidFill>
                  <a:prstClr val="black"/>
                </a:solidFill>
              </a:rPr>
              <a:t>TSMC has the overall lead thru 2023 in both HC/HD SRAM cell area scaling.</a:t>
            </a:r>
          </a:p>
          <a:p>
            <a:pPr algn="ctr"/>
            <a:r>
              <a:rPr lang="en-US">
                <a:solidFill>
                  <a:prstClr val="black"/>
                </a:solidFill>
              </a:rPr>
              <a:t>Expect both HD/HC bit cell to shrink from Samsung 4LPE to 3GAP.</a:t>
            </a:r>
          </a:p>
        </p:txBody>
      </p:sp>
      <p:sp>
        <p:nvSpPr>
          <p:cNvPr id="11" name="Footer Placeholder 3">
            <a:extLst>
              <a:ext uri="{FF2B5EF4-FFF2-40B4-BE49-F238E27FC236}">
                <a16:creationId xmlns:a16="http://schemas.microsoft.com/office/drawing/2014/main" id="{1A01CD50-6914-46B7-AB26-33DDC8B5899C}"/>
              </a:ext>
            </a:extLst>
          </p:cNvPr>
          <p:cNvSpPr txBox="1">
            <a:spLocks/>
          </p:cNvSpPr>
          <p:nvPr/>
        </p:nvSpPr>
        <p:spPr>
          <a:xfrm>
            <a:off x="4270706" y="6477016"/>
            <a:ext cx="3860800" cy="28896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200">
                <a:solidFill>
                  <a:prstClr val="white"/>
                </a:solidFill>
              </a:rPr>
              <a:t>Intel Top Secret</a:t>
            </a:r>
          </a:p>
        </p:txBody>
      </p:sp>
    </p:spTree>
    <p:extLst>
      <p:ext uri="{BB962C8B-B14F-4D97-AF65-F5344CB8AC3E}">
        <p14:creationId xmlns:p14="http://schemas.microsoft.com/office/powerpoint/2010/main" val="28431480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3_Int_PPT Template_ClearPro_16x9">
  <a:themeElements>
    <a:clrScheme name="Custom 1">
      <a:dk1>
        <a:sysClr val="windowText" lastClr="000000"/>
      </a:dk1>
      <a:lt1>
        <a:sysClr val="window" lastClr="FFFFFF"/>
      </a:lt1>
      <a:dk2>
        <a:srgbClr val="004280"/>
      </a:dk2>
      <a:lt2>
        <a:srgbClr val="B1BABF"/>
      </a:lt2>
      <a:accent1>
        <a:srgbClr val="0071C5"/>
      </a:accent1>
      <a:accent2>
        <a:srgbClr val="00AEEF"/>
      </a:accent2>
      <a:accent3>
        <a:srgbClr val="8DC8E8"/>
      </a:accent3>
      <a:accent4>
        <a:srgbClr val="FFDA00"/>
      </a:accent4>
      <a:accent5>
        <a:srgbClr val="FDB813"/>
      </a:accent5>
      <a:accent6>
        <a:srgbClr val="A6CE39"/>
      </a:accent6>
      <a:hlink>
        <a:srgbClr val="B1BABF"/>
      </a:hlink>
      <a:folHlink>
        <a:srgbClr val="ED1C24"/>
      </a:folHlink>
    </a:clrScheme>
    <a:fontScheme name="Intel Clear">
      <a:majorFont>
        <a:latin typeface="Intel Clear"/>
        <a:ea typeface=""/>
        <a:cs typeface=""/>
      </a:majorFont>
      <a:minorFont>
        <a:latin typeface="Intel Clear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tx2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tx2"/>
          </a:solidFill>
        </a:ln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vert="horz" wrap="square" lIns="0" tIns="0" rIns="0" bIns="0" rtlCol="0">
        <a:spAutoFit/>
      </a:bodyPr>
      <a:lstStyle>
        <a:defPPr>
          <a:defRPr sz="1100" dirty="0" err="1" smtClean="0">
            <a:solidFill>
              <a:srgbClr val="003C71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2015WW31.2.QCOM Server Update.potm" id="{87358578-100A-4717-9A0B-20FD1A5D8D32}" vid="{9CE9F38D-0781-4937-988C-CE88810F9FB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C40487000549A468A8186B3510DB39A" ma:contentTypeVersion="4" ma:contentTypeDescription="Create a new document." ma:contentTypeScope="" ma:versionID="ca81db6a438a45d499144fcb1983afaf">
  <xsd:schema xmlns:xsd="http://www.w3.org/2001/XMLSchema" xmlns:xs="http://www.w3.org/2001/XMLSchema" xmlns:p="http://schemas.microsoft.com/office/2006/metadata/properties" xmlns:ns2="d940eaaf-2334-49fe-b3a2-cad8afff8fe0" xmlns:ns3="7d4ef4f6-4129-47af-bc03-56b3517f878f" targetNamespace="http://schemas.microsoft.com/office/2006/metadata/properties" ma:root="true" ma:fieldsID="fb13c84e46ec09e63a1fca779c60c197" ns2:_="" ns3:_="">
    <xsd:import namespace="d940eaaf-2334-49fe-b3a2-cad8afff8fe0"/>
    <xsd:import namespace="7d4ef4f6-4129-47af-bc03-56b3517f878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940eaaf-2334-49fe-b3a2-cad8afff8fe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d4ef4f6-4129-47af-bc03-56b3517f878f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821FF1F-6F06-4450-A2A5-358BE2B13542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4DE7EA4A-A804-4C3A-9298-89A03DD12E1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940eaaf-2334-49fe-b3a2-cad8afff8fe0"/>
    <ds:schemaRef ds:uri="7d4ef4f6-4129-47af-bc03-56b3517f878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5FF7B31A-C7A7-410F-8B9C-A235212D4E5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108</TotalTime>
  <Words>116</Words>
  <Application>Microsoft Office PowerPoint</Application>
  <PresentationFormat>Widescreen</PresentationFormat>
  <Paragraphs>13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Calibri</vt:lpstr>
      <vt:lpstr>Intel Clear</vt:lpstr>
      <vt:lpstr>Intel Clear Pro</vt:lpstr>
      <vt:lpstr>Wingdings</vt:lpstr>
      <vt:lpstr>3_Int_PPT Template_ClearPro_16x9</vt:lpstr>
      <vt:lpstr>Process SRAM area scaling</vt:lpstr>
      <vt:lpstr>Process SRAM area scaling (w/Samsung)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IAGS Q4’19 competitive deep dive</dc:title>
  <dc:creator>Cherry, Paul C</dc:creator>
  <cp:keywords>CTPClassification=CTP_ITS, CTPClassification=CTP_IC, CTPClassification=CTP_NT</cp:keywords>
  <cp:lastModifiedBy>Lai, Kingsley</cp:lastModifiedBy>
  <cp:revision>3</cp:revision>
  <cp:lastPrinted>2019-12-16T16:55:15Z</cp:lastPrinted>
  <dcterms:created xsi:type="dcterms:W3CDTF">2019-11-14T16:44:58Z</dcterms:created>
  <dcterms:modified xsi:type="dcterms:W3CDTF">2022-02-24T13:55:56Z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TP_IDSID">
    <vt:lpwstr>NA</vt:lpwstr>
  </property>
  <property fmtid="{D5CDD505-2E9C-101B-9397-08002B2CF9AE}" pid="3" name="CTP_WWID">
    <vt:lpwstr>NA</vt:lpwstr>
  </property>
  <property fmtid="{D5CDD505-2E9C-101B-9397-08002B2CF9AE}" pid="4" name="ContentTypeId">
    <vt:lpwstr>0x0101003C40487000549A468A8186B3510DB39A</vt:lpwstr>
  </property>
  <property fmtid="{D5CDD505-2E9C-101B-9397-08002B2CF9AE}" pid="5" name="CTPClassification">
    <vt:lpwstr>CTP_NT</vt:lpwstr>
  </property>
  <property fmtid="{D5CDD505-2E9C-101B-9397-08002B2CF9AE}" pid="6" name="CTP_BU">
    <vt:lpwstr>NA</vt:lpwstr>
  </property>
  <property fmtid="{D5CDD505-2E9C-101B-9397-08002B2CF9AE}" pid="7" name="TitusGUID">
    <vt:lpwstr>e836ccad-68f2-4c91-96dc-e996de0c83a8</vt:lpwstr>
  </property>
  <property fmtid="{D5CDD505-2E9C-101B-9397-08002B2CF9AE}" pid="8" name="CTP_TimeStamp">
    <vt:lpwstr>2020-01-17 01:11:55Z</vt:lpwstr>
  </property>
</Properties>
</file>