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7" r:id="rId5"/>
    <p:sldId id="279" r:id="rId6"/>
    <p:sldId id="258" r:id="rId7"/>
    <p:sldId id="261" r:id="rId8"/>
    <p:sldId id="260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16C9E-44F8-1F4F-94C0-47BFBF6C686A}" v="3" dt="2022-03-09T19:01:04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3" autoAdjust="0"/>
    <p:restoredTop sz="94660"/>
  </p:normalViewPr>
  <p:slideViewPr>
    <p:cSldViewPr>
      <p:cViewPr varScale="1">
        <p:scale>
          <a:sx n="119" d="100"/>
          <a:sy n="119" d="100"/>
        </p:scale>
        <p:origin x="384" y="19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6CE16C9E-44F8-1F4F-94C0-47BFBF6C686A}"/>
    <pc:docChg chg="addSld delSld modSld">
      <pc:chgData name="Kau, Derchang" userId="b9148588-e694-4445-9765-2c9aad6149ce" providerId="ADAL" clId="{6CE16C9E-44F8-1F4F-94C0-47BFBF6C686A}" dt="2022-03-09T19:01:04.407" v="2"/>
      <pc:docMkLst>
        <pc:docMk/>
      </pc:docMkLst>
      <pc:sldChg chg="add del">
        <pc:chgData name="Kau, Derchang" userId="b9148588-e694-4445-9765-2c9aad6149ce" providerId="ADAL" clId="{6CE16C9E-44F8-1F4F-94C0-47BFBF6C686A}" dt="2022-03-09T19:01:04.407" v="2"/>
        <pc:sldMkLst>
          <pc:docMk/>
          <pc:sldMk cId="4103024755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SMG/CPG/GEMS/FTE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76A0-4AA7-8848-BCDC-54994FBB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AAB39-CA8B-844F-9E2B-0221CF749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2457450"/>
            <a:ext cx="6540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2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FBA5-2245-594C-8C50-DF609D3E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60A-CA9A-3348-9586-A7AEA0055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422400"/>
            <a:ext cx="65151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F4B7-87E1-A141-BFF6-11931AA3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B9D7E-965A-A442-9D4B-64E9E12E0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03300"/>
            <a:ext cx="65532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A406-9580-734B-9462-60B57F3D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58428-050B-F94F-B6EA-46EF853C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71450"/>
            <a:ext cx="65151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7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4C7C-3DF6-3942-8674-EC4E3884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02D34-27C0-D24E-9454-F02463962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2178050"/>
            <a:ext cx="65659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3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3A46-43B5-6C4A-81CE-CCB6DEF1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58512-187B-5241-80C0-63527360D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1016000"/>
            <a:ext cx="64897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8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CC1B-5BB6-B944-823B-41B3D5EB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82942-6312-D64F-B333-AF6198E2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11250"/>
            <a:ext cx="65532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70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0337-6FB7-6B45-A756-22128804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3E69A-5046-5041-BF00-1420FB440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6540500" cy="4813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994171-C794-CA4E-85F8-EFC31D563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104" y="3407596"/>
            <a:ext cx="65913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865A-3634-914E-8347-EBA35D66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E01AB-C229-974D-8716-0FD9FB65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6591300" cy="450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01FFD-5BB6-7443-A204-97DAA0C02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3009900"/>
            <a:ext cx="65659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3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3FDA-E6E7-7043-AA57-468AD739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1E40D-4E45-2249-8F31-CC18B136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48"/>
            <a:ext cx="6591300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FAFC02-BAD8-5F48-B0E4-E04141CB5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783727"/>
            <a:ext cx="6578600" cy="341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E5C18-04E1-F04F-87D3-9203D3110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730287"/>
            <a:ext cx="6629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C7419-0BAF-984E-A268-DB6C4F7B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3DXP Component Organization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0CB8A79-8B47-D148-9728-EA1B80290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824" y="4834621"/>
            <a:ext cx="4678669" cy="1453147"/>
          </a:xfrm>
        </p:spPr>
        <p:txBody>
          <a:bodyPr/>
          <a:lstStyle/>
          <a:p>
            <a:r>
              <a:rPr lang="en-US" sz="1600" dirty="0"/>
              <a:t>Die size = 200mm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Shaded area is global ~ 17mm</a:t>
            </a:r>
            <a:r>
              <a:rPr lang="en-US" sz="1600" baseline="30000" dirty="0"/>
              <a:t>2</a:t>
            </a:r>
            <a:endParaRPr lang="en-US" sz="1600" dirty="0"/>
          </a:p>
          <a:p>
            <a:r>
              <a:rPr lang="en-US" sz="1600" dirty="0"/>
              <a:t>4KTiles  (64K Patches) occupy ~155mm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Routing takes ~20mm</a:t>
            </a:r>
            <a:r>
              <a:rPr lang="en-US" sz="1600" baseline="30000" dirty="0"/>
              <a:t>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E31DEE-F9AA-444E-B71C-ACD9C2D5CC25}"/>
              </a:ext>
            </a:extLst>
          </p:cNvPr>
          <p:cNvGrpSpPr/>
          <p:nvPr/>
        </p:nvGrpSpPr>
        <p:grpSpPr>
          <a:xfrm>
            <a:off x="323455" y="1383599"/>
            <a:ext cx="6945671" cy="3222250"/>
            <a:chOff x="323455" y="1383599"/>
            <a:chExt cx="6945671" cy="322225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8A5B9A5-A735-3A4A-A274-3B6CD6184C3C}"/>
                </a:ext>
              </a:extLst>
            </p:cNvPr>
            <p:cNvSpPr/>
            <p:nvPr/>
          </p:nvSpPr>
          <p:spPr>
            <a:xfrm>
              <a:off x="411125" y="2300176"/>
              <a:ext cx="1066794" cy="93462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Command / </a:t>
              </a:r>
            </a:p>
            <a:p>
              <a:pPr algn="ctr"/>
              <a:r>
                <a:rPr lang="en-US" sz="1200" dirty="0"/>
                <a:t>Data </a:t>
              </a:r>
            </a:p>
            <a:p>
              <a:pPr algn="ctr"/>
              <a:r>
                <a:rPr lang="en-US" sz="1200" dirty="0"/>
                <a:t>Interface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3C7F8D9-36C5-8840-8ADE-3E161BC321ED}"/>
                </a:ext>
              </a:extLst>
            </p:cNvPr>
            <p:cNvSpPr/>
            <p:nvPr/>
          </p:nvSpPr>
          <p:spPr>
            <a:xfrm>
              <a:off x="1630324" y="3474038"/>
              <a:ext cx="1109157" cy="67733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State Machine</a:t>
              </a:r>
            </a:p>
            <a:p>
              <a:pPr algn="ctr"/>
              <a:r>
                <a:rPr lang="en-US" sz="1200" dirty="0"/>
                <a:t>(Instruction)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3220DFB-785D-5943-832F-C591CD1CE814}"/>
                </a:ext>
              </a:extLst>
            </p:cNvPr>
            <p:cNvSpPr/>
            <p:nvPr/>
          </p:nvSpPr>
          <p:spPr>
            <a:xfrm>
              <a:off x="1757455" y="1540860"/>
              <a:ext cx="822216" cy="39359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Buffer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DE7BCFF-01E4-8649-AAD0-1B66CB1000DF}"/>
                </a:ext>
              </a:extLst>
            </p:cNvPr>
            <p:cNvSpPr/>
            <p:nvPr/>
          </p:nvSpPr>
          <p:spPr>
            <a:xfrm>
              <a:off x="1773794" y="2436740"/>
              <a:ext cx="822216" cy="6615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Address Tag</a:t>
              </a:r>
            </a:p>
          </p:txBody>
        </p: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58D0B53A-EFFF-0943-85ED-4989906CBBA3}"/>
                </a:ext>
              </a:extLst>
            </p:cNvPr>
            <p:cNvCxnSpPr>
              <a:cxnSpLocks/>
              <a:stCxn id="5" idx="3"/>
              <a:endCxn id="8" idx="1"/>
            </p:cNvCxnSpPr>
            <p:nvPr/>
          </p:nvCxnSpPr>
          <p:spPr>
            <a:xfrm flipV="1">
              <a:off x="1477919" y="2767490"/>
              <a:ext cx="29587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E80F8438-5880-F546-A4FB-9D11B000056A}"/>
                </a:ext>
              </a:extLst>
            </p:cNvPr>
            <p:cNvCxnSpPr>
              <a:cxnSpLocks/>
              <a:stCxn id="5" idx="2"/>
              <a:endCxn id="6" idx="1"/>
            </p:cNvCxnSpPr>
            <p:nvPr/>
          </p:nvCxnSpPr>
          <p:spPr>
            <a:xfrm rot="16200000" flipH="1">
              <a:off x="998474" y="3180853"/>
              <a:ext cx="577898" cy="685802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EB41C80A-E310-4841-8007-B0782A396654}"/>
                </a:ext>
              </a:extLst>
            </p:cNvPr>
            <p:cNvCxnSpPr>
              <a:cxnSpLocks/>
              <a:stCxn id="5" idx="0"/>
              <a:endCxn id="7" idx="1"/>
            </p:cNvCxnSpPr>
            <p:nvPr/>
          </p:nvCxnSpPr>
          <p:spPr>
            <a:xfrm rot="5400000" flipH="1" flipV="1">
              <a:off x="1069729" y="1612451"/>
              <a:ext cx="562519" cy="812933"/>
            </a:xfrm>
            <a:prstGeom prst="bentConnector2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BB53CEE-D9A0-D04D-AA01-9587E8873162}"/>
                </a:ext>
              </a:extLst>
            </p:cNvPr>
            <p:cNvSpPr/>
            <p:nvPr/>
          </p:nvSpPr>
          <p:spPr>
            <a:xfrm>
              <a:off x="4874641" y="2055249"/>
              <a:ext cx="707966" cy="6773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Global MUX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C667FE0-90D2-F243-A459-DB8FAD906D37}"/>
                </a:ext>
              </a:extLst>
            </p:cNvPr>
            <p:cNvSpPr/>
            <p:nvPr/>
          </p:nvSpPr>
          <p:spPr>
            <a:xfrm>
              <a:off x="3069761" y="2563800"/>
              <a:ext cx="822711" cy="6773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Analog / control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44191798-0A7C-1F4A-8D0E-05ECB7A5EC16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 flipV="1">
              <a:off x="2739481" y="2902465"/>
              <a:ext cx="330280" cy="9102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D6B8C851-EF87-2F47-B47C-658AD17FB5F8}"/>
                </a:ext>
              </a:extLst>
            </p:cNvPr>
            <p:cNvCxnSpPr>
              <a:cxnSpLocks/>
              <a:stCxn id="8" idx="2"/>
              <a:endCxn id="6" idx="0"/>
            </p:cNvCxnSpPr>
            <p:nvPr/>
          </p:nvCxnSpPr>
          <p:spPr>
            <a:xfrm rot="16200000" flipH="1">
              <a:off x="1997003" y="3286138"/>
              <a:ext cx="375798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DF01B727-E5CE-7445-BC9C-0B568CD65505}"/>
                </a:ext>
              </a:extLst>
            </p:cNvPr>
            <p:cNvCxnSpPr>
              <a:cxnSpLocks/>
              <a:stCxn id="13" idx="3"/>
              <a:endCxn id="12" idx="1"/>
            </p:cNvCxnSpPr>
            <p:nvPr/>
          </p:nvCxnSpPr>
          <p:spPr>
            <a:xfrm flipV="1">
              <a:off x="3892472" y="2393913"/>
              <a:ext cx="982169" cy="5085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CCB3CC4A-5F5C-0942-A2F6-49E7DFAABFED}"/>
                </a:ext>
              </a:extLst>
            </p:cNvPr>
            <p:cNvCxnSpPr>
              <a:cxnSpLocks/>
              <a:stCxn id="20" idx="2"/>
              <a:endCxn id="18" idx="2"/>
            </p:cNvCxnSpPr>
            <p:nvPr/>
          </p:nvCxnSpPr>
          <p:spPr>
            <a:xfrm rot="5400000" flipH="1" flipV="1">
              <a:off x="5383385" y="2689434"/>
              <a:ext cx="1062904" cy="1372428"/>
            </a:xfrm>
            <a:prstGeom prst="bentConnector3">
              <a:avLst>
                <a:gd name="adj1" fmla="val -21507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336272B-83DE-734B-A61F-7CFAC86E7C7C}"/>
                </a:ext>
              </a:extLst>
            </p:cNvPr>
            <p:cNvSpPr/>
            <p:nvPr/>
          </p:nvSpPr>
          <p:spPr>
            <a:xfrm>
              <a:off x="5932976" y="1383599"/>
              <a:ext cx="1336150" cy="1460597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64Mb/tile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4X4 Patches/Tile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Patch footprint is ~[50µm]</a:t>
              </a:r>
              <a:r>
                <a:rPr lang="en-US" sz="1200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41P node</a:t>
              </a:r>
              <a:endParaRPr lang="en-US" sz="1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58CCE3E-C902-2049-949A-8895FC121AC8}"/>
                </a:ext>
              </a:extLst>
            </p:cNvPr>
            <p:cNvCxnSpPr>
              <a:cxnSpLocks/>
              <a:stCxn id="13" idx="0"/>
              <a:endCxn id="24" idx="2"/>
            </p:cNvCxnSpPr>
            <p:nvPr/>
          </p:nvCxnSpPr>
          <p:spPr>
            <a:xfrm rot="5400000" flipH="1" flipV="1">
              <a:off x="3166444" y="2249127"/>
              <a:ext cx="62934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7717209-F0AD-C24C-80D2-C3D2293E1299}"/>
                </a:ext>
              </a:extLst>
            </p:cNvPr>
            <p:cNvSpPr/>
            <p:nvPr/>
          </p:nvSpPr>
          <p:spPr>
            <a:xfrm>
              <a:off x="4874640" y="3245584"/>
              <a:ext cx="707966" cy="66151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Local MUX</a:t>
              </a:r>
            </a:p>
          </p:txBody>
        </p: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594884BB-5EA8-9D44-A321-FB0697DD2956}"/>
                </a:ext>
              </a:extLst>
            </p:cNvPr>
            <p:cNvCxnSpPr>
              <a:cxnSpLocks/>
              <a:stCxn id="13" idx="2"/>
              <a:endCxn id="20" idx="1"/>
            </p:cNvCxnSpPr>
            <p:nvPr/>
          </p:nvCxnSpPr>
          <p:spPr>
            <a:xfrm rot="16200000" flipH="1">
              <a:off x="4010272" y="2711973"/>
              <a:ext cx="335213" cy="1393523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A25E2392-5A67-8144-A85B-F10EBBFAB97B}"/>
                </a:ext>
              </a:extLst>
            </p:cNvPr>
            <p:cNvCxnSpPr>
              <a:cxnSpLocks/>
              <a:stCxn id="7" idx="3"/>
              <a:endCxn id="24" idx="1"/>
            </p:cNvCxnSpPr>
            <p:nvPr/>
          </p:nvCxnSpPr>
          <p:spPr>
            <a:xfrm flipV="1">
              <a:off x="2579671" y="1737656"/>
              <a:ext cx="490091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644DB996-0AEA-7440-9B06-D7EA60681EB2}"/>
                </a:ext>
              </a:extLst>
            </p:cNvPr>
            <p:cNvCxnSpPr>
              <a:cxnSpLocks/>
              <a:stCxn id="12" idx="2"/>
              <a:endCxn id="20" idx="0"/>
            </p:cNvCxnSpPr>
            <p:nvPr/>
          </p:nvCxnSpPr>
          <p:spPr>
            <a:xfrm rot="5400000">
              <a:off x="4972121" y="2989080"/>
              <a:ext cx="51300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2D736FF-196D-1E4E-90DB-E73218BF254C}"/>
                </a:ext>
              </a:extLst>
            </p:cNvPr>
            <p:cNvSpPr/>
            <p:nvPr/>
          </p:nvSpPr>
          <p:spPr>
            <a:xfrm>
              <a:off x="3069762" y="1540859"/>
              <a:ext cx="822711" cy="393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Read / Write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939C2841-E239-E942-9DEE-6A745822D738}"/>
                </a:ext>
              </a:extLst>
            </p:cNvPr>
            <p:cNvCxnSpPr>
              <a:cxnSpLocks/>
              <a:stCxn id="24" idx="3"/>
              <a:endCxn id="12" idx="0"/>
            </p:cNvCxnSpPr>
            <p:nvPr/>
          </p:nvCxnSpPr>
          <p:spPr>
            <a:xfrm>
              <a:off x="3892473" y="1737656"/>
              <a:ext cx="1336151" cy="317593"/>
            </a:xfrm>
            <a:prstGeom prst="bentConnector2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3A9486B-E8B9-8B47-8885-C6517B003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5686" y="2327476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C6ED4C-4E1A-DA42-88CC-E81021326198}"/>
                </a:ext>
              </a:extLst>
            </p:cNvPr>
            <p:cNvSpPr txBox="1"/>
            <p:nvPr/>
          </p:nvSpPr>
          <p:spPr>
            <a:xfrm flipH="1">
              <a:off x="5586254" y="3515293"/>
              <a:ext cx="9628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1K/Patch</a:t>
              </a:r>
            </a:p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On Pitch Via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3E6296-3C85-F84C-9432-151DB4D9A719}"/>
                </a:ext>
              </a:extLst>
            </p:cNvPr>
            <p:cNvSpPr txBox="1"/>
            <p:nvPr/>
          </p:nvSpPr>
          <p:spPr>
            <a:xfrm flipH="1">
              <a:off x="5311205" y="2902464"/>
              <a:ext cx="729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32/Patch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97EC86F-24EA-B443-BD5D-27BBA6701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2899" y="3532010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038C57C-EF7B-774E-8941-BC0E246F1750}"/>
                </a:ext>
              </a:extLst>
            </p:cNvPr>
            <p:cNvSpPr txBox="1"/>
            <p:nvPr/>
          </p:nvSpPr>
          <p:spPr>
            <a:xfrm flipH="1">
              <a:off x="4026842" y="3255677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2D0B94-511E-9348-BC00-F4349B57CC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663" y="295582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AF8008D-5266-2B42-BE1B-DCB5C8597BF3}"/>
                </a:ext>
              </a:extLst>
            </p:cNvPr>
            <p:cNvSpPr/>
            <p:nvPr/>
          </p:nvSpPr>
          <p:spPr>
            <a:xfrm>
              <a:off x="2637577" y="4379822"/>
              <a:ext cx="610501" cy="22602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LVT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8F539B-9A86-7C41-9DDA-DFEBAFE1E531}"/>
                </a:ext>
              </a:extLst>
            </p:cNvPr>
            <p:cNvSpPr/>
            <p:nvPr/>
          </p:nvSpPr>
          <p:spPr>
            <a:xfrm>
              <a:off x="3386269" y="4379821"/>
              <a:ext cx="610501" cy="2260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Mixed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97207FC0-6CFE-FA41-974B-9CC760F5C6FF}"/>
                </a:ext>
              </a:extLst>
            </p:cNvPr>
            <p:cNvSpPr/>
            <p:nvPr/>
          </p:nvSpPr>
          <p:spPr>
            <a:xfrm>
              <a:off x="4134961" y="4379821"/>
              <a:ext cx="610501" cy="22602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0177DD8-C057-904E-BF1A-4F85D81F9D9C}"/>
                </a:ext>
              </a:extLst>
            </p:cNvPr>
            <p:cNvSpPr txBox="1"/>
            <p:nvPr/>
          </p:nvSpPr>
          <p:spPr>
            <a:xfrm flipH="1">
              <a:off x="4084217" y="2113300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4C70D4-97D4-7448-9749-132A5480A3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1725" y="3504739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Elbow Connector 294">
              <a:extLst>
                <a:ext uri="{FF2B5EF4-FFF2-40B4-BE49-F238E27FC236}">
                  <a16:creationId xmlns:a16="http://schemas.microsoft.com/office/drawing/2014/main" id="{263EDA28-89A2-BB48-90D3-2813B772E18C}"/>
                </a:ext>
              </a:extLst>
            </p:cNvPr>
            <p:cNvCxnSpPr>
              <a:cxnSpLocks/>
            </p:cNvCxnSpPr>
            <p:nvPr/>
          </p:nvCxnSpPr>
          <p:spPr>
            <a:xfrm>
              <a:off x="690975" y="4579087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Elbow Connector 296">
              <a:extLst>
                <a:ext uri="{FF2B5EF4-FFF2-40B4-BE49-F238E27FC236}">
                  <a16:creationId xmlns:a16="http://schemas.microsoft.com/office/drawing/2014/main" id="{FD0EAF92-5024-6A43-A8EA-66DF597B6DC3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31" y="4580091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C0CB11FD-5CE1-9342-A2CD-69F6454F6236}"/>
                </a:ext>
              </a:extLst>
            </p:cNvPr>
            <p:cNvSpPr/>
            <p:nvPr/>
          </p:nvSpPr>
          <p:spPr>
            <a:xfrm>
              <a:off x="837145" y="4384895"/>
              <a:ext cx="51943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HiZ</a:t>
              </a:r>
              <a:r>
                <a:rPr lang="en-US" sz="12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C42699F6-ADE4-EF43-B594-34ADD3FBD370}"/>
                </a:ext>
              </a:extLst>
            </p:cNvPr>
            <p:cNvSpPr/>
            <p:nvPr/>
          </p:nvSpPr>
          <p:spPr>
            <a:xfrm>
              <a:off x="1817938" y="4389475"/>
              <a:ext cx="5338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LoZ</a:t>
              </a:r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10D1E8-B5F8-1B42-AB2D-A27B7260FAEA}"/>
                </a:ext>
              </a:extLst>
            </p:cNvPr>
            <p:cNvSpPr/>
            <p:nvPr/>
          </p:nvSpPr>
          <p:spPr>
            <a:xfrm>
              <a:off x="323455" y="1447397"/>
              <a:ext cx="2543498" cy="2805659"/>
            </a:xfrm>
            <a:prstGeom prst="rect">
              <a:avLst/>
            </a:prstGeom>
            <a:solidFill>
              <a:srgbClr val="A8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6E4A2A3-13EA-4D4A-BA97-BFB38F5941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4739" y="166205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AF0299-D365-244E-A1E4-8AC46026EFD4}"/>
                </a:ext>
              </a:extLst>
            </p:cNvPr>
            <p:cNvSpPr txBox="1"/>
            <p:nvPr/>
          </p:nvSpPr>
          <p:spPr>
            <a:xfrm flipH="1">
              <a:off x="4325814" y="1511879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1/Tile</a:t>
              </a:r>
            </a:p>
          </p:txBody>
        </p:sp>
      </p:grpSp>
      <p:pic>
        <p:nvPicPr>
          <p:cNvPr id="44" name="Picture 4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DB74EC61-C72D-8C4D-92B7-3A61177FC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74" y="1196319"/>
            <a:ext cx="2772124" cy="2956933"/>
          </a:xfrm>
          <a:prstGeom prst="rect">
            <a:avLst/>
          </a:prstGeom>
        </p:spPr>
      </p:pic>
      <p:pic>
        <p:nvPicPr>
          <p:cNvPr id="3" name="Picture 2" descr="A bathroom with a brick wall&#10;&#10;Description automatically generated">
            <a:extLst>
              <a:ext uri="{FF2B5EF4-FFF2-40B4-BE49-F238E27FC236}">
                <a16:creationId xmlns:a16="http://schemas.microsoft.com/office/drawing/2014/main" id="{1F705587-85F7-BA41-9E68-0CB3B2E005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15246" r="26158" b="18705"/>
          <a:stretch/>
        </p:blipFill>
        <p:spPr>
          <a:xfrm rot="5400000">
            <a:off x="8621105" y="4403863"/>
            <a:ext cx="1715264" cy="13935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AEF968A-7515-1D4A-8375-2CD3B8666AF7}"/>
              </a:ext>
            </a:extLst>
          </p:cNvPr>
          <p:cNvSpPr/>
          <p:nvPr/>
        </p:nvSpPr>
        <p:spPr>
          <a:xfrm>
            <a:off x="8781977" y="5815198"/>
            <a:ext cx="1393520" cy="143057"/>
          </a:xfrm>
          <a:prstGeom prst="rect">
            <a:avLst/>
          </a:prstGeom>
          <a:solidFill>
            <a:srgbClr val="A8FF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D9F2-00AE-5945-9E3C-AA9295E8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BFFA2-80A0-4D4F-BF15-51341F3B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565900" cy="273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F7F30-8023-8E40-B303-C1480EE1E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38400"/>
            <a:ext cx="657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7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C45B-AAAC-0041-8C12-659E2C2C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88309-731A-4540-9930-3FC6704C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342900"/>
            <a:ext cx="65913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7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AC10-E4A2-1345-8698-BA305D91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360A6-01B8-7243-8B39-FE8416AEB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524000"/>
            <a:ext cx="660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2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1D5F-83D6-A94B-8337-0D74C765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0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6490-EB64-724F-96B5-0611A401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99973-CAE9-584E-9A53-DA17E13C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882650"/>
            <a:ext cx="65659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2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9CF9-10B3-994D-99DE-344E6E5F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390B9-5950-D54D-9754-EC1AB824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1619250"/>
            <a:ext cx="6540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4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95A4-2FFE-2A4D-A6FF-D7599701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2F8243-B3FE-6B4D-9AEB-CFB805E22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762000"/>
            <a:ext cx="5181600" cy="51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2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E3F1-C85B-0045-A969-EF45DF92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8FB2F-AAED-E54B-BA7A-2483FE86A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1968500"/>
            <a:ext cx="65278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6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CFEF-698F-864F-8A74-48C467BF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8336E-B99F-D145-9573-4551314E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539750"/>
            <a:ext cx="65405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1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A234-CC39-F145-AA2F-CBCEA924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4FD90-5278-8848-BF55-99DB1276D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882650"/>
            <a:ext cx="65151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3385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012D7F1-EFE0-C649-B8D1-22BC7BDD8F80}" vid="{C52C8763-F40E-704A-87B5-0B6E7B579E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90b7a245-a7c3-4504-88b2-cf85318e6b7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1140</TotalTime>
  <Words>91</Words>
  <Application>Microsoft Macintosh PowerPoint</Application>
  <PresentationFormat>Widescreen</PresentationFormat>
  <Paragraphs>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Neo Sans Intel</vt:lpstr>
      <vt:lpstr>Neo Sans Intel Medium</vt:lpstr>
      <vt:lpstr>Arial</vt:lpstr>
      <vt:lpstr>Calibri</vt:lpstr>
      <vt:lpstr>blank</vt:lpstr>
      <vt:lpstr>PowerPoint Presentation</vt:lpstr>
      <vt:lpstr>3DXP Component Organization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1</cp:revision>
  <dcterms:created xsi:type="dcterms:W3CDTF">2022-03-08T23:45:36Z</dcterms:created>
  <dcterms:modified xsi:type="dcterms:W3CDTF">2022-03-09T19:01:08Z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