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4" r:id="rId5"/>
  </p:sldMasterIdLst>
  <p:notesMasterIdLst>
    <p:notesMasterId r:id="rId17"/>
  </p:notesMasterIdLst>
  <p:sldIdLst>
    <p:sldId id="259" r:id="rId6"/>
    <p:sldId id="2147328796" r:id="rId7"/>
    <p:sldId id="2147328798" r:id="rId8"/>
    <p:sldId id="260" r:id="rId9"/>
    <p:sldId id="2147328504" r:id="rId10"/>
    <p:sldId id="2147328794" r:id="rId11"/>
    <p:sldId id="258" r:id="rId12"/>
    <p:sldId id="2147328800" r:id="rId13"/>
    <p:sldId id="257" r:id="rId14"/>
    <p:sldId id="2147328799" r:id="rId15"/>
    <p:sldId id="2147328795" r:id="rId16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8A15"/>
    <a:srgbClr val="BC5C32"/>
    <a:srgbClr val="0064D2"/>
    <a:srgbClr val="0054B0"/>
    <a:srgbClr val="006FEA"/>
    <a:srgbClr val="0071EE"/>
    <a:srgbClr val="0150ED"/>
    <a:srgbClr val="0E5EFE"/>
    <a:srgbClr val="1E69FE"/>
    <a:srgbClr val="004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56A18D-F351-4B75-B895-7EA06F5035A2}" v="37" dt="2023-03-03T03:37:19.454"/>
    <p1510:client id="{D86E3F52-A229-A147-AD97-A7C1C5CCB280}" v="14" dt="2023-03-03T17:47:01.8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50" autoAdjust="0"/>
    <p:restoredTop sz="94660"/>
  </p:normalViewPr>
  <p:slideViewPr>
    <p:cSldViewPr>
      <p:cViewPr varScale="1">
        <p:scale>
          <a:sx n="126" d="100"/>
          <a:sy n="126" d="100"/>
        </p:scale>
        <p:origin x="224" y="84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D86E3F52-A229-A147-AD97-A7C1C5CCB280}"/>
    <pc:docChg chg="undo redo custSel addSld delSld modSld">
      <pc:chgData name="Kau, Derchang" userId="b9148588-e694-4445-9765-2c9aad6149ce" providerId="ADAL" clId="{D86E3F52-A229-A147-AD97-A7C1C5CCB280}" dt="2023-03-03T18:14:37.487" v="1379" actId="692"/>
      <pc:docMkLst>
        <pc:docMk/>
      </pc:docMkLst>
      <pc:sldChg chg="modSp mod">
        <pc:chgData name="Kau, Derchang" userId="b9148588-e694-4445-9765-2c9aad6149ce" providerId="ADAL" clId="{D86E3F52-A229-A147-AD97-A7C1C5CCB280}" dt="2023-03-01T07:41:26.792" v="516" actId="20577"/>
        <pc:sldMkLst>
          <pc:docMk/>
          <pc:sldMk cId="571199631" sldId="257"/>
        </pc:sldMkLst>
        <pc:spChg chg="mod">
          <ac:chgData name="Kau, Derchang" userId="b9148588-e694-4445-9765-2c9aad6149ce" providerId="ADAL" clId="{D86E3F52-A229-A147-AD97-A7C1C5CCB280}" dt="2023-03-01T07:41:26.792" v="516" actId="20577"/>
          <ac:spMkLst>
            <pc:docMk/>
            <pc:sldMk cId="571199631" sldId="257"/>
            <ac:spMk id="4" creationId="{BD877467-4947-834F-B23F-CD8D4BF05E06}"/>
          </ac:spMkLst>
        </pc:spChg>
      </pc:sldChg>
      <pc:sldChg chg="addSp modSp mod">
        <pc:chgData name="Kau, Derchang" userId="b9148588-e694-4445-9765-2c9aad6149ce" providerId="ADAL" clId="{D86E3F52-A229-A147-AD97-A7C1C5CCB280}" dt="2023-03-01T20:25:03.064" v="1069" actId="20577"/>
        <pc:sldMkLst>
          <pc:docMk/>
          <pc:sldMk cId="3634505535" sldId="258"/>
        </pc:sldMkLst>
        <pc:spChg chg="mod">
          <ac:chgData name="Kau, Derchang" userId="b9148588-e694-4445-9765-2c9aad6149ce" providerId="ADAL" clId="{D86E3F52-A229-A147-AD97-A7C1C5CCB280}" dt="2023-03-01T20:22:35.319" v="875" actId="1076"/>
          <ac:spMkLst>
            <pc:docMk/>
            <pc:sldMk cId="3634505535" sldId="258"/>
            <ac:spMk id="3" creationId="{E40BF78F-1058-1847-9F55-02ADB27E297A}"/>
          </ac:spMkLst>
        </pc:spChg>
        <pc:spChg chg="add mod">
          <ac:chgData name="Kau, Derchang" userId="b9148588-e694-4445-9765-2c9aad6149ce" providerId="ADAL" clId="{D86E3F52-A229-A147-AD97-A7C1C5CCB280}" dt="2023-03-01T20:25:03.064" v="1069" actId="20577"/>
          <ac:spMkLst>
            <pc:docMk/>
            <pc:sldMk cId="3634505535" sldId="258"/>
            <ac:spMk id="4" creationId="{E43CCDB3-09BA-CA1E-7872-9B6F1E936D1D}"/>
          </ac:spMkLst>
        </pc:spChg>
      </pc:sldChg>
      <pc:sldChg chg="addSp delSp modSp mod delAnim modAnim">
        <pc:chgData name="Kau, Derchang" userId="b9148588-e694-4445-9765-2c9aad6149ce" providerId="ADAL" clId="{D86E3F52-A229-A147-AD97-A7C1C5CCB280}" dt="2023-03-03T18:14:37.487" v="1379" actId="692"/>
        <pc:sldMkLst>
          <pc:docMk/>
          <pc:sldMk cId="1287903423" sldId="259"/>
        </pc:sldMkLst>
        <pc:spChg chg="mod">
          <ac:chgData name="Kau, Derchang" userId="b9148588-e694-4445-9765-2c9aad6149ce" providerId="ADAL" clId="{D86E3F52-A229-A147-AD97-A7C1C5CCB280}" dt="2023-03-01T08:08:33.102" v="629" actId="20577"/>
          <ac:spMkLst>
            <pc:docMk/>
            <pc:sldMk cId="1287903423" sldId="259"/>
            <ac:spMk id="2" creationId="{4DEE1E2F-92A7-84C8-2FD8-4FD25A1E9BDF}"/>
          </ac:spMkLst>
        </pc:spChg>
        <pc:spChg chg="add del mod">
          <ac:chgData name="Kau, Derchang" userId="b9148588-e694-4445-9765-2c9aad6149ce" providerId="ADAL" clId="{D86E3F52-A229-A147-AD97-A7C1C5CCB280}" dt="2023-03-01T08:07:51.016" v="612" actId="478"/>
          <ac:spMkLst>
            <pc:docMk/>
            <pc:sldMk cId="1287903423" sldId="259"/>
            <ac:spMk id="25" creationId="{2FA543F1-95BF-4AB6-84E1-C80390F9D520}"/>
          </ac:spMkLst>
        </pc:spChg>
        <pc:spChg chg="del">
          <ac:chgData name="Kau, Derchang" userId="b9148588-e694-4445-9765-2c9aad6149ce" providerId="ADAL" clId="{D86E3F52-A229-A147-AD97-A7C1C5CCB280}" dt="2023-03-03T17:47:13.124" v="1120" actId="478"/>
          <ac:spMkLst>
            <pc:docMk/>
            <pc:sldMk cId="1287903423" sldId="259"/>
            <ac:spMk id="68" creationId="{C5163DE7-A7AF-4A8B-9A13-5C87C72D63D7}"/>
          </ac:spMkLst>
        </pc:spChg>
        <pc:spChg chg="mod">
          <ac:chgData name="Kau, Derchang" userId="b9148588-e694-4445-9765-2c9aad6149ce" providerId="ADAL" clId="{D86E3F52-A229-A147-AD97-A7C1C5CCB280}" dt="2023-03-01T05:16:26.600" v="221" actId="1076"/>
          <ac:spMkLst>
            <pc:docMk/>
            <pc:sldMk cId="1287903423" sldId="259"/>
            <ac:spMk id="117" creationId="{F317C6AB-4A5F-BF00-DEEF-492564F7C2C7}"/>
          </ac:spMkLst>
        </pc:spChg>
        <pc:spChg chg="del">
          <ac:chgData name="Kau, Derchang" userId="b9148588-e694-4445-9765-2c9aad6149ce" providerId="ADAL" clId="{D86E3F52-A229-A147-AD97-A7C1C5CCB280}" dt="2023-03-03T17:47:09.507" v="1119" actId="478"/>
          <ac:spMkLst>
            <pc:docMk/>
            <pc:sldMk cId="1287903423" sldId="259"/>
            <ac:spMk id="130" creationId="{C3DE2EDE-F63D-4790-B818-63B94C2B5A09}"/>
          </ac:spMkLst>
        </pc:spChg>
        <pc:cxnChg chg="add mod">
          <ac:chgData name="Kau, Derchang" userId="b9148588-e694-4445-9765-2c9aad6149ce" providerId="ADAL" clId="{D86E3F52-A229-A147-AD97-A7C1C5CCB280}" dt="2023-03-03T18:13:09.783" v="1346" actId="692"/>
          <ac:cxnSpMkLst>
            <pc:docMk/>
            <pc:sldMk cId="1287903423" sldId="259"/>
            <ac:cxnSpMk id="50" creationId="{AFD69878-E073-0AD8-49FB-28DDC9E6D72A}"/>
          </ac:cxnSpMkLst>
        </pc:cxnChg>
        <pc:cxnChg chg="add mod">
          <ac:chgData name="Kau, Derchang" userId="b9148588-e694-4445-9765-2c9aad6149ce" providerId="ADAL" clId="{D86E3F52-A229-A147-AD97-A7C1C5CCB280}" dt="2023-03-03T18:14:37.487" v="1379" actId="692"/>
          <ac:cxnSpMkLst>
            <pc:docMk/>
            <pc:sldMk cId="1287903423" sldId="259"/>
            <ac:cxnSpMk id="84" creationId="{0DE87ED7-2C90-DCCD-D820-BA0811FB053B}"/>
          </ac:cxnSpMkLst>
        </pc:cxnChg>
        <pc:cxnChg chg="mod">
          <ac:chgData name="Kau, Derchang" userId="b9148588-e694-4445-9765-2c9aad6149ce" providerId="ADAL" clId="{D86E3F52-A229-A147-AD97-A7C1C5CCB280}" dt="2023-03-01T05:15:22.736" v="219" actId="14100"/>
          <ac:cxnSpMkLst>
            <pc:docMk/>
            <pc:sldMk cId="1287903423" sldId="259"/>
            <ac:cxnSpMk id="118" creationId="{2775845C-CE98-869B-7971-EF12F1296BC0}"/>
          </ac:cxnSpMkLst>
        </pc:cxnChg>
      </pc:sldChg>
      <pc:sldChg chg="addSp delSp modSp mod modAnim">
        <pc:chgData name="Kau, Derchang" userId="b9148588-e694-4445-9765-2c9aad6149ce" providerId="ADAL" clId="{D86E3F52-A229-A147-AD97-A7C1C5CCB280}" dt="2023-03-01T20:22:15.560" v="874" actId="14100"/>
        <pc:sldMkLst>
          <pc:docMk/>
          <pc:sldMk cId="2183923576" sldId="260"/>
        </pc:sldMkLst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11" creationId="{73D0BE8D-1B2E-F8D5-D21D-AA65607AD56E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58" creationId="{7E6C8C42-0AE9-AE31-C82D-7DE9655128C4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59" creationId="{DFB336AC-CA5B-CD85-6CC9-564599C45244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60" creationId="{F497DF3D-4F5F-1FF1-D7AD-986291DDACEE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61" creationId="{079FABD4-B7E9-65D9-5390-68BA0CE03BA3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62" creationId="{6AE715A1-AC2C-A79D-044E-D6D23CB34AE7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63" creationId="{A1902AB5-D293-F50C-6783-F4ED575E9FA3}"/>
          </ac:spMkLst>
        </pc:spChg>
        <pc:spChg chg="mod">
          <ac:chgData name="Kau, Derchang" userId="b9148588-e694-4445-9765-2c9aad6149ce" providerId="ADAL" clId="{D86E3F52-A229-A147-AD97-A7C1C5CCB280}" dt="2023-03-01T04:02:12.519" v="60" actId="207"/>
          <ac:spMkLst>
            <pc:docMk/>
            <pc:sldMk cId="2183923576" sldId="260"/>
            <ac:spMk id="64" creationId="{4D76EF31-DB22-8737-CDDD-06B7C6906DCC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65" creationId="{812C42D3-3043-1E9C-A52D-757212F39C82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66" creationId="{551D00E7-1BB2-9B0B-D591-3D8FC3166579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67" creationId="{E0B9E38F-8B73-C601-A3CC-728E7A22173A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68" creationId="{3F8D1C65-1961-FDC0-5716-9BE72C4DC7AC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69" creationId="{4A73037F-2C33-BF0D-B990-1D7021F101D6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70" creationId="{F8D919A2-D6E5-4086-F36B-A43BFA887D5B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71" creationId="{FE72925A-3D16-B9A8-D900-F7BF040E419A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72" creationId="{8212B055-DDD9-A465-D5E8-B7B37B6B0DEE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73" creationId="{B3D097CE-F271-3AAD-6008-B22114C212B8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110" creationId="{AFC98467-2195-6548-5974-733BD405F438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111" creationId="{5202DFA1-1D47-B201-1AA7-1FD4F2FD4B0E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112" creationId="{18028809-655B-7B6D-C102-72E89CD320AB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113" creationId="{BA5ECB2D-D018-359C-53B3-93A0D7641119}"/>
          </ac:spMkLst>
        </pc:spChg>
        <pc:spChg chg="mod">
          <ac:chgData name="Kau, Derchang" userId="b9148588-e694-4445-9765-2c9aad6149ce" providerId="ADAL" clId="{D86E3F52-A229-A147-AD97-A7C1C5CCB280}" dt="2023-03-01T04:11:39.634" v="106" actId="1035"/>
          <ac:spMkLst>
            <pc:docMk/>
            <pc:sldMk cId="2183923576" sldId="260"/>
            <ac:spMk id="114" creationId="{B69FE051-1A3B-25BA-3396-92DDEBFF91F9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115" creationId="{C8689619-0530-4F6B-0EB8-6FC35423D0FE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116" creationId="{A59E5BC0-8CBC-ABF0-2F1E-82DA5294B797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117" creationId="{15DCC475-F9E9-49BC-9A87-C73A5E28DB6C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118" creationId="{8E5D8207-6430-8CA5-400F-FF042B08AF70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119" creationId="{3C1E021C-3F7C-04AA-A51E-9E3C2D9B90A1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120" creationId="{2D5FF7AC-0253-5338-7A39-59BE3091F172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121" creationId="{89E48C2F-975F-0D62-B357-441E553B5847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122" creationId="{0A5E71E5-59C9-4184-41DE-E01F75308DEF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123" creationId="{547BE5E7-938E-1B80-B393-59E614BDA74E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124" creationId="{46564AAE-6F31-6BF1-7827-B78B123A675A}"/>
          </ac:spMkLst>
        </pc:spChg>
        <pc:spChg chg="mod">
          <ac:chgData name="Kau, Derchang" userId="b9148588-e694-4445-9765-2c9aad6149ce" providerId="ADAL" clId="{D86E3F52-A229-A147-AD97-A7C1C5CCB280}" dt="2023-03-01T04:04:12.873" v="69" actId="1076"/>
          <ac:spMkLst>
            <pc:docMk/>
            <pc:sldMk cId="2183923576" sldId="260"/>
            <ac:spMk id="125" creationId="{27EF1031-F7CE-8FCB-E2C7-8D9B5686E184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126" creationId="{92AC3C07-91E6-BCA7-7AA7-CD1AA50F87D1}"/>
          </ac:spMkLst>
        </pc:spChg>
        <pc:spChg chg="mod">
          <ac:chgData name="Kau, Derchang" userId="b9148588-e694-4445-9765-2c9aad6149ce" providerId="ADAL" clId="{D86E3F52-A229-A147-AD97-A7C1C5CCB280}" dt="2023-03-01T03:56:39.144" v="16"/>
          <ac:spMkLst>
            <pc:docMk/>
            <pc:sldMk cId="2183923576" sldId="260"/>
            <ac:spMk id="127" creationId="{DBB6C26F-7CB8-800C-0D7E-2FDFEA04CECC}"/>
          </ac:spMkLst>
        </pc:spChg>
        <pc:spChg chg="mod">
          <ac:chgData name="Kau, Derchang" userId="b9148588-e694-4445-9765-2c9aad6149ce" providerId="ADAL" clId="{D86E3F52-A229-A147-AD97-A7C1C5CCB280}" dt="2023-03-01T04:06:50.513" v="84" actId="207"/>
          <ac:spMkLst>
            <pc:docMk/>
            <pc:sldMk cId="2183923576" sldId="260"/>
            <ac:spMk id="128" creationId="{49EDA480-B2FC-FBF6-0FBD-A1AB4892B9F1}"/>
          </ac:spMkLst>
        </pc:spChg>
        <pc:spChg chg="add mod">
          <ac:chgData name="Kau, Derchang" userId="b9148588-e694-4445-9765-2c9aad6149ce" providerId="ADAL" clId="{D86E3F52-A229-A147-AD97-A7C1C5CCB280}" dt="2023-03-01T04:00:36.158" v="44" actId="14100"/>
          <ac:spMkLst>
            <pc:docMk/>
            <pc:sldMk cId="2183923576" sldId="260"/>
            <ac:spMk id="129" creationId="{C6B0A889-90BE-2EE8-88AC-DEC787D6762A}"/>
          </ac:spMkLst>
        </pc:spChg>
        <pc:spChg chg="add mod">
          <ac:chgData name="Kau, Derchang" userId="b9148588-e694-4445-9765-2c9aad6149ce" providerId="ADAL" clId="{D86E3F52-A229-A147-AD97-A7C1C5CCB280}" dt="2023-03-01T04:00:36.158" v="44" actId="14100"/>
          <ac:spMkLst>
            <pc:docMk/>
            <pc:sldMk cId="2183923576" sldId="260"/>
            <ac:spMk id="130" creationId="{B2AAA0E6-39BC-88C4-04DE-D2BDF1574FBC}"/>
          </ac:spMkLst>
        </pc:spChg>
        <pc:spChg chg="add mod">
          <ac:chgData name="Kau, Derchang" userId="b9148588-e694-4445-9765-2c9aad6149ce" providerId="ADAL" clId="{D86E3F52-A229-A147-AD97-A7C1C5CCB280}" dt="2023-03-01T04:00:36.158" v="44" actId="14100"/>
          <ac:spMkLst>
            <pc:docMk/>
            <pc:sldMk cId="2183923576" sldId="260"/>
            <ac:spMk id="131" creationId="{0BAE033F-E941-F3CF-6B97-C3768A24F765}"/>
          </ac:spMkLst>
        </pc:spChg>
        <pc:spChg chg="add mod">
          <ac:chgData name="Kau, Derchang" userId="b9148588-e694-4445-9765-2c9aad6149ce" providerId="ADAL" clId="{D86E3F52-A229-A147-AD97-A7C1C5CCB280}" dt="2023-03-01T04:00:36.158" v="44" actId="14100"/>
          <ac:spMkLst>
            <pc:docMk/>
            <pc:sldMk cId="2183923576" sldId="260"/>
            <ac:spMk id="132" creationId="{CF51B1FD-01B6-FA8E-7111-5AF4E0E3D75A}"/>
          </ac:spMkLst>
        </pc:spChg>
        <pc:spChg chg="add mod">
          <ac:chgData name="Kau, Derchang" userId="b9148588-e694-4445-9765-2c9aad6149ce" providerId="ADAL" clId="{D86E3F52-A229-A147-AD97-A7C1C5CCB280}" dt="2023-03-01T04:00:36.158" v="44" actId="14100"/>
          <ac:spMkLst>
            <pc:docMk/>
            <pc:sldMk cId="2183923576" sldId="260"/>
            <ac:spMk id="133" creationId="{F7F4D44B-8B60-FC46-675F-BDFA20A03B94}"/>
          </ac:spMkLst>
        </pc:spChg>
        <pc:spChg chg="add mod">
          <ac:chgData name="Kau, Derchang" userId="b9148588-e694-4445-9765-2c9aad6149ce" providerId="ADAL" clId="{D86E3F52-A229-A147-AD97-A7C1C5CCB280}" dt="2023-03-01T04:00:36.158" v="44" actId="14100"/>
          <ac:spMkLst>
            <pc:docMk/>
            <pc:sldMk cId="2183923576" sldId="260"/>
            <ac:spMk id="134" creationId="{4EABA077-C5A3-A892-3E77-6E9CDC8EA813}"/>
          </ac:spMkLst>
        </pc:spChg>
        <pc:spChg chg="add mod">
          <ac:chgData name="Kau, Derchang" userId="b9148588-e694-4445-9765-2c9aad6149ce" providerId="ADAL" clId="{D86E3F52-A229-A147-AD97-A7C1C5CCB280}" dt="2023-03-01T04:00:36.158" v="44" actId="14100"/>
          <ac:spMkLst>
            <pc:docMk/>
            <pc:sldMk cId="2183923576" sldId="260"/>
            <ac:spMk id="135" creationId="{30279894-5DE4-A96D-1CF2-71E4B1B6A525}"/>
          </ac:spMkLst>
        </pc:spChg>
        <pc:spChg chg="add mod">
          <ac:chgData name="Kau, Derchang" userId="b9148588-e694-4445-9765-2c9aad6149ce" providerId="ADAL" clId="{D86E3F52-A229-A147-AD97-A7C1C5CCB280}" dt="2023-03-01T04:00:36.158" v="44" actId="14100"/>
          <ac:spMkLst>
            <pc:docMk/>
            <pc:sldMk cId="2183923576" sldId="260"/>
            <ac:spMk id="136" creationId="{5A085E36-BDBB-C0E4-2DB9-8BC1323E8858}"/>
          </ac:spMkLst>
        </pc:spChg>
        <pc:spChg chg="add del mod">
          <ac:chgData name="Kau, Derchang" userId="b9148588-e694-4445-9765-2c9aad6149ce" providerId="ADAL" clId="{D86E3F52-A229-A147-AD97-A7C1C5CCB280}" dt="2023-03-01T04:02:05.997" v="57"/>
          <ac:spMkLst>
            <pc:docMk/>
            <pc:sldMk cId="2183923576" sldId="260"/>
            <ac:spMk id="138" creationId="{E86C5BE0-C7A9-57C2-7618-A22DD4914890}"/>
          </ac:spMkLst>
        </pc:spChg>
        <pc:spChg chg="add mod">
          <ac:chgData name="Kau, Derchang" userId="b9148588-e694-4445-9765-2c9aad6149ce" providerId="ADAL" clId="{D86E3F52-A229-A147-AD97-A7C1C5CCB280}" dt="2023-03-01T04:06:27.069" v="82" actId="14100"/>
          <ac:spMkLst>
            <pc:docMk/>
            <pc:sldMk cId="2183923576" sldId="260"/>
            <ac:spMk id="139" creationId="{4FB22968-3BDB-D7B0-4775-6E8BEF96772B}"/>
          </ac:spMkLst>
        </pc:spChg>
        <pc:spChg chg="add mod">
          <ac:chgData name="Kau, Derchang" userId="b9148588-e694-4445-9765-2c9aad6149ce" providerId="ADAL" clId="{D86E3F52-A229-A147-AD97-A7C1C5CCB280}" dt="2023-03-01T04:07:49.648" v="89" actId="688"/>
          <ac:spMkLst>
            <pc:docMk/>
            <pc:sldMk cId="2183923576" sldId="260"/>
            <ac:spMk id="140" creationId="{F7D87AF3-BDC9-CBD6-B071-61463D470EA8}"/>
          </ac:spMkLst>
        </pc:spChg>
        <pc:spChg chg="add mod">
          <ac:chgData name="Kau, Derchang" userId="b9148588-e694-4445-9765-2c9aad6149ce" providerId="ADAL" clId="{D86E3F52-A229-A147-AD97-A7C1C5CCB280}" dt="2023-03-01T04:08:41.744" v="94" actId="688"/>
          <ac:spMkLst>
            <pc:docMk/>
            <pc:sldMk cId="2183923576" sldId="260"/>
            <ac:spMk id="142" creationId="{090C0A25-ACD7-3E41-F1C5-BF409F0A19AD}"/>
          </ac:spMkLst>
        </pc:spChg>
        <pc:spChg chg="add mod">
          <ac:chgData name="Kau, Derchang" userId="b9148588-e694-4445-9765-2c9aad6149ce" providerId="ADAL" clId="{D86E3F52-A229-A147-AD97-A7C1C5CCB280}" dt="2023-03-01T04:08:49.935" v="96" actId="1076"/>
          <ac:spMkLst>
            <pc:docMk/>
            <pc:sldMk cId="2183923576" sldId="260"/>
            <ac:spMk id="143" creationId="{97A149CB-25B0-28F0-E2AF-06073E86285B}"/>
          </ac:spMkLst>
        </pc:spChg>
        <pc:spChg chg="add del mod">
          <ac:chgData name="Kau, Derchang" userId="b9148588-e694-4445-9765-2c9aad6149ce" providerId="ADAL" clId="{D86E3F52-A229-A147-AD97-A7C1C5CCB280}" dt="2023-03-01T20:20:35.069" v="787"/>
          <ac:spMkLst>
            <pc:docMk/>
            <pc:sldMk cId="2183923576" sldId="260"/>
            <ac:spMk id="146" creationId="{B4EFF66E-9E2E-81E1-A033-D768274B4D99}"/>
          </ac:spMkLst>
        </pc:spChg>
        <pc:spChg chg="add mod">
          <ac:chgData name="Kau, Derchang" userId="b9148588-e694-4445-9765-2c9aad6149ce" providerId="ADAL" clId="{D86E3F52-A229-A147-AD97-A7C1C5CCB280}" dt="2023-03-01T20:21:00.712" v="789" actId="21"/>
          <ac:spMkLst>
            <pc:docMk/>
            <pc:sldMk cId="2183923576" sldId="260"/>
            <ac:spMk id="147" creationId="{BBC4AD7C-1204-1784-00FC-57FA069E6A02}"/>
          </ac:spMkLst>
        </pc:spChg>
        <pc:spChg chg="mod">
          <ac:chgData name="Kau, Derchang" userId="b9148588-e694-4445-9765-2c9aad6149ce" providerId="ADAL" clId="{D86E3F52-A229-A147-AD97-A7C1C5CCB280}" dt="2023-03-01T20:22:15.560" v="874" actId="14100"/>
          <ac:spMkLst>
            <pc:docMk/>
            <pc:sldMk cId="2183923576" sldId="260"/>
            <ac:spMk id="238" creationId="{FE8D8E0B-AEE2-F115-FCA9-A06C2B76D3B2}"/>
          </ac:spMkLst>
        </pc:spChg>
        <pc:grpChg chg="add mod">
          <ac:chgData name="Kau, Derchang" userId="b9148588-e694-4445-9765-2c9aad6149ce" providerId="ADAL" clId="{D86E3F52-A229-A147-AD97-A7C1C5CCB280}" dt="2023-03-01T03:56:51.258" v="19" actId="1076"/>
          <ac:grpSpMkLst>
            <pc:docMk/>
            <pc:sldMk cId="2183923576" sldId="260"/>
            <ac:grpSpMk id="2" creationId="{90F40557-6A25-216B-B82A-4EAA5B698048}"/>
          </ac:grpSpMkLst>
        </pc:grpChg>
        <pc:grpChg chg="add mod">
          <ac:chgData name="Kau, Derchang" userId="b9148588-e694-4445-9765-2c9aad6149ce" providerId="ADAL" clId="{D86E3F52-A229-A147-AD97-A7C1C5CCB280}" dt="2023-03-01T03:56:47.782" v="18" actId="1076"/>
          <ac:grpSpMkLst>
            <pc:docMk/>
            <pc:sldMk cId="2183923576" sldId="260"/>
            <ac:grpSpMk id="3" creationId="{EFD40E17-FCA6-9390-5610-3A6268E06435}"/>
          </ac:grpSpMkLst>
        </pc:grpChg>
        <pc:grpChg chg="add mod">
          <ac:chgData name="Kau, Derchang" userId="b9148588-e694-4445-9765-2c9aad6149ce" providerId="ADAL" clId="{D86E3F52-A229-A147-AD97-A7C1C5CCB280}" dt="2023-03-01T03:57:11.357" v="22" actId="1076"/>
          <ac:grpSpMkLst>
            <pc:docMk/>
            <pc:sldMk cId="2183923576" sldId="260"/>
            <ac:grpSpMk id="10" creationId="{4EF9F484-0D1D-3E16-803D-5961936911D6}"/>
          </ac:grpSpMkLst>
        </pc:grpChg>
        <pc:grpChg chg="mod">
          <ac:chgData name="Kau, Derchang" userId="b9148588-e694-4445-9765-2c9aad6149ce" providerId="ADAL" clId="{D86E3F52-A229-A147-AD97-A7C1C5CCB280}" dt="2023-03-01T03:56:39.144" v="16"/>
          <ac:grpSpMkLst>
            <pc:docMk/>
            <pc:sldMk cId="2183923576" sldId="260"/>
            <ac:grpSpMk id="108" creationId="{49218449-B3EA-3C44-05CC-96D3255E6C29}"/>
          </ac:grpSpMkLst>
        </pc:grpChg>
        <pc:grpChg chg="mod">
          <ac:chgData name="Kau, Derchang" userId="b9148588-e694-4445-9765-2c9aad6149ce" providerId="ADAL" clId="{D86E3F52-A229-A147-AD97-A7C1C5CCB280}" dt="2023-03-01T03:56:39.144" v="16"/>
          <ac:grpSpMkLst>
            <pc:docMk/>
            <pc:sldMk cId="2183923576" sldId="260"/>
            <ac:grpSpMk id="109" creationId="{35412046-CED0-2C3A-30C6-B248BB3A8B13}"/>
          </ac:grpSpMkLst>
        </pc:grpChg>
        <pc:grpChg chg="add mod">
          <ac:chgData name="Kau, Derchang" userId="b9148588-e694-4445-9765-2c9aad6149ce" providerId="ADAL" clId="{D86E3F52-A229-A147-AD97-A7C1C5CCB280}" dt="2023-03-01T04:06:19.764" v="81" actId="1076"/>
          <ac:grpSpMkLst>
            <pc:docMk/>
            <pc:sldMk cId="2183923576" sldId="260"/>
            <ac:grpSpMk id="137" creationId="{52210384-261F-2FB4-127A-A632F4529FA6}"/>
          </ac:grpSpMkLst>
        </pc:grpChg>
        <pc:grpChg chg="add">
          <ac:chgData name="Kau, Derchang" userId="b9148588-e694-4445-9765-2c9aad6149ce" providerId="ADAL" clId="{D86E3F52-A229-A147-AD97-A7C1C5CCB280}" dt="2023-03-01T04:08:03.986" v="90" actId="164"/>
          <ac:grpSpMkLst>
            <pc:docMk/>
            <pc:sldMk cId="2183923576" sldId="260"/>
            <ac:grpSpMk id="141" creationId="{6CFF28F8-6A45-5F73-FAEE-348C7E5E4AF2}"/>
          </ac:grpSpMkLst>
        </pc:grpChg>
        <pc:grpChg chg="add">
          <ac:chgData name="Kau, Derchang" userId="b9148588-e694-4445-9765-2c9aad6149ce" providerId="ADAL" clId="{D86E3F52-A229-A147-AD97-A7C1C5CCB280}" dt="2023-03-01T04:09:11.386" v="97" actId="164"/>
          <ac:grpSpMkLst>
            <pc:docMk/>
            <pc:sldMk cId="2183923576" sldId="260"/>
            <ac:grpSpMk id="144" creationId="{89856036-ED3B-54D8-64A7-2C2FF9CBB8C5}"/>
          </ac:grpSpMkLst>
        </pc:grpChg>
        <pc:grpChg chg="add">
          <ac:chgData name="Kau, Derchang" userId="b9148588-e694-4445-9765-2c9aad6149ce" providerId="ADAL" clId="{D86E3F52-A229-A147-AD97-A7C1C5CCB280}" dt="2023-03-01T04:09:17.796" v="98" actId="164"/>
          <ac:grpSpMkLst>
            <pc:docMk/>
            <pc:sldMk cId="2183923576" sldId="260"/>
            <ac:grpSpMk id="145" creationId="{28EDF4A7-D7F8-BC1C-12BB-D57C04D58B13}"/>
          </ac:grpSpMkLst>
        </pc:grpChg>
        <pc:grpChg chg="mod">
          <ac:chgData name="Kau, Derchang" userId="b9148588-e694-4445-9765-2c9aad6149ce" providerId="ADAL" clId="{D86E3F52-A229-A147-AD97-A7C1C5CCB280}" dt="2023-03-01T03:56:54.869" v="20" actId="1076"/>
          <ac:grpSpMkLst>
            <pc:docMk/>
            <pc:sldMk cId="2183923576" sldId="260"/>
            <ac:grpSpMk id="231" creationId="{9CA5B2F0-425F-B597-336F-14EA876DCA27}"/>
          </ac:grpSpMkLst>
        </pc:grpChg>
        <pc:cxnChg chg="mod">
          <ac:chgData name="Kau, Derchang" userId="b9148588-e694-4445-9765-2c9aad6149ce" providerId="ADAL" clId="{D86E3F52-A229-A147-AD97-A7C1C5CCB280}" dt="2023-03-01T05:27:59.915" v="247" actId="208"/>
          <ac:cxnSpMkLst>
            <pc:docMk/>
            <pc:sldMk cId="2183923576" sldId="260"/>
            <ac:cxnSpMk id="214" creationId="{CF374F71-0173-D5D1-3FD2-FEBCF502DF9B}"/>
          </ac:cxnSpMkLst>
        </pc:cxnChg>
        <pc:cxnChg chg="mod">
          <ac:chgData name="Kau, Derchang" userId="b9148588-e694-4445-9765-2c9aad6149ce" providerId="ADAL" clId="{D86E3F52-A229-A147-AD97-A7C1C5CCB280}" dt="2023-03-01T05:27:48.083" v="246" actId="208"/>
          <ac:cxnSpMkLst>
            <pc:docMk/>
            <pc:sldMk cId="2183923576" sldId="260"/>
            <ac:cxnSpMk id="217" creationId="{C82348FA-4787-3BF9-EA3D-000A4BFAF728}"/>
          </ac:cxnSpMkLst>
        </pc:cxnChg>
        <pc:cxnChg chg="mod">
          <ac:chgData name="Kau, Derchang" userId="b9148588-e694-4445-9765-2c9aad6149ce" providerId="ADAL" clId="{D86E3F52-A229-A147-AD97-A7C1C5CCB280}" dt="2023-03-01T05:28:06.950" v="248" actId="208"/>
          <ac:cxnSpMkLst>
            <pc:docMk/>
            <pc:sldMk cId="2183923576" sldId="260"/>
            <ac:cxnSpMk id="221" creationId="{D441FCBB-CB47-C29F-2126-E8729EBDDFCE}"/>
          </ac:cxnSpMkLst>
        </pc:cxnChg>
        <pc:cxnChg chg="mod">
          <ac:chgData name="Kau, Derchang" userId="b9148588-e694-4445-9765-2c9aad6149ce" providerId="ADAL" clId="{D86E3F52-A229-A147-AD97-A7C1C5CCB280}" dt="2023-03-01T05:27:44.900" v="245" actId="208"/>
          <ac:cxnSpMkLst>
            <pc:docMk/>
            <pc:sldMk cId="2183923576" sldId="260"/>
            <ac:cxnSpMk id="222" creationId="{16CB7743-AB25-07FF-5957-19FC2805E6B0}"/>
          </ac:cxnSpMkLst>
        </pc:cxnChg>
      </pc:sldChg>
      <pc:sldChg chg="add del">
        <pc:chgData name="Kau, Derchang" userId="b9148588-e694-4445-9765-2c9aad6149ce" providerId="ADAL" clId="{D86E3F52-A229-A147-AD97-A7C1C5CCB280}" dt="2023-03-03T17:43:36.959" v="1100"/>
        <pc:sldMkLst>
          <pc:docMk/>
          <pc:sldMk cId="1037406881" sldId="678"/>
        </pc:sldMkLst>
      </pc:sldChg>
      <pc:sldChg chg="addSp delSp modSp mod modClrScheme chgLayout">
        <pc:chgData name="Kau, Derchang" userId="b9148588-e694-4445-9765-2c9aad6149ce" providerId="ADAL" clId="{D86E3F52-A229-A147-AD97-A7C1C5CCB280}" dt="2023-03-03T04:05:11.416" v="1092" actId="700"/>
        <pc:sldMkLst>
          <pc:docMk/>
          <pc:sldMk cId="164647176" sldId="2147328795"/>
        </pc:sldMkLst>
        <pc:spChg chg="del mod">
          <ac:chgData name="Kau, Derchang" userId="b9148588-e694-4445-9765-2c9aad6149ce" providerId="ADAL" clId="{D86E3F52-A229-A147-AD97-A7C1C5CCB280}" dt="2023-03-03T04:05:11.416" v="1092" actId="700"/>
          <ac:spMkLst>
            <pc:docMk/>
            <pc:sldMk cId="164647176" sldId="2147328795"/>
            <ac:spMk id="2" creationId="{97B6D83D-EF34-BCDA-7EF3-4A3504437A95}"/>
          </ac:spMkLst>
        </pc:spChg>
        <pc:spChg chg="mod">
          <ac:chgData name="Kau, Derchang" userId="b9148588-e694-4445-9765-2c9aad6149ce" providerId="ADAL" clId="{D86E3F52-A229-A147-AD97-A7C1C5CCB280}" dt="2023-03-03T04:04:41.941" v="1071"/>
          <ac:spMkLst>
            <pc:docMk/>
            <pc:sldMk cId="164647176" sldId="2147328795"/>
            <ac:spMk id="4" creationId="{29BC1489-AE6A-4B72-28C1-8464501918EF}"/>
          </ac:spMkLst>
        </pc:spChg>
        <pc:spChg chg="mod">
          <ac:chgData name="Kau, Derchang" userId="b9148588-e694-4445-9765-2c9aad6149ce" providerId="ADAL" clId="{D86E3F52-A229-A147-AD97-A7C1C5CCB280}" dt="2023-03-03T04:04:41.941" v="1071"/>
          <ac:spMkLst>
            <pc:docMk/>
            <pc:sldMk cId="164647176" sldId="2147328795"/>
            <ac:spMk id="5" creationId="{5C7B4CE5-592E-4456-9A2C-DD13DAAC2009}"/>
          </ac:spMkLst>
        </pc:spChg>
        <pc:spChg chg="mod">
          <ac:chgData name="Kau, Derchang" userId="b9148588-e694-4445-9765-2c9aad6149ce" providerId="ADAL" clId="{D86E3F52-A229-A147-AD97-A7C1C5CCB280}" dt="2023-03-03T04:04:41.941" v="1071"/>
          <ac:spMkLst>
            <pc:docMk/>
            <pc:sldMk cId="164647176" sldId="2147328795"/>
            <ac:spMk id="6" creationId="{A63272BC-8D2E-6750-99B4-662F523F2142}"/>
          </ac:spMkLst>
        </pc:spChg>
        <pc:spChg chg="mod">
          <ac:chgData name="Kau, Derchang" userId="b9148588-e694-4445-9765-2c9aad6149ce" providerId="ADAL" clId="{D86E3F52-A229-A147-AD97-A7C1C5CCB280}" dt="2023-03-01T05:20:16.046" v="231"/>
          <ac:spMkLst>
            <pc:docMk/>
            <pc:sldMk cId="164647176" sldId="2147328795"/>
            <ac:spMk id="7" creationId="{4ECE7274-D9A6-B2F7-D1CC-E314C0B6EB76}"/>
          </ac:spMkLst>
        </pc:spChg>
        <pc:spChg chg="mod">
          <ac:chgData name="Kau, Derchang" userId="b9148588-e694-4445-9765-2c9aad6149ce" providerId="ADAL" clId="{D86E3F52-A229-A147-AD97-A7C1C5CCB280}" dt="2023-03-03T04:04:41.941" v="1071"/>
          <ac:spMkLst>
            <pc:docMk/>
            <pc:sldMk cId="164647176" sldId="2147328795"/>
            <ac:spMk id="7" creationId="{DB47FC0B-DA94-4F7F-CD8B-D046D1E6A6F6}"/>
          </ac:spMkLst>
        </pc:spChg>
        <pc:spChg chg="mod">
          <ac:chgData name="Kau, Derchang" userId="b9148588-e694-4445-9765-2c9aad6149ce" providerId="ADAL" clId="{D86E3F52-A229-A147-AD97-A7C1C5CCB280}" dt="2023-03-03T04:04:41.941" v="1071"/>
          <ac:spMkLst>
            <pc:docMk/>
            <pc:sldMk cId="164647176" sldId="2147328795"/>
            <ac:spMk id="8" creationId="{5F705B2D-F27B-FFF7-2B6C-20A67897826B}"/>
          </ac:spMkLst>
        </pc:spChg>
        <pc:spChg chg="mod">
          <ac:chgData name="Kau, Derchang" userId="b9148588-e694-4445-9765-2c9aad6149ce" providerId="ADAL" clId="{D86E3F52-A229-A147-AD97-A7C1C5CCB280}" dt="2023-03-01T05:20:16.046" v="231"/>
          <ac:spMkLst>
            <pc:docMk/>
            <pc:sldMk cId="164647176" sldId="2147328795"/>
            <ac:spMk id="9" creationId="{7985B65D-ACE1-52F4-99E4-82E403614A5C}"/>
          </ac:spMkLst>
        </pc:spChg>
        <pc:spChg chg="mod">
          <ac:chgData name="Kau, Derchang" userId="b9148588-e694-4445-9765-2c9aad6149ce" providerId="ADAL" clId="{D86E3F52-A229-A147-AD97-A7C1C5CCB280}" dt="2023-03-03T04:04:41.941" v="1071"/>
          <ac:spMkLst>
            <pc:docMk/>
            <pc:sldMk cId="164647176" sldId="2147328795"/>
            <ac:spMk id="9" creationId="{8C7E4EF5-08F6-2201-3FE0-CEF88D1D7823}"/>
          </ac:spMkLst>
        </pc:spChg>
        <pc:spChg chg="mod">
          <ac:chgData name="Kau, Derchang" userId="b9148588-e694-4445-9765-2c9aad6149ce" providerId="ADAL" clId="{D86E3F52-A229-A147-AD97-A7C1C5CCB280}" dt="2023-03-03T04:04:41.941" v="1071"/>
          <ac:spMkLst>
            <pc:docMk/>
            <pc:sldMk cId="164647176" sldId="2147328795"/>
            <ac:spMk id="10" creationId="{F93EB353-2DA8-2305-69C4-832D0EDCC3AC}"/>
          </ac:spMkLst>
        </pc:spChg>
        <pc:spChg chg="mod">
          <ac:chgData name="Kau, Derchang" userId="b9148588-e694-4445-9765-2c9aad6149ce" providerId="ADAL" clId="{D86E3F52-A229-A147-AD97-A7C1C5CCB280}" dt="2023-03-01T05:20:16.046" v="231"/>
          <ac:spMkLst>
            <pc:docMk/>
            <pc:sldMk cId="164647176" sldId="2147328795"/>
            <ac:spMk id="11" creationId="{19D75E76-37F4-5C0D-EA8D-A007194B63CD}"/>
          </ac:spMkLst>
        </pc:spChg>
        <pc:spChg chg="add mod">
          <ac:chgData name="Kau, Derchang" userId="b9148588-e694-4445-9765-2c9aad6149ce" providerId="ADAL" clId="{D86E3F52-A229-A147-AD97-A7C1C5CCB280}" dt="2023-03-03T04:05:04.743" v="1091" actId="1037"/>
          <ac:spMkLst>
            <pc:docMk/>
            <pc:sldMk cId="164647176" sldId="2147328795"/>
            <ac:spMk id="12" creationId="{51671585-8F92-8083-C847-6AE22611F5B8}"/>
          </ac:spMkLst>
        </pc:spChg>
        <pc:spChg chg="mod">
          <ac:chgData name="Kau, Derchang" userId="b9148588-e694-4445-9765-2c9aad6149ce" providerId="ADAL" clId="{D86E3F52-A229-A147-AD97-A7C1C5CCB280}" dt="2023-03-01T05:20:16.046" v="231"/>
          <ac:spMkLst>
            <pc:docMk/>
            <pc:sldMk cId="164647176" sldId="2147328795"/>
            <ac:spMk id="13" creationId="{CD6CA1D4-2AA9-7EC8-119F-52EFD67238C2}"/>
          </ac:spMkLst>
        </pc:spChg>
        <pc:spChg chg="add mod">
          <ac:chgData name="Kau, Derchang" userId="b9148588-e694-4445-9765-2c9aad6149ce" providerId="ADAL" clId="{D86E3F52-A229-A147-AD97-A7C1C5CCB280}" dt="2023-03-03T04:05:04.743" v="1091" actId="1037"/>
          <ac:spMkLst>
            <pc:docMk/>
            <pc:sldMk cId="164647176" sldId="2147328795"/>
            <ac:spMk id="14" creationId="{66E5EDB9-F4CA-1524-119F-88E55BB11EF2}"/>
          </ac:spMkLst>
        </pc:spChg>
        <pc:spChg chg="mod">
          <ac:chgData name="Kau, Derchang" userId="b9148588-e694-4445-9765-2c9aad6149ce" providerId="ADAL" clId="{D86E3F52-A229-A147-AD97-A7C1C5CCB280}" dt="2023-03-01T05:20:16.046" v="231"/>
          <ac:spMkLst>
            <pc:docMk/>
            <pc:sldMk cId="164647176" sldId="2147328795"/>
            <ac:spMk id="14" creationId="{75FCC5AB-8837-CE5E-CA0F-B38D016778E1}"/>
          </ac:spMkLst>
        </pc:spChg>
        <pc:spChg chg="mod">
          <ac:chgData name="Kau, Derchang" userId="b9148588-e694-4445-9765-2c9aad6149ce" providerId="ADAL" clId="{D86E3F52-A229-A147-AD97-A7C1C5CCB280}" dt="2023-03-01T05:20:16.046" v="231"/>
          <ac:spMkLst>
            <pc:docMk/>
            <pc:sldMk cId="164647176" sldId="2147328795"/>
            <ac:spMk id="15" creationId="{2ABB98A6-B5D6-73DD-68BF-5B715A4B4B14}"/>
          </ac:spMkLst>
        </pc:spChg>
        <pc:spChg chg="mod">
          <ac:chgData name="Kau, Derchang" userId="b9148588-e694-4445-9765-2c9aad6149ce" providerId="ADAL" clId="{D86E3F52-A229-A147-AD97-A7C1C5CCB280}" dt="2023-03-01T05:20:16.046" v="231"/>
          <ac:spMkLst>
            <pc:docMk/>
            <pc:sldMk cId="164647176" sldId="2147328795"/>
            <ac:spMk id="16" creationId="{1D9B5886-84BE-0993-BA12-35A464CEABCC}"/>
          </ac:spMkLst>
        </pc:spChg>
        <pc:spChg chg="add mod">
          <ac:chgData name="Kau, Derchang" userId="b9148588-e694-4445-9765-2c9aad6149ce" providerId="ADAL" clId="{D86E3F52-A229-A147-AD97-A7C1C5CCB280}" dt="2023-03-03T04:05:04.743" v="1091" actId="1037"/>
          <ac:spMkLst>
            <pc:docMk/>
            <pc:sldMk cId="164647176" sldId="2147328795"/>
            <ac:spMk id="16" creationId="{5F82CBC7-4E11-F901-591A-3DBD1B5209C1}"/>
          </ac:spMkLst>
        </pc:spChg>
        <pc:spChg chg="mod">
          <ac:chgData name="Kau, Derchang" userId="b9148588-e694-4445-9765-2c9aad6149ce" providerId="ADAL" clId="{D86E3F52-A229-A147-AD97-A7C1C5CCB280}" dt="2023-03-01T05:20:16.046" v="231"/>
          <ac:spMkLst>
            <pc:docMk/>
            <pc:sldMk cId="164647176" sldId="2147328795"/>
            <ac:spMk id="17" creationId="{21F9F64B-338A-7A6E-DC6F-CF3C61484C28}"/>
          </ac:spMkLst>
        </pc:spChg>
        <pc:spChg chg="mod">
          <ac:chgData name="Kau, Derchang" userId="b9148588-e694-4445-9765-2c9aad6149ce" providerId="ADAL" clId="{D86E3F52-A229-A147-AD97-A7C1C5CCB280}" dt="2023-03-01T05:20:16.046" v="231"/>
          <ac:spMkLst>
            <pc:docMk/>
            <pc:sldMk cId="164647176" sldId="2147328795"/>
            <ac:spMk id="18" creationId="{6D17D9E3-FB9C-EE79-F5A0-C1D88BCCAD8B}"/>
          </ac:spMkLst>
        </pc:spChg>
        <pc:spChg chg="add mod">
          <ac:chgData name="Kau, Derchang" userId="b9148588-e694-4445-9765-2c9aad6149ce" providerId="ADAL" clId="{D86E3F52-A229-A147-AD97-A7C1C5CCB280}" dt="2023-03-03T04:05:04.743" v="1091" actId="1037"/>
          <ac:spMkLst>
            <pc:docMk/>
            <pc:sldMk cId="164647176" sldId="2147328795"/>
            <ac:spMk id="18" creationId="{E5F4852A-C011-90C8-7C01-350C478669BE}"/>
          </ac:spMkLst>
        </pc:spChg>
        <pc:spChg chg="add mod">
          <ac:chgData name="Kau, Derchang" userId="b9148588-e694-4445-9765-2c9aad6149ce" providerId="ADAL" clId="{D86E3F52-A229-A147-AD97-A7C1C5CCB280}" dt="2023-03-03T04:05:04.743" v="1091" actId="1037"/>
          <ac:spMkLst>
            <pc:docMk/>
            <pc:sldMk cId="164647176" sldId="2147328795"/>
            <ac:spMk id="20" creationId="{921EE893-8AE5-CC7A-D2DA-A3215A9FB1F2}"/>
          </ac:spMkLst>
        </pc:spChg>
        <pc:spChg chg="add mod">
          <ac:chgData name="Kau, Derchang" userId="b9148588-e694-4445-9765-2c9aad6149ce" providerId="ADAL" clId="{D86E3F52-A229-A147-AD97-A7C1C5CCB280}" dt="2023-03-03T04:05:04.743" v="1091" actId="1037"/>
          <ac:spMkLst>
            <pc:docMk/>
            <pc:sldMk cId="164647176" sldId="2147328795"/>
            <ac:spMk id="22" creationId="{D5705613-02A0-749E-AD51-121D7278D9BB}"/>
          </ac:spMkLst>
        </pc:spChg>
        <pc:spChg chg="mod">
          <ac:chgData name="Kau, Derchang" userId="b9148588-e694-4445-9765-2c9aad6149ce" providerId="ADAL" clId="{D86E3F52-A229-A147-AD97-A7C1C5CCB280}" dt="2023-03-01T05:18:15.938" v="222" actId="20577"/>
          <ac:spMkLst>
            <pc:docMk/>
            <pc:sldMk cId="164647176" sldId="2147328795"/>
            <ac:spMk id="137" creationId="{BA45F0F3-AA9A-C95D-8B81-7783539A89F2}"/>
          </ac:spMkLst>
        </pc:spChg>
        <pc:spChg chg="mod">
          <ac:chgData name="Kau, Derchang" userId="b9148588-e694-4445-9765-2c9aad6149ce" providerId="ADAL" clId="{D86E3F52-A229-A147-AD97-A7C1C5CCB280}" dt="2023-03-01T05:18:24.408" v="226" actId="20577"/>
          <ac:spMkLst>
            <pc:docMk/>
            <pc:sldMk cId="164647176" sldId="2147328795"/>
            <ac:spMk id="140" creationId="{264724B6-77CA-3C76-1600-935C4EF4F5CF}"/>
          </ac:spMkLst>
        </pc:spChg>
        <pc:grpChg chg="add mod">
          <ac:chgData name="Kau, Derchang" userId="b9148588-e694-4445-9765-2c9aad6149ce" providerId="ADAL" clId="{D86E3F52-A229-A147-AD97-A7C1C5CCB280}" dt="2023-03-03T04:05:04.743" v="1091" actId="1037"/>
          <ac:grpSpMkLst>
            <pc:docMk/>
            <pc:sldMk cId="164647176" sldId="2147328795"/>
            <ac:grpSpMk id="3" creationId="{A1F8FBAC-2A01-EFAD-A494-A2730B0A3D0A}"/>
          </ac:grpSpMkLst>
        </pc:grpChg>
        <pc:grpChg chg="add del mod">
          <ac:chgData name="Kau, Derchang" userId="b9148588-e694-4445-9765-2c9aad6149ce" providerId="ADAL" clId="{D86E3F52-A229-A147-AD97-A7C1C5CCB280}" dt="2023-03-01T05:20:18.759" v="232"/>
          <ac:grpSpMkLst>
            <pc:docMk/>
            <pc:sldMk cId="164647176" sldId="2147328795"/>
            <ac:grpSpMk id="4" creationId="{E979B7DB-D412-C982-1E4E-740F7510638D}"/>
          </ac:grpSpMkLst>
        </pc:grpChg>
        <pc:grpChg chg="mod">
          <ac:chgData name="Kau, Derchang" userId="b9148588-e694-4445-9765-2c9aad6149ce" providerId="ADAL" clId="{D86E3F52-A229-A147-AD97-A7C1C5CCB280}" dt="2023-03-01T05:20:16.046" v="231"/>
          <ac:grpSpMkLst>
            <pc:docMk/>
            <pc:sldMk cId="164647176" sldId="2147328795"/>
            <ac:grpSpMk id="5" creationId="{5461978E-682D-9215-4410-E3DCB149CDC9}"/>
          </ac:grpSpMkLst>
        </pc:grpChg>
        <pc:grpChg chg="mod">
          <ac:chgData name="Kau, Derchang" userId="b9148588-e694-4445-9765-2c9aad6149ce" providerId="ADAL" clId="{D86E3F52-A229-A147-AD97-A7C1C5CCB280}" dt="2023-03-03T04:04:57.027" v="1082" actId="1037"/>
          <ac:grpSpMkLst>
            <pc:docMk/>
            <pc:sldMk cId="164647176" sldId="2147328795"/>
            <ac:grpSpMk id="43" creationId="{1383847F-C66D-29F7-5883-62BB136F4E7F}"/>
          </ac:grpSpMkLst>
        </pc:grpChg>
        <pc:grpChg chg="mod">
          <ac:chgData name="Kau, Derchang" userId="b9148588-e694-4445-9765-2c9aad6149ce" providerId="ADAL" clId="{D86E3F52-A229-A147-AD97-A7C1C5CCB280}" dt="2023-03-03T04:04:57.027" v="1082" actId="1037"/>
          <ac:grpSpMkLst>
            <pc:docMk/>
            <pc:sldMk cId="164647176" sldId="2147328795"/>
            <ac:grpSpMk id="94" creationId="{8241EA8C-8834-5970-5039-7ADA75FA736F}"/>
          </ac:grpSpMkLst>
        </pc:grpChg>
        <pc:picChg chg="add del mod">
          <ac:chgData name="Kau, Derchang" userId="b9148588-e694-4445-9765-2c9aad6149ce" providerId="ADAL" clId="{D86E3F52-A229-A147-AD97-A7C1C5CCB280}" dt="2023-03-01T07:50:55.922" v="556" actId="478"/>
          <ac:picMkLst>
            <pc:docMk/>
            <pc:sldMk cId="164647176" sldId="2147328795"/>
            <ac:picMk id="3" creationId="{AB14B595-14B7-5FD6-B8CE-95E19AFF0146}"/>
          </ac:picMkLst>
        </pc:picChg>
        <pc:picChg chg="add del mod">
          <ac:chgData name="Kau, Derchang" userId="b9148588-e694-4445-9765-2c9aad6149ce" providerId="ADAL" clId="{D86E3F52-A229-A147-AD97-A7C1C5CCB280}" dt="2023-03-01T07:50:56.869" v="557" actId="478"/>
          <ac:picMkLst>
            <pc:docMk/>
            <pc:sldMk cId="164647176" sldId="2147328795"/>
            <ac:picMk id="19" creationId="{417EF9A7-61C8-AB7A-C565-54B80765662F}"/>
          </ac:picMkLst>
        </pc:picChg>
        <pc:picChg chg="del">
          <ac:chgData name="Kau, Derchang" userId="b9148588-e694-4445-9765-2c9aad6149ce" providerId="ADAL" clId="{D86E3F52-A229-A147-AD97-A7C1C5CCB280}" dt="2023-03-01T07:50:54.443" v="555" actId="478"/>
          <ac:picMkLst>
            <pc:docMk/>
            <pc:sldMk cId="164647176" sldId="2147328795"/>
            <ac:picMk id="135" creationId="{4B5FEED7-653F-CC99-7251-D224E2DF7957}"/>
          </ac:picMkLst>
        </pc:picChg>
        <pc:cxnChg chg="mod">
          <ac:chgData name="Kau, Derchang" userId="b9148588-e694-4445-9765-2c9aad6149ce" providerId="ADAL" clId="{D86E3F52-A229-A147-AD97-A7C1C5CCB280}" dt="2023-03-01T05:20:16.046" v="231"/>
          <ac:cxnSpMkLst>
            <pc:docMk/>
            <pc:sldMk cId="164647176" sldId="2147328795"/>
            <ac:cxnSpMk id="6" creationId="{BD53DECE-C0E5-9A99-19FF-B9E49316F544}"/>
          </ac:cxnSpMkLst>
        </pc:cxnChg>
        <pc:cxnChg chg="mod">
          <ac:chgData name="Kau, Derchang" userId="b9148588-e694-4445-9765-2c9aad6149ce" providerId="ADAL" clId="{D86E3F52-A229-A147-AD97-A7C1C5CCB280}" dt="2023-03-01T05:20:16.046" v="231"/>
          <ac:cxnSpMkLst>
            <pc:docMk/>
            <pc:sldMk cId="164647176" sldId="2147328795"/>
            <ac:cxnSpMk id="8" creationId="{6FF19744-C5CA-B894-BE94-277BE876BC9F}"/>
          </ac:cxnSpMkLst>
        </pc:cxnChg>
        <pc:cxnChg chg="mod">
          <ac:chgData name="Kau, Derchang" userId="b9148588-e694-4445-9765-2c9aad6149ce" providerId="ADAL" clId="{D86E3F52-A229-A147-AD97-A7C1C5CCB280}" dt="2023-03-01T05:20:16.046" v="231"/>
          <ac:cxnSpMkLst>
            <pc:docMk/>
            <pc:sldMk cId="164647176" sldId="2147328795"/>
            <ac:cxnSpMk id="10" creationId="{5D22B853-E587-984E-F801-D580DCF06EB2}"/>
          </ac:cxnSpMkLst>
        </pc:cxnChg>
        <pc:cxnChg chg="add mod">
          <ac:chgData name="Kau, Derchang" userId="b9148588-e694-4445-9765-2c9aad6149ce" providerId="ADAL" clId="{D86E3F52-A229-A147-AD97-A7C1C5CCB280}" dt="2023-03-03T04:05:04.743" v="1091" actId="1037"/>
          <ac:cxnSpMkLst>
            <pc:docMk/>
            <pc:sldMk cId="164647176" sldId="2147328795"/>
            <ac:cxnSpMk id="11" creationId="{F8D5389F-9F2C-EE4F-4BE8-E7EE677C9E28}"/>
          </ac:cxnSpMkLst>
        </pc:cxnChg>
        <pc:cxnChg chg="mod">
          <ac:chgData name="Kau, Derchang" userId="b9148588-e694-4445-9765-2c9aad6149ce" providerId="ADAL" clId="{D86E3F52-A229-A147-AD97-A7C1C5CCB280}" dt="2023-03-01T05:20:16.046" v="231"/>
          <ac:cxnSpMkLst>
            <pc:docMk/>
            <pc:sldMk cId="164647176" sldId="2147328795"/>
            <ac:cxnSpMk id="12" creationId="{AEA00686-24BE-D8E5-BC5C-36E6FB158ADA}"/>
          </ac:cxnSpMkLst>
        </pc:cxnChg>
        <pc:cxnChg chg="add mod">
          <ac:chgData name="Kau, Derchang" userId="b9148588-e694-4445-9765-2c9aad6149ce" providerId="ADAL" clId="{D86E3F52-A229-A147-AD97-A7C1C5CCB280}" dt="2023-03-03T04:05:04.743" v="1091" actId="1037"/>
          <ac:cxnSpMkLst>
            <pc:docMk/>
            <pc:sldMk cId="164647176" sldId="2147328795"/>
            <ac:cxnSpMk id="13" creationId="{939930EA-B479-2560-C3D5-4FBDA32FE624}"/>
          </ac:cxnSpMkLst>
        </pc:cxnChg>
        <pc:cxnChg chg="add mod">
          <ac:chgData name="Kau, Derchang" userId="b9148588-e694-4445-9765-2c9aad6149ce" providerId="ADAL" clId="{D86E3F52-A229-A147-AD97-A7C1C5CCB280}" dt="2023-03-03T04:05:04.743" v="1091" actId="1037"/>
          <ac:cxnSpMkLst>
            <pc:docMk/>
            <pc:sldMk cId="164647176" sldId="2147328795"/>
            <ac:cxnSpMk id="15" creationId="{BD4C3D66-F0E2-F805-D592-065846C94FC1}"/>
          </ac:cxnSpMkLst>
        </pc:cxnChg>
        <pc:cxnChg chg="add mod">
          <ac:chgData name="Kau, Derchang" userId="b9148588-e694-4445-9765-2c9aad6149ce" providerId="ADAL" clId="{D86E3F52-A229-A147-AD97-A7C1C5CCB280}" dt="2023-03-03T04:05:04.743" v="1091" actId="1037"/>
          <ac:cxnSpMkLst>
            <pc:docMk/>
            <pc:sldMk cId="164647176" sldId="2147328795"/>
            <ac:cxnSpMk id="17" creationId="{6DA07A92-B0EC-E0E8-6F77-455BFB91A07A}"/>
          </ac:cxnSpMkLst>
        </pc:cxnChg>
        <pc:cxnChg chg="add mod">
          <ac:chgData name="Kau, Derchang" userId="b9148588-e694-4445-9765-2c9aad6149ce" providerId="ADAL" clId="{D86E3F52-A229-A147-AD97-A7C1C5CCB280}" dt="2023-03-03T04:05:04.743" v="1091" actId="1037"/>
          <ac:cxnSpMkLst>
            <pc:docMk/>
            <pc:sldMk cId="164647176" sldId="2147328795"/>
            <ac:cxnSpMk id="19" creationId="{8D1CACA3-AA06-F11F-08AC-E7B7E98DB8BE}"/>
          </ac:cxnSpMkLst>
        </pc:cxnChg>
        <pc:cxnChg chg="add mod">
          <ac:chgData name="Kau, Derchang" userId="b9148588-e694-4445-9765-2c9aad6149ce" providerId="ADAL" clId="{D86E3F52-A229-A147-AD97-A7C1C5CCB280}" dt="2023-03-03T04:05:04.743" v="1091" actId="1037"/>
          <ac:cxnSpMkLst>
            <pc:docMk/>
            <pc:sldMk cId="164647176" sldId="2147328795"/>
            <ac:cxnSpMk id="21" creationId="{C72C6844-970E-C784-9BCB-DC6F1A24025E}"/>
          </ac:cxnSpMkLst>
        </pc:cxnChg>
      </pc:sldChg>
      <pc:sldChg chg="addSp delSp modSp mod">
        <pc:chgData name="Kau, Derchang" userId="b9148588-e694-4445-9765-2c9aad6149ce" providerId="ADAL" clId="{D86E3F52-A229-A147-AD97-A7C1C5CCB280}" dt="2023-03-01T05:29:29.095" v="256" actId="20577"/>
        <pc:sldMkLst>
          <pc:docMk/>
          <pc:sldMk cId="252104204" sldId="2147328796"/>
        </pc:sldMkLst>
        <pc:spChg chg="mod">
          <ac:chgData name="Kau, Derchang" userId="b9148588-e694-4445-9765-2c9aad6149ce" providerId="ADAL" clId="{D86E3F52-A229-A147-AD97-A7C1C5CCB280}" dt="2023-03-01T05:29:29.095" v="256" actId="20577"/>
          <ac:spMkLst>
            <pc:docMk/>
            <pc:sldMk cId="252104204" sldId="2147328796"/>
            <ac:spMk id="121" creationId="{9185CD94-D2E3-3CDB-C86C-213EF0AAB240}"/>
          </ac:spMkLst>
        </pc:spChg>
        <pc:picChg chg="add mod">
          <ac:chgData name="Kau, Derchang" userId="b9148588-e694-4445-9765-2c9aad6149ce" providerId="ADAL" clId="{D86E3F52-A229-A147-AD97-A7C1C5CCB280}" dt="2023-03-01T05:21:16.162" v="241" actId="1076"/>
          <ac:picMkLst>
            <pc:docMk/>
            <pc:sldMk cId="252104204" sldId="2147328796"/>
            <ac:picMk id="2" creationId="{114118D7-1358-8C78-A29F-C43F41C41546}"/>
          </ac:picMkLst>
        </pc:picChg>
        <pc:picChg chg="add mod">
          <ac:chgData name="Kau, Derchang" userId="b9148588-e694-4445-9765-2c9aad6149ce" providerId="ADAL" clId="{D86E3F52-A229-A147-AD97-A7C1C5CCB280}" dt="2023-03-01T05:21:44.108" v="244" actId="1076"/>
          <ac:picMkLst>
            <pc:docMk/>
            <pc:sldMk cId="252104204" sldId="2147328796"/>
            <ac:picMk id="3" creationId="{8DE1594B-1FB6-4E22-1B0F-9C0C0953196B}"/>
          </ac:picMkLst>
        </pc:picChg>
        <pc:picChg chg="del">
          <ac:chgData name="Kau, Derchang" userId="b9148588-e694-4445-9765-2c9aad6149ce" providerId="ADAL" clId="{D86E3F52-A229-A147-AD97-A7C1C5CCB280}" dt="2023-03-01T05:21:18.078" v="242" actId="478"/>
          <ac:picMkLst>
            <pc:docMk/>
            <pc:sldMk cId="252104204" sldId="2147328796"/>
            <ac:picMk id="6" creationId="{4DD14394-6E38-8054-3DCF-5612FC839FDC}"/>
          </ac:picMkLst>
        </pc:picChg>
        <pc:picChg chg="del">
          <ac:chgData name="Kau, Derchang" userId="b9148588-e694-4445-9765-2c9aad6149ce" providerId="ADAL" clId="{D86E3F52-A229-A147-AD97-A7C1C5CCB280}" dt="2023-03-01T05:21:04.403" v="238" actId="478"/>
          <ac:picMkLst>
            <pc:docMk/>
            <pc:sldMk cId="252104204" sldId="2147328796"/>
            <ac:picMk id="122" creationId="{C62AA4AC-5C9B-A483-73CE-57A323DC1C3C}"/>
          </ac:picMkLst>
        </pc:picChg>
        <pc:cxnChg chg="mod">
          <ac:chgData name="Kau, Derchang" userId="b9148588-e694-4445-9765-2c9aad6149ce" providerId="ADAL" clId="{D86E3F52-A229-A147-AD97-A7C1C5CCB280}" dt="2023-03-01T05:28:22.702" v="249" actId="208"/>
          <ac:cxnSpMkLst>
            <pc:docMk/>
            <pc:sldMk cId="252104204" sldId="2147328796"/>
            <ac:cxnSpMk id="117" creationId="{D8980C84-D903-9B3A-6BD6-D1F81339D217}"/>
          </ac:cxnSpMkLst>
        </pc:cxnChg>
        <pc:cxnChg chg="mod">
          <ac:chgData name="Kau, Derchang" userId="b9148588-e694-4445-9765-2c9aad6149ce" providerId="ADAL" clId="{D86E3F52-A229-A147-AD97-A7C1C5CCB280}" dt="2023-03-01T05:28:22.702" v="249" actId="208"/>
          <ac:cxnSpMkLst>
            <pc:docMk/>
            <pc:sldMk cId="252104204" sldId="2147328796"/>
            <ac:cxnSpMk id="118" creationId="{7721686B-3AD5-55C1-763B-6F043145272D}"/>
          </ac:cxnSpMkLst>
        </pc:cxnChg>
        <pc:cxnChg chg="mod">
          <ac:chgData name="Kau, Derchang" userId="b9148588-e694-4445-9765-2c9aad6149ce" providerId="ADAL" clId="{D86E3F52-A229-A147-AD97-A7C1C5CCB280}" dt="2023-03-01T05:28:22.702" v="249" actId="208"/>
          <ac:cxnSpMkLst>
            <pc:docMk/>
            <pc:sldMk cId="252104204" sldId="2147328796"/>
            <ac:cxnSpMk id="119" creationId="{9EA6CFB9-D02D-918C-FAA5-983C6129E84B}"/>
          </ac:cxnSpMkLst>
        </pc:cxnChg>
        <pc:cxnChg chg="mod">
          <ac:chgData name="Kau, Derchang" userId="b9148588-e694-4445-9765-2c9aad6149ce" providerId="ADAL" clId="{D86E3F52-A229-A147-AD97-A7C1C5CCB280}" dt="2023-03-01T05:28:22.702" v="249" actId="208"/>
          <ac:cxnSpMkLst>
            <pc:docMk/>
            <pc:sldMk cId="252104204" sldId="2147328796"/>
            <ac:cxnSpMk id="120" creationId="{34D93A40-7E33-6A90-A5D5-E7D92CC48CBB}"/>
          </ac:cxnSpMkLst>
        </pc:cxnChg>
      </pc:sldChg>
      <pc:sldChg chg="addSp modSp mod">
        <pc:chgData name="Kau, Derchang" userId="b9148588-e694-4445-9765-2c9aad6149ce" providerId="ADAL" clId="{D86E3F52-A229-A147-AD97-A7C1C5CCB280}" dt="2023-03-01T20:20:03.283" v="783" actId="1076"/>
        <pc:sldMkLst>
          <pc:docMk/>
          <pc:sldMk cId="4035920818" sldId="2147328798"/>
        </pc:sldMkLst>
        <pc:spChg chg="mod">
          <ac:chgData name="Kau, Derchang" userId="b9148588-e694-4445-9765-2c9aad6149ce" providerId="ADAL" clId="{D86E3F52-A229-A147-AD97-A7C1C5CCB280}" dt="2023-03-01T19:02:51.379" v="639" actId="404"/>
          <ac:spMkLst>
            <pc:docMk/>
            <pc:sldMk cId="4035920818" sldId="2147328798"/>
            <ac:spMk id="2" creationId="{EF23C989-E781-E0A8-ECA3-3A81AA6FA515}"/>
          </ac:spMkLst>
        </pc:spChg>
        <pc:spChg chg="mod">
          <ac:chgData name="Kau, Derchang" userId="b9148588-e694-4445-9765-2c9aad6149ce" providerId="ADAL" clId="{D86E3F52-A229-A147-AD97-A7C1C5CCB280}" dt="2023-03-01T20:17:27.931" v="642" actId="20577"/>
          <ac:spMkLst>
            <pc:docMk/>
            <pc:sldMk cId="4035920818" sldId="2147328798"/>
            <ac:spMk id="3" creationId="{D4DD58E7-FB87-9D28-F428-737CABB75869}"/>
          </ac:spMkLst>
        </pc:spChg>
        <pc:spChg chg="mod">
          <ac:chgData name="Kau, Derchang" userId="b9148588-e694-4445-9765-2c9aad6149ce" providerId="ADAL" clId="{D86E3F52-A229-A147-AD97-A7C1C5CCB280}" dt="2023-03-01T19:02:43.704" v="637" actId="1035"/>
          <ac:spMkLst>
            <pc:docMk/>
            <pc:sldMk cId="4035920818" sldId="2147328798"/>
            <ac:spMk id="9" creationId="{3B4F758D-7470-C4FD-FD62-9805927033E0}"/>
          </ac:spMkLst>
        </pc:spChg>
        <pc:spChg chg="mod">
          <ac:chgData name="Kau, Derchang" userId="b9148588-e694-4445-9765-2c9aad6149ce" providerId="ADAL" clId="{D86E3F52-A229-A147-AD97-A7C1C5CCB280}" dt="2023-03-01T19:02:43.704" v="637" actId="1035"/>
          <ac:spMkLst>
            <pc:docMk/>
            <pc:sldMk cId="4035920818" sldId="2147328798"/>
            <ac:spMk id="10" creationId="{6B80ECBA-C9BD-2AB7-453D-0ACCF2C98DEB}"/>
          </ac:spMkLst>
        </pc:spChg>
        <pc:spChg chg="add mod">
          <ac:chgData name="Kau, Derchang" userId="b9148588-e694-4445-9765-2c9aad6149ce" providerId="ADAL" clId="{D86E3F52-A229-A147-AD97-A7C1C5CCB280}" dt="2023-03-01T20:20:03.283" v="783" actId="1076"/>
          <ac:spMkLst>
            <pc:docMk/>
            <pc:sldMk cId="4035920818" sldId="2147328798"/>
            <ac:spMk id="22" creationId="{86D2C4BD-C5B4-56E5-F5E9-CC2A2CE737A0}"/>
          </ac:spMkLst>
        </pc:spChg>
        <pc:graphicFrameChg chg="mod">
          <ac:chgData name="Kau, Derchang" userId="b9148588-e694-4445-9765-2c9aad6149ce" providerId="ADAL" clId="{D86E3F52-A229-A147-AD97-A7C1C5CCB280}" dt="2023-03-01T19:02:43.704" v="637" actId="1035"/>
          <ac:graphicFrameMkLst>
            <pc:docMk/>
            <pc:sldMk cId="4035920818" sldId="2147328798"/>
            <ac:graphicFrameMk id="4" creationId="{FBF51841-3C87-E1A1-3238-E9E7717923AF}"/>
          </ac:graphicFrameMkLst>
        </pc:graphicFrameChg>
      </pc:sldChg>
      <pc:sldChg chg="addSp delSp modSp new mod modClrScheme chgLayout">
        <pc:chgData name="Kau, Derchang" userId="b9148588-e694-4445-9765-2c9aad6149ce" providerId="ADAL" clId="{D86E3F52-A229-A147-AD97-A7C1C5CCB280}" dt="2023-03-01T07:50:33.810" v="554" actId="313"/>
        <pc:sldMkLst>
          <pc:docMk/>
          <pc:sldMk cId="2071643564" sldId="2147328799"/>
        </pc:sldMkLst>
        <pc:spChg chg="del mod ord">
          <ac:chgData name="Kau, Derchang" userId="b9148588-e694-4445-9765-2c9aad6149ce" providerId="ADAL" clId="{D86E3F52-A229-A147-AD97-A7C1C5CCB280}" dt="2023-03-01T04:37:10.209" v="208" actId="700"/>
          <ac:spMkLst>
            <pc:docMk/>
            <pc:sldMk cId="2071643564" sldId="2147328799"/>
            <ac:spMk id="2" creationId="{1A8C1D80-E195-CA6B-820E-1C9BB1CC10B1}"/>
          </ac:spMkLst>
        </pc:spChg>
        <pc:spChg chg="del mod ord">
          <ac:chgData name="Kau, Derchang" userId="b9148588-e694-4445-9765-2c9aad6149ce" providerId="ADAL" clId="{D86E3F52-A229-A147-AD97-A7C1C5CCB280}" dt="2023-03-01T04:37:10.209" v="208" actId="700"/>
          <ac:spMkLst>
            <pc:docMk/>
            <pc:sldMk cId="2071643564" sldId="2147328799"/>
            <ac:spMk id="3" creationId="{1EB99AE7-5AC9-3F00-435C-742C6B368FF4}"/>
          </ac:spMkLst>
        </pc:spChg>
        <pc:spChg chg="add mod ord">
          <ac:chgData name="Kau, Derchang" userId="b9148588-e694-4445-9765-2c9aad6149ce" providerId="ADAL" clId="{D86E3F52-A229-A147-AD97-A7C1C5CCB280}" dt="2023-03-01T07:50:33.810" v="554" actId="313"/>
          <ac:spMkLst>
            <pc:docMk/>
            <pc:sldMk cId="2071643564" sldId="2147328799"/>
            <ac:spMk id="4" creationId="{0E53BBC5-2884-1600-F31F-248C43089A5F}"/>
          </ac:spMkLst>
        </pc:spChg>
        <pc:spChg chg="add mod ord">
          <ac:chgData name="Kau, Derchang" userId="b9148588-e694-4445-9765-2c9aad6149ce" providerId="ADAL" clId="{D86E3F52-A229-A147-AD97-A7C1C5CCB280}" dt="2023-03-01T04:37:10.209" v="208" actId="700"/>
          <ac:spMkLst>
            <pc:docMk/>
            <pc:sldMk cId="2071643564" sldId="2147328799"/>
            <ac:spMk id="5" creationId="{FF1DF0A5-605D-A3AA-5C73-5769ABAAB5DE}"/>
          </ac:spMkLst>
        </pc:spChg>
      </pc:sldChg>
      <pc:sldChg chg="addSp modSp new mod modClrScheme chgLayout">
        <pc:chgData name="Kau, Derchang" userId="b9148588-e694-4445-9765-2c9aad6149ce" providerId="ADAL" clId="{D86E3F52-A229-A147-AD97-A7C1C5CCB280}" dt="2023-03-01T07:49:50.417" v="553" actId="114"/>
        <pc:sldMkLst>
          <pc:docMk/>
          <pc:sldMk cId="532924191" sldId="2147328800"/>
        </pc:sldMkLst>
        <pc:spChg chg="mod ord">
          <ac:chgData name="Kau, Derchang" userId="b9148588-e694-4445-9765-2c9aad6149ce" providerId="ADAL" clId="{D86E3F52-A229-A147-AD97-A7C1C5CCB280}" dt="2023-03-01T07:38:21.336" v="311" actId="20577"/>
          <ac:spMkLst>
            <pc:docMk/>
            <pc:sldMk cId="532924191" sldId="2147328800"/>
            <ac:spMk id="2" creationId="{8EEFDDC8-9576-8159-2604-48FEBEF3D0E9}"/>
          </ac:spMkLst>
        </pc:spChg>
        <pc:spChg chg="mod ord">
          <ac:chgData name="Kau, Derchang" userId="b9148588-e694-4445-9765-2c9aad6149ce" providerId="ADAL" clId="{D86E3F52-A229-A147-AD97-A7C1C5CCB280}" dt="2023-03-01T07:36:51.080" v="300" actId="403"/>
          <ac:spMkLst>
            <pc:docMk/>
            <pc:sldMk cId="532924191" sldId="2147328800"/>
            <ac:spMk id="3" creationId="{88F5C1F9-2D25-8FE2-FE31-C0AED11A92DD}"/>
          </ac:spMkLst>
        </pc:spChg>
        <pc:spChg chg="add mod">
          <ac:chgData name="Kau, Derchang" userId="b9148588-e694-4445-9765-2c9aad6149ce" providerId="ADAL" clId="{D86E3F52-A229-A147-AD97-A7C1C5CCB280}" dt="2023-03-01T07:49:50.417" v="553" actId="114"/>
          <ac:spMkLst>
            <pc:docMk/>
            <pc:sldMk cId="532924191" sldId="2147328800"/>
            <ac:spMk id="4" creationId="{BDD2720C-0E07-6E9A-1DE4-BBE613E357B3}"/>
          </ac:spMkLst>
        </pc:spChg>
      </pc:sldChg>
    </pc:docChg>
  </pc:docChgLst>
  <pc:docChgLst>
    <pc:chgData name="Goldsmith, Michael" userId="4c88f886-80fe-45cc-a567-347e4fa75039" providerId="ADAL" clId="{7356A18D-F351-4B75-B895-7EA06F5035A2}"/>
    <pc:docChg chg="undo custSel modSld">
      <pc:chgData name="Goldsmith, Michael" userId="4c88f886-80fe-45cc-a567-347e4fa75039" providerId="ADAL" clId="{7356A18D-F351-4B75-B895-7EA06F5035A2}" dt="2023-03-03T03:40:49.492" v="152" actId="167"/>
      <pc:docMkLst>
        <pc:docMk/>
      </pc:docMkLst>
      <pc:sldChg chg="addSp delSp modSp mod modAnim">
        <pc:chgData name="Goldsmith, Michael" userId="4c88f886-80fe-45cc-a567-347e4fa75039" providerId="ADAL" clId="{7356A18D-F351-4B75-B895-7EA06F5035A2}" dt="2023-03-03T03:37:19.454" v="151"/>
        <pc:sldMkLst>
          <pc:docMk/>
          <pc:sldMk cId="1287903423" sldId="259"/>
        </pc:sldMkLst>
        <pc:spChg chg="mod">
          <ac:chgData name="Goldsmith, Michael" userId="4c88f886-80fe-45cc-a567-347e4fa75039" providerId="ADAL" clId="{7356A18D-F351-4B75-B895-7EA06F5035A2}" dt="2023-03-03T03:34:59.132" v="137" actId="1076"/>
          <ac:spMkLst>
            <pc:docMk/>
            <pc:sldMk cId="1287903423" sldId="259"/>
            <ac:spMk id="2" creationId="{4DEE1E2F-92A7-84C8-2FD8-4FD25A1E9BDF}"/>
          </ac:spMkLst>
        </pc:spChg>
        <pc:spChg chg="mod topLvl">
          <ac:chgData name="Goldsmith, Michael" userId="4c88f886-80fe-45cc-a567-347e4fa75039" providerId="ADAL" clId="{7356A18D-F351-4B75-B895-7EA06F5035A2}" dt="2023-03-03T03:26:11.472" v="44" actId="164"/>
          <ac:spMkLst>
            <pc:docMk/>
            <pc:sldMk cId="1287903423" sldId="259"/>
            <ac:spMk id="4" creationId="{7705707D-0AF9-22B1-176D-BAAE012888AD}"/>
          </ac:spMkLst>
        </pc:spChg>
        <pc:spChg chg="mod topLvl">
          <ac:chgData name="Goldsmith, Michael" userId="4c88f886-80fe-45cc-a567-347e4fa75039" providerId="ADAL" clId="{7356A18D-F351-4B75-B895-7EA06F5035A2}" dt="2023-03-03T03:26:11.472" v="44" actId="164"/>
          <ac:spMkLst>
            <pc:docMk/>
            <pc:sldMk cId="1287903423" sldId="259"/>
            <ac:spMk id="5" creationId="{65B7D375-3A91-AF08-8A3F-A380A35F37C7}"/>
          </ac:spMkLst>
        </pc:spChg>
        <pc:spChg chg="mod topLvl">
          <ac:chgData name="Goldsmith, Michael" userId="4c88f886-80fe-45cc-a567-347e4fa75039" providerId="ADAL" clId="{7356A18D-F351-4B75-B895-7EA06F5035A2}" dt="2023-03-03T03:26:11.472" v="44" actId="164"/>
          <ac:spMkLst>
            <pc:docMk/>
            <pc:sldMk cId="1287903423" sldId="259"/>
            <ac:spMk id="6" creationId="{807792CE-56C2-7253-9EF0-5FEE6C268385}"/>
          </ac:spMkLst>
        </pc:spChg>
        <pc:spChg chg="mod">
          <ac:chgData name="Goldsmith, Michael" userId="4c88f886-80fe-45cc-a567-347e4fa75039" providerId="ADAL" clId="{7356A18D-F351-4B75-B895-7EA06F5035A2}" dt="2023-03-03T03:33:16.711" v="116" actId="14100"/>
          <ac:spMkLst>
            <pc:docMk/>
            <pc:sldMk cId="1287903423" sldId="259"/>
            <ac:spMk id="7" creationId="{CFC605EA-9867-9EE8-C919-B6464F4F38E4}"/>
          </ac:spMkLst>
        </pc:spChg>
        <pc:spChg chg="add mod">
          <ac:chgData name="Goldsmith, Michael" userId="4c88f886-80fe-45cc-a567-347e4fa75039" providerId="ADAL" clId="{7356A18D-F351-4B75-B895-7EA06F5035A2}" dt="2023-03-03T03:27:49.431" v="68" actId="20577"/>
          <ac:spMkLst>
            <pc:docMk/>
            <pc:sldMk cId="1287903423" sldId="259"/>
            <ac:spMk id="26" creationId="{130A6115-DA1E-45B3-A130-BA6887935AEC}"/>
          </ac:spMkLst>
        </pc:spChg>
        <pc:spChg chg="add mod">
          <ac:chgData name="Goldsmith, Michael" userId="4c88f886-80fe-45cc-a567-347e4fa75039" providerId="ADAL" clId="{7356A18D-F351-4B75-B895-7EA06F5035A2}" dt="2023-03-03T03:29:12.957" v="82" actId="1076"/>
          <ac:spMkLst>
            <pc:docMk/>
            <pc:sldMk cId="1287903423" sldId="259"/>
            <ac:spMk id="45" creationId="{7DE37D22-85C4-4253-9033-0F6135754A92}"/>
          </ac:spMkLst>
        </pc:spChg>
        <pc:spChg chg="add mod">
          <ac:chgData name="Goldsmith, Michael" userId="4c88f886-80fe-45cc-a567-347e4fa75039" providerId="ADAL" clId="{7356A18D-F351-4B75-B895-7EA06F5035A2}" dt="2023-03-03T03:30:22.707" v="96" actId="1076"/>
          <ac:spMkLst>
            <pc:docMk/>
            <pc:sldMk cId="1287903423" sldId="259"/>
            <ac:spMk id="68" creationId="{C5163DE7-A7AF-4A8B-9A13-5C87C72D63D7}"/>
          </ac:spMkLst>
        </pc:spChg>
        <pc:spChg chg="mod topLvl">
          <ac:chgData name="Goldsmith, Michael" userId="4c88f886-80fe-45cc-a567-347e4fa75039" providerId="ADAL" clId="{7356A18D-F351-4B75-B895-7EA06F5035A2}" dt="2023-03-03T03:26:41.555" v="47" actId="164"/>
          <ac:spMkLst>
            <pc:docMk/>
            <pc:sldMk cId="1287903423" sldId="259"/>
            <ac:spMk id="77" creationId="{21FF52A4-996C-FDF5-9FA1-1701E6FCC51F}"/>
          </ac:spMkLst>
        </pc:spChg>
        <pc:spChg chg="mod topLvl">
          <ac:chgData name="Goldsmith, Michael" userId="4c88f886-80fe-45cc-a567-347e4fa75039" providerId="ADAL" clId="{7356A18D-F351-4B75-B895-7EA06F5035A2}" dt="2023-03-03T03:26:41.555" v="47" actId="164"/>
          <ac:spMkLst>
            <pc:docMk/>
            <pc:sldMk cId="1287903423" sldId="259"/>
            <ac:spMk id="78" creationId="{9B2AD878-6A25-3DB9-EE95-26CB1DB88CA0}"/>
          </ac:spMkLst>
        </pc:spChg>
        <pc:spChg chg="mod topLvl">
          <ac:chgData name="Goldsmith, Michael" userId="4c88f886-80fe-45cc-a567-347e4fa75039" providerId="ADAL" clId="{7356A18D-F351-4B75-B895-7EA06F5035A2}" dt="2023-03-03T03:26:41.555" v="47" actId="164"/>
          <ac:spMkLst>
            <pc:docMk/>
            <pc:sldMk cId="1287903423" sldId="259"/>
            <ac:spMk id="79" creationId="{3B216F7C-AAF5-4D8D-C226-8F4EF9D00EB4}"/>
          </ac:spMkLst>
        </pc:spChg>
        <pc:spChg chg="mod">
          <ac:chgData name="Goldsmith, Michael" userId="4c88f886-80fe-45cc-a567-347e4fa75039" providerId="ADAL" clId="{7356A18D-F351-4B75-B895-7EA06F5035A2}" dt="2023-03-03T03:22:27.983" v="3" actId="1076"/>
          <ac:spMkLst>
            <pc:docMk/>
            <pc:sldMk cId="1287903423" sldId="259"/>
            <ac:spMk id="103" creationId="{37FE3F58-8055-56D6-8E74-84648A88A959}"/>
          </ac:spMkLst>
        </pc:spChg>
        <pc:spChg chg="mod">
          <ac:chgData name="Goldsmith, Michael" userId="4c88f886-80fe-45cc-a567-347e4fa75039" providerId="ADAL" clId="{7356A18D-F351-4B75-B895-7EA06F5035A2}" dt="2023-03-03T03:22:36.458" v="4" actId="1076"/>
          <ac:spMkLst>
            <pc:docMk/>
            <pc:sldMk cId="1287903423" sldId="259"/>
            <ac:spMk id="104" creationId="{382BDBEB-8B1C-61B7-C2D8-D29A64F00CB0}"/>
          </ac:spMkLst>
        </pc:spChg>
        <pc:spChg chg="add del mod">
          <ac:chgData name="Goldsmith, Michael" userId="4c88f886-80fe-45cc-a567-347e4fa75039" providerId="ADAL" clId="{7356A18D-F351-4B75-B895-7EA06F5035A2}" dt="2023-03-03T03:24:43.906" v="28"/>
          <ac:spMkLst>
            <pc:docMk/>
            <pc:sldMk cId="1287903423" sldId="259"/>
            <ac:spMk id="106" creationId="{E98A47BD-42C6-48FB-BDCC-6FD9DACE8756}"/>
          </ac:spMkLst>
        </pc:spChg>
        <pc:spChg chg="mod">
          <ac:chgData name="Goldsmith, Michael" userId="4c88f886-80fe-45cc-a567-347e4fa75039" providerId="ADAL" clId="{7356A18D-F351-4B75-B895-7EA06F5035A2}" dt="2023-03-03T03:25:22.355" v="42" actId="20577"/>
          <ac:spMkLst>
            <pc:docMk/>
            <pc:sldMk cId="1287903423" sldId="259"/>
            <ac:spMk id="107" creationId="{7241E831-8A3D-A4B1-6B56-568CF0C86A46}"/>
          </ac:spMkLst>
        </pc:spChg>
        <pc:spChg chg="mod">
          <ac:chgData name="Goldsmith, Michael" userId="4c88f886-80fe-45cc-a567-347e4fa75039" providerId="ADAL" clId="{7356A18D-F351-4B75-B895-7EA06F5035A2}" dt="2023-03-03T03:24:44.756" v="29" actId="1076"/>
          <ac:spMkLst>
            <pc:docMk/>
            <pc:sldMk cId="1287903423" sldId="259"/>
            <ac:spMk id="109" creationId="{E6287927-276D-94B2-6E29-08A20C550AF7}"/>
          </ac:spMkLst>
        </pc:spChg>
        <pc:spChg chg="mod">
          <ac:chgData name="Goldsmith, Michael" userId="4c88f886-80fe-45cc-a567-347e4fa75039" providerId="ADAL" clId="{7356A18D-F351-4B75-B895-7EA06F5035A2}" dt="2023-03-03T03:25:09.807" v="35" actId="1076"/>
          <ac:spMkLst>
            <pc:docMk/>
            <pc:sldMk cId="1287903423" sldId="259"/>
            <ac:spMk id="112" creationId="{EEDBA7AA-20AB-BB39-5FA4-F6BCEDA24FA6}"/>
          </ac:spMkLst>
        </pc:spChg>
        <pc:spChg chg="mod">
          <ac:chgData name="Goldsmith, Michael" userId="4c88f886-80fe-45cc-a567-347e4fa75039" providerId="ADAL" clId="{7356A18D-F351-4B75-B895-7EA06F5035A2}" dt="2023-03-03T03:25:01.986" v="34" actId="1076"/>
          <ac:spMkLst>
            <pc:docMk/>
            <pc:sldMk cId="1287903423" sldId="259"/>
            <ac:spMk id="113" creationId="{3271AC55-C60E-E04F-7C39-11EF324F4231}"/>
          </ac:spMkLst>
        </pc:spChg>
        <pc:spChg chg="mod">
          <ac:chgData name="Goldsmith, Michael" userId="4c88f886-80fe-45cc-a567-347e4fa75039" providerId="ADAL" clId="{7356A18D-F351-4B75-B895-7EA06F5035A2}" dt="2023-03-03T03:24:56.398" v="33" actId="20577"/>
          <ac:spMkLst>
            <pc:docMk/>
            <pc:sldMk cId="1287903423" sldId="259"/>
            <ac:spMk id="115" creationId="{C05567AF-C077-DDC8-65B5-45B99B61E761}"/>
          </ac:spMkLst>
        </pc:spChg>
        <pc:spChg chg="mod ord">
          <ac:chgData name="Goldsmith, Michael" userId="4c88f886-80fe-45cc-a567-347e4fa75039" providerId="ADAL" clId="{7356A18D-F351-4B75-B895-7EA06F5035A2}" dt="2023-03-03T03:35:42.297" v="144" actId="1076"/>
          <ac:spMkLst>
            <pc:docMk/>
            <pc:sldMk cId="1287903423" sldId="259"/>
            <ac:spMk id="117" creationId="{F317C6AB-4A5F-BF00-DEEF-492564F7C2C7}"/>
          </ac:spMkLst>
        </pc:spChg>
        <pc:spChg chg="add mod">
          <ac:chgData name="Goldsmith, Michael" userId="4c88f886-80fe-45cc-a567-347e4fa75039" providerId="ADAL" clId="{7356A18D-F351-4B75-B895-7EA06F5035A2}" dt="2023-03-03T03:28:00.770" v="70" actId="1076"/>
          <ac:spMkLst>
            <pc:docMk/>
            <pc:sldMk cId="1287903423" sldId="259"/>
            <ac:spMk id="119" creationId="{4B7956D0-1EBA-4514-BACB-E6944100BB7E}"/>
          </ac:spMkLst>
        </pc:spChg>
        <pc:spChg chg="add mod ord">
          <ac:chgData name="Goldsmith, Michael" userId="4c88f886-80fe-45cc-a567-347e4fa75039" providerId="ADAL" clId="{7356A18D-F351-4B75-B895-7EA06F5035A2}" dt="2023-03-03T03:35:05.723" v="138" actId="166"/>
          <ac:spMkLst>
            <pc:docMk/>
            <pc:sldMk cId="1287903423" sldId="259"/>
            <ac:spMk id="121" creationId="{79551C5D-9456-48E2-9BFE-74FA5B1CABD7}"/>
          </ac:spMkLst>
        </pc:spChg>
        <pc:spChg chg="add mod ord">
          <ac:chgData name="Goldsmith, Michael" userId="4c88f886-80fe-45cc-a567-347e4fa75039" providerId="ADAL" clId="{7356A18D-F351-4B75-B895-7EA06F5035A2}" dt="2023-03-03T03:35:05.723" v="138" actId="166"/>
          <ac:spMkLst>
            <pc:docMk/>
            <pc:sldMk cId="1287903423" sldId="259"/>
            <ac:spMk id="125" creationId="{44D174CC-8B9D-4CAC-A043-0ED5177A4475}"/>
          </ac:spMkLst>
        </pc:spChg>
        <pc:spChg chg="add mod">
          <ac:chgData name="Goldsmith, Michael" userId="4c88f886-80fe-45cc-a567-347e4fa75039" providerId="ADAL" clId="{7356A18D-F351-4B75-B895-7EA06F5035A2}" dt="2023-03-03T03:29:19.389" v="84" actId="1076"/>
          <ac:spMkLst>
            <pc:docMk/>
            <pc:sldMk cId="1287903423" sldId="259"/>
            <ac:spMk id="127" creationId="{BCB31899-966C-4C24-A195-9B6203237AAE}"/>
          </ac:spMkLst>
        </pc:spChg>
        <pc:spChg chg="add mod ord">
          <ac:chgData name="Goldsmith, Michael" userId="4c88f886-80fe-45cc-a567-347e4fa75039" providerId="ADAL" clId="{7356A18D-F351-4B75-B895-7EA06F5035A2}" dt="2023-03-03T03:35:05.723" v="138" actId="166"/>
          <ac:spMkLst>
            <pc:docMk/>
            <pc:sldMk cId="1287903423" sldId="259"/>
            <ac:spMk id="128" creationId="{57B5DE59-4B4D-43BD-9747-17C52E647BAC}"/>
          </ac:spMkLst>
        </pc:spChg>
        <pc:spChg chg="add mod ord">
          <ac:chgData name="Goldsmith, Michael" userId="4c88f886-80fe-45cc-a567-347e4fa75039" providerId="ADAL" clId="{7356A18D-F351-4B75-B895-7EA06F5035A2}" dt="2023-03-03T03:35:05.723" v="138" actId="166"/>
          <ac:spMkLst>
            <pc:docMk/>
            <pc:sldMk cId="1287903423" sldId="259"/>
            <ac:spMk id="129" creationId="{179BD50D-3B55-4699-9935-1A8569FB5492}"/>
          </ac:spMkLst>
        </pc:spChg>
        <pc:spChg chg="add mod">
          <ac:chgData name="Goldsmith, Michael" userId="4c88f886-80fe-45cc-a567-347e4fa75039" providerId="ADAL" clId="{7356A18D-F351-4B75-B895-7EA06F5035A2}" dt="2023-03-03T03:30:35.773" v="100" actId="1076"/>
          <ac:spMkLst>
            <pc:docMk/>
            <pc:sldMk cId="1287903423" sldId="259"/>
            <ac:spMk id="130" creationId="{C3DE2EDE-F63D-4790-B818-63B94C2B5A09}"/>
          </ac:spMkLst>
        </pc:spChg>
        <pc:spChg chg="add mod">
          <ac:chgData name="Goldsmith, Michael" userId="4c88f886-80fe-45cc-a567-347e4fa75039" providerId="ADAL" clId="{7356A18D-F351-4B75-B895-7EA06F5035A2}" dt="2023-03-03T03:35:14.023" v="139" actId="208"/>
          <ac:spMkLst>
            <pc:docMk/>
            <pc:sldMk cId="1287903423" sldId="259"/>
            <ac:spMk id="131" creationId="{9FFD291F-44E8-4BF8-BD8C-1A50D92EE808}"/>
          </ac:spMkLst>
        </pc:spChg>
        <pc:grpChg chg="add mod">
          <ac:chgData name="Goldsmith, Michael" userId="4c88f886-80fe-45cc-a567-347e4fa75039" providerId="ADAL" clId="{7356A18D-F351-4B75-B895-7EA06F5035A2}" dt="2023-03-03T03:27:32.567" v="63" actId="1036"/>
          <ac:grpSpMkLst>
            <pc:docMk/>
            <pc:sldMk cId="1287903423" sldId="259"/>
            <ac:grpSpMk id="3" creationId="{9EBAA0F2-9EC1-43C1-8B47-A46F094787A7}"/>
          </ac:grpSpMkLst>
        </pc:grpChg>
        <pc:grpChg chg="add mod">
          <ac:chgData name="Goldsmith, Michael" userId="4c88f886-80fe-45cc-a567-347e4fa75039" providerId="ADAL" clId="{7356A18D-F351-4B75-B895-7EA06F5035A2}" dt="2023-03-03T03:34:43.975" v="133" actId="164"/>
          <ac:grpSpMkLst>
            <pc:docMk/>
            <pc:sldMk cId="1287903423" sldId="259"/>
            <ac:grpSpMk id="25" creationId="{1E366E98-EE7D-4B42-9524-BCE6C60EBB5D}"/>
          </ac:grpSpMkLst>
        </pc:grpChg>
        <pc:grpChg chg="del">
          <ac:chgData name="Goldsmith, Michael" userId="4c88f886-80fe-45cc-a567-347e4fa75039" providerId="ADAL" clId="{7356A18D-F351-4B75-B895-7EA06F5035A2}" dt="2023-03-03T03:25:44.442" v="43" actId="165"/>
          <ac:grpSpMkLst>
            <pc:docMk/>
            <pc:sldMk cId="1287903423" sldId="259"/>
            <ac:grpSpMk id="86" creationId="{4101ADF4-09AA-9C67-CC2B-3BCF568738D9}"/>
          </ac:grpSpMkLst>
        </pc:grpChg>
        <pc:grpChg chg="add mod">
          <ac:chgData name="Goldsmith, Michael" userId="4c88f886-80fe-45cc-a567-347e4fa75039" providerId="ADAL" clId="{7356A18D-F351-4B75-B895-7EA06F5035A2}" dt="2023-03-03T03:34:43.975" v="133" actId="164"/>
          <ac:grpSpMkLst>
            <pc:docMk/>
            <pc:sldMk cId="1287903423" sldId="259"/>
            <ac:grpSpMk id="88" creationId="{74EC723B-33BD-4F90-820C-AA26938C86EE}"/>
          </ac:grpSpMkLst>
        </pc:grpChg>
        <pc:grpChg chg="mod">
          <ac:chgData name="Goldsmith, Michael" userId="4c88f886-80fe-45cc-a567-347e4fa75039" providerId="ADAL" clId="{7356A18D-F351-4B75-B895-7EA06F5035A2}" dt="2023-03-03T03:26:41.555" v="47" actId="164"/>
          <ac:grpSpMkLst>
            <pc:docMk/>
            <pc:sldMk cId="1287903423" sldId="259"/>
            <ac:grpSpMk id="89" creationId="{264CA183-F701-540D-345D-77F1FC2B363B}"/>
          </ac:grpSpMkLst>
        </pc:grpChg>
        <pc:grpChg chg="mod">
          <ac:chgData name="Goldsmith, Michael" userId="4c88f886-80fe-45cc-a567-347e4fa75039" providerId="ADAL" clId="{7356A18D-F351-4B75-B895-7EA06F5035A2}" dt="2023-03-03T03:27:32.567" v="63" actId="1036"/>
          <ac:grpSpMkLst>
            <pc:docMk/>
            <pc:sldMk cId="1287903423" sldId="259"/>
            <ac:grpSpMk id="90" creationId="{559DB5A2-2998-020C-0B24-A1359EBFC423}"/>
          </ac:grpSpMkLst>
        </pc:grpChg>
        <pc:grpChg chg="mod">
          <ac:chgData name="Goldsmith, Michael" userId="4c88f886-80fe-45cc-a567-347e4fa75039" providerId="ADAL" clId="{7356A18D-F351-4B75-B895-7EA06F5035A2}" dt="2023-03-03T03:26:11.472" v="44" actId="164"/>
          <ac:grpSpMkLst>
            <pc:docMk/>
            <pc:sldMk cId="1287903423" sldId="259"/>
            <ac:grpSpMk id="91" creationId="{E109A3FF-BD36-0C2B-0AE4-608B0D165EFF}"/>
          </ac:grpSpMkLst>
        </pc:grpChg>
        <pc:cxnChg chg="mod">
          <ac:chgData name="Goldsmith, Michael" userId="4c88f886-80fe-45cc-a567-347e4fa75039" providerId="ADAL" clId="{7356A18D-F351-4B75-B895-7EA06F5035A2}" dt="2023-03-03T03:33:16.711" v="116" actId="14100"/>
          <ac:cxnSpMkLst>
            <pc:docMk/>
            <pc:sldMk cId="1287903423" sldId="259"/>
            <ac:cxnSpMk id="24" creationId="{37DC6620-6598-7C9B-4FD7-11980D01E4BC}"/>
          </ac:cxnSpMkLst>
        </pc:cxnChg>
        <pc:cxnChg chg="add del">
          <ac:chgData name="Goldsmith, Michael" userId="4c88f886-80fe-45cc-a567-347e4fa75039" providerId="ADAL" clId="{7356A18D-F351-4B75-B895-7EA06F5035A2}" dt="2023-03-03T03:29:36.744" v="88" actId="478"/>
          <ac:cxnSpMkLst>
            <pc:docMk/>
            <pc:sldMk cId="1287903423" sldId="259"/>
            <ac:cxnSpMk id="50" creationId="{C4575C92-BEDC-4802-A726-A9CA7ECD0AFD}"/>
          </ac:cxnSpMkLst>
        </pc:cxnChg>
        <pc:cxnChg chg="mod ord">
          <ac:chgData name="Goldsmith, Michael" userId="4c88f886-80fe-45cc-a567-347e4fa75039" providerId="ADAL" clId="{7356A18D-F351-4B75-B895-7EA06F5035A2}" dt="2023-03-03T03:34:43.975" v="133" actId="164"/>
          <ac:cxnSpMkLst>
            <pc:docMk/>
            <pc:sldMk cId="1287903423" sldId="259"/>
            <ac:cxnSpMk id="118" creationId="{2775845C-CE98-869B-7971-EF12F1296BC0}"/>
          </ac:cxnSpMkLst>
        </pc:cxnChg>
        <pc:cxnChg chg="mod">
          <ac:chgData name="Goldsmith, Michael" userId="4c88f886-80fe-45cc-a567-347e4fa75039" providerId="ADAL" clId="{7356A18D-F351-4B75-B895-7EA06F5035A2}" dt="2023-03-03T03:32:32.651" v="109" actId="208"/>
          <ac:cxnSpMkLst>
            <pc:docMk/>
            <pc:sldMk cId="1287903423" sldId="259"/>
            <ac:cxnSpMk id="120" creationId="{8469C36B-1FC0-E02F-F774-C46C4517AAD0}"/>
          </ac:cxnSpMkLst>
        </pc:cxnChg>
        <pc:cxnChg chg="mod">
          <ac:chgData name="Goldsmith, Michael" userId="4c88f886-80fe-45cc-a567-347e4fa75039" providerId="ADAL" clId="{7356A18D-F351-4B75-B895-7EA06F5035A2}" dt="2023-03-03T03:34:11.375" v="127" actId="208"/>
          <ac:cxnSpMkLst>
            <pc:docMk/>
            <pc:sldMk cId="1287903423" sldId="259"/>
            <ac:cxnSpMk id="122" creationId="{7CD60318-870E-A358-060E-F6E7FCEE244E}"/>
          </ac:cxnSpMkLst>
        </pc:cxnChg>
        <pc:cxnChg chg="mod ord">
          <ac:chgData name="Goldsmith, Michael" userId="4c88f886-80fe-45cc-a567-347e4fa75039" providerId="ADAL" clId="{7356A18D-F351-4B75-B895-7EA06F5035A2}" dt="2023-03-03T03:34:43.975" v="133" actId="164"/>
          <ac:cxnSpMkLst>
            <pc:docMk/>
            <pc:sldMk cId="1287903423" sldId="259"/>
            <ac:cxnSpMk id="123" creationId="{D8758182-A17D-E9A4-3D6E-EF7EBA23A2B4}"/>
          </ac:cxnSpMkLst>
        </pc:cxnChg>
        <pc:cxnChg chg="mod ord">
          <ac:chgData name="Goldsmith, Michael" userId="4c88f886-80fe-45cc-a567-347e4fa75039" providerId="ADAL" clId="{7356A18D-F351-4B75-B895-7EA06F5035A2}" dt="2023-03-03T03:34:43.975" v="133" actId="164"/>
          <ac:cxnSpMkLst>
            <pc:docMk/>
            <pc:sldMk cId="1287903423" sldId="259"/>
            <ac:cxnSpMk id="124" creationId="{F20226A5-F6C5-CAF9-E5EF-35B2F9CD03D4}"/>
          </ac:cxnSpMkLst>
        </pc:cxnChg>
        <pc:cxnChg chg="mod ord">
          <ac:chgData name="Goldsmith, Michael" userId="4c88f886-80fe-45cc-a567-347e4fa75039" providerId="ADAL" clId="{7356A18D-F351-4B75-B895-7EA06F5035A2}" dt="2023-03-03T03:34:43.975" v="133" actId="164"/>
          <ac:cxnSpMkLst>
            <pc:docMk/>
            <pc:sldMk cId="1287903423" sldId="259"/>
            <ac:cxnSpMk id="126" creationId="{B16E36B5-6F42-3358-2B5A-E63493726DC2}"/>
          </ac:cxnSpMkLst>
        </pc:cxnChg>
        <pc:cxnChg chg="add mod">
          <ac:chgData name="Goldsmith, Michael" userId="4c88f886-80fe-45cc-a567-347e4fa75039" providerId="ADAL" clId="{7356A18D-F351-4B75-B895-7EA06F5035A2}" dt="2023-03-03T03:34:25.831" v="132" actId="14100"/>
          <ac:cxnSpMkLst>
            <pc:docMk/>
            <pc:sldMk cId="1287903423" sldId="259"/>
            <ac:cxnSpMk id="132" creationId="{7C749425-6E10-4C0D-9F71-7EEBF62ABBF7}"/>
          </ac:cxnSpMkLst>
        </pc:cxnChg>
      </pc:sldChg>
      <pc:sldChg chg="modSp mod">
        <pc:chgData name="Goldsmith, Michael" userId="4c88f886-80fe-45cc-a567-347e4fa75039" providerId="ADAL" clId="{7356A18D-F351-4B75-B895-7EA06F5035A2}" dt="2023-03-03T03:40:49.492" v="152" actId="167"/>
        <pc:sldMkLst>
          <pc:docMk/>
          <pc:sldMk cId="252104204" sldId="2147328796"/>
        </pc:sldMkLst>
        <pc:picChg chg="ord">
          <ac:chgData name="Goldsmith, Michael" userId="4c88f886-80fe-45cc-a567-347e4fa75039" providerId="ADAL" clId="{7356A18D-F351-4B75-B895-7EA06F5035A2}" dt="2023-03-03T03:40:49.492" v="152" actId="167"/>
          <ac:picMkLst>
            <pc:docMk/>
            <pc:sldMk cId="252104204" sldId="2147328796"/>
            <ac:picMk id="2" creationId="{114118D7-1358-8C78-A29F-C43F41C41546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99"/>
          <c:h val="0.85003499999999999"/>
        </c:manualLayout>
      </c:layout>
      <c:pieChart>
        <c:varyColors val="0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4.1227E-2"/>
          <c:y val="0.95121999999999995"/>
          <c:w val="0.91754599999999997"/>
          <c:h val="4.8779599999999999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Intel Clear"/>
            </a:defRPr>
          </a:pPr>
          <a:endParaRPr lang="en-U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3/3/23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730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lue A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0" name="Square"/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1" name="Rectangle"/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2" name="Square"/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5379059-B28C-483A-9CD1-B3EB81874AE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BEFC1083-9176-4B55-B8AB-9F31A213ED2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98DF977-78B3-4C00-9E43-1223CD667932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8F73C8D-05B1-4270-85FA-B1FD37A25A06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C6580CA-6E37-4F04-8FAD-D6491FEE8CE6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C614C49-972F-498A-9654-844CECF9AF64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22EBBE0-933B-4A65-BAAC-DC5972E3F9A4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85491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Blue B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6E706504-BEDA-1441-8BC1-243269FBBC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71E0DDC0-B435-4D0B-837E-0E27121099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5F1BD0FC-D3B7-4D2E-989A-64ED187DAF99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3D2DE0DF-793A-4E90-BB4C-004CD646F4EF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C39C59F8-1EBA-44B6-940C-E67247F76722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251DAF-788D-46D0-84B3-34DFEE6262F3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050DF4B-855E-41F4-9B0B-9B0BA01FB4FE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5E76890-19E8-4E79-B88A-5E246700E0DB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094D935-4B06-467E-ACD3-E78CD1B86EE3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E1BDA4-68F2-4FA3-BD91-CBC85BF15A79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89405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"/>
          <p:cNvSpPr/>
          <p:nvPr/>
        </p:nvSpPr>
        <p:spPr>
          <a:xfrm>
            <a:off x="1466513" y="-28456"/>
            <a:ext cx="3430768" cy="5421617"/>
          </a:xfrm>
          <a:prstGeom prst="rect">
            <a:avLst/>
          </a:prstGeom>
          <a:solidFill>
            <a:srgbClr val="E7E7E7">
              <a:alpha val="39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Title Text">
            <a:extLst>
              <a:ext uri="{FF2B5EF4-FFF2-40B4-BE49-F238E27FC236}">
                <a16:creationId xmlns:a16="http://schemas.microsoft.com/office/drawing/2014/main" id="{82EC668F-6093-6548-B182-47568630A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rgbClr val="525252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</a:t>
            </a:r>
            <a:endParaRPr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87CC838-4D6E-4C99-A3F1-81F2913C62B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chemeClr val="accent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00C3E650-A810-40D9-81A8-D3E73C9326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99F366F8-DC49-4E0B-B131-1FB92CC518E3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10443275-64C7-4249-92B8-990C3BB41279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908D9A-1608-44B4-A0A3-FC9E665728CA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2952F383-4862-4271-B541-5612120030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6513" y="5992753"/>
            <a:ext cx="1031758" cy="38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952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237085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22264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2139953"/>
            <a:ext cx="11010900" cy="41084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980C114-FE9A-4B63-B509-F59F1A2C55A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37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0713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4EEAA39-7062-4DCE-91B8-83056F818FA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6507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0101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&amp;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557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25" name="Body Level One…">
            <a:extLst>
              <a:ext uri="{FF2B5EF4-FFF2-40B4-BE49-F238E27FC236}">
                <a16:creationId xmlns:a16="http://schemas.microsoft.com/office/drawing/2014/main" id="{6903F994-74B2-4D40-AA5F-7F3D24A00171}"/>
              </a:ext>
            </a:extLst>
          </p:cNvPr>
          <p:cNvSpPr txBox="1">
            <a:spLocks noGrp="1"/>
          </p:cNvSpPr>
          <p:nvPr>
            <p:ph idx="27" hasCustomPrompt="1"/>
          </p:nvPr>
        </p:nvSpPr>
        <p:spPr>
          <a:xfrm>
            <a:off x="6609331" y="2978828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/>
              <a:t>Image Caption 16pt gray text</a:t>
            </a:r>
          </a:p>
        </p:txBody>
      </p:sp>
      <p:sp>
        <p:nvSpPr>
          <p:cNvPr id="26" name="Body Level One…">
            <a:extLst>
              <a:ext uri="{FF2B5EF4-FFF2-40B4-BE49-F238E27FC236}">
                <a16:creationId xmlns:a16="http://schemas.microsoft.com/office/drawing/2014/main" id="{BF74888E-798E-B543-94EF-279F3EA6E46B}"/>
              </a:ext>
            </a:extLst>
          </p:cNvPr>
          <p:cNvSpPr txBox="1">
            <a:spLocks noGrp="1"/>
          </p:cNvSpPr>
          <p:nvPr>
            <p:ph idx="28" hasCustomPrompt="1"/>
          </p:nvPr>
        </p:nvSpPr>
        <p:spPr>
          <a:xfrm>
            <a:off x="6609331" y="5929172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/>
              <a:t>Image Caption 16pt gray text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09331" y="571500"/>
            <a:ext cx="4668837" cy="23812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5CA48836-DAA2-4E4F-A22A-2F5682E12CEF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609331" y="3537061"/>
            <a:ext cx="4668837" cy="23812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C0D3278-E8A7-4B14-A5ED-BE235CEC6F80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403FD6E6-528D-49D5-BBAB-B26572C15F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5995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15046" y="0"/>
            <a:ext cx="5129422" cy="641616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471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B7FB3F6-9C71-45A0-8236-12671533CA22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B1C73349-1E00-4922-970C-187F97CE06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397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Full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AD9210-5064-4050-9368-9292054D59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1286" y="0"/>
            <a:ext cx="11744325" cy="6401797"/>
          </a:xfrm>
          <a:noFill/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Title Text">
            <a:extLst>
              <a:ext uri="{FF2B5EF4-FFF2-40B4-BE49-F238E27FC236}">
                <a16:creationId xmlns:a16="http://schemas.microsoft.com/office/drawing/2014/main" id="{14AFAB66-6BED-5D47-B26F-D9C8808F3A1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0"/>
            <a:ext cx="11010899" cy="876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Full page Image, Delete Title if Necessary</a:t>
            </a:r>
          </a:p>
        </p:txBody>
      </p:sp>
    </p:spTree>
    <p:extLst>
      <p:ext uri="{BB962C8B-B14F-4D97-AF65-F5344CB8AC3E}">
        <p14:creationId xmlns:p14="http://schemas.microsoft.com/office/powerpoint/2010/main" val="2909498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2529"/>
            <a:ext cx="11010900" cy="3727184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E196E31-7238-4049-821C-D94FDEAEDC5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61818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7427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hart Exam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7759918-59AA-4DFC-90DA-60CD5B2BD6B8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6" name="Square">
            <a:extLst>
              <a:ext uri="{FF2B5EF4-FFF2-40B4-BE49-F238E27FC236}">
                <a16:creationId xmlns:a16="http://schemas.microsoft.com/office/drawing/2014/main" id="{D4662ED0-432E-6C48-8B26-9A21EDA54E68}"/>
              </a:ext>
            </a:extLst>
          </p:cNvPr>
          <p:cNvSpPr/>
          <p:nvPr userDrawn="1"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FDF4199-9905-E94D-9EEB-E7016E48C0FC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9816"/>
            <a:ext cx="11010900" cy="3719897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Image" descr="Image">
            <a:extLst>
              <a:ext uri="{FF2B5EF4-FFF2-40B4-BE49-F238E27FC236}">
                <a16:creationId xmlns:a16="http://schemas.microsoft.com/office/drawing/2014/main" id="{B9FFF72B-62D2-4E22-9A98-EF3F6229F4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BD06FF7-C66A-4B8C-9693-1423A8337983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85269BB-7AC7-41A6-BC05-71FDAD0FDBA2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222ECF1F-2453-406E-AC0D-F6E6614ECF8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76099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53A36-6661-45AA-8054-02BA7512E621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909041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56CA39C9-EAE4-4511-9CE8-BB4D4B47FC0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rgbClr val="525252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B923F7B-306D-4D7E-9DB3-5B163B8D53F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3975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8B5B8CD-DD94-44E8-9F69-C9075C2E0A93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721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D76E8-466A-4C06-9261-BDE1AA914749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88B335-02FC-4504-AF46-DF56B2EC52E4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38003A1C-51D1-4427-BFE8-8448E4C61D6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30F9DFC-5AE2-4BB1-822C-8EAEAE2CA5F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48942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2519BB-51CE-4A9C-AFEF-514971F5D779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512682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 Light Blue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07A2BC2-9250-4B6C-8674-1CD30F0A349F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22C60C-8CBC-40B8-ABEA-44BF775A3581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A864FA-3818-4931-B452-798F1E7F5A67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8FC8DFF-85CB-4435-B144-6A1DC4093482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5844F860-03F8-4657-A6E6-4E8919DD4FF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DACC9CB-1B2F-42BF-8D9F-62EC595FEA6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6442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9950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4C58A6BF-BF0D-4749-B07B-7C0A27747D42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7" name="Square"/>
          <p:cNvSpPr/>
          <p:nvPr/>
        </p:nvSpPr>
        <p:spPr>
          <a:xfrm>
            <a:off x="709974" y="2295859"/>
            <a:ext cx="318638" cy="318638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8" name="Square"/>
          <p:cNvSpPr/>
          <p:nvPr/>
        </p:nvSpPr>
        <p:spPr>
          <a:xfrm>
            <a:off x="536812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9" name="Square"/>
          <p:cNvSpPr/>
          <p:nvPr/>
        </p:nvSpPr>
        <p:spPr>
          <a:xfrm>
            <a:off x="709974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700" name="Rectangle"/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705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5846515-4871-AA4D-B71A-1561CC2E370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5D8740F-FED9-4D14-9DF3-3BA84ADF820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EF55E0-947C-4281-8A2A-E59398C246AB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F192548-45E5-4F50-A32B-E61F6CFA996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38703551-AC59-4BD9-8B3C-616B6DFB3DB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6741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3B808FDC-D2A2-42EB-B356-E69E4A048F8E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Rectangle">
            <a:extLst>
              <a:ext uri="{FF2B5EF4-FFF2-40B4-BE49-F238E27FC236}">
                <a16:creationId xmlns:a16="http://schemas.microsoft.com/office/drawing/2014/main" id="{8A1BD37C-2C85-4873-ABDD-4B358A87ED4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0" name="Square"/>
          <p:cNvSpPr/>
          <p:nvPr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1" name="Square"/>
          <p:cNvSpPr/>
          <p:nvPr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F6CB4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2" name="Square"/>
          <p:cNvSpPr/>
          <p:nvPr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673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90FD0E6-78D1-5F44-A938-3A961F43FACD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5002A24-73D0-4602-A8A1-5D9281BAF934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1659E3-0873-4033-A7E2-31DB4A07B08A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660C086-3964-411C-85AF-F720D5E83519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Title Text">
            <a:extLst>
              <a:ext uri="{FF2B5EF4-FFF2-40B4-BE49-F238E27FC236}">
                <a16:creationId xmlns:a16="http://schemas.microsoft.com/office/drawing/2014/main" id="{1F252960-CAAB-483D-8A6A-5882E4B6282A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AFA146E-21CD-4BD6-A89D-E6C5A685081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816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Ligh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quare">
            <a:extLst>
              <a:ext uri="{FF2B5EF4-FFF2-40B4-BE49-F238E27FC236}">
                <a16:creationId xmlns:a16="http://schemas.microsoft.com/office/drawing/2014/main" id="{FE9A3852-307B-4677-A2E2-D7DC495E366A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1" name="Rectangle">
            <a:extLst>
              <a:ext uri="{FF2B5EF4-FFF2-40B4-BE49-F238E27FC236}">
                <a16:creationId xmlns:a16="http://schemas.microsoft.com/office/drawing/2014/main" id="{1E9FE6C1-27FB-467A-8BF9-B80A0C35FED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1" name="Square">
            <a:extLst>
              <a:ext uri="{FF2B5EF4-FFF2-40B4-BE49-F238E27FC236}">
                <a16:creationId xmlns:a16="http://schemas.microsoft.com/office/drawing/2014/main" id="{C93C8C2E-66DD-E64F-BD60-42EBDC0E958E}"/>
              </a:ext>
            </a:extLst>
          </p:cNvPr>
          <p:cNvSpPr/>
          <p:nvPr userDrawn="1"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004A86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A14FBD-B953-BA4F-8F83-DE73E3C37290}"/>
              </a:ext>
            </a:extLst>
          </p:cNvPr>
          <p:cNvSpPr/>
          <p:nvPr userDrawn="1"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7" name="Square">
            <a:extLst>
              <a:ext uri="{FF2B5EF4-FFF2-40B4-BE49-F238E27FC236}">
                <a16:creationId xmlns:a16="http://schemas.microsoft.com/office/drawing/2014/main" id="{59044771-2E3B-C941-8593-8E508F542287}"/>
              </a:ext>
            </a:extLst>
          </p:cNvPr>
          <p:cNvSpPr/>
          <p:nvPr userDrawn="1"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C1E74A4-2107-4448-BA31-9630404A452B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ABA887-D95E-434F-B1E9-73FC7AE8C2A8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E5861BF-901F-47D4-91BC-0B353503F23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BA33390-07D4-4E2C-BDA6-AE147B9075A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3219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, Content Gra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quare">
            <a:extLst>
              <a:ext uri="{FF2B5EF4-FFF2-40B4-BE49-F238E27FC236}">
                <a16:creationId xmlns:a16="http://schemas.microsoft.com/office/drawing/2014/main" id="{55D0C779-F23A-40CE-B4C7-842A10085F59}"/>
              </a:ext>
            </a:extLst>
          </p:cNvPr>
          <p:cNvSpPr/>
          <p:nvPr userDrawn="1"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9" name="Rectangle">
            <a:extLst>
              <a:ext uri="{FF2B5EF4-FFF2-40B4-BE49-F238E27FC236}">
                <a16:creationId xmlns:a16="http://schemas.microsoft.com/office/drawing/2014/main" id="{1EFAB719-B3C2-4520-AFF9-4A06F169DB2B}"/>
              </a:ext>
            </a:extLst>
          </p:cNvPr>
          <p:cNvSpPr/>
          <p:nvPr userDrawn="1"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511" name="Rectangle"/>
          <p:cNvSpPr/>
          <p:nvPr/>
        </p:nvSpPr>
        <p:spPr>
          <a:xfrm>
            <a:off x="5815052" y="401865"/>
            <a:ext cx="5927511" cy="60034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97FC80-1304-44AF-BD9E-CFB8D3B37C9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1B60A262-0CE7-4C6B-B734-0B0EA0F1A4A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7B80F0DD-816B-4E0B-8C85-8413DB8C70E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2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78484E-3DC4-4DF6-819B-FDDDA6F166CB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46383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Blu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itle Text">
            <a:extLst>
              <a:ext uri="{FF2B5EF4-FFF2-40B4-BE49-F238E27FC236}">
                <a16:creationId xmlns:a16="http://schemas.microsoft.com/office/drawing/2014/main" id="{72D74CEB-BA0A-43F1-82CE-384185B612C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50F55EEA-3D90-42F4-B8D0-30E0374D2A5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CCC3F4-FFF1-4AD9-8605-41A61B8926CF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Square">
            <a:extLst>
              <a:ext uri="{FF2B5EF4-FFF2-40B4-BE49-F238E27FC236}">
                <a16:creationId xmlns:a16="http://schemas.microsoft.com/office/drawing/2014/main" id="{C4A06178-9ACC-4082-8329-4A9A59924508}"/>
              </a:ext>
            </a:extLst>
          </p:cNvPr>
          <p:cNvSpPr/>
          <p:nvPr userDrawn="1"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922DFF-5663-40DE-9B54-4149EDB7740E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22" name="Image" descr="Image">
            <a:extLst>
              <a:ext uri="{FF2B5EF4-FFF2-40B4-BE49-F238E27FC236}">
                <a16:creationId xmlns:a16="http://schemas.microsoft.com/office/drawing/2014/main" id="{E5997704-33EA-4D7D-8B55-E46DD22168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3C3544D4-6B59-4B11-BC0E-2FD48F693641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62FEA03-1122-4C36-ACD1-DA42FB8A03DC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3D4EB9-5CAF-4B81-91EA-AD490D0B13E4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89493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 &amp; Content Light Blue 2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6A03358B-3D25-4A6D-85E6-54F235A943A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8EBE803-6659-42A1-A094-94B9EF7ABC2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0D4B91-0BAF-46EC-9A7C-9D57C3224A9C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30B67E-5DCD-4732-882C-64DE9CC86419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18" name="Image" descr="Image">
            <a:extLst>
              <a:ext uri="{FF2B5EF4-FFF2-40B4-BE49-F238E27FC236}">
                <a16:creationId xmlns:a16="http://schemas.microsoft.com/office/drawing/2014/main" id="{2F70C4FC-7A21-4AFA-8998-5EAB2E19CB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D716FF7-59F9-414F-85CD-8E23360D2B4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4273EB-E90B-42F7-8CE9-6A1713A08CA3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98FFA5B-1C6A-486A-A0FE-02206FCDC54A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3358596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5">
            <a:extLst>
              <a:ext uri="{FF2B5EF4-FFF2-40B4-BE49-F238E27FC236}">
                <a16:creationId xmlns:a16="http://schemas.microsoft.com/office/drawing/2014/main" id="{F0529FEA-BEC4-644C-94EE-601D5BED26F3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680995965"/>
              </p:ext>
            </p:extLst>
          </p:nvPr>
        </p:nvGraphicFramePr>
        <p:xfrm>
          <a:off x="7201593" y="1799047"/>
          <a:ext cx="3472287" cy="4025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le Text">
            <a:extLst>
              <a:ext uri="{FF2B5EF4-FFF2-40B4-BE49-F238E27FC236}">
                <a16:creationId xmlns:a16="http://schemas.microsoft.com/office/drawing/2014/main" id="{0EA1A176-5931-41CA-86D5-15FC4398AA4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7652EB-8B2D-46CC-B147-89A4C26A2D8F}"/>
              </a:ext>
            </a:extLst>
          </p:cNvPr>
          <p:cNvSpPr/>
          <p:nvPr userDrawn="1"/>
        </p:nvSpPr>
        <p:spPr>
          <a:xfrm>
            <a:off x="0" y="0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1A480A-B7B4-498C-9868-A91E2651D429}"/>
              </a:ext>
            </a:extLst>
          </p:cNvPr>
          <p:cNvSpPr/>
          <p:nvPr userDrawn="1"/>
        </p:nvSpPr>
        <p:spPr>
          <a:xfrm rot="5400000">
            <a:off x="-2978450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3085127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 userDrawn="1"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A778AB-F6EC-4101-87E6-DECF7944E661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E1F1A6-2FDF-4676-B713-F9746DD3A821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E400EEBB-F912-40CA-A759-DEFE1516497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989270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 Light Blue">
    <p:bg>
      <p:bgPr>
        <a:solidFill>
          <a:srgbClr val="00C7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 userDrawn="1"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E60B70-5DF3-4398-B558-301661292DFC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2CF38D-B95A-4CD5-8F7D-86EA9C709AD4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93B25211-1805-4C17-8545-7E02A678639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1141522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BDA94F2D-B7BD-4CE9-A606-F00802F313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99949" y="2409775"/>
            <a:ext cx="4080108" cy="152139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112354-342E-49CE-8E3C-E078BBE1ADF7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21D8AD-9194-4DBA-8221-7F294421810B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3108314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slideLayout" Target="../slideLayouts/slideLayout31.xml"/><Relationship Id="rId26" Type="http://schemas.openxmlformats.org/officeDocument/2006/relationships/slideLayout" Target="../slideLayouts/slideLayout39.xml"/><Relationship Id="rId3" Type="http://schemas.openxmlformats.org/officeDocument/2006/relationships/slideLayout" Target="../slideLayouts/slideLayout16.xml"/><Relationship Id="rId21" Type="http://schemas.openxmlformats.org/officeDocument/2006/relationships/slideLayout" Target="../slideLayouts/slideLayout34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5" Type="http://schemas.openxmlformats.org/officeDocument/2006/relationships/slideLayout" Target="../slideLayouts/slideLayout38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20" Type="http://schemas.openxmlformats.org/officeDocument/2006/relationships/slideLayout" Target="../slideLayouts/slideLayout33.xml"/><Relationship Id="rId29" Type="http://schemas.openxmlformats.org/officeDocument/2006/relationships/image" Target="../media/image3.sv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2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23" Type="http://schemas.openxmlformats.org/officeDocument/2006/relationships/slideLayout" Target="../slideLayouts/slideLayout36.xml"/><Relationship Id="rId28" Type="http://schemas.openxmlformats.org/officeDocument/2006/relationships/image" Target="../media/image2.png"/><Relationship Id="rId10" Type="http://schemas.openxmlformats.org/officeDocument/2006/relationships/slideLayout" Target="../slideLayouts/slideLayout23.xml"/><Relationship Id="rId19" Type="http://schemas.openxmlformats.org/officeDocument/2006/relationships/slideLayout" Target="../slideLayouts/slideLayout3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Relationship Id="rId22" Type="http://schemas.openxmlformats.org/officeDocument/2006/relationships/slideLayout" Target="../slideLayouts/slideLayout35.xml"/><Relationship Id="rId2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CPG/GEMS/FTE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7C0EAF90-6C3A-A949-8A66-3D3F1E06B9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24600" y="6576057"/>
            <a:ext cx="3733800" cy="281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Contains or derived from supplier Confidential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 userDrawn="1"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 userDrawn="1"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Department or Event Name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009175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694" r:id="rId20"/>
    <p:sldLayoutId id="2147483695" r:id="rId21"/>
    <p:sldLayoutId id="2147483696" r:id="rId22"/>
    <p:sldLayoutId id="2147483697" r:id="rId23"/>
    <p:sldLayoutId id="2147483698" r:id="rId24"/>
    <p:sldLayoutId id="2147483699" r:id="rId25"/>
    <p:sldLayoutId id="2147483700" r:id="rId2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azon.com/Known-Memoir-Donald-Rumsfeld-2011-02-08/dp/B01FIY8AX6/ref=sr_1_3?crid=BLCVMM46QI16&amp;keywords=Known+and+Unknown%3A+A+Memoir&amp;qid=1677656891&amp;s=books&amp;sprefix=known+and+unknown+a+memoir%2Cstripbooks%2C160&amp;sr=1-3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E1E2F-92A7-84C8-2FD8-4FD25A1E9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41482"/>
            <a:ext cx="5500388" cy="838200"/>
          </a:xfrm>
        </p:spPr>
        <p:txBody>
          <a:bodyPr/>
          <a:lstStyle/>
          <a:p>
            <a:r>
              <a:rPr lang="en-US" dirty="0"/>
              <a:t>NVL-PX</a:t>
            </a:r>
            <a:br>
              <a:rPr lang="en-US" dirty="0"/>
            </a:br>
            <a:r>
              <a:rPr lang="en-US" sz="1800" dirty="0"/>
              <a:t>by courtesy of Mike Goldsmith</a:t>
            </a:r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EBAA0F2-9EC1-43C1-8B47-A46F094787A7}"/>
              </a:ext>
            </a:extLst>
          </p:cNvPr>
          <p:cNvGrpSpPr/>
          <p:nvPr/>
        </p:nvGrpSpPr>
        <p:grpSpPr>
          <a:xfrm>
            <a:off x="444333" y="2228136"/>
            <a:ext cx="3270315" cy="2282490"/>
            <a:chOff x="444333" y="1840418"/>
            <a:chExt cx="3270315" cy="228249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705707D-0AF9-22B1-176D-BAAE012888AD}"/>
                </a:ext>
              </a:extLst>
            </p:cNvPr>
            <p:cNvSpPr/>
            <p:nvPr/>
          </p:nvSpPr>
          <p:spPr>
            <a:xfrm>
              <a:off x="1161005" y="1840418"/>
              <a:ext cx="1108554" cy="338203"/>
            </a:xfrm>
            <a:prstGeom prst="rect">
              <a:avLst/>
            </a:prstGeom>
            <a:solidFill>
              <a:schemeClr val="bg1"/>
            </a:solidFill>
            <a:ln w="12700" cap="flat">
              <a:solidFill>
                <a:schemeClr val="bg2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spc="0" normalizeH="0" baseline="0" dirty="0">
                  <a:ln>
                    <a:noFill/>
                  </a:ln>
                  <a:solidFill>
                    <a:srgbClr val="000864"/>
                  </a:solidFill>
                  <a:effectLst/>
                  <a:uFillTx/>
                  <a:latin typeface="+mj-lt"/>
                  <a:ea typeface="Helvetica Neue Medium"/>
                  <a:cs typeface="Helvetica Neue Medium"/>
                  <a:sym typeface="Helvetica Neue Medium"/>
                </a:rPr>
                <a:t>LPDDR PHY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5B7D375-3A91-AF08-8A3F-A380A35F37C7}"/>
                </a:ext>
              </a:extLst>
            </p:cNvPr>
            <p:cNvSpPr/>
            <p:nvPr/>
          </p:nvSpPr>
          <p:spPr>
            <a:xfrm>
              <a:off x="2415696" y="1840418"/>
              <a:ext cx="1108554" cy="338203"/>
            </a:xfrm>
            <a:prstGeom prst="rect">
              <a:avLst/>
            </a:prstGeom>
            <a:solidFill>
              <a:schemeClr val="bg1"/>
            </a:solidFill>
            <a:ln w="12700" cap="flat">
              <a:solidFill>
                <a:schemeClr val="bg2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spc="0" normalizeH="0" baseline="0" dirty="0">
                  <a:ln>
                    <a:noFill/>
                  </a:ln>
                  <a:solidFill>
                    <a:srgbClr val="000864"/>
                  </a:solidFill>
                  <a:effectLst/>
                  <a:uFillTx/>
                  <a:latin typeface="+mj-lt"/>
                  <a:ea typeface="Helvetica Neue Medium"/>
                  <a:cs typeface="Helvetica Neue Medium"/>
                  <a:sym typeface="Helvetica Neue Medium"/>
                </a:rPr>
                <a:t>LPDDR PHY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07792CE-56C2-7253-9EF0-5FEE6C268385}"/>
                </a:ext>
              </a:extLst>
            </p:cNvPr>
            <p:cNvSpPr/>
            <p:nvPr/>
          </p:nvSpPr>
          <p:spPr>
            <a:xfrm>
              <a:off x="1161005" y="2210819"/>
              <a:ext cx="2363245" cy="338203"/>
            </a:xfrm>
            <a:prstGeom prst="rect">
              <a:avLst/>
            </a:prstGeom>
            <a:solidFill>
              <a:schemeClr val="bg1"/>
            </a:solidFill>
            <a:ln w="12700" cap="flat">
              <a:solidFill>
                <a:schemeClr val="bg2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000864"/>
                  </a:solidFill>
                  <a:latin typeface="+mj-lt"/>
                  <a:ea typeface="Helvetica Neue Medium"/>
                  <a:cs typeface="Helvetica Neue Medium"/>
                  <a:sym typeface="Helvetica Neue Medium"/>
                </a:rPr>
                <a:t>Mem Controller (D-Unit)</a:t>
              </a:r>
              <a:endParaRPr kumimoji="0" lang="en-US" sz="1200" b="0" i="0" u="none" strike="noStrike" cap="none" spc="0" normalizeH="0" baseline="0" dirty="0">
                <a:ln>
                  <a:noFill/>
                </a:ln>
                <a:solidFill>
                  <a:srgbClr val="000864"/>
                </a:solidFill>
                <a:effectLst/>
                <a:uFillTx/>
                <a:latin typeface="+mj-lt"/>
                <a:ea typeface="Helvetica Neue Medium"/>
                <a:cs typeface="Helvetica Neue Medium"/>
                <a:sym typeface="Helvetica Neue Medium"/>
              </a:endParaRPr>
            </a:p>
          </p:txBody>
        </p: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E109A3FF-BD36-0C2B-0AE4-608B0D165EFF}"/>
                </a:ext>
              </a:extLst>
            </p:cNvPr>
            <p:cNvGrpSpPr/>
            <p:nvPr/>
          </p:nvGrpSpPr>
          <p:grpSpPr>
            <a:xfrm>
              <a:off x="444333" y="2541505"/>
              <a:ext cx="3270315" cy="1581403"/>
              <a:chOff x="575502" y="2145239"/>
              <a:chExt cx="3270315" cy="1581403"/>
            </a:xfrm>
          </p:grpSpPr>
          <p:sp>
            <p:nvSpPr>
              <p:cNvPr id="7" name="Cloud 6">
                <a:extLst>
                  <a:ext uri="{FF2B5EF4-FFF2-40B4-BE49-F238E27FC236}">
                    <a16:creationId xmlns:a16="http://schemas.microsoft.com/office/drawing/2014/main" id="{CFC605EA-9867-9EE8-C919-B6464F4F38E4}"/>
                  </a:ext>
                </a:extLst>
              </p:cNvPr>
              <p:cNvSpPr/>
              <p:nvPr/>
            </p:nvSpPr>
            <p:spPr>
              <a:xfrm>
                <a:off x="2540381" y="2611825"/>
                <a:ext cx="1305436" cy="1114817"/>
              </a:xfrm>
              <a:prstGeom prst="cloud">
                <a:avLst/>
              </a:prstGeom>
              <a:solidFill>
                <a:schemeClr val="bg1"/>
              </a:solidFill>
              <a:ln w="12700" cap="flat">
                <a:solidFill>
                  <a:schemeClr val="bg2">
                    <a:lumMod val="50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spc="0" normalizeH="0" baseline="0" dirty="0">
                    <a:ln>
                      <a:noFill/>
                    </a:ln>
                    <a:solidFill>
                      <a:srgbClr val="000864"/>
                    </a:solidFill>
                    <a:effectLst/>
                    <a:uFillTx/>
                    <a:latin typeface="+mj-lt"/>
                    <a:ea typeface="Helvetica Neue Medium"/>
                    <a:cs typeface="Helvetica Neue Medium"/>
                    <a:sym typeface="Helvetica Neue Medium"/>
                  </a:rPr>
                  <a:t>System Agent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2CB0556-FCB7-860A-4998-087683E0519E}"/>
                  </a:ext>
                </a:extLst>
              </p:cNvPr>
              <p:cNvSpPr/>
              <p:nvPr/>
            </p:nvSpPr>
            <p:spPr>
              <a:xfrm>
                <a:off x="575502" y="2559639"/>
                <a:ext cx="937155" cy="338203"/>
              </a:xfrm>
              <a:prstGeom prst="rect">
                <a:avLst/>
              </a:prstGeom>
              <a:solidFill>
                <a:schemeClr val="bg1"/>
              </a:solidFill>
              <a:ln w="12700" cap="flat">
                <a:solidFill>
                  <a:schemeClr val="bg2">
                    <a:lumMod val="50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spc="0" normalizeH="0" baseline="0" dirty="0">
                    <a:ln>
                      <a:noFill/>
                    </a:ln>
                    <a:solidFill>
                      <a:srgbClr val="000864"/>
                    </a:solidFill>
                    <a:effectLst/>
                    <a:uFillTx/>
                    <a:latin typeface="+mj-lt"/>
                    <a:ea typeface="Helvetica Neue Medium"/>
                    <a:cs typeface="Helvetica Neue Medium"/>
                    <a:sym typeface="Helvetica Neue Medium"/>
                  </a:rPr>
                  <a:t>P-Core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B1DD4684-B60A-EC4C-2FD1-D8034161C7F8}"/>
                  </a:ext>
                </a:extLst>
              </p:cNvPr>
              <p:cNvSpPr/>
              <p:nvPr/>
            </p:nvSpPr>
            <p:spPr>
              <a:xfrm>
                <a:off x="575503" y="2974039"/>
                <a:ext cx="937156" cy="338203"/>
              </a:xfrm>
              <a:prstGeom prst="rect">
                <a:avLst/>
              </a:prstGeom>
              <a:solidFill>
                <a:schemeClr val="bg1"/>
              </a:solidFill>
              <a:ln w="12700" cap="flat">
                <a:solidFill>
                  <a:schemeClr val="bg2">
                    <a:lumMod val="50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spc="0" normalizeH="0" baseline="0" dirty="0">
                    <a:ln>
                      <a:noFill/>
                    </a:ln>
                    <a:solidFill>
                      <a:srgbClr val="000864"/>
                    </a:solidFill>
                    <a:effectLst/>
                    <a:uFillTx/>
                    <a:latin typeface="+mj-lt"/>
                    <a:ea typeface="Helvetica Neue Medium"/>
                    <a:cs typeface="Helvetica Neue Medium"/>
                    <a:sym typeface="Helvetica Neue Medium"/>
                  </a:rPr>
                  <a:t>P-Core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D32E68B-C4D9-740A-1A19-E586A8BA249C}"/>
                  </a:ext>
                </a:extLst>
              </p:cNvPr>
              <p:cNvSpPr/>
              <p:nvPr/>
            </p:nvSpPr>
            <p:spPr>
              <a:xfrm>
                <a:off x="575502" y="3388439"/>
                <a:ext cx="937156" cy="338203"/>
              </a:xfrm>
              <a:prstGeom prst="rect">
                <a:avLst/>
              </a:prstGeom>
              <a:solidFill>
                <a:schemeClr val="bg1"/>
              </a:solidFill>
              <a:ln w="12700" cap="flat">
                <a:solidFill>
                  <a:schemeClr val="bg2">
                    <a:lumMod val="50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spc="0" normalizeH="0" baseline="0" dirty="0">
                    <a:ln>
                      <a:noFill/>
                    </a:ln>
                    <a:solidFill>
                      <a:srgbClr val="000864"/>
                    </a:solidFill>
                    <a:effectLst/>
                    <a:uFillTx/>
                    <a:latin typeface="+mj-lt"/>
                    <a:ea typeface="Helvetica Neue Medium"/>
                    <a:cs typeface="Helvetica Neue Medium"/>
                    <a:sym typeface="Helvetica Neue Medium"/>
                  </a:rPr>
                  <a:t>P-Core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BC574751-E5D3-1E29-F0D7-094DB54CB24B}"/>
                  </a:ext>
                </a:extLst>
              </p:cNvPr>
              <p:cNvSpPr/>
              <p:nvPr/>
            </p:nvSpPr>
            <p:spPr>
              <a:xfrm>
                <a:off x="575502" y="2145239"/>
                <a:ext cx="937155" cy="338203"/>
              </a:xfrm>
              <a:prstGeom prst="rect">
                <a:avLst/>
              </a:prstGeom>
              <a:solidFill>
                <a:schemeClr val="bg1"/>
              </a:solidFill>
              <a:ln w="12700" cap="flat">
                <a:solidFill>
                  <a:schemeClr val="bg2">
                    <a:lumMod val="50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spc="0" normalizeH="0" baseline="0" dirty="0">
                    <a:ln>
                      <a:noFill/>
                    </a:ln>
                    <a:solidFill>
                      <a:srgbClr val="000864"/>
                    </a:solidFill>
                    <a:effectLst/>
                    <a:uFillTx/>
                    <a:latin typeface="+mj-lt"/>
                    <a:ea typeface="Helvetica Neue Medium"/>
                    <a:cs typeface="Helvetica Neue Medium"/>
                    <a:sym typeface="Helvetica Neue Medium"/>
                  </a:rPr>
                  <a:t>E-Core Cluster</a:t>
                </a:r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80EC6648-4914-5D6F-BC00-30EFE9003D3F}"/>
                  </a:ext>
                </a:extLst>
              </p:cNvPr>
              <p:cNvGrpSpPr/>
              <p:nvPr/>
            </p:nvGrpSpPr>
            <p:grpSpPr>
              <a:xfrm>
                <a:off x="1696582" y="2182570"/>
                <a:ext cx="570047" cy="1516131"/>
                <a:chOff x="974276" y="2001794"/>
                <a:chExt cx="570047" cy="1516131"/>
              </a:xfrm>
            </p:grpSpPr>
            <p:sp>
              <p:nvSpPr>
                <p:cNvPr id="13" name="Arrow: U-Turn 118">
                  <a:extLst>
                    <a:ext uri="{FF2B5EF4-FFF2-40B4-BE49-F238E27FC236}">
                      <a16:creationId xmlns:a16="http://schemas.microsoft.com/office/drawing/2014/main" id="{3DC622BB-C986-2C2E-0A7B-CAEC8185030E}"/>
                    </a:ext>
                  </a:extLst>
                </p:cNvPr>
                <p:cNvSpPr/>
                <p:nvPr/>
              </p:nvSpPr>
              <p:spPr>
                <a:xfrm>
                  <a:off x="1037785" y="2001794"/>
                  <a:ext cx="506538" cy="1298810"/>
                </a:xfrm>
                <a:prstGeom prst="uturnArrow">
                  <a:avLst/>
                </a:prstGeom>
                <a:solidFill>
                  <a:schemeClr val="bg1"/>
                </a:solidFill>
                <a:ln w="12700" cap="flat">
                  <a:solidFill>
                    <a:schemeClr val="bg2">
                      <a:lumMod val="50000"/>
                    </a:schemeClr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200" b="0" i="0" u="none" strike="noStrike" cap="none" spc="0" normalizeH="0" baseline="0" dirty="0">
                    <a:ln>
                      <a:noFill/>
                    </a:ln>
                    <a:solidFill>
                      <a:srgbClr val="000864"/>
                    </a:solidFill>
                    <a:effectLst/>
                    <a:uFillTx/>
                    <a:latin typeface="+mj-lt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14" name="Arrow: U-Turn 119">
                  <a:extLst>
                    <a:ext uri="{FF2B5EF4-FFF2-40B4-BE49-F238E27FC236}">
                      <a16:creationId xmlns:a16="http://schemas.microsoft.com/office/drawing/2014/main" id="{56E2E435-CAED-793C-1463-A0B0CC88B699}"/>
                    </a:ext>
                  </a:extLst>
                </p:cNvPr>
                <p:cNvSpPr/>
                <p:nvPr/>
              </p:nvSpPr>
              <p:spPr>
                <a:xfrm rot="10800000">
                  <a:off x="974276" y="2219115"/>
                  <a:ext cx="506538" cy="1298810"/>
                </a:xfrm>
                <a:prstGeom prst="uturnArrow">
                  <a:avLst/>
                </a:prstGeom>
                <a:solidFill>
                  <a:schemeClr val="bg1"/>
                </a:solidFill>
                <a:ln w="12700" cap="flat">
                  <a:solidFill>
                    <a:schemeClr val="bg2">
                      <a:lumMod val="50000"/>
                    </a:schemeClr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200" b="0" i="0" u="none" strike="noStrike" cap="none" spc="0" normalizeH="0" baseline="0" dirty="0">
                    <a:ln>
                      <a:noFill/>
                    </a:ln>
                    <a:solidFill>
                      <a:srgbClr val="000864"/>
                    </a:solidFill>
                    <a:effectLst/>
                    <a:uFillTx/>
                    <a:latin typeface="+mj-lt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cxnSp>
            <p:nvCxnSpPr>
              <p:cNvPr id="20" name="Straight Arrow Connector 19">
                <a:extLst>
                  <a:ext uri="{FF2B5EF4-FFF2-40B4-BE49-F238E27FC236}">
                    <a16:creationId xmlns:a16="http://schemas.microsoft.com/office/drawing/2014/main" id="{FC963D32-FFF9-8BE7-04D0-02644EF545DA}"/>
                  </a:ext>
                </a:extLst>
              </p:cNvPr>
              <p:cNvCxnSpPr>
                <a:cxnSpLocks/>
                <a:stCxn id="11" idx="3"/>
              </p:cNvCxnSpPr>
              <p:nvPr/>
            </p:nvCxnSpPr>
            <p:spPr>
              <a:xfrm>
                <a:off x="1512657" y="2314341"/>
                <a:ext cx="242540" cy="83039"/>
              </a:xfrm>
              <a:prstGeom prst="straightConnector1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  <a:tailEnd type="triangle" w="med" len="med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21" name="Straight Arrow Connector 20">
                <a:extLst>
                  <a:ext uri="{FF2B5EF4-FFF2-40B4-BE49-F238E27FC236}">
                    <a16:creationId xmlns:a16="http://schemas.microsoft.com/office/drawing/2014/main" id="{E01A8063-453A-8C9C-E81B-1675889F3548}"/>
                  </a:ext>
                </a:extLst>
              </p:cNvPr>
              <p:cNvCxnSpPr>
                <a:cxnSpLocks/>
                <a:stCxn id="8" idx="3"/>
              </p:cNvCxnSpPr>
              <p:nvPr/>
            </p:nvCxnSpPr>
            <p:spPr>
              <a:xfrm flipV="1">
                <a:off x="1512657" y="2721901"/>
                <a:ext cx="242540" cy="6840"/>
              </a:xfrm>
              <a:prstGeom prst="straightConnector1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  <a:tailEnd type="triangle" w="med" len="med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4DFBE391-6128-1254-169E-5E992B9FDADF}"/>
                  </a:ext>
                </a:extLst>
              </p:cNvPr>
              <p:cNvCxnSpPr>
                <a:cxnSpLocks/>
                <a:stCxn id="9" idx="3"/>
              </p:cNvCxnSpPr>
              <p:nvPr/>
            </p:nvCxnSpPr>
            <p:spPr>
              <a:xfrm flipV="1">
                <a:off x="1512659" y="3136811"/>
                <a:ext cx="242538" cy="6330"/>
              </a:xfrm>
              <a:prstGeom prst="straightConnector1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  <a:tailEnd type="triangle" w="med" len="med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24" name="Straight Arrow Connector 23">
                <a:extLst>
                  <a:ext uri="{FF2B5EF4-FFF2-40B4-BE49-F238E27FC236}">
                    <a16:creationId xmlns:a16="http://schemas.microsoft.com/office/drawing/2014/main" id="{37DC6620-6598-7C9B-4FD7-11980D01E4BC}"/>
                  </a:ext>
                </a:extLst>
              </p:cNvPr>
              <p:cNvCxnSpPr>
                <a:cxnSpLocks/>
                <a:endCxn id="7" idx="2"/>
              </p:cNvCxnSpPr>
              <p:nvPr/>
            </p:nvCxnSpPr>
            <p:spPr>
              <a:xfrm flipV="1">
                <a:off x="2204418" y="3169234"/>
                <a:ext cx="340012" cy="26360"/>
              </a:xfrm>
              <a:prstGeom prst="straightConnector1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  <a:tailEnd type="triangle" w="med" len="med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2B69FC91-8C16-1FB2-9496-1206B733B462}"/>
                  </a:ext>
                </a:extLst>
              </p:cNvPr>
              <p:cNvSpPr txBox="1"/>
              <p:nvPr/>
            </p:nvSpPr>
            <p:spPr>
              <a:xfrm rot="752596">
                <a:off x="1572163" y="2155916"/>
                <a:ext cx="193964" cy="169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 anchorCtr="0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spc="0" normalizeH="0" baseline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Neue"/>
                  </a:rPr>
                  <a:t>IDI</a:t>
                </a: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AA3D139-4E09-1FCB-E05F-590D1B26E770}"/>
                  </a:ext>
                </a:extLst>
              </p:cNvPr>
              <p:cNvSpPr txBox="1"/>
              <p:nvPr/>
            </p:nvSpPr>
            <p:spPr>
              <a:xfrm rot="21404866">
                <a:off x="2303684" y="2980314"/>
                <a:ext cx="193964" cy="16927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t" anchorCtr="0">
                <a:spAutoFit/>
              </a:bodyPr>
              <a:lstStyle/>
              <a:p>
                <a:pPr marL="0" marR="0" indent="0" algn="l" defTabSz="2438338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spc="0" normalizeH="0" baseline="0" dirty="0">
                    <a:ln>
                      <a:noFill/>
                    </a:ln>
                    <a:solidFill>
                      <a:schemeClr val="tx2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Helvetica Neue"/>
                  </a:rPr>
                  <a:t>IDI</a:t>
                </a:r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E1383173-B994-91A4-4E0D-97C9C2ED2AA6}"/>
                  </a:ext>
                </a:extLst>
              </p:cNvPr>
              <p:cNvSpPr/>
              <p:nvPr/>
            </p:nvSpPr>
            <p:spPr>
              <a:xfrm rot="16200000">
                <a:off x="1607234" y="2861994"/>
                <a:ext cx="747901" cy="139934"/>
              </a:xfrm>
              <a:prstGeom prst="rect">
                <a:avLst/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ot="0" spcFirstLastPara="1" vertOverflow="overflow" horzOverflow="overflow" vert="horz" wrap="none" lIns="0" tIns="0" rIns="0" bIns="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900" b="0" i="0" u="none" strike="noStrike" cap="none" spc="0" normalizeH="0" baseline="0" dirty="0">
                    <a:ln>
                      <a:noFill/>
                    </a:ln>
                    <a:solidFill>
                      <a:srgbClr val="000864"/>
                    </a:solidFill>
                    <a:effectLst/>
                    <a:uFillTx/>
                    <a:latin typeface="+mj-lt"/>
                    <a:ea typeface="Helvetica Neue Medium"/>
                    <a:cs typeface="Helvetica Neue Medium"/>
                    <a:sym typeface="Helvetica Neue Medium"/>
                  </a:rPr>
                  <a:t>LLC (L3$)</a:t>
                </a: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089C2724-52BF-62E9-8D7D-8B9E3F7E9046}"/>
                  </a:ext>
                </a:extLst>
              </p:cNvPr>
              <p:cNvSpPr/>
              <p:nvPr/>
            </p:nvSpPr>
            <p:spPr>
              <a:xfrm rot="16200000">
                <a:off x="1258669" y="3472820"/>
                <a:ext cx="327575" cy="158583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500" dirty="0">
                    <a:solidFill>
                      <a:schemeClr val="bg1"/>
                    </a:solidFill>
                    <a:latin typeface="+mj-lt"/>
                    <a:ea typeface="Helvetica Neue Medium"/>
                    <a:cs typeface="Helvetica Neue Medium"/>
                    <a:sym typeface="Helvetica Neue Medium"/>
                  </a:rPr>
                  <a:t>M</a:t>
                </a:r>
                <a:r>
                  <a:rPr kumimoji="0" lang="en-US" sz="500" b="0" i="0" u="none" strike="noStrike" cap="none" spc="0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FillTx/>
                    <a:latin typeface="+mj-lt"/>
                    <a:ea typeface="Helvetica Neue Medium"/>
                    <a:cs typeface="Helvetica Neue Medium"/>
                    <a:sym typeface="Helvetica Neue Medium"/>
                  </a:rPr>
                  <a:t>LC (L2$)</a:t>
                </a:r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6ED4C1E7-EC46-E91F-322B-B3251AB2982F}"/>
                  </a:ext>
                </a:extLst>
              </p:cNvPr>
              <p:cNvSpPr/>
              <p:nvPr/>
            </p:nvSpPr>
            <p:spPr>
              <a:xfrm rot="16200000">
                <a:off x="1258669" y="3059369"/>
                <a:ext cx="327575" cy="158583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500" dirty="0">
                    <a:solidFill>
                      <a:schemeClr val="bg1"/>
                    </a:solidFill>
                    <a:latin typeface="+mj-lt"/>
                    <a:ea typeface="Helvetica Neue Medium"/>
                    <a:cs typeface="Helvetica Neue Medium"/>
                    <a:sym typeface="Helvetica Neue Medium"/>
                  </a:rPr>
                  <a:t>M</a:t>
                </a:r>
                <a:r>
                  <a:rPr kumimoji="0" lang="en-US" sz="500" b="0" i="0" u="none" strike="noStrike" cap="none" spc="0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FillTx/>
                    <a:latin typeface="+mj-lt"/>
                    <a:ea typeface="Helvetica Neue Medium"/>
                    <a:cs typeface="Helvetica Neue Medium"/>
                    <a:sym typeface="Helvetica Neue Medium"/>
                  </a:rPr>
                  <a:t>LC (L2$)</a:t>
                </a:r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05E3BB60-8B77-A1A9-A299-365C370BA4AA}"/>
                  </a:ext>
                </a:extLst>
              </p:cNvPr>
              <p:cNvSpPr/>
              <p:nvPr/>
            </p:nvSpPr>
            <p:spPr>
              <a:xfrm rot="16200000">
                <a:off x="1265977" y="2235047"/>
                <a:ext cx="327575" cy="158583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500" dirty="0">
                    <a:solidFill>
                      <a:schemeClr val="bg1"/>
                    </a:solidFill>
                    <a:latin typeface="+mj-lt"/>
                    <a:ea typeface="Helvetica Neue Medium"/>
                    <a:cs typeface="Helvetica Neue Medium"/>
                    <a:sym typeface="Helvetica Neue Medium"/>
                  </a:rPr>
                  <a:t>M</a:t>
                </a:r>
                <a:r>
                  <a:rPr kumimoji="0" lang="en-US" sz="500" b="0" i="0" u="none" strike="noStrike" cap="none" spc="0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FillTx/>
                    <a:latin typeface="+mj-lt"/>
                    <a:ea typeface="Helvetica Neue Medium"/>
                    <a:cs typeface="Helvetica Neue Medium"/>
                    <a:sym typeface="Helvetica Neue Medium"/>
                  </a:rPr>
                  <a:t>LC (L2$)</a:t>
                </a:r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313DAAEC-DC6E-1677-2316-4B09B2271134}"/>
                  </a:ext>
                </a:extLst>
              </p:cNvPr>
              <p:cNvSpPr/>
              <p:nvPr/>
            </p:nvSpPr>
            <p:spPr>
              <a:xfrm rot="16200000">
                <a:off x="1258698" y="2648849"/>
                <a:ext cx="327575" cy="158583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500" dirty="0">
                    <a:solidFill>
                      <a:schemeClr val="bg1"/>
                    </a:solidFill>
                    <a:latin typeface="+mj-lt"/>
                    <a:ea typeface="Helvetica Neue Medium"/>
                    <a:cs typeface="Helvetica Neue Medium"/>
                    <a:sym typeface="Helvetica Neue Medium"/>
                  </a:rPr>
                  <a:t>M</a:t>
                </a:r>
                <a:r>
                  <a:rPr kumimoji="0" lang="en-US" sz="500" b="0" i="0" u="none" strike="noStrike" cap="none" spc="0" normalizeH="0" baseline="0" dirty="0">
                    <a:ln>
                      <a:noFill/>
                    </a:ln>
                    <a:solidFill>
                      <a:schemeClr val="bg1"/>
                    </a:solidFill>
                    <a:effectLst/>
                    <a:uFillTx/>
                    <a:latin typeface="+mj-lt"/>
                    <a:ea typeface="Helvetica Neue Medium"/>
                    <a:cs typeface="Helvetica Neue Medium"/>
                    <a:sym typeface="Helvetica Neue Medium"/>
                  </a:rPr>
                  <a:t>LC (L2$)</a:t>
                </a:r>
              </a:p>
            </p:txBody>
          </p:sp>
          <p:cxnSp>
            <p:nvCxnSpPr>
              <p:cNvPr id="23" name="Straight Arrow Connector 22">
                <a:extLst>
                  <a:ext uri="{FF2B5EF4-FFF2-40B4-BE49-F238E27FC236}">
                    <a16:creationId xmlns:a16="http://schemas.microsoft.com/office/drawing/2014/main" id="{CAB25E83-AAE4-05EB-887F-B3C06C9DFC1B}"/>
                  </a:ext>
                </a:extLst>
              </p:cNvPr>
              <p:cNvCxnSpPr>
                <a:cxnSpLocks/>
                <a:stCxn id="10" idx="3"/>
              </p:cNvCxnSpPr>
              <p:nvPr/>
            </p:nvCxnSpPr>
            <p:spPr>
              <a:xfrm flipV="1">
                <a:off x="1512658" y="3491813"/>
                <a:ext cx="270892" cy="65728"/>
              </a:xfrm>
              <a:prstGeom prst="straightConnector1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  <a:tailEnd type="triangle" w="med" len="med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</p:grp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559DB5A2-2998-020C-0B24-A1359EBFC423}"/>
              </a:ext>
            </a:extLst>
          </p:cNvPr>
          <p:cNvGrpSpPr/>
          <p:nvPr/>
        </p:nvGrpSpPr>
        <p:grpSpPr>
          <a:xfrm>
            <a:off x="1371600" y="4821069"/>
            <a:ext cx="3180915" cy="1503531"/>
            <a:chOff x="1502769" y="3935208"/>
            <a:chExt cx="3180915" cy="1503531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C597050A-112B-4300-1760-4673E71227E8}"/>
                </a:ext>
              </a:extLst>
            </p:cNvPr>
            <p:cNvSpPr/>
            <p:nvPr/>
          </p:nvSpPr>
          <p:spPr>
            <a:xfrm>
              <a:off x="3431593" y="5095251"/>
              <a:ext cx="500094" cy="338203"/>
            </a:xfrm>
            <a:prstGeom prst="rect">
              <a:avLst/>
            </a:prstGeom>
            <a:solidFill>
              <a:schemeClr val="bg1"/>
            </a:solidFill>
            <a:ln w="12700" cap="flat">
              <a:solidFill>
                <a:schemeClr val="bg2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spc="0" normalizeH="0" baseline="0" dirty="0">
                  <a:ln>
                    <a:noFill/>
                  </a:ln>
                  <a:solidFill>
                    <a:srgbClr val="000864"/>
                  </a:solidFill>
                  <a:effectLst/>
                  <a:uFillTx/>
                  <a:latin typeface="+mj-lt"/>
                  <a:ea typeface="Helvetica Neue Medium"/>
                  <a:cs typeface="Helvetica Neue Medium"/>
                  <a:sym typeface="Helvetica Neue Medium"/>
                </a:rPr>
                <a:t>MIPI PHY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73C519F-2C18-6F6D-8B14-15F885565615}"/>
                </a:ext>
              </a:extLst>
            </p:cNvPr>
            <p:cNvSpPr/>
            <p:nvPr/>
          </p:nvSpPr>
          <p:spPr>
            <a:xfrm>
              <a:off x="1515075" y="4709938"/>
              <a:ext cx="500094" cy="338203"/>
            </a:xfrm>
            <a:prstGeom prst="rect">
              <a:avLst/>
            </a:prstGeom>
            <a:solidFill>
              <a:schemeClr val="bg1"/>
            </a:solidFill>
            <a:ln w="12700" cap="flat">
              <a:solidFill>
                <a:schemeClr val="bg2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spc="0" normalizeH="0" baseline="0" dirty="0">
                  <a:ln>
                    <a:noFill/>
                  </a:ln>
                  <a:solidFill>
                    <a:srgbClr val="000864"/>
                  </a:solidFill>
                  <a:effectLst/>
                  <a:uFillTx/>
                  <a:latin typeface="+mj-lt"/>
                  <a:ea typeface="Helvetica Neue Medium"/>
                  <a:cs typeface="Helvetica Neue Medium"/>
                  <a:sym typeface="Helvetica Neue Medium"/>
                </a:rPr>
                <a:t>TBT PHY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5CE556E-5FB4-FE97-F6AB-8F3513CB9E4A}"/>
                </a:ext>
              </a:extLst>
            </p:cNvPr>
            <p:cNvSpPr/>
            <p:nvPr/>
          </p:nvSpPr>
          <p:spPr>
            <a:xfrm>
              <a:off x="2081549" y="4716057"/>
              <a:ext cx="500094" cy="338203"/>
            </a:xfrm>
            <a:prstGeom prst="rect">
              <a:avLst/>
            </a:prstGeom>
            <a:solidFill>
              <a:schemeClr val="bg1"/>
            </a:solidFill>
            <a:ln w="12700" cap="flat">
              <a:solidFill>
                <a:schemeClr val="bg2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spc="0" normalizeH="0" baseline="0" dirty="0">
                  <a:ln>
                    <a:noFill/>
                  </a:ln>
                  <a:solidFill>
                    <a:srgbClr val="000864"/>
                  </a:solidFill>
                  <a:effectLst/>
                  <a:uFillTx/>
                  <a:latin typeface="+mj-lt"/>
                  <a:ea typeface="Helvetica Neue Medium"/>
                  <a:cs typeface="Helvetica Neue Medium"/>
                  <a:sym typeface="Helvetica Neue Medium"/>
                </a:rPr>
                <a:t>PCIe PHY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35576DA6-1847-00AD-AAF1-87370929D539}"/>
                </a:ext>
              </a:extLst>
            </p:cNvPr>
            <p:cNvSpPr/>
            <p:nvPr/>
          </p:nvSpPr>
          <p:spPr>
            <a:xfrm>
              <a:off x="3996728" y="5100536"/>
              <a:ext cx="500094" cy="338203"/>
            </a:xfrm>
            <a:prstGeom prst="rect">
              <a:avLst/>
            </a:prstGeom>
            <a:solidFill>
              <a:schemeClr val="bg1"/>
            </a:solidFill>
            <a:ln w="12700" cap="flat">
              <a:solidFill>
                <a:schemeClr val="bg2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spc="0" normalizeH="0" baseline="0" dirty="0">
                  <a:ln>
                    <a:noFill/>
                  </a:ln>
                  <a:solidFill>
                    <a:srgbClr val="000864"/>
                  </a:solidFill>
                  <a:effectLst/>
                  <a:uFillTx/>
                  <a:latin typeface="+mj-lt"/>
                  <a:ea typeface="Helvetica Neue Medium"/>
                  <a:cs typeface="Helvetica Neue Medium"/>
                  <a:sym typeface="Helvetica Neue Medium"/>
                </a:rPr>
                <a:t>UART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239E3D4C-6925-6060-997D-B3CBED60EE66}"/>
                </a:ext>
              </a:extLst>
            </p:cNvPr>
            <p:cNvSpPr/>
            <p:nvPr/>
          </p:nvSpPr>
          <p:spPr>
            <a:xfrm>
              <a:off x="3996728" y="4707072"/>
              <a:ext cx="500094" cy="338203"/>
            </a:xfrm>
            <a:prstGeom prst="rect">
              <a:avLst/>
            </a:prstGeom>
            <a:solidFill>
              <a:schemeClr val="bg1"/>
            </a:solidFill>
            <a:ln w="12700" cap="flat">
              <a:solidFill>
                <a:schemeClr val="bg2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000864"/>
                  </a:solidFill>
                  <a:latin typeface="+mj-lt"/>
                  <a:ea typeface="Helvetica Neue Medium"/>
                  <a:cs typeface="Helvetica Neue Medium"/>
                  <a:sym typeface="Helvetica Neue Medium"/>
                </a:rPr>
                <a:t>CTRL</a:t>
              </a:r>
              <a:endParaRPr kumimoji="0" lang="en-US" sz="1200" b="0" i="0" u="none" strike="noStrike" cap="none" spc="0" normalizeH="0" baseline="0" dirty="0">
                <a:ln>
                  <a:noFill/>
                </a:ln>
                <a:solidFill>
                  <a:srgbClr val="000864"/>
                </a:solidFill>
                <a:effectLst/>
                <a:uFillTx/>
                <a:latin typeface="+mj-lt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D54B439A-7AB0-E68F-06C1-A43C89B6231A}"/>
                </a:ext>
              </a:extLst>
            </p:cNvPr>
            <p:cNvSpPr/>
            <p:nvPr/>
          </p:nvSpPr>
          <p:spPr>
            <a:xfrm>
              <a:off x="3424263" y="4707073"/>
              <a:ext cx="507424" cy="338203"/>
            </a:xfrm>
            <a:prstGeom prst="rect">
              <a:avLst/>
            </a:prstGeom>
            <a:solidFill>
              <a:schemeClr val="bg1"/>
            </a:solidFill>
            <a:ln w="12700" cap="flat">
              <a:solidFill>
                <a:schemeClr val="bg2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000864"/>
                  </a:solidFill>
                  <a:latin typeface="+mj-lt"/>
                  <a:ea typeface="Helvetica Neue Medium"/>
                  <a:cs typeface="Helvetica Neue Medium"/>
                  <a:sym typeface="Helvetica Neue Medium"/>
                </a:rPr>
                <a:t>CTRL</a:t>
              </a:r>
              <a:endParaRPr kumimoji="0" lang="en-US" sz="1200" b="0" i="0" u="none" strike="noStrike" cap="none" spc="0" normalizeH="0" baseline="0" dirty="0">
                <a:ln>
                  <a:noFill/>
                </a:ln>
                <a:solidFill>
                  <a:srgbClr val="000864"/>
                </a:solidFill>
                <a:effectLst/>
                <a:uFillTx/>
                <a:latin typeface="+mj-lt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B497C247-6B76-E5E4-3C88-756D90C4497F}"/>
                </a:ext>
              </a:extLst>
            </p:cNvPr>
            <p:cNvSpPr/>
            <p:nvPr/>
          </p:nvSpPr>
          <p:spPr>
            <a:xfrm>
              <a:off x="3343927" y="4318766"/>
              <a:ext cx="1339757" cy="145955"/>
            </a:xfrm>
            <a:prstGeom prst="rect">
              <a:avLst/>
            </a:prstGeom>
            <a:solidFill>
              <a:schemeClr val="bg1"/>
            </a:solidFill>
            <a:ln w="12700" cap="flat">
              <a:solidFill>
                <a:schemeClr val="bg2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000864"/>
                  </a:solidFill>
                  <a:latin typeface="+mj-lt"/>
                  <a:ea typeface="Helvetica Neue Medium"/>
                  <a:cs typeface="Helvetica Neue Medium"/>
                  <a:sym typeface="Helvetica Neue Medium"/>
                </a:rPr>
                <a:t>MS IOSF Fabric</a:t>
              </a:r>
              <a:endParaRPr kumimoji="0" lang="en-US" sz="1200" b="0" i="0" u="none" strike="noStrike" cap="none" spc="0" normalizeH="0" baseline="0" dirty="0">
                <a:ln>
                  <a:noFill/>
                </a:ln>
                <a:solidFill>
                  <a:srgbClr val="000864"/>
                </a:solidFill>
                <a:effectLst/>
                <a:uFillTx/>
                <a:latin typeface="+mj-lt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DF6FD9FB-FB00-A41D-D73E-27A546A0AD23}"/>
                </a:ext>
              </a:extLst>
            </p:cNvPr>
            <p:cNvSpPr/>
            <p:nvPr/>
          </p:nvSpPr>
          <p:spPr>
            <a:xfrm>
              <a:off x="1512657" y="3935208"/>
              <a:ext cx="2829538" cy="156664"/>
            </a:xfrm>
            <a:prstGeom prst="rect">
              <a:avLst/>
            </a:prstGeom>
            <a:solidFill>
              <a:schemeClr val="bg1"/>
            </a:solidFill>
            <a:ln w="12700" cap="flat">
              <a:solidFill>
                <a:schemeClr val="bg2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000864"/>
                  </a:solidFill>
                  <a:latin typeface="+mj-lt"/>
                  <a:ea typeface="Helvetica Neue Medium"/>
                  <a:cs typeface="Helvetica Neue Medium"/>
                  <a:sym typeface="Helvetica Neue Medium"/>
                </a:rPr>
                <a:t>HS IOSF Fabric (PSF)</a:t>
              </a:r>
              <a:endParaRPr kumimoji="0" lang="en-US" sz="1200" b="0" i="0" u="none" strike="noStrike" cap="none" spc="0" normalizeH="0" baseline="0" dirty="0">
                <a:ln>
                  <a:noFill/>
                </a:ln>
                <a:solidFill>
                  <a:srgbClr val="000864"/>
                </a:solidFill>
                <a:effectLst/>
                <a:uFillTx/>
                <a:latin typeface="+mj-lt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98A9433-8954-231B-5B2D-DC7CB71D94AF}"/>
                </a:ext>
              </a:extLst>
            </p:cNvPr>
            <p:cNvSpPr/>
            <p:nvPr/>
          </p:nvSpPr>
          <p:spPr>
            <a:xfrm>
              <a:off x="2075234" y="4323514"/>
              <a:ext cx="500094" cy="338203"/>
            </a:xfrm>
            <a:prstGeom prst="rect">
              <a:avLst/>
            </a:prstGeom>
            <a:solidFill>
              <a:schemeClr val="bg1"/>
            </a:solidFill>
            <a:ln w="12700" cap="flat">
              <a:solidFill>
                <a:schemeClr val="bg2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000864"/>
                  </a:solidFill>
                  <a:latin typeface="+mj-lt"/>
                  <a:ea typeface="Helvetica Neue Medium"/>
                  <a:cs typeface="Helvetica Neue Medium"/>
                  <a:sym typeface="Helvetica Neue Medium"/>
                </a:rPr>
                <a:t>CTRL</a:t>
              </a:r>
              <a:endParaRPr kumimoji="0" lang="en-US" sz="1200" b="0" i="0" u="none" strike="noStrike" cap="none" spc="0" normalizeH="0" baseline="0" dirty="0">
                <a:ln>
                  <a:noFill/>
                </a:ln>
                <a:solidFill>
                  <a:srgbClr val="000864"/>
                </a:solidFill>
                <a:effectLst/>
                <a:uFillTx/>
                <a:latin typeface="+mj-lt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8DC2E82C-1457-C1E9-E7FD-B158D8657DB8}"/>
                </a:ext>
              </a:extLst>
            </p:cNvPr>
            <p:cNvSpPr/>
            <p:nvPr/>
          </p:nvSpPr>
          <p:spPr>
            <a:xfrm>
              <a:off x="1502769" y="4323515"/>
              <a:ext cx="507424" cy="338203"/>
            </a:xfrm>
            <a:prstGeom prst="rect">
              <a:avLst/>
            </a:prstGeom>
            <a:solidFill>
              <a:schemeClr val="bg1"/>
            </a:solidFill>
            <a:ln w="12700" cap="flat">
              <a:solidFill>
                <a:schemeClr val="bg2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000864"/>
                  </a:solidFill>
                  <a:latin typeface="+mj-lt"/>
                  <a:ea typeface="Helvetica Neue Medium"/>
                  <a:cs typeface="Helvetica Neue Medium"/>
                  <a:sym typeface="Helvetica Neue Medium"/>
                </a:rPr>
                <a:t>CTRL</a:t>
              </a:r>
              <a:endParaRPr kumimoji="0" lang="en-US" sz="1200" b="0" i="0" u="none" strike="noStrike" cap="none" spc="0" normalizeH="0" baseline="0" dirty="0">
                <a:ln>
                  <a:noFill/>
                </a:ln>
                <a:solidFill>
                  <a:srgbClr val="000864"/>
                </a:solidFill>
                <a:effectLst/>
                <a:uFillTx/>
                <a:latin typeface="+mj-lt"/>
                <a:ea typeface="Helvetica Neue Medium"/>
                <a:cs typeface="Helvetica Neue Medium"/>
                <a:sym typeface="Helvetica Neue Medium"/>
              </a:endParaRPr>
            </a:p>
          </p:txBody>
        </p: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37D5F8ED-5D12-EA97-41FF-D7F51A97F5A5}"/>
                </a:ext>
              </a:extLst>
            </p:cNvPr>
            <p:cNvCxnSpPr>
              <a:cxnSpLocks/>
              <a:stCxn id="35" idx="0"/>
            </p:cNvCxnSpPr>
            <p:nvPr/>
          </p:nvCxnSpPr>
          <p:spPr>
            <a:xfrm flipV="1">
              <a:off x="4246775" y="4464721"/>
              <a:ext cx="0" cy="242351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  <a:tailEnd type="triangle" w="med" len="med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8FA45D43-18E6-916D-1914-FFBC8ACF54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91131" y="4473517"/>
              <a:ext cx="0" cy="242351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  <a:tailEnd type="triangle" w="med" len="med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4A33D2E1-480F-D05E-1C60-BFC65CB8D8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37973" y="4091872"/>
              <a:ext cx="0" cy="242351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  <a:tailEnd type="triangle" w="med" len="med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F900C9D6-85CA-9706-A7D3-C18417CF857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71235" y="4091871"/>
              <a:ext cx="0" cy="242351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  <a:tailEnd type="triangle" w="med" len="med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C5F68335-7A50-A72D-2819-79F0AC6FDB6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62614" y="4076660"/>
              <a:ext cx="0" cy="242351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  <a:tailEnd type="triangle" w="med" len="med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94" name="Rectangle 93">
            <a:extLst>
              <a:ext uri="{FF2B5EF4-FFF2-40B4-BE49-F238E27FC236}">
                <a16:creationId xmlns:a16="http://schemas.microsoft.com/office/drawing/2014/main" id="{C7F9FD45-EB7C-1A2E-6298-2136B509509D}"/>
              </a:ext>
            </a:extLst>
          </p:cNvPr>
          <p:cNvSpPr/>
          <p:nvPr/>
        </p:nvSpPr>
        <p:spPr>
          <a:xfrm>
            <a:off x="8470290" y="1486751"/>
            <a:ext cx="792523" cy="34614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CPU-PX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B5943354-CBFB-E53F-DA2D-11FAE78D59A7}"/>
              </a:ext>
            </a:extLst>
          </p:cNvPr>
          <p:cNvSpPr/>
          <p:nvPr/>
        </p:nvSpPr>
        <p:spPr>
          <a:xfrm>
            <a:off x="10251339" y="1464494"/>
            <a:ext cx="787400" cy="34614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GPU-PX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E7E55911-8EC5-BC97-87E7-7094D339800B}"/>
              </a:ext>
            </a:extLst>
          </p:cNvPr>
          <p:cNvSpPr>
            <a:spLocks/>
          </p:cNvSpPr>
          <p:nvPr/>
        </p:nvSpPr>
        <p:spPr>
          <a:xfrm>
            <a:off x="9386158" y="1486752"/>
            <a:ext cx="787400" cy="346149"/>
          </a:xfrm>
          <a:prstGeom prst="rect">
            <a:avLst/>
          </a:prstGeom>
          <a:solidFill>
            <a:srgbClr val="00B0F0">
              <a:alpha val="3294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PCD-P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07FB8D78-6F5E-CC8B-73CB-C7689DEC4251}"/>
              </a:ext>
            </a:extLst>
          </p:cNvPr>
          <p:cNvSpPr>
            <a:spLocks/>
          </p:cNvSpPr>
          <p:nvPr/>
        </p:nvSpPr>
        <p:spPr>
          <a:xfrm rot="16200000">
            <a:off x="11021637" y="1024128"/>
            <a:ext cx="886968" cy="687380"/>
          </a:xfrm>
          <a:prstGeom prst="rect">
            <a:avLst/>
          </a:prstGeom>
          <a:solidFill>
            <a:srgbClr val="BC5C32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LPDDR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87811AB7-4C99-C2E4-11F1-1F3094F0C9FA}"/>
              </a:ext>
            </a:extLst>
          </p:cNvPr>
          <p:cNvSpPr>
            <a:spLocks/>
          </p:cNvSpPr>
          <p:nvPr/>
        </p:nvSpPr>
        <p:spPr>
          <a:xfrm rot="16200000">
            <a:off x="7609819" y="1055866"/>
            <a:ext cx="886968" cy="687380"/>
          </a:xfrm>
          <a:prstGeom prst="rect">
            <a:avLst/>
          </a:prstGeom>
          <a:solidFill>
            <a:srgbClr val="BC5C32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LPDDR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2FDFF1C9-EFE2-D062-2B4C-E54BD00E6EAF}"/>
              </a:ext>
            </a:extLst>
          </p:cNvPr>
          <p:cNvSpPr/>
          <p:nvPr/>
        </p:nvSpPr>
        <p:spPr>
          <a:xfrm>
            <a:off x="7596655" y="1809836"/>
            <a:ext cx="4325111" cy="3461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Substrate (</a:t>
            </a:r>
            <a:r>
              <a:rPr lang="en-US" sz="14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UCIe</a:t>
            </a:r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-S)</a:t>
            </a:r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3C49A1D7-3A7A-CD20-7C94-994FF26E05AE}"/>
              </a:ext>
            </a:extLst>
          </p:cNvPr>
          <p:cNvGrpSpPr/>
          <p:nvPr/>
        </p:nvGrpSpPr>
        <p:grpSpPr>
          <a:xfrm>
            <a:off x="7634817" y="3135826"/>
            <a:ext cx="4325111" cy="1232310"/>
            <a:chOff x="7634817" y="3135826"/>
            <a:chExt cx="4325111" cy="1232310"/>
          </a:xfrm>
        </p:grpSpPr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823336C9-390A-2D84-A8AF-D4E7CAEF97B3}"/>
                </a:ext>
              </a:extLst>
            </p:cNvPr>
            <p:cNvSpPr/>
            <p:nvPr/>
          </p:nvSpPr>
          <p:spPr>
            <a:xfrm>
              <a:off x="8470290" y="3350761"/>
              <a:ext cx="792523" cy="346149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CPU-PX</a:t>
              </a: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43E9AF3B-4EF5-2846-3F88-C6F664FD8A88}"/>
                </a:ext>
              </a:extLst>
            </p:cNvPr>
            <p:cNvSpPr/>
            <p:nvPr/>
          </p:nvSpPr>
          <p:spPr>
            <a:xfrm>
              <a:off x="10251339" y="3333007"/>
              <a:ext cx="787400" cy="34614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GPU-PX</a:t>
              </a: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B656C504-E926-3E93-0B4F-5AB7D45AE1AA}"/>
                </a:ext>
              </a:extLst>
            </p:cNvPr>
            <p:cNvSpPr>
              <a:spLocks/>
            </p:cNvSpPr>
            <p:nvPr/>
          </p:nvSpPr>
          <p:spPr>
            <a:xfrm>
              <a:off x="9386158" y="3350761"/>
              <a:ext cx="787400" cy="346149"/>
            </a:xfrm>
            <a:prstGeom prst="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PCD-P</a:t>
              </a:r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37FE3F58-8055-56D6-8E74-84648A88A959}"/>
                </a:ext>
              </a:extLst>
            </p:cNvPr>
            <p:cNvSpPr>
              <a:spLocks/>
            </p:cNvSpPr>
            <p:nvPr/>
          </p:nvSpPr>
          <p:spPr>
            <a:xfrm rot="16200000">
              <a:off x="11027845" y="3244497"/>
              <a:ext cx="886968" cy="687380"/>
            </a:xfrm>
            <a:prstGeom prst="rect">
              <a:avLst/>
            </a:prstGeom>
            <a:solidFill>
              <a:srgbClr val="BC5C32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LPDDR</a:t>
              </a: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382BDBEB-8B1C-61B7-C2D8-D29A64F00CB0}"/>
                </a:ext>
              </a:extLst>
            </p:cNvPr>
            <p:cNvSpPr>
              <a:spLocks/>
            </p:cNvSpPr>
            <p:nvPr/>
          </p:nvSpPr>
          <p:spPr>
            <a:xfrm rot="16200000">
              <a:off x="7609070" y="3235620"/>
              <a:ext cx="886968" cy="687380"/>
            </a:xfrm>
            <a:prstGeom prst="rect">
              <a:avLst/>
            </a:prstGeom>
            <a:solidFill>
              <a:srgbClr val="BC5C32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LPDDR</a:t>
              </a: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CC1F1DF1-CA7C-B9BA-2435-2E7669485B8E}"/>
                </a:ext>
              </a:extLst>
            </p:cNvPr>
            <p:cNvSpPr/>
            <p:nvPr/>
          </p:nvSpPr>
          <p:spPr>
            <a:xfrm>
              <a:off x="7634817" y="4021987"/>
              <a:ext cx="4325111" cy="34614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Substrate</a:t>
              </a: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7241E831-8A3D-A4B1-6B56-568CF0C86A46}"/>
                </a:ext>
              </a:extLst>
            </p:cNvPr>
            <p:cNvSpPr/>
            <p:nvPr/>
          </p:nvSpPr>
          <p:spPr>
            <a:xfrm>
              <a:off x="8470290" y="3677542"/>
              <a:ext cx="2568449" cy="360713"/>
            </a:xfrm>
            <a:prstGeom prst="rect">
              <a:avLst/>
            </a:prstGeom>
            <a:solidFill>
              <a:srgbClr val="B68A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i16 Si Interposer/</a:t>
              </a:r>
              <a:r>
                <a:rPr lang="en-US" sz="1400" dirty="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MiM</a:t>
              </a:r>
              <a:endParaRPr lang="en-US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08FB24F8-1C99-F7F4-E3DF-8B59F3ED327C}"/>
              </a:ext>
            </a:extLst>
          </p:cNvPr>
          <p:cNvGrpSpPr/>
          <p:nvPr/>
        </p:nvGrpSpPr>
        <p:grpSpPr>
          <a:xfrm>
            <a:off x="7617302" y="5044629"/>
            <a:ext cx="4325111" cy="1240265"/>
            <a:chOff x="7617302" y="5000637"/>
            <a:chExt cx="4325111" cy="1240265"/>
          </a:xfrm>
        </p:grpSpPr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E6287927-276D-94B2-6E29-08A20C550AF7}"/>
                </a:ext>
              </a:extLst>
            </p:cNvPr>
            <p:cNvSpPr/>
            <p:nvPr/>
          </p:nvSpPr>
          <p:spPr>
            <a:xfrm>
              <a:off x="8470290" y="5204374"/>
              <a:ext cx="792523" cy="346149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CPU-PX</a:t>
              </a: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48B7CD13-8F5A-2080-4FD6-42756CC0C197}"/>
                </a:ext>
              </a:extLst>
            </p:cNvPr>
            <p:cNvSpPr/>
            <p:nvPr/>
          </p:nvSpPr>
          <p:spPr>
            <a:xfrm>
              <a:off x="10251339" y="5186620"/>
              <a:ext cx="787400" cy="34614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GPU-PX</a:t>
              </a: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59148648-1AEF-1343-8A9E-2E002AFBDBEA}"/>
                </a:ext>
              </a:extLst>
            </p:cNvPr>
            <p:cNvSpPr>
              <a:spLocks/>
            </p:cNvSpPr>
            <p:nvPr/>
          </p:nvSpPr>
          <p:spPr>
            <a:xfrm>
              <a:off x="9386158" y="5204374"/>
              <a:ext cx="787400" cy="346149"/>
            </a:xfrm>
            <a:prstGeom prst="rect">
              <a:avLst/>
            </a:prstGeom>
            <a:solidFill>
              <a:srgbClr val="00B0F0">
                <a:alpha val="3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PCD-P</a:t>
              </a:r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EEDBA7AA-20AB-BB39-5FA4-F6BCEDA24FA6}"/>
                </a:ext>
              </a:extLst>
            </p:cNvPr>
            <p:cNvSpPr>
              <a:spLocks/>
            </p:cNvSpPr>
            <p:nvPr/>
          </p:nvSpPr>
          <p:spPr>
            <a:xfrm rot="16200000">
              <a:off x="11021637" y="5107833"/>
              <a:ext cx="886968" cy="687380"/>
            </a:xfrm>
            <a:prstGeom prst="rect">
              <a:avLst/>
            </a:prstGeom>
            <a:solidFill>
              <a:srgbClr val="BC5C32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LPDDR</a:t>
              </a:r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3271AC55-C60E-E04F-7C39-11EF324F4231}"/>
                </a:ext>
              </a:extLst>
            </p:cNvPr>
            <p:cNvSpPr>
              <a:spLocks/>
            </p:cNvSpPr>
            <p:nvPr/>
          </p:nvSpPr>
          <p:spPr>
            <a:xfrm rot="16200000">
              <a:off x="7609070" y="5100431"/>
              <a:ext cx="886968" cy="687380"/>
            </a:xfrm>
            <a:prstGeom prst="rect">
              <a:avLst/>
            </a:prstGeom>
            <a:solidFill>
              <a:srgbClr val="BC5C32">
                <a:alpha val="6705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LPDDR</a:t>
              </a:r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0EEE99F4-4168-AB19-22C0-86E24081FADE}"/>
                </a:ext>
              </a:extLst>
            </p:cNvPr>
            <p:cNvSpPr/>
            <p:nvPr/>
          </p:nvSpPr>
          <p:spPr>
            <a:xfrm>
              <a:off x="7617302" y="5894753"/>
              <a:ext cx="4325111" cy="34614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Substrate</a:t>
              </a:r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C05567AF-C077-DDC8-65B5-45B99B61E761}"/>
                </a:ext>
              </a:extLst>
            </p:cNvPr>
            <p:cNvSpPr/>
            <p:nvPr/>
          </p:nvSpPr>
          <p:spPr>
            <a:xfrm>
              <a:off x="8470290" y="5531155"/>
              <a:ext cx="2568449" cy="360713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Si Interposer / </a:t>
              </a:r>
              <a:r>
                <a:rPr lang="en-US" sz="1400" dirty="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MiM</a:t>
              </a: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/ i3FV SLC</a:t>
              </a:r>
            </a:p>
          </p:txBody>
        </p:sp>
      </p:grp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8469C36B-1FC0-E02F-F774-C46C4517AAD0}"/>
              </a:ext>
            </a:extLst>
          </p:cNvPr>
          <p:cNvCxnSpPr>
            <a:cxnSpLocks/>
          </p:cNvCxnSpPr>
          <p:nvPr/>
        </p:nvCxnSpPr>
        <p:spPr>
          <a:xfrm flipH="1" flipV="1">
            <a:off x="2599853" y="2925351"/>
            <a:ext cx="310284" cy="737752"/>
          </a:xfrm>
          <a:prstGeom prst="straightConnector1">
            <a:avLst/>
          </a:prstGeom>
          <a:noFill/>
          <a:ln w="25400" cap="flat">
            <a:solidFill>
              <a:schemeClr val="tx1"/>
            </a:solidFill>
            <a:prstDash val="solid"/>
            <a:miter lim="400000"/>
            <a:headEnd type="triangle" w="med" len="med"/>
            <a:tailEnd type="triangl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7CD60318-870E-A358-060E-F6E7FCEE244E}"/>
              </a:ext>
            </a:extLst>
          </p:cNvPr>
          <p:cNvCxnSpPr>
            <a:cxnSpLocks/>
          </p:cNvCxnSpPr>
          <p:nvPr/>
        </p:nvCxnSpPr>
        <p:spPr>
          <a:xfrm flipH="1" flipV="1">
            <a:off x="2885640" y="4333891"/>
            <a:ext cx="6040" cy="485768"/>
          </a:xfrm>
          <a:prstGeom prst="straightConnector1">
            <a:avLst/>
          </a:prstGeom>
          <a:noFill/>
          <a:ln w="25400" cap="flat">
            <a:solidFill>
              <a:schemeClr val="bg1">
                <a:lumMod val="50000"/>
              </a:schemeClr>
            </a:solidFill>
            <a:prstDash val="solid"/>
            <a:miter lim="400000"/>
            <a:headEnd type="triangle" w="med" len="med"/>
            <a:tailEnd type="triangl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130A6115-DA1E-45B3-A130-BA6887935AEC}"/>
              </a:ext>
            </a:extLst>
          </p:cNvPr>
          <p:cNvSpPr/>
          <p:nvPr/>
        </p:nvSpPr>
        <p:spPr>
          <a:xfrm>
            <a:off x="1161005" y="1524000"/>
            <a:ext cx="1108554" cy="5350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MiP</a:t>
            </a:r>
            <a:endParaRPr lang="en-US" dirty="0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4B7956D0-1EBA-4514-BACB-E6944100BB7E}"/>
              </a:ext>
            </a:extLst>
          </p:cNvPr>
          <p:cNvSpPr/>
          <p:nvPr/>
        </p:nvSpPr>
        <p:spPr>
          <a:xfrm>
            <a:off x="2414806" y="1527397"/>
            <a:ext cx="1108554" cy="5350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MiP</a:t>
            </a:r>
            <a:endParaRPr lang="en-US" dirty="0"/>
          </a:p>
        </p:txBody>
      </p:sp>
      <p:sp>
        <p:nvSpPr>
          <p:cNvPr id="45" name="Arrow: Left-Right 44">
            <a:extLst>
              <a:ext uri="{FF2B5EF4-FFF2-40B4-BE49-F238E27FC236}">
                <a16:creationId xmlns:a16="http://schemas.microsoft.com/office/drawing/2014/main" id="{7DE37D22-85C4-4253-9033-0F6135754A92}"/>
              </a:ext>
            </a:extLst>
          </p:cNvPr>
          <p:cNvSpPr/>
          <p:nvPr/>
        </p:nvSpPr>
        <p:spPr>
          <a:xfrm rot="5400000">
            <a:off x="1595281" y="1911269"/>
            <a:ext cx="240002" cy="467134"/>
          </a:xfrm>
          <a:prstGeom prst="leftRightArrow">
            <a:avLst>
              <a:gd name="adj1" fmla="val 65979"/>
              <a:gd name="adj2" fmla="val 214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Arrow: Left-Right 126">
            <a:extLst>
              <a:ext uri="{FF2B5EF4-FFF2-40B4-BE49-F238E27FC236}">
                <a16:creationId xmlns:a16="http://schemas.microsoft.com/office/drawing/2014/main" id="{BCB31899-966C-4C24-A195-9B6203237AAE}"/>
              </a:ext>
            </a:extLst>
          </p:cNvPr>
          <p:cNvSpPr/>
          <p:nvPr/>
        </p:nvSpPr>
        <p:spPr>
          <a:xfrm rot="5400000">
            <a:off x="2849082" y="1907607"/>
            <a:ext cx="240002" cy="467134"/>
          </a:xfrm>
          <a:prstGeom prst="leftRightArrow">
            <a:avLst>
              <a:gd name="adj1" fmla="val 65979"/>
              <a:gd name="adj2" fmla="val 214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74EC723B-33BD-4F90-820C-AA26938C86EE}"/>
              </a:ext>
            </a:extLst>
          </p:cNvPr>
          <p:cNvGrpSpPr/>
          <p:nvPr/>
        </p:nvGrpSpPr>
        <p:grpSpPr>
          <a:xfrm>
            <a:off x="3492848" y="2220619"/>
            <a:ext cx="3624305" cy="3199779"/>
            <a:chOff x="3492848" y="2220619"/>
            <a:chExt cx="3624305" cy="3199779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1E366E98-EE7D-4B42-9524-BCE6C60EBB5D}"/>
                </a:ext>
              </a:extLst>
            </p:cNvPr>
            <p:cNvGrpSpPr/>
            <p:nvPr/>
          </p:nvGrpSpPr>
          <p:grpSpPr>
            <a:xfrm>
              <a:off x="3597559" y="2220619"/>
              <a:ext cx="3519594" cy="3199779"/>
              <a:chOff x="3597559" y="1832901"/>
              <a:chExt cx="3519594" cy="3199779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264CA183-F701-540D-345D-77F1FC2B363B}"/>
                  </a:ext>
                </a:extLst>
              </p:cNvPr>
              <p:cNvGrpSpPr/>
              <p:nvPr/>
            </p:nvGrpSpPr>
            <p:grpSpPr>
              <a:xfrm>
                <a:off x="4883668" y="2437654"/>
                <a:ext cx="2233485" cy="2595026"/>
                <a:chOff x="5014837" y="1939511"/>
                <a:chExt cx="2233485" cy="2595026"/>
              </a:xfrm>
            </p:grpSpPr>
            <p:sp>
              <p:nvSpPr>
                <p:cNvPr id="16" name="Multiplication Sign 122">
                  <a:extLst>
                    <a:ext uri="{FF2B5EF4-FFF2-40B4-BE49-F238E27FC236}">
                      <a16:creationId xmlns:a16="http://schemas.microsoft.com/office/drawing/2014/main" id="{BCBD02FD-23CE-5F78-9C87-117E5B2C0974}"/>
                    </a:ext>
                  </a:extLst>
                </p:cNvPr>
                <p:cNvSpPr/>
                <p:nvPr/>
              </p:nvSpPr>
              <p:spPr>
                <a:xfrm>
                  <a:off x="5014837" y="1939511"/>
                  <a:ext cx="431356" cy="2000979"/>
                </a:xfrm>
                <a:prstGeom prst="mathMultiply">
                  <a:avLst/>
                </a:prstGeom>
                <a:solidFill>
                  <a:schemeClr val="bg1"/>
                </a:solidFill>
                <a:ln w="12700" cap="flat">
                  <a:solidFill>
                    <a:schemeClr val="bg2">
                      <a:lumMod val="50000"/>
                    </a:schemeClr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200" b="0" i="0" u="none" strike="noStrike" cap="none" spc="0" normalizeH="0" baseline="0" dirty="0">
                    <a:ln>
                      <a:noFill/>
                    </a:ln>
                    <a:solidFill>
                      <a:srgbClr val="000864"/>
                    </a:solidFill>
                    <a:effectLst/>
                    <a:uFillTx/>
                    <a:latin typeface="+mj-lt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9C10152B-8324-3381-8F13-2B3290419722}"/>
                    </a:ext>
                  </a:extLst>
                </p:cNvPr>
                <p:cNvSpPr/>
                <p:nvPr/>
              </p:nvSpPr>
              <p:spPr>
                <a:xfrm>
                  <a:off x="5934590" y="2140824"/>
                  <a:ext cx="611367" cy="338203"/>
                </a:xfrm>
                <a:prstGeom prst="rect">
                  <a:avLst/>
                </a:prstGeom>
                <a:solidFill>
                  <a:schemeClr val="bg1"/>
                </a:solidFill>
                <a:ln w="12700" cap="flat">
                  <a:solidFill>
                    <a:schemeClr val="bg2">
                      <a:lumMod val="50000"/>
                    </a:schemeClr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0" i="0" u="none" strike="noStrike" cap="none" spc="0" normalizeH="0" baseline="0" dirty="0">
                      <a:ln>
                        <a:noFill/>
                      </a:ln>
                      <a:solidFill>
                        <a:srgbClr val="000864"/>
                      </a:solidFill>
                      <a:effectLst/>
                      <a:uFillTx/>
                      <a:latin typeface="+mj-lt"/>
                      <a:ea typeface="Helvetica Neue Medium"/>
                      <a:cs typeface="Helvetica Neue Medium"/>
                      <a:sym typeface="Helvetica Neue Medium"/>
                    </a:rPr>
                    <a:t>EU</a:t>
                  </a:r>
                </a:p>
              </p:txBody>
            </p:sp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7EC3616A-F747-E698-9825-C3EBA274CAA6}"/>
                    </a:ext>
                  </a:extLst>
                </p:cNvPr>
                <p:cNvSpPr/>
                <p:nvPr/>
              </p:nvSpPr>
              <p:spPr>
                <a:xfrm>
                  <a:off x="5934590" y="2555225"/>
                  <a:ext cx="611367" cy="338203"/>
                </a:xfrm>
                <a:prstGeom prst="rect">
                  <a:avLst/>
                </a:prstGeom>
                <a:solidFill>
                  <a:schemeClr val="bg1"/>
                </a:solidFill>
                <a:ln w="12700" cap="flat">
                  <a:solidFill>
                    <a:schemeClr val="bg2">
                      <a:lumMod val="50000"/>
                    </a:schemeClr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0" i="0" u="none" strike="noStrike" cap="none" spc="0" normalizeH="0" baseline="0" dirty="0">
                      <a:ln>
                        <a:noFill/>
                      </a:ln>
                      <a:solidFill>
                        <a:srgbClr val="000864"/>
                      </a:solidFill>
                      <a:effectLst/>
                      <a:uFillTx/>
                      <a:latin typeface="+mj-lt"/>
                      <a:ea typeface="Helvetica Neue Medium"/>
                      <a:cs typeface="Helvetica Neue Medium"/>
                      <a:sym typeface="Helvetica Neue Medium"/>
                    </a:rPr>
                    <a:t>EU</a:t>
                  </a:r>
                </a:p>
              </p:txBody>
            </p: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2577E239-9B7D-77AE-A03A-B7F16B905AB0}"/>
                    </a:ext>
                  </a:extLst>
                </p:cNvPr>
                <p:cNvSpPr/>
                <p:nvPr/>
              </p:nvSpPr>
              <p:spPr>
                <a:xfrm>
                  <a:off x="5934590" y="2963295"/>
                  <a:ext cx="611367" cy="338203"/>
                </a:xfrm>
                <a:prstGeom prst="rect">
                  <a:avLst/>
                </a:prstGeom>
                <a:solidFill>
                  <a:schemeClr val="bg1"/>
                </a:solidFill>
                <a:ln w="12700" cap="flat">
                  <a:solidFill>
                    <a:schemeClr val="bg2">
                      <a:lumMod val="50000"/>
                    </a:schemeClr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0" i="0" u="none" strike="noStrike" cap="none" spc="0" normalizeH="0" baseline="0" dirty="0">
                      <a:ln>
                        <a:noFill/>
                      </a:ln>
                      <a:solidFill>
                        <a:srgbClr val="000864"/>
                      </a:solidFill>
                      <a:effectLst/>
                      <a:uFillTx/>
                      <a:latin typeface="+mj-lt"/>
                      <a:ea typeface="Helvetica Neue Medium"/>
                      <a:cs typeface="Helvetica Neue Medium"/>
                      <a:sym typeface="Helvetica Neue Medium"/>
                    </a:rPr>
                    <a:t>EU</a:t>
                  </a:r>
                </a:p>
              </p:txBody>
            </p:sp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630FE032-6FD6-5C36-7AC7-6D8109B9B01D}"/>
                    </a:ext>
                  </a:extLst>
                </p:cNvPr>
                <p:cNvSpPr/>
                <p:nvPr/>
              </p:nvSpPr>
              <p:spPr>
                <a:xfrm>
                  <a:off x="5934590" y="3377696"/>
                  <a:ext cx="611367" cy="338203"/>
                </a:xfrm>
                <a:prstGeom prst="rect">
                  <a:avLst/>
                </a:prstGeom>
                <a:solidFill>
                  <a:schemeClr val="bg1"/>
                </a:solidFill>
                <a:ln w="12700" cap="flat">
                  <a:solidFill>
                    <a:schemeClr val="bg2">
                      <a:lumMod val="50000"/>
                    </a:schemeClr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0" i="0" u="none" strike="noStrike" cap="none" spc="0" normalizeH="0" baseline="0" dirty="0">
                      <a:ln>
                        <a:noFill/>
                      </a:ln>
                      <a:solidFill>
                        <a:srgbClr val="000864"/>
                      </a:solidFill>
                      <a:effectLst/>
                      <a:uFillTx/>
                      <a:latin typeface="+mj-lt"/>
                      <a:ea typeface="Helvetica Neue Medium"/>
                      <a:cs typeface="Helvetica Neue Medium"/>
                      <a:sym typeface="Helvetica Neue Medium"/>
                    </a:rPr>
                    <a:t>EU</a:t>
                  </a:r>
                </a:p>
              </p:txBody>
            </p:sp>
            <p:cxnSp>
              <p:nvCxnSpPr>
                <p:cNvPr id="27" name="Straight Arrow Connector 26">
                  <a:extLst>
                    <a:ext uri="{FF2B5EF4-FFF2-40B4-BE49-F238E27FC236}">
                      <a16:creationId xmlns:a16="http://schemas.microsoft.com/office/drawing/2014/main" id="{6C92CD44-4D22-2DBE-E627-9B3C38FC73B5}"/>
                    </a:ext>
                  </a:extLst>
                </p:cNvPr>
                <p:cNvCxnSpPr>
                  <a:cxnSpLocks/>
                  <a:stCxn id="64" idx="1"/>
                  <a:endCxn id="15" idx="1"/>
                </p:cNvCxnSpPr>
                <p:nvPr/>
              </p:nvCxnSpPr>
              <p:spPr>
                <a:xfrm flipV="1">
                  <a:off x="5686480" y="2309926"/>
                  <a:ext cx="248110" cy="153849"/>
                </a:xfrm>
                <a:prstGeom prst="straightConnector1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  <a:headEnd type="triangle" w="med" len="med"/>
                  <a:tailEnd type="triangle" w="med" len="med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28" name="Straight Arrow Connector 27">
                  <a:extLst>
                    <a:ext uri="{FF2B5EF4-FFF2-40B4-BE49-F238E27FC236}">
                      <a16:creationId xmlns:a16="http://schemas.microsoft.com/office/drawing/2014/main" id="{D686774A-1DE4-A4FA-CBCE-89C09AA8B914}"/>
                    </a:ext>
                  </a:extLst>
                </p:cNvPr>
                <p:cNvCxnSpPr>
                  <a:cxnSpLocks/>
                  <a:stCxn id="64" idx="2"/>
                  <a:endCxn id="17" idx="1"/>
                </p:cNvCxnSpPr>
                <p:nvPr/>
              </p:nvCxnSpPr>
              <p:spPr>
                <a:xfrm flipV="1">
                  <a:off x="5686480" y="2724327"/>
                  <a:ext cx="248110" cy="120735"/>
                </a:xfrm>
                <a:prstGeom prst="straightConnector1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  <a:headEnd type="triangle" w="med" len="med"/>
                  <a:tailEnd type="triangle" w="med" len="med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29" name="Straight Arrow Connector 28">
                  <a:extLst>
                    <a:ext uri="{FF2B5EF4-FFF2-40B4-BE49-F238E27FC236}">
                      <a16:creationId xmlns:a16="http://schemas.microsoft.com/office/drawing/2014/main" id="{A4C87409-B167-42E4-9C51-2D8AECEF7C8D}"/>
                    </a:ext>
                  </a:extLst>
                </p:cNvPr>
                <p:cNvCxnSpPr>
                  <a:cxnSpLocks/>
                  <a:stCxn id="63" idx="1"/>
                  <a:endCxn id="18" idx="1"/>
                </p:cNvCxnSpPr>
                <p:nvPr/>
              </p:nvCxnSpPr>
              <p:spPr>
                <a:xfrm>
                  <a:off x="5686480" y="3068153"/>
                  <a:ext cx="248110" cy="64244"/>
                </a:xfrm>
                <a:prstGeom prst="straightConnector1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  <a:headEnd type="triangle" w="med" len="med"/>
                  <a:tailEnd type="triangle" w="med" len="med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30" name="Straight Arrow Connector 29">
                  <a:extLst>
                    <a:ext uri="{FF2B5EF4-FFF2-40B4-BE49-F238E27FC236}">
                      <a16:creationId xmlns:a16="http://schemas.microsoft.com/office/drawing/2014/main" id="{8B952042-DBDB-3F2D-A5DC-84C2899E1EAB}"/>
                    </a:ext>
                  </a:extLst>
                </p:cNvPr>
                <p:cNvCxnSpPr>
                  <a:cxnSpLocks/>
                  <a:stCxn id="63" idx="2"/>
                  <a:endCxn id="19" idx="1"/>
                </p:cNvCxnSpPr>
                <p:nvPr/>
              </p:nvCxnSpPr>
              <p:spPr>
                <a:xfrm>
                  <a:off x="5686480" y="3449440"/>
                  <a:ext cx="248110" cy="97358"/>
                </a:xfrm>
                <a:prstGeom prst="straightConnector1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  <a:headEnd type="triangle" w="med" len="med"/>
                  <a:tailEnd type="triangle" w="med" len="med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E668DF9F-7B4B-96DF-890C-781AFCF898A6}"/>
                    </a:ext>
                  </a:extLst>
                </p:cNvPr>
                <p:cNvSpPr/>
                <p:nvPr/>
              </p:nvSpPr>
              <p:spPr>
                <a:xfrm>
                  <a:off x="5286068" y="3803016"/>
                  <a:ext cx="656504" cy="338203"/>
                </a:xfrm>
                <a:prstGeom prst="rect">
                  <a:avLst/>
                </a:prstGeom>
                <a:solidFill>
                  <a:schemeClr val="bg1"/>
                </a:solidFill>
                <a:ln w="12700" cap="flat">
                  <a:solidFill>
                    <a:schemeClr val="bg2">
                      <a:lumMod val="50000"/>
                    </a:schemeClr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0" i="0" u="none" strike="noStrike" cap="none" spc="0" normalizeH="0" baseline="0" dirty="0">
                      <a:ln>
                        <a:noFill/>
                      </a:ln>
                      <a:solidFill>
                        <a:srgbClr val="000864"/>
                      </a:solidFill>
                      <a:effectLst/>
                      <a:uFillTx/>
                      <a:latin typeface="+mj-lt"/>
                      <a:ea typeface="Helvetica Neue Medium"/>
                      <a:cs typeface="Helvetica Neue Medium"/>
                      <a:sym typeface="Helvetica Neue Medium"/>
                    </a:rPr>
                    <a:t>VDEC</a:t>
                  </a:r>
                </a:p>
              </p:txBody>
            </p:sp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0E042C2B-81CF-F819-0C9C-74ED300A067C}"/>
                    </a:ext>
                  </a:extLst>
                </p:cNvPr>
                <p:cNvSpPr/>
                <p:nvPr/>
              </p:nvSpPr>
              <p:spPr>
                <a:xfrm>
                  <a:off x="5286068" y="4196334"/>
                  <a:ext cx="656504" cy="338203"/>
                </a:xfrm>
                <a:prstGeom prst="rect">
                  <a:avLst/>
                </a:prstGeom>
                <a:solidFill>
                  <a:schemeClr val="bg1"/>
                </a:solidFill>
                <a:ln w="12700" cap="flat">
                  <a:solidFill>
                    <a:schemeClr val="bg2">
                      <a:lumMod val="50000"/>
                    </a:schemeClr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0" i="0" u="none" strike="noStrike" cap="none" spc="0" normalizeH="0" baseline="0" dirty="0">
                      <a:ln>
                        <a:noFill/>
                      </a:ln>
                      <a:solidFill>
                        <a:srgbClr val="000864"/>
                      </a:solidFill>
                      <a:effectLst/>
                      <a:uFillTx/>
                      <a:latin typeface="+mj-lt"/>
                      <a:ea typeface="Helvetica Neue Medium"/>
                      <a:cs typeface="Helvetica Neue Medium"/>
                      <a:sym typeface="Helvetica Neue Medium"/>
                    </a:rPr>
                    <a:t>Display</a:t>
                  </a:r>
                </a:p>
              </p:txBody>
            </p:sp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1AB89648-038F-9145-FFC4-DB0FEA0B955B}"/>
                    </a:ext>
                  </a:extLst>
                </p:cNvPr>
                <p:cNvSpPr/>
                <p:nvPr/>
              </p:nvSpPr>
              <p:spPr>
                <a:xfrm rot="16200000">
                  <a:off x="4856564" y="2844168"/>
                  <a:ext cx="747901" cy="139934"/>
                </a:xfrm>
                <a:prstGeom prst="rect">
                  <a:avLst/>
                </a:prstGeom>
                <a:solidFill>
                  <a:srgbClr val="FF00FF"/>
                </a:solidFill>
                <a:ln>
                  <a:noFill/>
                </a:ln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ot="0" spcFirstLastPara="1" vertOverflow="overflow" horzOverflow="overflow" vert="horz" wrap="non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900" b="0" i="0" u="none" strike="noStrike" cap="none" spc="0" normalizeH="0" baseline="0" dirty="0">
                      <a:ln>
                        <a:noFill/>
                      </a:ln>
                      <a:solidFill>
                        <a:srgbClr val="000864"/>
                      </a:solidFill>
                      <a:effectLst/>
                      <a:uFillTx/>
                      <a:latin typeface="+mj-lt"/>
                      <a:ea typeface="Helvetica Neue Medium"/>
                      <a:cs typeface="Helvetica Neue Medium"/>
                      <a:sym typeface="Helvetica Neue Medium"/>
                    </a:rPr>
                    <a:t>LLC (L3$)</a:t>
                  </a:r>
                </a:p>
              </p:txBody>
            </p:sp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7183D61D-9901-7FB4-6955-3BA9DF719A65}"/>
                    </a:ext>
                  </a:extLst>
                </p:cNvPr>
                <p:cNvSpPr/>
                <p:nvPr/>
              </p:nvSpPr>
              <p:spPr>
                <a:xfrm rot="5400000">
                  <a:off x="5839847" y="2225320"/>
                  <a:ext cx="327575" cy="158583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ot="0" spcFirstLastPara="1" vertOverflow="overflow" horzOverflow="overflow" vert="horz" wrap="squar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500" b="0" i="0" u="none" strike="noStrike" cap="none" spc="0" normalizeH="0" baseline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FillTx/>
                      <a:latin typeface="+mj-lt"/>
                      <a:ea typeface="Helvetica Neue Medium"/>
                      <a:cs typeface="Helvetica Neue Medium"/>
                      <a:sym typeface="Helvetica Neue Medium"/>
                    </a:rPr>
                    <a:t>L1$</a:t>
                  </a:r>
                </a:p>
              </p:txBody>
            </p:sp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D2B245FA-EAA6-637E-9D0F-B87460381E31}"/>
                    </a:ext>
                  </a:extLst>
                </p:cNvPr>
                <p:cNvSpPr/>
                <p:nvPr/>
              </p:nvSpPr>
              <p:spPr>
                <a:xfrm rot="5400000">
                  <a:off x="5839847" y="2634357"/>
                  <a:ext cx="327575" cy="158583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ot="0" spcFirstLastPara="1" vertOverflow="overflow" horzOverflow="overflow" vert="horz" wrap="squar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500" b="0" i="0" u="none" strike="noStrike" cap="none" spc="0" normalizeH="0" baseline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FillTx/>
                      <a:latin typeface="+mj-lt"/>
                      <a:ea typeface="Helvetica Neue Medium"/>
                      <a:cs typeface="Helvetica Neue Medium"/>
                      <a:sym typeface="Helvetica Neue Medium"/>
                    </a:rPr>
                    <a:t>L1$</a:t>
                  </a:r>
                </a:p>
              </p:txBody>
            </p:sp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F9E0DF50-0186-22A8-1E7D-DFF695E83112}"/>
                    </a:ext>
                  </a:extLst>
                </p:cNvPr>
                <p:cNvSpPr/>
                <p:nvPr/>
              </p:nvSpPr>
              <p:spPr>
                <a:xfrm rot="5400000">
                  <a:off x="5848895" y="3049856"/>
                  <a:ext cx="327575" cy="158583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ot="0" spcFirstLastPara="1" vertOverflow="overflow" horzOverflow="overflow" vert="horz" wrap="squar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500" b="0" i="0" u="none" strike="noStrike" cap="none" spc="0" normalizeH="0" baseline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FillTx/>
                      <a:latin typeface="+mj-lt"/>
                      <a:ea typeface="Helvetica Neue Medium"/>
                      <a:cs typeface="Helvetica Neue Medium"/>
                      <a:sym typeface="Helvetica Neue Medium"/>
                    </a:rPr>
                    <a:t>L1$</a:t>
                  </a:r>
                </a:p>
              </p:txBody>
            </p:sp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31C8CCA1-443C-573C-12C0-9345835B964B}"/>
                    </a:ext>
                  </a:extLst>
                </p:cNvPr>
                <p:cNvSpPr/>
                <p:nvPr/>
              </p:nvSpPr>
              <p:spPr>
                <a:xfrm rot="5400000">
                  <a:off x="5848894" y="3463382"/>
                  <a:ext cx="327575" cy="158583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ot="0" spcFirstLastPara="1" vertOverflow="overflow" horzOverflow="overflow" vert="horz" wrap="squar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500" b="0" i="0" u="none" strike="noStrike" cap="none" spc="0" normalizeH="0" baseline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FillTx/>
                      <a:latin typeface="+mj-lt"/>
                      <a:ea typeface="Helvetica Neue Medium"/>
                      <a:cs typeface="Helvetica Neue Medium"/>
                      <a:sym typeface="Helvetica Neue Medium"/>
                    </a:rPr>
                    <a:t>L1$</a:t>
                  </a:r>
                </a:p>
              </p:txBody>
            </p:sp>
            <p:sp>
              <p:nvSpPr>
                <p:cNvPr id="63" name="Multiplication Sign 188">
                  <a:extLst>
                    <a:ext uri="{FF2B5EF4-FFF2-40B4-BE49-F238E27FC236}">
                      <a16:creationId xmlns:a16="http://schemas.microsoft.com/office/drawing/2014/main" id="{8668C4F1-E3AE-547F-6B43-BCF638C4D61A}"/>
                    </a:ext>
                  </a:extLst>
                </p:cNvPr>
                <p:cNvSpPr/>
                <p:nvPr/>
              </p:nvSpPr>
              <p:spPr>
                <a:xfrm>
                  <a:off x="5483724" y="2891928"/>
                  <a:ext cx="266845" cy="733737"/>
                </a:xfrm>
                <a:prstGeom prst="mathMultiply">
                  <a:avLst/>
                </a:prstGeom>
                <a:solidFill>
                  <a:schemeClr val="bg1"/>
                </a:solidFill>
                <a:ln w="12700" cap="flat">
                  <a:solidFill>
                    <a:schemeClr val="bg2">
                      <a:lumMod val="50000"/>
                    </a:schemeClr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200" b="0" i="0" u="none" strike="noStrike" cap="none" spc="0" normalizeH="0" baseline="0" dirty="0">
                    <a:ln>
                      <a:noFill/>
                    </a:ln>
                    <a:solidFill>
                      <a:srgbClr val="000864"/>
                    </a:solidFill>
                    <a:effectLst/>
                    <a:uFillTx/>
                    <a:latin typeface="+mj-lt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64" name="Multiplication Sign 189">
                  <a:extLst>
                    <a:ext uri="{FF2B5EF4-FFF2-40B4-BE49-F238E27FC236}">
                      <a16:creationId xmlns:a16="http://schemas.microsoft.com/office/drawing/2014/main" id="{9A4F7E15-D86C-1407-73ED-BAA9378E1450}"/>
                    </a:ext>
                  </a:extLst>
                </p:cNvPr>
                <p:cNvSpPr/>
                <p:nvPr/>
              </p:nvSpPr>
              <p:spPr>
                <a:xfrm>
                  <a:off x="5483724" y="2287550"/>
                  <a:ext cx="266845" cy="733737"/>
                </a:xfrm>
                <a:prstGeom prst="mathMultiply">
                  <a:avLst/>
                </a:prstGeom>
                <a:solidFill>
                  <a:schemeClr val="bg1"/>
                </a:solidFill>
                <a:ln w="12700" cap="flat">
                  <a:solidFill>
                    <a:schemeClr val="bg2">
                      <a:lumMod val="50000"/>
                    </a:schemeClr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200" b="0" i="0" u="none" strike="noStrike" cap="none" spc="0" normalizeH="0" baseline="0" dirty="0">
                    <a:ln>
                      <a:noFill/>
                    </a:ln>
                    <a:solidFill>
                      <a:srgbClr val="000864"/>
                    </a:solidFill>
                    <a:effectLst/>
                    <a:uFillTx/>
                    <a:latin typeface="+mj-lt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cxnSp>
              <p:nvCxnSpPr>
                <p:cNvPr id="65" name="Straight Arrow Connector 64">
                  <a:extLst>
                    <a:ext uri="{FF2B5EF4-FFF2-40B4-BE49-F238E27FC236}">
                      <a16:creationId xmlns:a16="http://schemas.microsoft.com/office/drawing/2014/main" id="{C7E0A2A3-666D-5498-9C84-ABABC92C15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356554" y="3204527"/>
                  <a:ext cx="226457" cy="46749"/>
                </a:xfrm>
                <a:prstGeom prst="straightConnector1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  <a:headEnd type="triangle" w="med" len="med"/>
                  <a:tailEnd type="triangle" w="med" len="med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66" name="Straight Arrow Connector 65">
                  <a:extLst>
                    <a:ext uri="{FF2B5EF4-FFF2-40B4-BE49-F238E27FC236}">
                      <a16:creationId xmlns:a16="http://schemas.microsoft.com/office/drawing/2014/main" id="{3CE8F138-A0F4-B03F-5B77-05971242875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356553" y="2639609"/>
                  <a:ext cx="224601" cy="14809"/>
                </a:xfrm>
                <a:prstGeom prst="straightConnector1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  <a:headEnd type="triangle" w="med" len="med"/>
                  <a:tailEnd type="triangle" w="med" len="med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sp>
              <p:nvSpPr>
                <p:cNvPr id="67" name="TextBox 66">
                  <a:extLst>
                    <a:ext uri="{FF2B5EF4-FFF2-40B4-BE49-F238E27FC236}">
                      <a16:creationId xmlns:a16="http://schemas.microsoft.com/office/drawing/2014/main" id="{F540CD2D-33E1-1F82-747E-33067F74F9AA}"/>
                    </a:ext>
                  </a:extLst>
                </p:cNvPr>
                <p:cNvSpPr txBox="1"/>
                <p:nvPr/>
              </p:nvSpPr>
              <p:spPr>
                <a:xfrm rot="16200000">
                  <a:off x="5446237" y="2190878"/>
                  <a:ext cx="327013" cy="16927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t" anchorCtr="0">
                  <a:spAutoFit/>
                </a:bodyPr>
                <a:lstStyle/>
                <a:p>
                  <a:pPr marL="0" marR="0" indent="0" algn="l" defTabSz="2438338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100" b="0" i="0" u="none" strike="noStrike" cap="none" spc="0" normalizeH="0" baseline="0" dirty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uFillTx/>
                      <a:latin typeface="+mn-lt"/>
                      <a:ea typeface="+mn-ea"/>
                      <a:cs typeface="+mn-cs"/>
                      <a:sym typeface="Helvetica Neue"/>
                    </a:rPr>
                    <a:t>Slice</a:t>
                  </a:r>
                </a:p>
              </p:txBody>
            </p:sp>
            <p:sp>
              <p:nvSpPr>
                <p:cNvPr id="69" name="Rectangle 68">
                  <a:extLst>
                    <a:ext uri="{FF2B5EF4-FFF2-40B4-BE49-F238E27FC236}">
                      <a16:creationId xmlns:a16="http://schemas.microsoft.com/office/drawing/2014/main" id="{D430CA2A-F94A-DF30-530E-A41A73E06287}"/>
                    </a:ext>
                  </a:extLst>
                </p:cNvPr>
                <p:cNvSpPr/>
                <p:nvPr/>
              </p:nvSpPr>
              <p:spPr>
                <a:xfrm>
                  <a:off x="6636955" y="2140824"/>
                  <a:ext cx="611367" cy="338203"/>
                </a:xfrm>
                <a:prstGeom prst="rect">
                  <a:avLst/>
                </a:prstGeom>
                <a:solidFill>
                  <a:schemeClr val="bg1"/>
                </a:solidFill>
                <a:ln w="12700" cap="flat">
                  <a:solidFill>
                    <a:schemeClr val="bg2">
                      <a:lumMod val="50000"/>
                    </a:schemeClr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0" i="0" u="none" strike="noStrike" cap="none" spc="0" normalizeH="0" baseline="0" dirty="0">
                      <a:ln>
                        <a:noFill/>
                      </a:ln>
                      <a:solidFill>
                        <a:srgbClr val="000864"/>
                      </a:solidFill>
                      <a:effectLst/>
                      <a:uFillTx/>
                      <a:latin typeface="+mj-lt"/>
                      <a:ea typeface="Helvetica Neue Medium"/>
                      <a:cs typeface="Helvetica Neue Medium"/>
                      <a:sym typeface="Helvetica Neue Medium"/>
                    </a:rPr>
                    <a:t>EU</a:t>
                  </a:r>
                </a:p>
              </p:txBody>
            </p:sp>
            <p:sp>
              <p:nvSpPr>
                <p:cNvPr id="70" name="Rectangle 69">
                  <a:extLst>
                    <a:ext uri="{FF2B5EF4-FFF2-40B4-BE49-F238E27FC236}">
                      <a16:creationId xmlns:a16="http://schemas.microsoft.com/office/drawing/2014/main" id="{01AD622E-FCCC-66F6-BA38-C7B8191F3AEA}"/>
                    </a:ext>
                  </a:extLst>
                </p:cNvPr>
                <p:cNvSpPr/>
                <p:nvPr/>
              </p:nvSpPr>
              <p:spPr>
                <a:xfrm>
                  <a:off x="6636955" y="2555225"/>
                  <a:ext cx="611367" cy="338203"/>
                </a:xfrm>
                <a:prstGeom prst="rect">
                  <a:avLst/>
                </a:prstGeom>
                <a:solidFill>
                  <a:schemeClr val="bg1"/>
                </a:solidFill>
                <a:ln w="12700" cap="flat">
                  <a:solidFill>
                    <a:schemeClr val="bg2">
                      <a:lumMod val="50000"/>
                    </a:schemeClr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0" i="0" u="none" strike="noStrike" cap="none" spc="0" normalizeH="0" baseline="0" dirty="0">
                      <a:ln>
                        <a:noFill/>
                      </a:ln>
                      <a:solidFill>
                        <a:srgbClr val="000864"/>
                      </a:solidFill>
                      <a:effectLst/>
                      <a:uFillTx/>
                      <a:latin typeface="+mj-lt"/>
                      <a:ea typeface="Helvetica Neue Medium"/>
                      <a:cs typeface="Helvetica Neue Medium"/>
                      <a:sym typeface="Helvetica Neue Medium"/>
                    </a:rPr>
                    <a:t>EU</a:t>
                  </a:r>
                </a:p>
              </p:txBody>
            </p:sp>
            <p:sp>
              <p:nvSpPr>
                <p:cNvPr id="71" name="Rectangle 70">
                  <a:extLst>
                    <a:ext uri="{FF2B5EF4-FFF2-40B4-BE49-F238E27FC236}">
                      <a16:creationId xmlns:a16="http://schemas.microsoft.com/office/drawing/2014/main" id="{A862593D-0D7D-B046-1193-89EC45FB2F64}"/>
                    </a:ext>
                  </a:extLst>
                </p:cNvPr>
                <p:cNvSpPr/>
                <p:nvPr/>
              </p:nvSpPr>
              <p:spPr>
                <a:xfrm>
                  <a:off x="6636955" y="2963295"/>
                  <a:ext cx="611367" cy="338203"/>
                </a:xfrm>
                <a:prstGeom prst="rect">
                  <a:avLst/>
                </a:prstGeom>
                <a:solidFill>
                  <a:schemeClr val="bg1"/>
                </a:solidFill>
                <a:ln w="12700" cap="flat">
                  <a:solidFill>
                    <a:schemeClr val="bg2">
                      <a:lumMod val="50000"/>
                    </a:schemeClr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0" i="0" u="none" strike="noStrike" cap="none" spc="0" normalizeH="0" baseline="0" dirty="0">
                      <a:ln>
                        <a:noFill/>
                      </a:ln>
                      <a:solidFill>
                        <a:srgbClr val="000864"/>
                      </a:solidFill>
                      <a:effectLst/>
                      <a:uFillTx/>
                      <a:latin typeface="+mj-lt"/>
                      <a:ea typeface="Helvetica Neue Medium"/>
                      <a:cs typeface="Helvetica Neue Medium"/>
                      <a:sym typeface="Helvetica Neue Medium"/>
                    </a:rPr>
                    <a:t>EU</a:t>
                  </a:r>
                </a:p>
              </p:txBody>
            </p:sp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8AEED36D-B4B1-FD0A-49AF-45FA1FD2ADB2}"/>
                    </a:ext>
                  </a:extLst>
                </p:cNvPr>
                <p:cNvSpPr/>
                <p:nvPr/>
              </p:nvSpPr>
              <p:spPr>
                <a:xfrm>
                  <a:off x="6636955" y="3377696"/>
                  <a:ext cx="611367" cy="338203"/>
                </a:xfrm>
                <a:prstGeom prst="rect">
                  <a:avLst/>
                </a:prstGeom>
                <a:solidFill>
                  <a:schemeClr val="bg1"/>
                </a:solidFill>
                <a:ln w="12700" cap="flat">
                  <a:solidFill>
                    <a:schemeClr val="bg2">
                      <a:lumMod val="50000"/>
                    </a:schemeClr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1200" b="0" i="0" u="none" strike="noStrike" cap="none" spc="0" normalizeH="0" baseline="0" dirty="0">
                      <a:ln>
                        <a:noFill/>
                      </a:ln>
                      <a:solidFill>
                        <a:srgbClr val="000864"/>
                      </a:solidFill>
                      <a:effectLst/>
                      <a:uFillTx/>
                      <a:latin typeface="+mj-lt"/>
                      <a:ea typeface="Helvetica Neue Medium"/>
                      <a:cs typeface="Helvetica Neue Medium"/>
                      <a:sym typeface="Helvetica Neue Medium"/>
                    </a:rPr>
                    <a:t>EU</a:t>
                  </a:r>
                </a:p>
              </p:txBody>
            </p:sp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3B2559CA-800D-AF5B-CE26-7812D441BF8A}"/>
                    </a:ext>
                  </a:extLst>
                </p:cNvPr>
                <p:cNvSpPr/>
                <p:nvPr/>
              </p:nvSpPr>
              <p:spPr>
                <a:xfrm rot="5400000">
                  <a:off x="6542212" y="2225320"/>
                  <a:ext cx="327575" cy="158583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ot="0" spcFirstLastPara="1" vertOverflow="overflow" horzOverflow="overflow" vert="horz" wrap="squar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500" b="0" i="0" u="none" strike="noStrike" cap="none" spc="0" normalizeH="0" baseline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FillTx/>
                      <a:latin typeface="+mj-lt"/>
                      <a:ea typeface="Helvetica Neue Medium"/>
                      <a:cs typeface="Helvetica Neue Medium"/>
                      <a:sym typeface="Helvetica Neue Medium"/>
                    </a:rPr>
                    <a:t>L1$</a:t>
                  </a:r>
                </a:p>
              </p:txBody>
            </p:sp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id="{F52ED143-D792-A702-7CC1-1397ECA27B4F}"/>
                    </a:ext>
                  </a:extLst>
                </p:cNvPr>
                <p:cNvSpPr/>
                <p:nvPr/>
              </p:nvSpPr>
              <p:spPr>
                <a:xfrm rot="5400000">
                  <a:off x="6542212" y="2634357"/>
                  <a:ext cx="327575" cy="158583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ot="0" spcFirstLastPara="1" vertOverflow="overflow" horzOverflow="overflow" vert="horz" wrap="squar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500" b="0" i="0" u="none" strike="noStrike" cap="none" spc="0" normalizeH="0" baseline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FillTx/>
                      <a:latin typeface="+mj-lt"/>
                      <a:ea typeface="Helvetica Neue Medium"/>
                      <a:cs typeface="Helvetica Neue Medium"/>
                      <a:sym typeface="Helvetica Neue Medium"/>
                    </a:rPr>
                    <a:t>L1$</a:t>
                  </a:r>
                </a:p>
              </p:txBody>
            </p:sp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FAC06561-A260-0E8D-CFE1-E59AA1B02FC6}"/>
                    </a:ext>
                  </a:extLst>
                </p:cNvPr>
                <p:cNvSpPr/>
                <p:nvPr/>
              </p:nvSpPr>
              <p:spPr>
                <a:xfrm rot="5400000">
                  <a:off x="6551260" y="3049856"/>
                  <a:ext cx="327575" cy="158583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ot="0" spcFirstLastPara="1" vertOverflow="overflow" horzOverflow="overflow" vert="horz" wrap="squar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500" b="0" i="0" u="none" strike="noStrike" cap="none" spc="0" normalizeH="0" baseline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FillTx/>
                      <a:latin typeface="+mj-lt"/>
                      <a:ea typeface="Helvetica Neue Medium"/>
                      <a:cs typeface="Helvetica Neue Medium"/>
                      <a:sym typeface="Helvetica Neue Medium"/>
                    </a:rPr>
                    <a:t>L1$</a:t>
                  </a:r>
                </a:p>
              </p:txBody>
            </p:sp>
            <p:sp>
              <p:nvSpPr>
                <p:cNvPr id="76" name="Rectangle 75">
                  <a:extLst>
                    <a:ext uri="{FF2B5EF4-FFF2-40B4-BE49-F238E27FC236}">
                      <a16:creationId xmlns:a16="http://schemas.microsoft.com/office/drawing/2014/main" id="{8CA79EC6-AEC1-BD14-37B3-AD9D901339E0}"/>
                    </a:ext>
                  </a:extLst>
                </p:cNvPr>
                <p:cNvSpPr/>
                <p:nvPr/>
              </p:nvSpPr>
              <p:spPr>
                <a:xfrm rot="5400000">
                  <a:off x="6551259" y="3463382"/>
                  <a:ext cx="327575" cy="158583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5"/>
                </a:lnRef>
                <a:fillRef idx="1">
                  <a:schemeClr val="lt1"/>
                </a:fillRef>
                <a:effectRef idx="0">
                  <a:schemeClr val="accent5"/>
                </a:effectRef>
                <a:fontRef idx="minor">
                  <a:schemeClr val="dk1"/>
                </a:fontRef>
              </p:style>
              <p:txBody>
                <a:bodyPr rot="0" spcFirstLastPara="1" vertOverflow="overflow" horzOverflow="overflow" vert="horz" wrap="square" lIns="0" tIns="0" rIns="0" bIns="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500" b="0" i="0" u="none" strike="noStrike" cap="none" spc="0" normalizeH="0" baseline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FillTx/>
                      <a:latin typeface="+mj-lt"/>
                      <a:ea typeface="Helvetica Neue Medium"/>
                      <a:cs typeface="Helvetica Neue Medium"/>
                      <a:sym typeface="Helvetica Neue Medium"/>
                    </a:rPr>
                    <a:t>L1$</a:t>
                  </a:r>
                </a:p>
              </p:txBody>
            </p:sp>
          </p:grp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21FF52A4-996C-FDF5-9FA1-1701E6FCC51F}"/>
                  </a:ext>
                </a:extLst>
              </p:cNvPr>
              <p:cNvSpPr/>
              <p:nvPr/>
            </p:nvSpPr>
            <p:spPr>
              <a:xfrm>
                <a:off x="3597559" y="1832901"/>
                <a:ext cx="1108554" cy="338203"/>
              </a:xfrm>
              <a:prstGeom prst="rect">
                <a:avLst/>
              </a:prstGeom>
              <a:solidFill>
                <a:schemeClr val="bg1"/>
              </a:solidFill>
              <a:ln w="12700" cap="flat">
                <a:solidFill>
                  <a:srgbClr val="FF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spc="0" normalizeH="0" baseline="0" dirty="0">
                    <a:ln>
                      <a:noFill/>
                    </a:ln>
                    <a:solidFill>
                      <a:srgbClr val="000864"/>
                    </a:solidFill>
                    <a:effectLst/>
                    <a:uFillTx/>
                    <a:latin typeface="+mj-lt"/>
                    <a:ea typeface="Helvetica Neue Medium"/>
                    <a:cs typeface="Helvetica Neue Medium"/>
                    <a:sym typeface="Helvetica Neue Medium"/>
                  </a:rPr>
                  <a:t>LPDDR PHY</a:t>
                </a: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9B2AD878-6A25-3DB9-EE95-26CB1DB88CA0}"/>
                  </a:ext>
                </a:extLst>
              </p:cNvPr>
              <p:cNvSpPr/>
              <p:nvPr/>
            </p:nvSpPr>
            <p:spPr>
              <a:xfrm>
                <a:off x="4852250" y="1832901"/>
                <a:ext cx="1108554" cy="338203"/>
              </a:xfrm>
              <a:prstGeom prst="rect">
                <a:avLst/>
              </a:prstGeom>
              <a:solidFill>
                <a:schemeClr val="bg1"/>
              </a:solidFill>
              <a:ln w="12700" cap="flat">
                <a:solidFill>
                  <a:srgbClr val="FF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spc="0" normalizeH="0" baseline="0" dirty="0">
                    <a:ln>
                      <a:noFill/>
                    </a:ln>
                    <a:solidFill>
                      <a:srgbClr val="000864"/>
                    </a:solidFill>
                    <a:effectLst/>
                    <a:uFillTx/>
                    <a:latin typeface="+mj-lt"/>
                    <a:ea typeface="Helvetica Neue Medium"/>
                    <a:cs typeface="Helvetica Neue Medium"/>
                    <a:sym typeface="Helvetica Neue Medium"/>
                  </a:rPr>
                  <a:t>LPDDR PHY</a:t>
                </a:r>
              </a:p>
            </p:txBody>
          </p:sp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3B216F7C-AAF5-4D8D-C226-8F4EF9D00EB4}"/>
                  </a:ext>
                </a:extLst>
              </p:cNvPr>
              <p:cNvSpPr/>
              <p:nvPr/>
            </p:nvSpPr>
            <p:spPr>
              <a:xfrm>
                <a:off x="3597559" y="2203302"/>
                <a:ext cx="2363245" cy="338203"/>
              </a:xfrm>
              <a:prstGeom prst="rect">
                <a:avLst/>
              </a:prstGeom>
              <a:solidFill>
                <a:schemeClr val="bg1"/>
              </a:solidFill>
              <a:ln w="12700" cap="flat">
                <a:solidFill>
                  <a:srgbClr val="FF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200" dirty="0">
                    <a:solidFill>
                      <a:srgbClr val="000864"/>
                    </a:solidFill>
                    <a:latin typeface="+mj-lt"/>
                    <a:ea typeface="Helvetica Neue Medium"/>
                    <a:cs typeface="Helvetica Neue Medium"/>
                    <a:sym typeface="Helvetica Neue Medium"/>
                  </a:rPr>
                  <a:t>Mem Controller (D-Unit)</a:t>
                </a:r>
                <a:endParaRPr kumimoji="0" lang="en-US" sz="1200" b="0" i="0" u="none" strike="noStrike" cap="none" spc="0" normalizeH="0" baseline="0" dirty="0">
                  <a:ln>
                    <a:noFill/>
                  </a:ln>
                  <a:solidFill>
                    <a:srgbClr val="000864"/>
                  </a:solidFill>
                  <a:effectLst/>
                  <a:uFillTx/>
                  <a:latin typeface="+mj-lt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</p:grpSp>
        <p:sp>
          <p:nvSpPr>
            <p:cNvPr id="131" name="Cloud 130">
              <a:extLst>
                <a:ext uri="{FF2B5EF4-FFF2-40B4-BE49-F238E27FC236}">
                  <a16:creationId xmlns:a16="http://schemas.microsoft.com/office/drawing/2014/main" id="{9FFD291F-44E8-4BF8-BD8C-1A50D92EE808}"/>
                </a:ext>
              </a:extLst>
            </p:cNvPr>
            <p:cNvSpPr/>
            <p:nvPr/>
          </p:nvSpPr>
          <p:spPr>
            <a:xfrm>
              <a:off x="3492848" y="3400313"/>
              <a:ext cx="1170085" cy="1114817"/>
            </a:xfrm>
            <a:prstGeom prst="cloud">
              <a:avLst/>
            </a:prstGeom>
            <a:solidFill>
              <a:schemeClr val="bg1"/>
            </a:solidFill>
            <a:ln w="12700" cap="flat">
              <a:solidFill>
                <a:srgbClr val="FF0000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spc="0" normalizeH="0" baseline="0" dirty="0">
                  <a:ln>
                    <a:noFill/>
                  </a:ln>
                  <a:solidFill>
                    <a:srgbClr val="000864"/>
                  </a:solidFill>
                  <a:effectLst/>
                  <a:uFillTx/>
                  <a:latin typeface="+mj-lt"/>
                  <a:ea typeface="Helvetica Neue Medium"/>
                  <a:cs typeface="Helvetica Neue Medium"/>
                  <a:sym typeface="Helvetica Neue Medium"/>
                </a:rPr>
                <a:t>System Agent</a:t>
              </a:r>
            </a:p>
          </p:txBody>
        </p:sp>
        <p:cxnSp>
          <p:nvCxnSpPr>
            <p:cNvPr id="118" name="Straight Arrow Connector 117">
              <a:extLst>
                <a:ext uri="{FF2B5EF4-FFF2-40B4-BE49-F238E27FC236}">
                  <a16:creationId xmlns:a16="http://schemas.microsoft.com/office/drawing/2014/main" id="{2775845C-CE98-869B-7971-EF12F1296BC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66169" y="2944518"/>
              <a:ext cx="116132" cy="491204"/>
            </a:xfrm>
            <a:prstGeom prst="straightConnector1">
              <a:avLst/>
            </a:prstGeom>
            <a:noFill/>
            <a:ln w="25400" cap="flat">
              <a:solidFill>
                <a:srgbClr val="FF0000"/>
              </a:solidFill>
              <a:prstDash val="solid"/>
              <a:miter lim="400000"/>
              <a:headEnd type="triangle" w="med" len="med"/>
              <a:tailEnd type="triangle" w="med" len="med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23" name="Straight Arrow Connector 122">
              <a:extLst>
                <a:ext uri="{FF2B5EF4-FFF2-40B4-BE49-F238E27FC236}">
                  <a16:creationId xmlns:a16="http://schemas.microsoft.com/office/drawing/2014/main" id="{D8758182-A17D-E9A4-3D6E-EF7EBA23A2B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433335" y="4368136"/>
              <a:ext cx="721565" cy="883162"/>
            </a:xfrm>
            <a:prstGeom prst="straightConnector1">
              <a:avLst/>
            </a:prstGeom>
            <a:noFill/>
            <a:ln w="25400" cap="flat">
              <a:solidFill>
                <a:srgbClr val="FF0000"/>
              </a:solidFill>
              <a:prstDash val="solid"/>
              <a:miter lim="400000"/>
              <a:headEnd type="triangle" w="med" len="med"/>
              <a:tailEnd type="triangle" w="med" len="med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24" name="Straight Arrow Connector 123">
              <a:extLst>
                <a:ext uri="{FF2B5EF4-FFF2-40B4-BE49-F238E27FC236}">
                  <a16:creationId xmlns:a16="http://schemas.microsoft.com/office/drawing/2014/main" id="{F20226A5-F6C5-CAF9-E5EF-35B2F9CD03D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548287" y="4131708"/>
              <a:ext cx="642567" cy="706726"/>
            </a:xfrm>
            <a:prstGeom prst="straightConnector1">
              <a:avLst/>
            </a:prstGeom>
            <a:noFill/>
            <a:ln w="25400" cap="flat">
              <a:solidFill>
                <a:srgbClr val="FF0000"/>
              </a:solidFill>
              <a:prstDash val="solid"/>
              <a:miter lim="400000"/>
              <a:headEnd type="triangle" w="med" len="med"/>
              <a:tailEnd type="triangle" w="med" len="med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26" name="Straight Arrow Connector 125">
              <a:extLst>
                <a:ext uri="{FF2B5EF4-FFF2-40B4-BE49-F238E27FC236}">
                  <a16:creationId xmlns:a16="http://schemas.microsoft.com/office/drawing/2014/main" id="{B16E36B5-6F42-3358-2B5A-E63493726DC2}"/>
                </a:ext>
              </a:extLst>
            </p:cNvPr>
            <p:cNvCxnSpPr>
              <a:cxnSpLocks/>
              <a:stCxn id="131" idx="0"/>
            </p:cNvCxnSpPr>
            <p:nvPr/>
          </p:nvCxnSpPr>
          <p:spPr>
            <a:xfrm flipV="1">
              <a:off x="4661958" y="3828568"/>
              <a:ext cx="382457" cy="129154"/>
            </a:xfrm>
            <a:prstGeom prst="straightConnector1">
              <a:avLst/>
            </a:prstGeom>
            <a:noFill/>
            <a:ln w="25400" cap="flat">
              <a:solidFill>
                <a:srgbClr val="FF0000"/>
              </a:solidFill>
              <a:prstDash val="solid"/>
              <a:miter lim="400000"/>
              <a:headEnd type="triangle" w="med" len="med"/>
              <a:tailEnd type="triangle" w="med" len="med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7C749425-6E10-4C0D-9F71-7EEBF62ABBF7}"/>
              </a:ext>
            </a:extLst>
          </p:cNvPr>
          <p:cNvCxnSpPr>
            <a:cxnSpLocks/>
          </p:cNvCxnSpPr>
          <p:nvPr/>
        </p:nvCxnSpPr>
        <p:spPr>
          <a:xfrm flipH="1" flipV="1">
            <a:off x="3401850" y="4113762"/>
            <a:ext cx="291056" cy="1"/>
          </a:xfrm>
          <a:prstGeom prst="straightConnector1">
            <a:avLst/>
          </a:prstGeom>
          <a:noFill/>
          <a:ln w="25400" cap="flat">
            <a:solidFill>
              <a:schemeClr val="bg1">
                <a:lumMod val="50000"/>
              </a:schemeClr>
            </a:solidFill>
            <a:prstDash val="solid"/>
            <a:miter lim="400000"/>
            <a:headEnd type="triangle" w="med" len="med"/>
            <a:tailEnd type="triangl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1" name="Rectangle 120">
            <a:extLst>
              <a:ext uri="{FF2B5EF4-FFF2-40B4-BE49-F238E27FC236}">
                <a16:creationId xmlns:a16="http://schemas.microsoft.com/office/drawing/2014/main" id="{79551C5D-9456-48E2-9BFE-74FA5B1CABD7}"/>
              </a:ext>
            </a:extLst>
          </p:cNvPr>
          <p:cNvSpPr/>
          <p:nvPr/>
        </p:nvSpPr>
        <p:spPr>
          <a:xfrm>
            <a:off x="3600982" y="1527115"/>
            <a:ext cx="1108554" cy="5350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MiP</a:t>
            </a:r>
            <a:endParaRPr lang="en-US" dirty="0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44D174CC-8B9D-4CAC-A043-0ED5177A4475}"/>
              </a:ext>
            </a:extLst>
          </p:cNvPr>
          <p:cNvSpPr/>
          <p:nvPr/>
        </p:nvSpPr>
        <p:spPr>
          <a:xfrm>
            <a:off x="4846902" y="1531003"/>
            <a:ext cx="1108554" cy="5350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MiP</a:t>
            </a:r>
            <a:endParaRPr lang="en-US" dirty="0"/>
          </a:p>
        </p:txBody>
      </p:sp>
      <p:sp>
        <p:nvSpPr>
          <p:cNvPr id="128" name="Arrow: Left-Right 127">
            <a:extLst>
              <a:ext uri="{FF2B5EF4-FFF2-40B4-BE49-F238E27FC236}">
                <a16:creationId xmlns:a16="http://schemas.microsoft.com/office/drawing/2014/main" id="{57B5DE59-4B4D-43BD-9747-17C52E647BAC}"/>
              </a:ext>
            </a:extLst>
          </p:cNvPr>
          <p:cNvSpPr/>
          <p:nvPr/>
        </p:nvSpPr>
        <p:spPr>
          <a:xfrm rot="5400000">
            <a:off x="4007366" y="1900892"/>
            <a:ext cx="240002" cy="467134"/>
          </a:xfrm>
          <a:prstGeom prst="leftRightArrow">
            <a:avLst>
              <a:gd name="adj1" fmla="val 65979"/>
              <a:gd name="adj2" fmla="val 214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Arrow: Left-Right 128">
            <a:extLst>
              <a:ext uri="{FF2B5EF4-FFF2-40B4-BE49-F238E27FC236}">
                <a16:creationId xmlns:a16="http://schemas.microsoft.com/office/drawing/2014/main" id="{179BD50D-3B55-4699-9935-1A8569FB5492}"/>
              </a:ext>
            </a:extLst>
          </p:cNvPr>
          <p:cNvSpPr/>
          <p:nvPr/>
        </p:nvSpPr>
        <p:spPr>
          <a:xfrm rot="5400000">
            <a:off x="5261167" y="1897230"/>
            <a:ext cx="240002" cy="467134"/>
          </a:xfrm>
          <a:prstGeom prst="leftRightArrow">
            <a:avLst>
              <a:gd name="adj1" fmla="val 65979"/>
              <a:gd name="adj2" fmla="val 214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F317C6AB-4A5F-BF00-DEEF-492564F7C2C7}"/>
              </a:ext>
            </a:extLst>
          </p:cNvPr>
          <p:cNvSpPr/>
          <p:nvPr/>
        </p:nvSpPr>
        <p:spPr>
          <a:xfrm>
            <a:off x="2560176" y="3132663"/>
            <a:ext cx="2067588" cy="195995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none" lIns="0" tIns="0" rIns="0" bIns="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200" b="1" dirty="0">
                <a:solidFill>
                  <a:schemeClr val="bg1"/>
                </a:solidFill>
                <a:latin typeface="+mj-lt"/>
                <a:ea typeface="Helvetica Neue Medium"/>
                <a:cs typeface="Helvetica Neue Medium"/>
                <a:sym typeface="Helvetica Neue Medium"/>
              </a:rPr>
              <a:t>L4/S</a:t>
            </a:r>
            <a:r>
              <a:rPr kumimoji="0" lang="en-US" sz="12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Helvetica Neue Medium"/>
                <a:cs typeface="Helvetica Neue Medium"/>
                <a:sym typeface="Helvetica Neue Medium"/>
              </a:rPr>
              <a:t>LC/MSC</a:t>
            </a:r>
          </a:p>
        </p:txBody>
      </p:sp>
      <p:cxnSp>
        <p:nvCxnSpPr>
          <p:cNvPr id="50" name="Elbow Connector 49">
            <a:extLst>
              <a:ext uri="{FF2B5EF4-FFF2-40B4-BE49-F238E27FC236}">
                <a16:creationId xmlns:a16="http://schemas.microsoft.com/office/drawing/2014/main" id="{AFD69878-E073-0AD8-49FB-28DDC9E6D72A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8476512" y="1340906"/>
            <a:ext cx="10140" cy="813249"/>
          </a:xfrm>
          <a:prstGeom prst="bentConnector3">
            <a:avLst>
              <a:gd name="adj1" fmla="val -2080533"/>
            </a:avLst>
          </a:prstGeom>
          <a:ln w="38100">
            <a:gradFill>
              <a:gsLst>
                <a:gs pos="0">
                  <a:schemeClr val="accent6"/>
                </a:gs>
                <a:gs pos="39000">
                  <a:schemeClr val="bg1"/>
                </a:gs>
                <a:gs pos="57000">
                  <a:schemeClr val="bg1"/>
                </a:gs>
                <a:gs pos="100000">
                  <a:schemeClr val="accent6"/>
                </a:gs>
              </a:gsLst>
              <a:lin ang="0" scaled="0"/>
            </a:gradFill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4" name="Elbow Connector 83">
            <a:extLst>
              <a:ext uri="{FF2B5EF4-FFF2-40B4-BE49-F238E27FC236}">
                <a16:creationId xmlns:a16="http://schemas.microsoft.com/office/drawing/2014/main" id="{0DE87ED7-2C90-DCCD-D820-BA0811FB053B}"/>
              </a:ext>
            </a:extLst>
          </p:cNvPr>
          <p:cNvCxnSpPr>
            <a:cxnSpLocks/>
          </p:cNvCxnSpPr>
          <p:nvPr/>
        </p:nvCxnSpPr>
        <p:spPr>
          <a:xfrm rot="16200000" flipH="1">
            <a:off x="11054751" y="1342890"/>
            <a:ext cx="659" cy="820082"/>
          </a:xfrm>
          <a:prstGeom prst="bentConnector3">
            <a:avLst>
              <a:gd name="adj1" fmla="val 32982549"/>
            </a:avLst>
          </a:prstGeom>
          <a:ln w="38100">
            <a:gradFill>
              <a:gsLst>
                <a:gs pos="0">
                  <a:schemeClr val="accent6"/>
                </a:gs>
                <a:gs pos="38000">
                  <a:schemeClr val="bg1"/>
                </a:gs>
                <a:gs pos="57000">
                  <a:schemeClr val="accent3"/>
                </a:gs>
                <a:gs pos="100000">
                  <a:schemeClr val="accent6"/>
                </a:gs>
              </a:gsLst>
              <a:lin ang="0" scaled="0"/>
            </a:gradFill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7903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26" grpId="0" animBg="1"/>
      <p:bldP spid="119" grpId="0" animBg="1"/>
      <p:bldP spid="45" grpId="0" animBg="1"/>
      <p:bldP spid="127" grpId="0" animBg="1"/>
      <p:bldP spid="121" grpId="0" animBg="1"/>
      <p:bldP spid="125" grpId="0" animBg="1"/>
      <p:bldP spid="128" grpId="0" animBg="1"/>
      <p:bldP spid="129" grpId="0" animBg="1"/>
      <p:bldP spid="11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E53BBC5-2884-1600-F31F-248C43089A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Scratchpad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F1DF0A5-605D-A3AA-5C73-5769ABAAB5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643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1383847F-C66D-29F7-5883-62BB136F4E7F}"/>
              </a:ext>
            </a:extLst>
          </p:cNvPr>
          <p:cNvGrpSpPr/>
          <p:nvPr/>
        </p:nvGrpSpPr>
        <p:grpSpPr>
          <a:xfrm>
            <a:off x="4267200" y="3588819"/>
            <a:ext cx="4099199" cy="1276610"/>
            <a:chOff x="347244" y="3082852"/>
            <a:chExt cx="4099199" cy="1276610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51E31604-830D-0661-39D3-A12DAE9968D4}"/>
                </a:ext>
              </a:extLst>
            </p:cNvPr>
            <p:cNvSpPr/>
            <p:nvPr/>
          </p:nvSpPr>
          <p:spPr>
            <a:xfrm>
              <a:off x="914404" y="3082852"/>
              <a:ext cx="2819399" cy="346149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CPU-PX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4E7AA91A-64FF-3040-42C5-6EC59A06DE37}"/>
                </a:ext>
              </a:extLst>
            </p:cNvPr>
            <p:cNvSpPr/>
            <p:nvPr/>
          </p:nvSpPr>
          <p:spPr>
            <a:xfrm>
              <a:off x="1066803" y="3429001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995A5F87-36E3-EE0D-907B-FEB960E3CB9E}"/>
                </a:ext>
              </a:extLst>
            </p:cNvPr>
            <p:cNvSpPr/>
            <p:nvPr/>
          </p:nvSpPr>
          <p:spPr>
            <a:xfrm>
              <a:off x="1219202" y="3429000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0A441EF8-453D-8487-62D4-AB3864FCF119}"/>
                </a:ext>
              </a:extLst>
            </p:cNvPr>
            <p:cNvSpPr/>
            <p:nvPr/>
          </p:nvSpPr>
          <p:spPr>
            <a:xfrm>
              <a:off x="1371601" y="3429001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68079929-8393-0F52-D1FB-184C062CF750}"/>
                </a:ext>
              </a:extLst>
            </p:cNvPr>
            <p:cNvSpPr/>
            <p:nvPr/>
          </p:nvSpPr>
          <p:spPr>
            <a:xfrm>
              <a:off x="1524000" y="3429000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0690DF86-3286-4D5A-B938-CB632DDFB862}"/>
                </a:ext>
              </a:extLst>
            </p:cNvPr>
            <p:cNvSpPr/>
            <p:nvPr/>
          </p:nvSpPr>
          <p:spPr>
            <a:xfrm>
              <a:off x="1701003" y="3439709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63A1BC3B-3BE9-A865-A045-DE601ADB9539}"/>
                </a:ext>
              </a:extLst>
            </p:cNvPr>
            <p:cNvSpPr/>
            <p:nvPr/>
          </p:nvSpPr>
          <p:spPr>
            <a:xfrm>
              <a:off x="1853402" y="4073212"/>
              <a:ext cx="89168" cy="28624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67ACDE4A-B16A-6655-FB9F-3E093974E422}"/>
                </a:ext>
              </a:extLst>
            </p:cNvPr>
            <p:cNvSpPr/>
            <p:nvPr/>
          </p:nvSpPr>
          <p:spPr>
            <a:xfrm>
              <a:off x="2005801" y="4073213"/>
              <a:ext cx="76200" cy="28624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7B9BE608-F149-7921-728A-F5E51D756A76}"/>
                </a:ext>
              </a:extLst>
            </p:cNvPr>
            <p:cNvSpPr/>
            <p:nvPr/>
          </p:nvSpPr>
          <p:spPr>
            <a:xfrm>
              <a:off x="2158200" y="4073212"/>
              <a:ext cx="76200" cy="28624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7C6456CF-8609-CED0-438E-4CF1A75903E1}"/>
                </a:ext>
              </a:extLst>
            </p:cNvPr>
            <p:cNvSpPr/>
            <p:nvPr/>
          </p:nvSpPr>
          <p:spPr>
            <a:xfrm>
              <a:off x="2337608" y="4062505"/>
              <a:ext cx="76200" cy="28624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A3C8818D-D3BB-BC73-0080-6EBDCAAF23D0}"/>
                </a:ext>
              </a:extLst>
            </p:cNvPr>
            <p:cNvSpPr/>
            <p:nvPr/>
          </p:nvSpPr>
          <p:spPr>
            <a:xfrm>
              <a:off x="2490007" y="4062504"/>
              <a:ext cx="76200" cy="28624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9AB0E5CA-8238-E556-993C-553BC740F92F}"/>
                </a:ext>
              </a:extLst>
            </p:cNvPr>
            <p:cNvSpPr/>
            <p:nvPr/>
          </p:nvSpPr>
          <p:spPr>
            <a:xfrm>
              <a:off x="2642406" y="4062505"/>
              <a:ext cx="76200" cy="28624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E7EA0BB-8DF8-E55C-9661-1CBA4E311097}"/>
                </a:ext>
              </a:extLst>
            </p:cNvPr>
            <p:cNvSpPr/>
            <p:nvPr/>
          </p:nvSpPr>
          <p:spPr>
            <a:xfrm>
              <a:off x="2794805" y="4062504"/>
              <a:ext cx="76200" cy="28624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2BB13BCB-3830-B1EE-AC43-230A335076A7}"/>
                </a:ext>
              </a:extLst>
            </p:cNvPr>
            <p:cNvSpPr/>
            <p:nvPr/>
          </p:nvSpPr>
          <p:spPr>
            <a:xfrm>
              <a:off x="2971808" y="3439709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54841F07-6015-3614-8A01-332726CC62E8}"/>
                </a:ext>
              </a:extLst>
            </p:cNvPr>
            <p:cNvSpPr/>
            <p:nvPr/>
          </p:nvSpPr>
          <p:spPr>
            <a:xfrm>
              <a:off x="3124207" y="3439708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60F9B779-3B80-1280-9E76-C36C4F889C07}"/>
                </a:ext>
              </a:extLst>
            </p:cNvPr>
            <p:cNvSpPr/>
            <p:nvPr/>
          </p:nvSpPr>
          <p:spPr>
            <a:xfrm>
              <a:off x="3276606" y="3439709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D129D571-F891-46F8-8CF7-054CE3DA74CE}"/>
                </a:ext>
              </a:extLst>
            </p:cNvPr>
            <p:cNvSpPr/>
            <p:nvPr/>
          </p:nvSpPr>
          <p:spPr>
            <a:xfrm>
              <a:off x="3429005" y="3439708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1A95985-2632-DC3C-1891-73CED897F353}"/>
                </a:ext>
              </a:extLst>
            </p:cNvPr>
            <p:cNvSpPr/>
            <p:nvPr/>
          </p:nvSpPr>
          <p:spPr>
            <a:xfrm>
              <a:off x="347244" y="3712500"/>
              <a:ext cx="4099199" cy="360713"/>
            </a:xfrm>
            <a:prstGeom prst="rect">
              <a:avLst/>
            </a:prstGeom>
            <a:solidFill>
              <a:srgbClr val="B68A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Si Interposer / </a:t>
              </a:r>
              <a:r>
                <a:rPr lang="en-US" sz="1400" dirty="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MiM</a:t>
              </a: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/ SRAM</a:t>
              </a:r>
            </a:p>
          </p:txBody>
        </p: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3160A839-75A2-A735-AE04-F28E77911E24}"/>
                </a:ext>
              </a:extLst>
            </p:cNvPr>
            <p:cNvGrpSpPr/>
            <p:nvPr/>
          </p:nvGrpSpPr>
          <p:grpSpPr>
            <a:xfrm>
              <a:off x="1836494" y="3429145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6082A6C5-304D-7D46-4F5D-FA8D7F398082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7CF029D6-2AEF-9E71-6103-CCC133240E6F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BA108168-5267-3E85-E24C-86CB386A8931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1D0D3069-2994-D5AE-C532-1ED5CA77D113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A52C1E38-9866-1465-F713-19BAB9FDAD32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80AD1E84-0B68-F5F6-EA4C-D9942CE583BF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59BC5F12-AD3C-E018-4F03-9584AFB15D50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F4228894-38D1-FCE1-032D-D464928AD68B}"/>
                </a:ext>
              </a:extLst>
            </p:cNvPr>
            <p:cNvGrpSpPr/>
            <p:nvPr/>
          </p:nvGrpSpPr>
          <p:grpSpPr>
            <a:xfrm>
              <a:off x="2126596" y="3434353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057F1D48-BFCA-6BBA-13AB-237D5F6852CD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80E019FA-FA0E-5E84-69A0-4DBBC6EC4283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EEEDDD47-C1E1-84EA-D143-0BA5E943D73B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C3E9F425-8E99-3D9F-46CE-3C143E006B5F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>
                <a:extLst>
                  <a:ext uri="{FF2B5EF4-FFF2-40B4-BE49-F238E27FC236}">
                    <a16:creationId xmlns:a16="http://schemas.microsoft.com/office/drawing/2014/main" id="{60231D37-9CF3-72C5-CEDA-47C18848E259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A323C45E-04BC-1058-D97E-245AAC1A0232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34FE0456-F486-3B49-E4C1-8B826427F6BE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A0C2DFF4-EADB-07BB-EC1F-278AD31C8F6F}"/>
                </a:ext>
              </a:extLst>
            </p:cNvPr>
            <p:cNvGrpSpPr/>
            <p:nvPr/>
          </p:nvGrpSpPr>
          <p:grpSpPr>
            <a:xfrm>
              <a:off x="2412097" y="3431751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27D04BC9-440C-1529-4CBD-BA8CD71F784F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0089EA29-58CF-7B24-F2D7-AC58C7469DAA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4EAAE956-E641-B75E-862E-2415F32178B3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0CE0413D-F033-38E7-3BF2-3D9908C81FDB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1FE7D3F3-41BB-B995-932D-A1B19E1DC54B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C946C125-E703-AC16-15F7-85B71ACABFEC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F31F5591-EDF7-AEC8-3A5E-4C0AC62C5B3F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187E46D6-7755-0A0A-05E9-40BF0B6FC078}"/>
                </a:ext>
              </a:extLst>
            </p:cNvPr>
            <p:cNvGrpSpPr/>
            <p:nvPr/>
          </p:nvGrpSpPr>
          <p:grpSpPr>
            <a:xfrm>
              <a:off x="2651696" y="3434354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9D3E8E79-76DA-63E0-8A38-1548F6C3991F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CCF23864-C2A8-ED10-5D24-0045706E05FC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54119B47-883E-0001-4C08-D983AF8EBB92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3B84C611-0EC4-6A1A-38BD-4A5C3E482E0D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75BA9A3C-8707-DD24-4990-062F33DD5477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32CC03D5-63FC-DCAF-7E49-D9CAAC3B8E0C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B801B65F-A7BA-FAC9-84E9-4CE1EA49E39E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8241EA8C-8834-5970-5039-7ADA75FA736F}"/>
              </a:ext>
            </a:extLst>
          </p:cNvPr>
          <p:cNvGrpSpPr/>
          <p:nvPr/>
        </p:nvGrpSpPr>
        <p:grpSpPr>
          <a:xfrm>
            <a:off x="4896538" y="5121971"/>
            <a:ext cx="2819399" cy="1277675"/>
            <a:chOff x="7064479" y="568397"/>
            <a:chExt cx="2819399" cy="1277675"/>
          </a:xfrm>
        </p:grpSpPr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4FC694A4-BD93-C57F-909E-D9623D3DBE61}"/>
                </a:ext>
              </a:extLst>
            </p:cNvPr>
            <p:cNvSpPr/>
            <p:nvPr/>
          </p:nvSpPr>
          <p:spPr>
            <a:xfrm>
              <a:off x="7064479" y="568397"/>
              <a:ext cx="2819399" cy="346149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CPU-PX</a:t>
              </a: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CBC34A08-24A2-9EFF-2DCD-099CA289A314}"/>
                </a:ext>
              </a:extLst>
            </p:cNvPr>
            <p:cNvSpPr/>
            <p:nvPr/>
          </p:nvSpPr>
          <p:spPr>
            <a:xfrm>
              <a:off x="7216878" y="914546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9EF2895E-13B7-7054-6E7B-770C2ED595FE}"/>
                </a:ext>
              </a:extLst>
            </p:cNvPr>
            <p:cNvSpPr/>
            <p:nvPr/>
          </p:nvSpPr>
          <p:spPr>
            <a:xfrm>
              <a:off x="7369277" y="914545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255D18F7-A4AE-1A29-9F33-4DCF8489A708}"/>
                </a:ext>
              </a:extLst>
            </p:cNvPr>
            <p:cNvSpPr/>
            <p:nvPr/>
          </p:nvSpPr>
          <p:spPr>
            <a:xfrm>
              <a:off x="7521676" y="914546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638371C6-F08E-B389-CC47-4E7ECE79D609}"/>
                </a:ext>
              </a:extLst>
            </p:cNvPr>
            <p:cNvSpPr/>
            <p:nvPr/>
          </p:nvSpPr>
          <p:spPr>
            <a:xfrm>
              <a:off x="7674075" y="914545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33D7ECB8-EF2E-614B-A127-E64CE9117B9E}"/>
                </a:ext>
              </a:extLst>
            </p:cNvPr>
            <p:cNvSpPr/>
            <p:nvPr/>
          </p:nvSpPr>
          <p:spPr>
            <a:xfrm>
              <a:off x="7851078" y="909192"/>
              <a:ext cx="85090" cy="93581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57E544D1-4840-8A65-53A6-4CE934554E28}"/>
                </a:ext>
              </a:extLst>
            </p:cNvPr>
            <p:cNvSpPr/>
            <p:nvPr/>
          </p:nvSpPr>
          <p:spPr>
            <a:xfrm>
              <a:off x="8003477" y="909193"/>
              <a:ext cx="72117" cy="93581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15D3A8B7-2A0C-4E2F-27E4-94661898DB2D}"/>
                </a:ext>
              </a:extLst>
            </p:cNvPr>
            <p:cNvSpPr/>
            <p:nvPr/>
          </p:nvSpPr>
          <p:spPr>
            <a:xfrm>
              <a:off x="8155875" y="909192"/>
              <a:ext cx="82685" cy="93581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25D62A18-7B4B-17A3-3D24-469A9A584B6A}"/>
                </a:ext>
              </a:extLst>
            </p:cNvPr>
            <p:cNvSpPr/>
            <p:nvPr/>
          </p:nvSpPr>
          <p:spPr>
            <a:xfrm>
              <a:off x="8308275" y="919901"/>
              <a:ext cx="69715" cy="92510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8CC507FF-8318-42B6-8987-F4F641A3481F}"/>
                </a:ext>
              </a:extLst>
            </p:cNvPr>
            <p:cNvSpPr/>
            <p:nvPr/>
          </p:nvSpPr>
          <p:spPr>
            <a:xfrm>
              <a:off x="8487683" y="914546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30F8738E-8D5F-7948-EEC9-FAA0CC3E5992}"/>
                </a:ext>
              </a:extLst>
            </p:cNvPr>
            <p:cNvSpPr/>
            <p:nvPr/>
          </p:nvSpPr>
          <p:spPr>
            <a:xfrm>
              <a:off x="8640082" y="1548050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4AFF7FBE-3C31-1962-8045-7CAB0F9007CB}"/>
                </a:ext>
              </a:extLst>
            </p:cNvPr>
            <p:cNvSpPr/>
            <p:nvPr/>
          </p:nvSpPr>
          <p:spPr>
            <a:xfrm>
              <a:off x="8792481" y="1548051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65115044-86CF-1819-1C26-CED9CD905B70}"/>
                </a:ext>
              </a:extLst>
            </p:cNvPr>
            <p:cNvSpPr/>
            <p:nvPr/>
          </p:nvSpPr>
          <p:spPr>
            <a:xfrm>
              <a:off x="8944880" y="1548050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1FB46811-A3A9-1416-8D4B-D1E154DC783E}"/>
                </a:ext>
              </a:extLst>
            </p:cNvPr>
            <p:cNvSpPr/>
            <p:nvPr/>
          </p:nvSpPr>
          <p:spPr>
            <a:xfrm>
              <a:off x="9121883" y="1558759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8BD3CA9A-2925-51CB-9DF3-EB5FB050569A}"/>
                </a:ext>
              </a:extLst>
            </p:cNvPr>
            <p:cNvSpPr/>
            <p:nvPr/>
          </p:nvSpPr>
          <p:spPr>
            <a:xfrm>
              <a:off x="9274282" y="917150"/>
              <a:ext cx="72197" cy="92785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64CBF6F8-52B6-C121-E8CC-6E93594DC152}"/>
                </a:ext>
              </a:extLst>
            </p:cNvPr>
            <p:cNvSpPr/>
            <p:nvPr/>
          </p:nvSpPr>
          <p:spPr>
            <a:xfrm>
              <a:off x="9426681" y="917151"/>
              <a:ext cx="72197" cy="92785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3D9D23AD-4396-E9ED-AD52-5E75645517A5}"/>
                </a:ext>
              </a:extLst>
            </p:cNvPr>
            <p:cNvSpPr/>
            <p:nvPr/>
          </p:nvSpPr>
          <p:spPr>
            <a:xfrm>
              <a:off x="9579080" y="917150"/>
              <a:ext cx="72197" cy="92785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D7F23092-CF9B-2632-FFA2-D0E3ED5BA909}"/>
                </a:ext>
              </a:extLst>
            </p:cNvPr>
            <p:cNvGrpSpPr/>
            <p:nvPr/>
          </p:nvGrpSpPr>
          <p:grpSpPr>
            <a:xfrm>
              <a:off x="8633598" y="909191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00E8815D-41C8-02E0-3B21-52849C1720E1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3FA7DD93-C4C4-CCF8-CF12-FDF998B38057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9169F071-AE45-04BD-12A8-B3973397ABEA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D933D0C7-B501-94AC-7F36-20C70C4B50E0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5DF11626-F4AE-9B79-5DB5-FB62C976A432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1D5A236E-1695-B0D0-4D26-206575FD7D85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505B4EF5-CE35-8F4F-1133-8464B7ED4F9F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0DB45255-8771-685E-5BEF-4CD29C541F2E}"/>
                </a:ext>
              </a:extLst>
            </p:cNvPr>
            <p:cNvGrpSpPr/>
            <p:nvPr/>
          </p:nvGrpSpPr>
          <p:grpSpPr>
            <a:xfrm>
              <a:off x="8923700" y="914399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C207B6E0-6ADD-3E46-749D-406486B37910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804C92FA-BDD8-E283-97C5-30916A6C82E5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4803D267-2AE2-71A0-0F20-4EE0A40B9F29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7D8A030B-E446-45C4-DCF9-23B7E838E5A8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774C4AEC-5B92-F2A2-B526-E1F86F2CFE41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427A8E39-B5AA-F77F-12CE-DF5CF8760320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C8616FE-394C-0DCE-0EAF-7D87CD825866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E0777D18-398F-9ECA-4E54-B1CDB0B85692}"/>
                </a:ext>
              </a:extLst>
            </p:cNvPr>
            <p:cNvSpPr/>
            <p:nvPr/>
          </p:nvSpPr>
          <p:spPr>
            <a:xfrm>
              <a:off x="8613074" y="1198045"/>
              <a:ext cx="618039" cy="360713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SRAM</a:t>
              </a:r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45CBD9B8-1C18-602D-DB1C-7511AA60FF00}"/>
                </a:ext>
              </a:extLst>
            </p:cNvPr>
            <p:cNvSpPr/>
            <p:nvPr/>
          </p:nvSpPr>
          <p:spPr>
            <a:xfrm>
              <a:off x="7473253" y="1187337"/>
              <a:ext cx="806218" cy="360713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DTC</a:t>
              </a:r>
            </a:p>
          </p:txBody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05492083-F4F8-DF2B-0AFC-C6CC87BCC640}"/>
                </a:ext>
              </a:extLst>
            </p:cNvPr>
            <p:cNvSpPr/>
            <p:nvPr/>
          </p:nvSpPr>
          <p:spPr>
            <a:xfrm>
              <a:off x="9748612" y="918216"/>
              <a:ext cx="72197" cy="92785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9A17C33E-B7A0-8A19-08FD-927A6126B46E}"/>
                </a:ext>
              </a:extLst>
            </p:cNvPr>
            <p:cNvSpPr/>
            <p:nvPr/>
          </p:nvSpPr>
          <p:spPr>
            <a:xfrm>
              <a:off x="7084220" y="909191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7" name="Group 156">
            <a:extLst>
              <a:ext uri="{FF2B5EF4-FFF2-40B4-BE49-F238E27FC236}">
                <a16:creationId xmlns:a16="http://schemas.microsoft.com/office/drawing/2014/main" id="{A4B955AB-435E-DEDE-F7D6-97D7AF154AD1}"/>
              </a:ext>
            </a:extLst>
          </p:cNvPr>
          <p:cNvGrpSpPr/>
          <p:nvPr/>
        </p:nvGrpSpPr>
        <p:grpSpPr>
          <a:xfrm>
            <a:off x="665714" y="919464"/>
            <a:ext cx="3259049" cy="5607592"/>
            <a:chOff x="665714" y="919464"/>
            <a:chExt cx="3259049" cy="5607592"/>
          </a:xfrm>
        </p:grpSpPr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C9372517-C6DA-8EC9-5153-7FD4568F0C2D}"/>
                </a:ext>
              </a:extLst>
            </p:cNvPr>
            <p:cNvGrpSpPr/>
            <p:nvPr/>
          </p:nvGrpSpPr>
          <p:grpSpPr>
            <a:xfrm>
              <a:off x="665714" y="1220475"/>
              <a:ext cx="2985302" cy="5306581"/>
              <a:chOff x="665714" y="1220475"/>
              <a:chExt cx="2985302" cy="5306581"/>
            </a:xfrm>
          </p:grpSpPr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796C1549-B637-9A04-0DEB-3676CFA2B71A}"/>
                  </a:ext>
                </a:extLst>
              </p:cNvPr>
              <p:cNvSpPr/>
              <p:nvPr/>
            </p:nvSpPr>
            <p:spPr>
              <a:xfrm>
                <a:off x="665714" y="1220475"/>
                <a:ext cx="2985302" cy="5306581"/>
              </a:xfrm>
              <a:prstGeom prst="rect">
                <a:avLst/>
              </a:prstGeom>
              <a:solidFill>
                <a:srgbClr val="B68A15">
                  <a:alpha val="32941"/>
                </a:srgbClr>
              </a:solidFill>
              <a:ln w="38100" cap="flat">
                <a:solidFill>
                  <a:schemeClr val="bg1">
                    <a:lumMod val="50000"/>
                  </a:schemeClr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800" b="0" i="0" u="none" strike="noStrike" cap="none" spc="0" normalizeH="0" baseline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+mj-lt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BA45F0F3-AA9A-C95D-8B81-7783539A89F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746460" y="1279723"/>
                <a:ext cx="1828800" cy="3200400"/>
              </a:xfrm>
              <a:prstGeom prst="rect">
                <a:avLst/>
              </a:prstGeom>
              <a:solidFill>
                <a:srgbClr val="92D050">
                  <a:alpha val="3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CPU-PX</a:t>
                </a:r>
              </a:p>
            </p:txBody>
          </p: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D46A6186-558F-FB6D-C6A8-16D1E6901DD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1195484" y="4506359"/>
                <a:ext cx="2377440" cy="1920240"/>
              </a:xfrm>
              <a:prstGeom prst="rect">
                <a:avLst/>
              </a:prstGeom>
              <a:solidFill>
                <a:srgbClr val="C00000">
                  <a:alpha val="3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GPU-PX</a:t>
                </a:r>
              </a:p>
            </p:txBody>
          </p:sp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264724B6-77CA-3C76-1600-935C4EF4F5CF}"/>
                  </a:ext>
                </a:extLst>
              </p:cNvPr>
              <p:cNvSpPr>
                <a:spLocks/>
              </p:cNvSpPr>
              <p:nvPr/>
            </p:nvSpPr>
            <p:spPr>
              <a:xfrm rot="5400000">
                <a:off x="278908" y="3059379"/>
                <a:ext cx="1874519" cy="960120"/>
              </a:xfrm>
              <a:prstGeom prst="rect">
                <a:avLst/>
              </a:prstGeom>
              <a:solidFill>
                <a:srgbClr val="00B0F0">
                  <a:alpha val="3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PCD-PX</a:t>
                </a:r>
              </a:p>
              <a:p>
                <a:pPr algn="ctr"/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cxnSp>
          <p:nvCxnSpPr>
            <p:cNvPr id="144" name="Straight Arrow Connector 143">
              <a:extLst>
                <a:ext uri="{FF2B5EF4-FFF2-40B4-BE49-F238E27FC236}">
                  <a16:creationId xmlns:a16="http://schemas.microsoft.com/office/drawing/2014/main" id="{5F5B31B0-C775-AB0E-A8A1-3ABA3D9D8DC4}"/>
                </a:ext>
              </a:extLst>
            </p:cNvPr>
            <p:cNvCxnSpPr/>
            <p:nvPr/>
          </p:nvCxnSpPr>
          <p:spPr>
            <a:xfrm>
              <a:off x="1746460" y="1119349"/>
              <a:ext cx="1867437" cy="0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FF436B7D-B541-33CA-3C4B-59D89E1A82A2}"/>
                </a:ext>
              </a:extLst>
            </p:cNvPr>
            <p:cNvSpPr txBox="1"/>
            <p:nvPr/>
          </p:nvSpPr>
          <p:spPr>
            <a:xfrm>
              <a:off x="2253110" y="919464"/>
              <a:ext cx="468077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10mm</a:t>
              </a:r>
              <a:endParaRPr kumimoji="0" lang="en-US" sz="14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endParaRPr>
            </a:p>
          </p:txBody>
        </p:sp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418342CC-A554-BB8D-ECD2-C1975570B635}"/>
                </a:ext>
              </a:extLst>
            </p:cNvPr>
            <p:cNvCxnSpPr>
              <a:cxnSpLocks/>
            </p:cNvCxnSpPr>
            <p:nvPr/>
          </p:nvCxnSpPr>
          <p:spPr>
            <a:xfrm>
              <a:off x="3711697" y="1235607"/>
              <a:ext cx="0" cy="3179853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707500BA-9B19-94D5-00A0-5BECE4815D9A}"/>
                </a:ext>
              </a:extLst>
            </p:cNvPr>
            <p:cNvSpPr txBox="1"/>
            <p:nvPr/>
          </p:nvSpPr>
          <p:spPr>
            <a:xfrm rot="16200000">
              <a:off x="3512500" y="2086673"/>
              <a:ext cx="604333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17.5mm</a:t>
              </a:r>
              <a:endParaRPr kumimoji="0" lang="en-US" sz="14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endParaRPr>
            </a:p>
          </p:txBody>
        </p:sp>
        <p:cxnSp>
          <p:nvCxnSpPr>
            <p:cNvPr id="148" name="Straight Arrow Connector 147">
              <a:extLst>
                <a:ext uri="{FF2B5EF4-FFF2-40B4-BE49-F238E27FC236}">
                  <a16:creationId xmlns:a16="http://schemas.microsoft.com/office/drawing/2014/main" id="{37786132-D87F-9F69-156E-44C3892B5A34}"/>
                </a:ext>
              </a:extLst>
            </p:cNvPr>
            <p:cNvCxnSpPr>
              <a:cxnSpLocks/>
            </p:cNvCxnSpPr>
            <p:nvPr/>
          </p:nvCxnSpPr>
          <p:spPr>
            <a:xfrm>
              <a:off x="3715554" y="4485827"/>
              <a:ext cx="0" cy="1923491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CDD006DE-84D4-A139-9A8F-4F02A6D8236C}"/>
                </a:ext>
              </a:extLst>
            </p:cNvPr>
            <p:cNvSpPr txBox="1"/>
            <p:nvPr/>
          </p:nvSpPr>
          <p:spPr>
            <a:xfrm rot="16200000">
              <a:off x="3514874" y="5630928"/>
              <a:ext cx="604333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10.5mm</a:t>
              </a:r>
              <a:endParaRPr kumimoji="0" lang="en-US" sz="1400" b="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endParaRPr>
            </a:p>
          </p:txBody>
        </p:sp>
        <p:cxnSp>
          <p:nvCxnSpPr>
            <p:cNvPr id="150" name="Straight Arrow Connector 149">
              <a:extLst>
                <a:ext uri="{FF2B5EF4-FFF2-40B4-BE49-F238E27FC236}">
                  <a16:creationId xmlns:a16="http://schemas.microsoft.com/office/drawing/2014/main" id="{AFD11716-9023-1F02-0C26-7E81276BA6B8}"/>
                </a:ext>
              </a:extLst>
            </p:cNvPr>
            <p:cNvCxnSpPr>
              <a:cxnSpLocks/>
            </p:cNvCxnSpPr>
            <p:nvPr/>
          </p:nvCxnSpPr>
          <p:spPr>
            <a:xfrm>
              <a:off x="725264" y="1134689"/>
              <a:ext cx="953038" cy="0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7F45B90F-C01D-5E50-2FEC-93A993B8C765}"/>
                </a:ext>
              </a:extLst>
            </p:cNvPr>
            <p:cNvSpPr txBox="1"/>
            <p:nvPr/>
          </p:nvSpPr>
          <p:spPr>
            <a:xfrm>
              <a:off x="899616" y="921319"/>
              <a:ext cx="604333" cy="2154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l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5.25mm</a:t>
              </a:r>
              <a:endParaRPr kumimoji="0" lang="en-US" sz="14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endParaRP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78F0896E-82A6-3D99-054D-02E80E1EE625}"/>
                </a:ext>
              </a:extLst>
            </p:cNvPr>
            <p:cNvSpPr txBox="1"/>
            <p:nvPr/>
          </p:nvSpPr>
          <p:spPr>
            <a:xfrm>
              <a:off x="729908" y="1483580"/>
              <a:ext cx="928844" cy="64633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t" anchorCtr="0">
              <a:spAutoFit/>
            </a:bodyPr>
            <a:lstStyle/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effectLst/>
                  <a:uFillTx/>
                  <a:latin typeface="Calibri" panose="020F0502020204030204" pitchFamily="34" charset="0"/>
                  <a:cs typeface="Calibri" panose="020F0502020204030204" pitchFamily="34" charset="0"/>
                  <a:sym typeface="Helvetica Neue"/>
                </a:rPr>
                <a:t>I3FV</a:t>
              </a:r>
            </a:p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err="1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Helvetica Neue"/>
                </a:rPr>
                <a:t>Upto</a:t>
              </a:r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Helvetica Neue"/>
                </a:rPr>
                <a:t> 420MB</a:t>
              </a:r>
            </a:p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spc="0" normalizeH="0" baseline="0" dirty="0">
                  <a:ln>
                    <a:noFill/>
                  </a:ln>
                  <a:effectLst/>
                  <a:uFillTx/>
                  <a:latin typeface="Calibri" panose="020F0502020204030204" pitchFamily="34" charset="0"/>
                  <a:cs typeface="Calibri" panose="020F0502020204030204" pitchFamily="34" charset="0"/>
                  <a:sym typeface="Helvetica Neue"/>
                </a:rPr>
                <a:t>~1MB/mm</a:t>
              </a:r>
              <a:r>
                <a:rPr kumimoji="0" lang="en-US" sz="1400" b="0" i="0" u="none" strike="noStrike" cap="none" spc="0" normalizeH="0" baseline="30000" dirty="0">
                  <a:ln>
                    <a:noFill/>
                  </a:ln>
                  <a:effectLst/>
                  <a:uFillTx/>
                  <a:latin typeface="Calibri" panose="020F0502020204030204" pitchFamily="34" charset="0"/>
                  <a:cs typeface="Calibri" panose="020F0502020204030204" pitchFamily="34" charset="0"/>
                  <a:sym typeface="Helvetica Neue"/>
                </a:rPr>
                <a:t>2</a:t>
              </a:r>
              <a:endParaRPr kumimoji="0" lang="en-US" sz="1400" b="0" i="0" u="none" strike="noStrike" cap="none" spc="0" normalizeH="0" baseline="3000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Calibri" panose="020F0502020204030204" pitchFamily="34" charset="0"/>
                <a:cs typeface="Calibri" panose="020F0502020204030204" pitchFamily="34" charset="0"/>
                <a:sym typeface="Helvetica Neue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A1F8FBAC-2A01-EFAD-A494-A2730B0A3D0A}"/>
              </a:ext>
            </a:extLst>
          </p:cNvPr>
          <p:cNvGrpSpPr/>
          <p:nvPr/>
        </p:nvGrpSpPr>
        <p:grpSpPr>
          <a:xfrm>
            <a:off x="8686800" y="919464"/>
            <a:ext cx="2985302" cy="5306581"/>
            <a:chOff x="665714" y="1220475"/>
            <a:chExt cx="2985302" cy="5306581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9BC1489-AE6A-4B72-28C1-8464501918EF}"/>
                </a:ext>
              </a:extLst>
            </p:cNvPr>
            <p:cNvSpPr>
              <a:spLocks/>
            </p:cNvSpPr>
            <p:nvPr/>
          </p:nvSpPr>
          <p:spPr>
            <a:xfrm>
              <a:off x="1746460" y="1279723"/>
              <a:ext cx="1828800" cy="3200400"/>
            </a:xfrm>
            <a:prstGeom prst="rect">
              <a:avLst/>
            </a:prstGeom>
            <a:solidFill>
              <a:srgbClr val="92D05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endParaRPr>
            </a:p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endParaRPr>
            </a:p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endParaRPr>
            </a:p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endParaRPr>
            </a:p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CPU-PX</a:t>
              </a:r>
            </a:p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Discrete DTC </a:t>
              </a:r>
              <a:b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</a:b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not shown)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C7B4CE5-592E-4456-9A2C-DD13DAAC2009}"/>
                </a:ext>
              </a:extLst>
            </p:cNvPr>
            <p:cNvSpPr>
              <a:spLocks/>
            </p:cNvSpPr>
            <p:nvPr/>
          </p:nvSpPr>
          <p:spPr>
            <a:xfrm>
              <a:off x="1790980" y="1353909"/>
              <a:ext cx="1783080" cy="1993392"/>
            </a:xfrm>
            <a:prstGeom prst="rect">
              <a:avLst/>
            </a:prstGeom>
            <a:solidFill>
              <a:srgbClr val="7030A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Embedded</a:t>
              </a:r>
              <a:b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</a:b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256MB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63272BC-8D2E-6750-99B4-662F523F2142}"/>
                </a:ext>
              </a:extLst>
            </p:cNvPr>
            <p:cNvSpPr>
              <a:spLocks/>
            </p:cNvSpPr>
            <p:nvPr/>
          </p:nvSpPr>
          <p:spPr>
            <a:xfrm>
              <a:off x="1195484" y="4506359"/>
              <a:ext cx="2377440" cy="1920240"/>
            </a:xfrm>
            <a:prstGeom prst="rect">
              <a:avLst/>
            </a:prstGeom>
            <a:solidFill>
              <a:srgbClr val="C0000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GPU-PX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B47FC0B-DA94-4F7F-CD8B-D046D1E6A6F6}"/>
                </a:ext>
              </a:extLst>
            </p:cNvPr>
            <p:cNvSpPr>
              <a:spLocks/>
            </p:cNvSpPr>
            <p:nvPr/>
          </p:nvSpPr>
          <p:spPr>
            <a:xfrm rot="5400000">
              <a:off x="278908" y="3059379"/>
              <a:ext cx="1874519" cy="960120"/>
            </a:xfrm>
            <a:prstGeom prst="rect">
              <a:avLst/>
            </a:prstGeom>
            <a:solidFill>
              <a:srgbClr val="00B0F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PCD-PX</a:t>
              </a:r>
            </a:p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(HBI DTC</a:t>
              </a:r>
              <a:b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</a:b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not Shown)</a:t>
              </a:r>
            </a:p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 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F705B2D-F27B-FFF7-2B6C-20A67897826B}"/>
                </a:ext>
              </a:extLst>
            </p:cNvPr>
            <p:cNvSpPr>
              <a:spLocks/>
            </p:cNvSpPr>
            <p:nvPr/>
          </p:nvSpPr>
          <p:spPr>
            <a:xfrm>
              <a:off x="2386849" y="4415460"/>
              <a:ext cx="548022" cy="303439"/>
            </a:xfrm>
            <a:prstGeom prst="rect">
              <a:avLst/>
            </a:prstGeom>
            <a:solidFill>
              <a:schemeClr val="tx1">
                <a:alpha val="67059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Bridge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C7E4EF5-08F6-2201-3FE0-CEF88D1D7823}"/>
                </a:ext>
              </a:extLst>
            </p:cNvPr>
            <p:cNvSpPr>
              <a:spLocks/>
            </p:cNvSpPr>
            <p:nvPr/>
          </p:nvSpPr>
          <p:spPr>
            <a:xfrm rot="16200000">
              <a:off x="1442964" y="3835695"/>
              <a:ext cx="548022" cy="303439"/>
            </a:xfrm>
            <a:prstGeom prst="rect">
              <a:avLst/>
            </a:prstGeom>
            <a:solidFill>
              <a:schemeClr val="tx1">
                <a:alpha val="67059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Bridge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93EB353-2DA8-2305-69C4-832D0EDCC3AC}"/>
                </a:ext>
              </a:extLst>
            </p:cNvPr>
            <p:cNvSpPr/>
            <p:nvPr/>
          </p:nvSpPr>
          <p:spPr>
            <a:xfrm>
              <a:off x="665714" y="1220475"/>
              <a:ext cx="2985302" cy="5306581"/>
            </a:xfrm>
            <a:prstGeom prst="rect">
              <a:avLst/>
            </a:prstGeom>
            <a:noFill/>
            <a:ln w="38100" cap="flat">
              <a:solidFill>
                <a:schemeClr val="bg1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 Light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8D5389F-9F2C-EE4F-4BE8-E7EE677C9E28}"/>
              </a:ext>
            </a:extLst>
          </p:cNvPr>
          <p:cNvCxnSpPr/>
          <p:nvPr/>
        </p:nvCxnSpPr>
        <p:spPr>
          <a:xfrm>
            <a:off x="9767546" y="818338"/>
            <a:ext cx="1867437" cy="0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51671585-8F92-8083-C847-6AE22611F5B8}"/>
              </a:ext>
            </a:extLst>
          </p:cNvPr>
          <p:cNvSpPr txBox="1"/>
          <p:nvPr/>
        </p:nvSpPr>
        <p:spPr>
          <a:xfrm>
            <a:off x="10274196" y="618453"/>
            <a:ext cx="468077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10mm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39930EA-B479-2560-C3D5-4FBDA32FE624}"/>
              </a:ext>
            </a:extLst>
          </p:cNvPr>
          <p:cNvCxnSpPr>
            <a:cxnSpLocks/>
          </p:cNvCxnSpPr>
          <p:nvPr/>
        </p:nvCxnSpPr>
        <p:spPr>
          <a:xfrm>
            <a:off x="11732783" y="934596"/>
            <a:ext cx="0" cy="3179853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66E5EDB9-F4CA-1524-119F-88E55BB11EF2}"/>
              </a:ext>
            </a:extLst>
          </p:cNvPr>
          <p:cNvSpPr txBox="1"/>
          <p:nvPr/>
        </p:nvSpPr>
        <p:spPr>
          <a:xfrm rot="16200000">
            <a:off x="11533586" y="1785662"/>
            <a:ext cx="604333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17.5mm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D4C3D66-F0E2-F805-D592-065846C94FC1}"/>
              </a:ext>
            </a:extLst>
          </p:cNvPr>
          <p:cNvCxnSpPr>
            <a:cxnSpLocks/>
          </p:cNvCxnSpPr>
          <p:nvPr/>
        </p:nvCxnSpPr>
        <p:spPr>
          <a:xfrm>
            <a:off x="11736640" y="4184816"/>
            <a:ext cx="0" cy="1923491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F82CBC7-4E11-F901-591A-3DBD1B5209C1}"/>
              </a:ext>
            </a:extLst>
          </p:cNvPr>
          <p:cNvSpPr txBox="1"/>
          <p:nvPr/>
        </p:nvSpPr>
        <p:spPr>
          <a:xfrm rot="16200000">
            <a:off x="11535960" y="5329917"/>
            <a:ext cx="604333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10.5mm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DA07A92-B0EC-E0E8-6F77-455BFB91A07A}"/>
              </a:ext>
            </a:extLst>
          </p:cNvPr>
          <p:cNvCxnSpPr>
            <a:cxnSpLocks/>
          </p:cNvCxnSpPr>
          <p:nvPr/>
        </p:nvCxnSpPr>
        <p:spPr>
          <a:xfrm>
            <a:off x="8746350" y="833678"/>
            <a:ext cx="953038" cy="0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E5F4852A-C011-90C8-7C01-350C478669BE}"/>
              </a:ext>
            </a:extLst>
          </p:cNvPr>
          <p:cNvSpPr txBox="1"/>
          <p:nvPr/>
        </p:nvSpPr>
        <p:spPr>
          <a:xfrm>
            <a:off x="8920702" y="620308"/>
            <a:ext cx="604333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5.25mm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D1CACA3-AA06-F11F-08AC-E7B7E98DB8BE}"/>
              </a:ext>
            </a:extLst>
          </p:cNvPr>
          <p:cNvCxnSpPr>
            <a:cxnSpLocks/>
          </p:cNvCxnSpPr>
          <p:nvPr/>
        </p:nvCxnSpPr>
        <p:spPr>
          <a:xfrm>
            <a:off x="11375453" y="1099681"/>
            <a:ext cx="0" cy="1972845"/>
          </a:xfrm>
          <a:prstGeom prst="straightConnector1">
            <a:avLst/>
          </a:prstGeom>
          <a:noFill/>
          <a:ln w="25400" cap="flat">
            <a:solidFill>
              <a:schemeClr val="bg1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921EE893-8AE5-CC7A-D2DA-A3215A9FB1F2}"/>
              </a:ext>
            </a:extLst>
          </p:cNvPr>
          <p:cNvSpPr txBox="1"/>
          <p:nvPr/>
        </p:nvSpPr>
        <p:spPr>
          <a:xfrm rot="16200000">
            <a:off x="11013243" y="2405669"/>
            <a:ext cx="695703" cy="4308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9.84~</a:t>
            </a:r>
          </a:p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10.91mm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72C6844-970E-C784-9BCB-DC6F1A24025E}"/>
              </a:ext>
            </a:extLst>
          </p:cNvPr>
          <p:cNvCxnSpPr>
            <a:cxnSpLocks/>
          </p:cNvCxnSpPr>
          <p:nvPr/>
        </p:nvCxnSpPr>
        <p:spPr>
          <a:xfrm>
            <a:off x="9807313" y="1272981"/>
            <a:ext cx="1783080" cy="0"/>
          </a:xfrm>
          <a:prstGeom prst="straightConnector1">
            <a:avLst/>
          </a:prstGeom>
          <a:noFill/>
          <a:ln w="25400" cap="flat">
            <a:solidFill>
              <a:schemeClr val="bg1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5705613-02A0-749E-AD51-121D7278D9BB}"/>
              </a:ext>
            </a:extLst>
          </p:cNvPr>
          <p:cNvSpPr txBox="1"/>
          <p:nvPr/>
        </p:nvSpPr>
        <p:spPr>
          <a:xfrm>
            <a:off x="10058144" y="1074032"/>
            <a:ext cx="604333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9.75mm</a:t>
            </a:r>
          </a:p>
        </p:txBody>
      </p:sp>
    </p:spTree>
    <p:extLst>
      <p:ext uri="{BB962C8B-B14F-4D97-AF65-F5344CB8AC3E}">
        <p14:creationId xmlns:p14="http://schemas.microsoft.com/office/powerpoint/2010/main" val="164647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14118D7-1358-8C78-A29F-C43F41C415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9969" y="153252"/>
            <a:ext cx="2553008" cy="425185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CB858CAE-AE05-E8CA-1652-6A2F5D62A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94767"/>
            <a:ext cx="10363200" cy="838200"/>
          </a:xfrm>
        </p:spPr>
        <p:txBody>
          <a:bodyPr/>
          <a:lstStyle/>
          <a:p>
            <a:r>
              <a:rPr lang="en-US" dirty="0"/>
              <a:t>2.5D </a:t>
            </a:r>
            <a:r>
              <a:rPr lang="en-US" dirty="0">
                <a:sym typeface="Wingdings" pitchFamily="2" charset="2"/>
              </a:rPr>
              <a:t></a:t>
            </a:r>
            <a:r>
              <a:rPr lang="en-US" dirty="0"/>
              <a:t> 2.3D</a:t>
            </a:r>
          </a:p>
        </p:txBody>
      </p:sp>
      <p:sp>
        <p:nvSpPr>
          <p:cNvPr id="121" name="Content Placeholder 120">
            <a:extLst>
              <a:ext uri="{FF2B5EF4-FFF2-40B4-BE49-F238E27FC236}">
                <a16:creationId xmlns:a16="http://schemas.microsoft.com/office/drawing/2014/main" id="{9185CD94-D2E3-3CDB-C86C-213EF0AAB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2400" y="1672170"/>
            <a:ext cx="4585977" cy="28194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000" u="sng" dirty="0">
                <a:solidFill>
                  <a:schemeClr val="accent6"/>
                </a:solidFill>
              </a:rPr>
              <a:t>Cost advantages</a:t>
            </a:r>
          </a:p>
          <a:p>
            <a:pPr marL="0" indent="0">
              <a:buNone/>
            </a:pPr>
            <a:r>
              <a:rPr lang="en-US" sz="2000" dirty="0"/>
              <a:t>420mm</a:t>
            </a:r>
            <a:r>
              <a:rPr lang="en-US" sz="2000" baseline="30000" dirty="0"/>
              <a:t>2</a:t>
            </a:r>
            <a:r>
              <a:rPr lang="en-US" sz="2000" dirty="0"/>
              <a:t> of I3FV  vs. 100mm</a:t>
            </a:r>
            <a:r>
              <a:rPr lang="en-US" sz="2000" baseline="30000" dirty="0"/>
              <a:t>2</a:t>
            </a:r>
            <a:r>
              <a:rPr lang="en-US" sz="2000" dirty="0"/>
              <a:t> of N6 ($20) </a:t>
            </a:r>
          </a:p>
          <a:p>
            <a:pPr marL="0" indent="0">
              <a:buNone/>
            </a:pPr>
            <a:r>
              <a:rPr lang="en-US" sz="2000" dirty="0"/>
              <a:t>Silicon interposer is 20% higher in cost of making than Fanout packaging</a:t>
            </a:r>
          </a:p>
          <a:p>
            <a:pPr marL="0" indent="0" algn="ctr">
              <a:buNone/>
            </a:pPr>
            <a:r>
              <a:rPr lang="en-US" sz="2000" u="sng" dirty="0">
                <a:solidFill>
                  <a:schemeClr val="accent6"/>
                </a:solidFill>
              </a:rPr>
              <a:t>Capability and Limitation</a:t>
            </a:r>
          </a:p>
          <a:p>
            <a:pPr marL="0" indent="0">
              <a:buNone/>
            </a:pPr>
            <a:r>
              <a:rPr lang="en-US" sz="2000" dirty="0"/>
              <a:t>Besides thermal, there are many unknow in physical constraint 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997ACD0-7D06-3D56-1D3E-59D0E834BA00}"/>
              </a:ext>
            </a:extLst>
          </p:cNvPr>
          <p:cNvGrpSpPr/>
          <p:nvPr/>
        </p:nvGrpSpPr>
        <p:grpSpPr>
          <a:xfrm>
            <a:off x="457200" y="4572000"/>
            <a:ext cx="4099199" cy="1276610"/>
            <a:chOff x="347244" y="3082852"/>
            <a:chExt cx="4099199" cy="127661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94C01F1-8470-BFFA-FB9C-D723FF571869}"/>
                </a:ext>
              </a:extLst>
            </p:cNvPr>
            <p:cNvSpPr/>
            <p:nvPr/>
          </p:nvSpPr>
          <p:spPr>
            <a:xfrm>
              <a:off x="914404" y="3082852"/>
              <a:ext cx="2819399" cy="346149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CPU-PX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49F6E95-268C-BA6F-378A-FCA3F701F22C}"/>
                </a:ext>
              </a:extLst>
            </p:cNvPr>
            <p:cNvSpPr/>
            <p:nvPr/>
          </p:nvSpPr>
          <p:spPr>
            <a:xfrm>
              <a:off x="1066803" y="3429001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904474E-2F37-5ADE-8BF3-869A980A820C}"/>
                </a:ext>
              </a:extLst>
            </p:cNvPr>
            <p:cNvSpPr/>
            <p:nvPr/>
          </p:nvSpPr>
          <p:spPr>
            <a:xfrm>
              <a:off x="1219202" y="3429000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5055057-C98D-8FB0-CB9B-03B464393F82}"/>
                </a:ext>
              </a:extLst>
            </p:cNvPr>
            <p:cNvSpPr/>
            <p:nvPr/>
          </p:nvSpPr>
          <p:spPr>
            <a:xfrm>
              <a:off x="1371601" y="3429001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26FEEDC-F1C6-0644-5611-B1FC38F0B0DC}"/>
                </a:ext>
              </a:extLst>
            </p:cNvPr>
            <p:cNvSpPr/>
            <p:nvPr/>
          </p:nvSpPr>
          <p:spPr>
            <a:xfrm>
              <a:off x="1524000" y="3429000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6F6AD68-25F6-5EB2-C67C-B81226A87E12}"/>
                </a:ext>
              </a:extLst>
            </p:cNvPr>
            <p:cNvSpPr/>
            <p:nvPr/>
          </p:nvSpPr>
          <p:spPr>
            <a:xfrm>
              <a:off x="1701003" y="3439709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00DB096-DC77-EA09-BE9A-29D2FA1D6D07}"/>
                </a:ext>
              </a:extLst>
            </p:cNvPr>
            <p:cNvSpPr/>
            <p:nvPr/>
          </p:nvSpPr>
          <p:spPr>
            <a:xfrm>
              <a:off x="1853402" y="4073212"/>
              <a:ext cx="89168" cy="28624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6870A70-5C0B-020C-AD1F-85BB43F2D244}"/>
                </a:ext>
              </a:extLst>
            </p:cNvPr>
            <p:cNvSpPr/>
            <p:nvPr/>
          </p:nvSpPr>
          <p:spPr>
            <a:xfrm>
              <a:off x="2005801" y="4073213"/>
              <a:ext cx="76200" cy="28624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051D220-7F59-7227-FF69-19CA3903C58A}"/>
                </a:ext>
              </a:extLst>
            </p:cNvPr>
            <p:cNvSpPr/>
            <p:nvPr/>
          </p:nvSpPr>
          <p:spPr>
            <a:xfrm>
              <a:off x="2158200" y="4073212"/>
              <a:ext cx="76200" cy="28624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20C3B3C-5B89-D9EC-AC82-97F0820F67C7}"/>
                </a:ext>
              </a:extLst>
            </p:cNvPr>
            <p:cNvSpPr/>
            <p:nvPr/>
          </p:nvSpPr>
          <p:spPr>
            <a:xfrm>
              <a:off x="2337608" y="4062505"/>
              <a:ext cx="76200" cy="28624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29DCA98-AFA4-C95E-82B0-7F49ADAC0661}"/>
                </a:ext>
              </a:extLst>
            </p:cNvPr>
            <p:cNvSpPr/>
            <p:nvPr/>
          </p:nvSpPr>
          <p:spPr>
            <a:xfrm>
              <a:off x="2490007" y="4062504"/>
              <a:ext cx="76200" cy="28624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6F1F6D6-E6A4-9811-39B6-55C543B1ED98}"/>
                </a:ext>
              </a:extLst>
            </p:cNvPr>
            <p:cNvSpPr/>
            <p:nvPr/>
          </p:nvSpPr>
          <p:spPr>
            <a:xfrm>
              <a:off x="2642406" y="4062505"/>
              <a:ext cx="76200" cy="28624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F7F2D85-8F85-1905-6100-D558D6114301}"/>
                </a:ext>
              </a:extLst>
            </p:cNvPr>
            <p:cNvSpPr/>
            <p:nvPr/>
          </p:nvSpPr>
          <p:spPr>
            <a:xfrm>
              <a:off x="2794805" y="4062504"/>
              <a:ext cx="76200" cy="28624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C6E49DD-78BF-CF0C-E0A4-03E043D15AF6}"/>
                </a:ext>
              </a:extLst>
            </p:cNvPr>
            <p:cNvSpPr/>
            <p:nvPr/>
          </p:nvSpPr>
          <p:spPr>
            <a:xfrm>
              <a:off x="2971808" y="3439709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DBB0887-85F2-7399-1E96-8569E223C37A}"/>
                </a:ext>
              </a:extLst>
            </p:cNvPr>
            <p:cNvSpPr/>
            <p:nvPr/>
          </p:nvSpPr>
          <p:spPr>
            <a:xfrm>
              <a:off x="3124207" y="3439708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D59A721-800B-1A58-0481-938F14A32A1B}"/>
                </a:ext>
              </a:extLst>
            </p:cNvPr>
            <p:cNvSpPr/>
            <p:nvPr/>
          </p:nvSpPr>
          <p:spPr>
            <a:xfrm>
              <a:off x="3276606" y="3439709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676CC83-2928-C2B6-A5B1-18EE42754D94}"/>
                </a:ext>
              </a:extLst>
            </p:cNvPr>
            <p:cNvSpPr/>
            <p:nvPr/>
          </p:nvSpPr>
          <p:spPr>
            <a:xfrm>
              <a:off x="3429005" y="3439708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4772976-CCCE-22A2-72FB-4CADE89B1C72}"/>
                </a:ext>
              </a:extLst>
            </p:cNvPr>
            <p:cNvSpPr/>
            <p:nvPr/>
          </p:nvSpPr>
          <p:spPr>
            <a:xfrm>
              <a:off x="347244" y="3712500"/>
              <a:ext cx="4099199" cy="360713"/>
            </a:xfrm>
            <a:prstGeom prst="rect">
              <a:avLst/>
            </a:prstGeom>
            <a:solidFill>
              <a:srgbClr val="B68A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Si Interposer / </a:t>
              </a:r>
              <a:r>
                <a:rPr lang="en-US" sz="1400" dirty="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MiM</a:t>
              </a: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/ SRAM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15E29016-2B99-ABAA-CD85-6AAE4DD4D4E5}"/>
                </a:ext>
              </a:extLst>
            </p:cNvPr>
            <p:cNvGrpSpPr/>
            <p:nvPr/>
          </p:nvGrpSpPr>
          <p:grpSpPr>
            <a:xfrm>
              <a:off x="1836494" y="3429145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AA209989-C366-83EB-5F40-E1043F0D2731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FBE13572-6DB7-D1D4-0D1A-9A709192EA0B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C9CB0E62-30CE-A8F2-F2F2-66C59791C65F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C76B385A-0FD5-E9AC-D904-BE6B73682CAA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C78E862E-0A51-5995-0209-D71C1B7B2D78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8B249FBE-C501-86D9-CF74-03B8F9BEA993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3F1FB7BB-BC99-0B5F-5D52-B58D745DD529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997AD776-29C5-84CD-E630-BC2EA6EA141D}"/>
                </a:ext>
              </a:extLst>
            </p:cNvPr>
            <p:cNvGrpSpPr/>
            <p:nvPr/>
          </p:nvGrpSpPr>
          <p:grpSpPr>
            <a:xfrm>
              <a:off x="2126596" y="3434353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1268BFE7-35A5-BE97-B1B0-C27DCA7A1DE1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0186AEB1-3896-D1E2-B831-2D820DFBE354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6C01B8A3-41A3-56F2-D290-8034AFA0256D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0962DBD8-6F35-1843-8DFA-8252E6678749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B4BC5566-4C13-A3AC-2DD1-AB5FD3BFAD1D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0F42A004-D6F7-C97B-EE9E-F3F77C6E0B9F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898CB3CC-A5E5-1BEF-6387-6960665D75E7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41A6297A-20F3-CDC5-7940-03174AE50AC2}"/>
                </a:ext>
              </a:extLst>
            </p:cNvPr>
            <p:cNvGrpSpPr/>
            <p:nvPr/>
          </p:nvGrpSpPr>
          <p:grpSpPr>
            <a:xfrm>
              <a:off x="2412097" y="3431751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F241CDA1-9A01-6280-A4FF-EC10D2E5AB2B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0512C408-BCD8-5A1C-75D8-CC562F41771A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BA2B1F07-4F7A-A970-B4AE-9594FA16B629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A61E0C1D-C97B-B50B-B589-52F1F275330A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40A05A6D-7FD4-E342-2720-F7DABA821715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D189B412-3D88-26FA-BD73-CD141A759E64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3F0D0E6C-E8A6-6FED-4812-0BE758106A85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AA3FD982-88F6-A98A-AD09-FA61D9B22A2D}"/>
                </a:ext>
              </a:extLst>
            </p:cNvPr>
            <p:cNvGrpSpPr/>
            <p:nvPr/>
          </p:nvGrpSpPr>
          <p:grpSpPr>
            <a:xfrm>
              <a:off x="2651696" y="3434354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C75E4598-832E-967E-EF59-CCC7D3DD2808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811B8DC6-4654-E70F-FEA6-80AF4AA2C326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0D53012A-4A4E-AC4F-6119-32EB76A730F1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45241B52-DA1F-44F8-E97C-0878ADB0AE71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5AD10183-2A50-17E4-56D7-AEE3CF65D4D2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9C0C9DB3-0779-9919-8F0C-36549930A30A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EF071A83-C071-F09D-3E1E-4F122999C16F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2E927033-4610-E122-E07F-68E53BEF8912}"/>
              </a:ext>
            </a:extLst>
          </p:cNvPr>
          <p:cNvGrpSpPr/>
          <p:nvPr/>
        </p:nvGrpSpPr>
        <p:grpSpPr>
          <a:xfrm>
            <a:off x="8307078" y="4739719"/>
            <a:ext cx="2819399" cy="1276610"/>
            <a:chOff x="7067023" y="2873111"/>
            <a:chExt cx="2819399" cy="1276610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720C09C9-6E3E-E685-19A2-F21D57A05BDC}"/>
                </a:ext>
              </a:extLst>
            </p:cNvPr>
            <p:cNvSpPr/>
            <p:nvPr/>
          </p:nvSpPr>
          <p:spPr>
            <a:xfrm>
              <a:off x="7067023" y="2873111"/>
              <a:ext cx="2819399" cy="346149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CPU-PX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FF92787-16FC-7538-7760-6BD8CADB936E}"/>
                </a:ext>
              </a:extLst>
            </p:cNvPr>
            <p:cNvSpPr/>
            <p:nvPr/>
          </p:nvSpPr>
          <p:spPr>
            <a:xfrm>
              <a:off x="7219422" y="3219260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56C2DCDD-AF2B-AAE7-57E6-E43B349288A0}"/>
                </a:ext>
              </a:extLst>
            </p:cNvPr>
            <p:cNvSpPr/>
            <p:nvPr/>
          </p:nvSpPr>
          <p:spPr>
            <a:xfrm>
              <a:off x="7371821" y="3219259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D7980D5C-CB04-7696-DF6A-053961EB789A}"/>
                </a:ext>
              </a:extLst>
            </p:cNvPr>
            <p:cNvSpPr/>
            <p:nvPr/>
          </p:nvSpPr>
          <p:spPr>
            <a:xfrm>
              <a:off x="7524220" y="3219260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EA7390CB-729D-ECE8-FB55-BC552B85BC7A}"/>
                </a:ext>
              </a:extLst>
            </p:cNvPr>
            <p:cNvSpPr/>
            <p:nvPr/>
          </p:nvSpPr>
          <p:spPr>
            <a:xfrm>
              <a:off x="7676619" y="3219259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558FD85C-F03F-ADE0-CD34-6F5D5AD3F509}"/>
                </a:ext>
              </a:extLst>
            </p:cNvPr>
            <p:cNvSpPr/>
            <p:nvPr/>
          </p:nvSpPr>
          <p:spPr>
            <a:xfrm>
              <a:off x="7853622" y="3213906"/>
              <a:ext cx="85090" cy="93581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9922AC23-CB7F-03CF-ACA6-44C36B735827}"/>
                </a:ext>
              </a:extLst>
            </p:cNvPr>
            <p:cNvSpPr/>
            <p:nvPr/>
          </p:nvSpPr>
          <p:spPr>
            <a:xfrm>
              <a:off x="8006021" y="3213907"/>
              <a:ext cx="72117" cy="93581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58347E4-E48A-2548-9E8E-8F8A69572FDA}"/>
                </a:ext>
              </a:extLst>
            </p:cNvPr>
            <p:cNvSpPr/>
            <p:nvPr/>
          </p:nvSpPr>
          <p:spPr>
            <a:xfrm>
              <a:off x="8158419" y="3213906"/>
              <a:ext cx="82685" cy="93581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7F2BF1D5-2A1F-C186-9F40-35866B6F1993}"/>
                </a:ext>
              </a:extLst>
            </p:cNvPr>
            <p:cNvSpPr/>
            <p:nvPr/>
          </p:nvSpPr>
          <p:spPr>
            <a:xfrm>
              <a:off x="8310819" y="3224615"/>
              <a:ext cx="69715" cy="92510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349600DC-266F-01E1-CDC4-CF0865385A77}"/>
                </a:ext>
              </a:extLst>
            </p:cNvPr>
            <p:cNvSpPr/>
            <p:nvPr/>
          </p:nvSpPr>
          <p:spPr>
            <a:xfrm>
              <a:off x="8490227" y="3219260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1434745B-2FEB-3F29-7526-5A87783F6C47}"/>
                </a:ext>
              </a:extLst>
            </p:cNvPr>
            <p:cNvSpPr/>
            <p:nvPr/>
          </p:nvSpPr>
          <p:spPr>
            <a:xfrm>
              <a:off x="8642626" y="3852764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7F84BBE7-B5F6-1008-8524-BE9CD29B4589}"/>
                </a:ext>
              </a:extLst>
            </p:cNvPr>
            <p:cNvSpPr/>
            <p:nvPr/>
          </p:nvSpPr>
          <p:spPr>
            <a:xfrm>
              <a:off x="8795025" y="3852765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F969A8BB-A7B5-8FF9-C143-A68F03ABEE9D}"/>
                </a:ext>
              </a:extLst>
            </p:cNvPr>
            <p:cNvSpPr/>
            <p:nvPr/>
          </p:nvSpPr>
          <p:spPr>
            <a:xfrm>
              <a:off x="8947424" y="3852764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7660E665-9508-B2F7-0878-BEA9479EC754}"/>
                </a:ext>
              </a:extLst>
            </p:cNvPr>
            <p:cNvSpPr/>
            <p:nvPr/>
          </p:nvSpPr>
          <p:spPr>
            <a:xfrm>
              <a:off x="9124427" y="3863473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4B67019E-7208-DFF6-01D2-CF2897A738CE}"/>
                </a:ext>
              </a:extLst>
            </p:cNvPr>
            <p:cNvSpPr/>
            <p:nvPr/>
          </p:nvSpPr>
          <p:spPr>
            <a:xfrm>
              <a:off x="9276826" y="3863472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A16F513E-9282-74FD-683B-652E54274E7B}"/>
                </a:ext>
              </a:extLst>
            </p:cNvPr>
            <p:cNvSpPr/>
            <p:nvPr/>
          </p:nvSpPr>
          <p:spPr>
            <a:xfrm>
              <a:off x="9429225" y="3863473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32800FD9-F985-9867-9473-71363B9B2DE9}"/>
                </a:ext>
              </a:extLst>
            </p:cNvPr>
            <p:cNvSpPr/>
            <p:nvPr/>
          </p:nvSpPr>
          <p:spPr>
            <a:xfrm>
              <a:off x="9581624" y="3863472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35D0DCE6-545D-0C91-7668-8C6699B455E3}"/>
                </a:ext>
              </a:extLst>
            </p:cNvPr>
            <p:cNvGrpSpPr/>
            <p:nvPr/>
          </p:nvGrpSpPr>
          <p:grpSpPr>
            <a:xfrm>
              <a:off x="8636142" y="3213905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10D09683-0BB9-1E7A-BFEC-75EADC43D021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1E5BE78A-88A3-3843-C626-5F53FA26A81D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E2C90AC7-3B5C-FA1C-8B55-51437D52C5B7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Rectangle 111">
                <a:extLst>
                  <a:ext uri="{FF2B5EF4-FFF2-40B4-BE49-F238E27FC236}">
                    <a16:creationId xmlns:a16="http://schemas.microsoft.com/office/drawing/2014/main" id="{ED8DAEE3-20A1-0BA1-3103-59D17AD34DFD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A5F776DF-F5A7-3FEF-F1DE-99375788D61D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0E186F4C-766A-5A47-4BDF-6756CCA1C75F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6BB827A7-95F2-5565-B84D-4156E029AF1A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C3B94D2A-9377-D093-4DDD-DE8A063FB32D}"/>
                </a:ext>
              </a:extLst>
            </p:cNvPr>
            <p:cNvGrpSpPr/>
            <p:nvPr/>
          </p:nvGrpSpPr>
          <p:grpSpPr>
            <a:xfrm>
              <a:off x="8926244" y="3219113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FD539360-94FB-BCA4-385A-E12F281B5F5C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C21A7B76-5CE1-0218-29F3-BE740F4694DA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B287A447-1D60-C340-4D91-D575AC2D227F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>
                <a:extLst>
                  <a:ext uri="{FF2B5EF4-FFF2-40B4-BE49-F238E27FC236}">
                    <a16:creationId xmlns:a16="http://schemas.microsoft.com/office/drawing/2014/main" id="{73CF79F8-17E6-0429-2FD2-596F39B03274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55947531-F1AA-5A3D-97BB-3184E932895B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2ABC012A-0173-4658-30C0-5B2F40F49EF4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CE1C41DE-9709-0A9C-8C00-B473D39C538F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500D8A6C-3BEC-9F19-E597-A6F96C309FF6}"/>
                </a:ext>
              </a:extLst>
            </p:cNvPr>
            <p:cNvGrpSpPr/>
            <p:nvPr/>
          </p:nvGrpSpPr>
          <p:grpSpPr>
            <a:xfrm>
              <a:off x="9211745" y="3216511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AFC579A5-140D-DDEA-23E8-4D641DA4BA87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5C7FF66-B0DB-43F5-F025-509C7EF2E5AA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688CA04C-131A-0CE3-2705-E4D25D86EACF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A30252D3-858C-55EA-3788-BB1D73BDB16F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944E4F82-785A-1439-417F-C9B5D5316DAF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E89AD29E-C9AF-82E3-8A62-16523A481F87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E4E06975-C402-EA40-C820-6D3914A714AC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4429F420-948F-A94D-32D9-B3E2E05BF5B5}"/>
                </a:ext>
              </a:extLst>
            </p:cNvPr>
            <p:cNvGrpSpPr/>
            <p:nvPr/>
          </p:nvGrpSpPr>
          <p:grpSpPr>
            <a:xfrm>
              <a:off x="9451344" y="3219114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F0C56B41-FF0E-3FF9-60F4-959ADAD3B8F0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AEADC704-18FD-BA86-539A-364265458888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4C143284-76D3-49F9-7F56-B6FE8AE14749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E9431E78-12A8-F38E-60BA-8306492CC826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09B0358C-937B-EE21-942F-3530441D2489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8944BCF4-DDAC-5F52-D85A-CA04F1AC5C9C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6E24AADE-37E3-CC1E-1BCC-7CFB80B90CA3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9F92E072-DE3A-3EC8-0D13-5358ED53C72E}"/>
                </a:ext>
              </a:extLst>
            </p:cNvPr>
            <p:cNvSpPr/>
            <p:nvPr/>
          </p:nvSpPr>
          <p:spPr>
            <a:xfrm>
              <a:off x="8615617" y="3502759"/>
              <a:ext cx="1118397" cy="360713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SRAM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49C41401-48A5-AC45-286B-5B3B4057D545}"/>
                </a:ext>
              </a:extLst>
            </p:cNvPr>
            <p:cNvSpPr/>
            <p:nvPr/>
          </p:nvSpPr>
          <p:spPr>
            <a:xfrm>
              <a:off x="7475797" y="3492051"/>
              <a:ext cx="806218" cy="360713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DTC</a:t>
              </a: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3986A613-6AC5-F13B-A381-B25720CF82FD}"/>
                </a:ext>
              </a:extLst>
            </p:cNvPr>
            <p:cNvSpPr/>
            <p:nvPr/>
          </p:nvSpPr>
          <p:spPr>
            <a:xfrm>
              <a:off x="9787700" y="3215207"/>
              <a:ext cx="72197" cy="92785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4FF997FF-C948-8BD6-C167-7229182C9C09}"/>
                </a:ext>
              </a:extLst>
            </p:cNvPr>
            <p:cNvSpPr/>
            <p:nvPr/>
          </p:nvSpPr>
          <p:spPr>
            <a:xfrm>
              <a:off x="7092166" y="3212530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D62E18E3-68F1-48F1-B44E-6193C268B38A}"/>
              </a:ext>
            </a:extLst>
          </p:cNvPr>
          <p:cNvGrpSpPr/>
          <p:nvPr/>
        </p:nvGrpSpPr>
        <p:grpSpPr>
          <a:xfrm>
            <a:off x="9750317" y="5011658"/>
            <a:ext cx="1329106" cy="85575"/>
            <a:chOff x="8752415" y="1806042"/>
            <a:chExt cx="1329106" cy="85575"/>
          </a:xfrm>
        </p:grpSpPr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D8980C84-D903-9B3A-6BD6-D1F81339D21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057387" y="1806042"/>
              <a:ext cx="240" cy="77542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7721686B-3AD5-55C1-763B-6F043145272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601024" y="1838680"/>
              <a:ext cx="480497" cy="10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9EA6CFB9-D02D-918C-FAA5-983C6129E84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775300" y="1814075"/>
              <a:ext cx="240" cy="77542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34D93A40-7E33-6A90-A5D5-E7D92CC48CB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752415" y="1841718"/>
              <a:ext cx="480497" cy="10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8DE1594B-1FB6-4E22-1B0F-9C0C095319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3174" y="239720"/>
            <a:ext cx="2543517" cy="425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04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D58E7-FB87-9D28-F428-737CABB75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416" y="609601"/>
            <a:ext cx="9313984" cy="5334326"/>
          </a:xfrm>
        </p:spPr>
        <p:txBody>
          <a:bodyPr/>
          <a:lstStyle/>
          <a:p>
            <a:pPr algn="just"/>
            <a:r>
              <a:rPr lang="en-US" sz="1600" dirty="0"/>
              <a:t>Base Line and </a:t>
            </a:r>
            <a:r>
              <a:rPr lang="en-US" sz="1600" dirty="0">
                <a:highlight>
                  <a:srgbClr val="FFFF00"/>
                </a:highlight>
              </a:rPr>
              <a:t>experiment explored</a:t>
            </a:r>
          </a:p>
          <a:p>
            <a:pPr marL="0" indent="0" algn="just">
              <a:buNone/>
            </a:pPr>
            <a:endParaRPr lang="en-US" sz="1600" dirty="0">
              <a:highlight>
                <a:srgbClr val="FFFF00"/>
              </a:highlight>
            </a:endParaRPr>
          </a:p>
          <a:p>
            <a:pPr marL="0" indent="0" algn="just">
              <a:buNone/>
            </a:pPr>
            <a:endParaRPr lang="en-US" sz="1600" dirty="0">
              <a:highlight>
                <a:srgbClr val="FFFF00"/>
              </a:highlight>
            </a:endParaRPr>
          </a:p>
          <a:p>
            <a:pPr algn="just"/>
            <a:endParaRPr lang="en-US" sz="1600" dirty="0"/>
          </a:p>
          <a:p>
            <a:pPr algn="just"/>
            <a:endParaRPr lang="en-US" sz="1600" dirty="0"/>
          </a:p>
          <a:p>
            <a:pPr marL="0" indent="0" algn="just">
              <a:buNone/>
            </a:pPr>
            <a:endParaRPr lang="en-US" sz="1600" dirty="0"/>
          </a:p>
          <a:p>
            <a:pPr algn="just"/>
            <a:r>
              <a:rPr lang="en-US" sz="1600" dirty="0"/>
              <a:t>Base Line ∆T: </a:t>
            </a:r>
            <a:r>
              <a:rPr lang="en-US" sz="1600" dirty="0" err="1"/>
              <a:t>Emb</a:t>
            </a:r>
            <a:r>
              <a:rPr lang="en-US" sz="1600" dirty="0"/>
              <a:t>. SRAM is 4.4˚C higher than Top Die at Full BW</a:t>
            </a:r>
          </a:p>
          <a:p>
            <a:r>
              <a:rPr lang="en-US" sz="1600" dirty="0"/>
              <a:t>25µm pitch µBump process change</a:t>
            </a:r>
          </a:p>
          <a:p>
            <a:pPr lvl="1"/>
            <a:r>
              <a:rPr lang="en-US" sz="1600" dirty="0" err="1"/>
              <a:t>Upto</a:t>
            </a:r>
            <a:r>
              <a:rPr lang="en-US" sz="1600" dirty="0"/>
              <a:t> 40% ∆T reduction with </a:t>
            </a:r>
            <a:br>
              <a:rPr lang="en-US" sz="1600" dirty="0"/>
            </a:br>
            <a:r>
              <a:rPr lang="en-US" sz="1600" dirty="0"/>
              <a:t>thickness, CD and Underfill material change</a:t>
            </a:r>
          </a:p>
          <a:p>
            <a:r>
              <a:rPr lang="en-US" sz="1600" dirty="0"/>
              <a:t>Layout effects:</a:t>
            </a:r>
          </a:p>
          <a:p>
            <a:pPr lvl="1"/>
            <a:r>
              <a:rPr lang="en-US" sz="1600" dirty="0" err="1"/>
              <a:t>Upto</a:t>
            </a:r>
            <a:r>
              <a:rPr lang="en-US" sz="1600" dirty="0"/>
              <a:t> 60% ∆T reduction by deploying Thermal Chimney </a:t>
            </a:r>
            <a:br>
              <a:rPr lang="en-US" sz="1600" dirty="0"/>
            </a:br>
            <a:r>
              <a:rPr lang="en-US" sz="1600" dirty="0"/>
              <a:t>(µBump </a:t>
            </a:r>
            <a:r>
              <a:rPr lang="en-US" sz="1600" dirty="0" err="1"/>
              <a:t>dummification</a:t>
            </a:r>
            <a:r>
              <a:rPr lang="en-US" sz="1600" dirty="0"/>
              <a:t>, method under development)</a:t>
            </a:r>
          </a:p>
          <a:p>
            <a:pPr lvl="1"/>
            <a:r>
              <a:rPr lang="en-US" sz="1600" dirty="0"/>
              <a:t>Lower SRAM density to 1.66MB/mm</a:t>
            </a:r>
            <a:r>
              <a:rPr lang="en-US" sz="1600" baseline="30000" dirty="0"/>
              <a:t>2</a:t>
            </a:r>
            <a:r>
              <a:rPr lang="en-US" sz="1600" dirty="0"/>
              <a:t> (~25%) reduce ∆T by 20%</a:t>
            </a:r>
          </a:p>
          <a:p>
            <a:r>
              <a:rPr lang="en-US" sz="1600" dirty="0"/>
              <a:t>Other Design impact</a:t>
            </a:r>
          </a:p>
          <a:p>
            <a:pPr lvl="1"/>
            <a:r>
              <a:rPr lang="en-US" sz="1600" dirty="0"/>
              <a:t>½ Transfer Rate, ½ ∆T whereas +20% ∆T with Half Duplex @ constant BW</a:t>
            </a:r>
          </a:p>
          <a:p>
            <a:pPr lvl="1"/>
            <a:r>
              <a:rPr lang="en-US" sz="1600" dirty="0"/>
              <a:t>∆T inversely correlated with channel capacity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23C989-E781-E0A8-ECA3-3A81AA6FA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999" y="0"/>
            <a:ext cx="8915401" cy="554915"/>
          </a:xfrm>
        </p:spPr>
        <p:txBody>
          <a:bodyPr/>
          <a:lstStyle/>
          <a:p>
            <a:r>
              <a:rPr lang="en-US" sz="2400" dirty="0"/>
              <a:t>∆T between Embedded SRAM &amp; Top Die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BF51841-3C87-E1A1-3238-E9E7717923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101873"/>
              </p:ext>
            </p:extLst>
          </p:nvPr>
        </p:nvGraphicFramePr>
        <p:xfrm>
          <a:off x="380999" y="990600"/>
          <a:ext cx="8915401" cy="1572768"/>
        </p:xfrm>
        <a:graphic>
          <a:graphicData uri="http://schemas.openxmlformats.org/drawingml/2006/table">
            <a:tbl>
              <a:tblPr/>
              <a:tblGrid>
                <a:gridCol w="810491">
                  <a:extLst>
                    <a:ext uri="{9D8B030D-6E8A-4147-A177-3AD203B41FA5}">
                      <a16:colId xmlns:a16="http://schemas.microsoft.com/office/drawing/2014/main" val="650333500"/>
                    </a:ext>
                  </a:extLst>
                </a:gridCol>
                <a:gridCol w="810491">
                  <a:extLst>
                    <a:ext uri="{9D8B030D-6E8A-4147-A177-3AD203B41FA5}">
                      <a16:colId xmlns:a16="http://schemas.microsoft.com/office/drawing/2014/main" val="658041286"/>
                    </a:ext>
                  </a:extLst>
                </a:gridCol>
                <a:gridCol w="810491">
                  <a:extLst>
                    <a:ext uri="{9D8B030D-6E8A-4147-A177-3AD203B41FA5}">
                      <a16:colId xmlns:a16="http://schemas.microsoft.com/office/drawing/2014/main" val="1715298353"/>
                    </a:ext>
                  </a:extLst>
                </a:gridCol>
                <a:gridCol w="810491">
                  <a:extLst>
                    <a:ext uri="{9D8B030D-6E8A-4147-A177-3AD203B41FA5}">
                      <a16:colId xmlns:a16="http://schemas.microsoft.com/office/drawing/2014/main" val="1628743578"/>
                    </a:ext>
                  </a:extLst>
                </a:gridCol>
                <a:gridCol w="810491">
                  <a:extLst>
                    <a:ext uri="{9D8B030D-6E8A-4147-A177-3AD203B41FA5}">
                      <a16:colId xmlns:a16="http://schemas.microsoft.com/office/drawing/2014/main" val="2012178077"/>
                    </a:ext>
                  </a:extLst>
                </a:gridCol>
                <a:gridCol w="810491">
                  <a:extLst>
                    <a:ext uri="{9D8B030D-6E8A-4147-A177-3AD203B41FA5}">
                      <a16:colId xmlns:a16="http://schemas.microsoft.com/office/drawing/2014/main" val="1471448243"/>
                    </a:ext>
                  </a:extLst>
                </a:gridCol>
                <a:gridCol w="810491">
                  <a:extLst>
                    <a:ext uri="{9D8B030D-6E8A-4147-A177-3AD203B41FA5}">
                      <a16:colId xmlns:a16="http://schemas.microsoft.com/office/drawing/2014/main" val="3782533027"/>
                    </a:ext>
                  </a:extLst>
                </a:gridCol>
                <a:gridCol w="810491">
                  <a:extLst>
                    <a:ext uri="{9D8B030D-6E8A-4147-A177-3AD203B41FA5}">
                      <a16:colId xmlns:a16="http://schemas.microsoft.com/office/drawing/2014/main" val="2489259295"/>
                    </a:ext>
                  </a:extLst>
                </a:gridCol>
                <a:gridCol w="810491">
                  <a:extLst>
                    <a:ext uri="{9D8B030D-6E8A-4147-A177-3AD203B41FA5}">
                      <a16:colId xmlns:a16="http://schemas.microsoft.com/office/drawing/2014/main" val="3070918222"/>
                    </a:ext>
                  </a:extLst>
                </a:gridCol>
                <a:gridCol w="810491">
                  <a:extLst>
                    <a:ext uri="{9D8B030D-6E8A-4147-A177-3AD203B41FA5}">
                      <a16:colId xmlns:a16="http://schemas.microsoft.com/office/drawing/2014/main" val="1722872756"/>
                    </a:ext>
                  </a:extLst>
                </a:gridCol>
                <a:gridCol w="810491">
                  <a:extLst>
                    <a:ext uri="{9D8B030D-6E8A-4147-A177-3AD203B41FA5}">
                      <a16:colId xmlns:a16="http://schemas.microsoft.com/office/drawing/2014/main" val="32376627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µBump</a:t>
                      </a:r>
                    </a:p>
                    <a:p>
                      <a:pPr algn="ctr" fontAlgn="ctr"/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Pitchw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µBump</a:t>
                      </a:r>
                    </a:p>
                    <a:p>
                      <a:pPr algn="ctr" fontAlgn="ctr"/>
                      <a:r>
                        <a:rPr lang="en-US" sz="16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thicknes</a:t>
                      </a:r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µBump</a:t>
                      </a:r>
                    </a:p>
                    <a:p>
                      <a:pPr algn="ctr" fontAlgn="ctr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µBump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UnderFill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Adding</a:t>
                      </a:r>
                    </a:p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TS PDN </a:t>
                      </a:r>
                    </a:p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Via µBump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Adding Thermal Chimney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SRAM</a:t>
                      </a:r>
                    </a:p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Density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I/O</a:t>
                      </a:r>
                    </a:p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Duplex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Transfer Rate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Capacity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8440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µm</a:t>
                      </a:r>
                    </a:p>
                  </a:txBody>
                  <a:tcPr marL="18288" marR="18288" marT="18288" marB="18288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µm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µm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W/°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C·m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W/°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C·m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MB/mm</a:t>
                      </a:r>
                      <a:r>
                        <a:rPr lang="en-US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MT/s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037145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</a:t>
                      </a:r>
                    </a:p>
                  </a:txBody>
                  <a:tcPr marL="18288" marR="18288" marT="18288" marB="18288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 </a:t>
                      </a:r>
                    </a:p>
                  </a:txBody>
                  <a:tcPr marL="18288" marR="18288" marT="18288" marB="182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Full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323611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1.66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Half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0.8~3.2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2~16</a:t>
                      </a:r>
                    </a:p>
                  </a:txBody>
                  <a:tcPr marL="18288" marR="18288" marT="18288" marB="18288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009633"/>
                  </a:ext>
                </a:extLst>
              </a:tr>
            </a:tbl>
          </a:graphicData>
        </a:graphic>
      </p:graphicFrame>
      <p:sp>
        <p:nvSpPr>
          <p:cNvPr id="9" name="Line Callout 2 (Border and Accent Bar) 8">
            <a:extLst>
              <a:ext uri="{FF2B5EF4-FFF2-40B4-BE49-F238E27FC236}">
                <a16:creationId xmlns:a16="http://schemas.microsoft.com/office/drawing/2014/main" id="{3B4F758D-7470-C4FD-FD62-9805927033E0}"/>
              </a:ext>
            </a:extLst>
          </p:cNvPr>
          <p:cNvSpPr/>
          <p:nvPr/>
        </p:nvSpPr>
        <p:spPr>
          <a:xfrm>
            <a:off x="7315200" y="2819400"/>
            <a:ext cx="1857375" cy="1594104"/>
          </a:xfrm>
          <a:prstGeom prst="accentBorderCallout2">
            <a:avLst>
              <a:gd name="adj1" fmla="val 60962"/>
              <a:gd name="adj2" fmla="val -9102"/>
              <a:gd name="adj3" fmla="val 61347"/>
              <a:gd name="adj4" fmla="val -28206"/>
              <a:gd name="adj5" fmla="val 101141"/>
              <a:gd name="adj6" fmla="val -76484"/>
            </a:avLst>
          </a:prstGeom>
          <a:solidFill>
            <a:schemeClr val="accent6">
              <a:alpha val="67000"/>
            </a:schemeClr>
          </a:solidFill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120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Line Callout 2 (Border and Accent Bar) 9">
            <a:extLst>
              <a:ext uri="{FF2B5EF4-FFF2-40B4-BE49-F238E27FC236}">
                <a16:creationId xmlns:a16="http://schemas.microsoft.com/office/drawing/2014/main" id="{6B80ECBA-C9BD-2AB7-453D-0ACCF2C98DEB}"/>
              </a:ext>
            </a:extLst>
          </p:cNvPr>
          <p:cNvSpPr/>
          <p:nvPr/>
        </p:nvSpPr>
        <p:spPr>
          <a:xfrm>
            <a:off x="7315200" y="2819400"/>
            <a:ext cx="1857375" cy="1594104"/>
          </a:xfrm>
          <a:prstGeom prst="accentBorderCallout2">
            <a:avLst>
              <a:gd name="adj1" fmla="val 61246"/>
              <a:gd name="adj2" fmla="val -8860"/>
              <a:gd name="adj3" fmla="val 61347"/>
              <a:gd name="adj4" fmla="val -29744"/>
              <a:gd name="adj5" fmla="val 38210"/>
              <a:gd name="adj6" fmla="val -181001"/>
            </a:avLst>
          </a:prstGeom>
          <a:solidFill>
            <a:schemeClr val="accent6">
              <a:alpha val="67000"/>
            </a:schemeClr>
          </a:solidFill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1.1˚C ∆T (76% reduction) can be achieved with process change and </a:t>
            </a:r>
            <a:r>
              <a:rPr lang="en-US" sz="1200" dirty="0" err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dummification</a:t>
            </a:r>
            <a:r>
              <a:rPr lang="en-US" sz="12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A3A7BCF-20BB-65DB-FAC2-3D71DDCD3370}"/>
              </a:ext>
            </a:extLst>
          </p:cNvPr>
          <p:cNvGrpSpPr/>
          <p:nvPr/>
        </p:nvGrpSpPr>
        <p:grpSpPr>
          <a:xfrm>
            <a:off x="9677401" y="304800"/>
            <a:ext cx="2151184" cy="3646467"/>
            <a:chOff x="1143000" y="1524000"/>
            <a:chExt cx="2514600" cy="4455628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590C8B1-501F-8941-9F3F-5129DF2BDF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9845" b="98964" l="2381" r="97789">
                          <a14:foregroundMark x1="8844" y1="29016" x2="13095" y2="30570"/>
                          <a14:foregroundMark x1="22619" y1="27288" x2="39626" y2="21416"/>
                          <a14:foregroundMark x1="88605" y1="55440" x2="86224" y2="42314"/>
                          <a14:foregroundMark x1="50340" y1="85665" x2="17687" y2="76857"/>
                          <a14:foregroundMark x1="18878" y1="73230" x2="49490" y2="78066"/>
                          <a14:foregroundMark x1="44218" y1="80311" x2="75850" y2="83247"/>
                          <a14:foregroundMark x1="75850" y1="83247" x2="85544" y2="68566"/>
                          <a14:foregroundMark x1="85544" y1="68566" x2="95238" y2="26425"/>
                          <a14:foregroundMark x1="92007" y1="51295" x2="94898" y2="83765"/>
                          <a14:foregroundMark x1="94898" y1="83765" x2="90646" y2="87392"/>
                          <a14:foregroundMark x1="50340" y1="84974" x2="69728" y2="87392"/>
                          <a14:foregroundMark x1="69728" y1="87392" x2="82653" y2="87219"/>
                          <a14:foregroundMark x1="82653" y1="87219" x2="93537" y2="87737"/>
                          <a14:foregroundMark x1="95748" y1="20898" x2="97449" y2="94646"/>
                          <a14:foregroundMark x1="79592" y1="92573" x2="90306" y2="93437"/>
                          <a14:foregroundMark x1="93537" y1="97582" x2="98129" y2="99309"/>
                          <a14:foregroundMark x1="13435" y1="25216" x2="6463" y2="75993"/>
                          <a14:foregroundMark x1="2381" y1="29361" x2="3912" y2="43005"/>
                          <a14:foregroundMark x1="3912" y1="43005" x2="2381" y2="48359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143000" y="1827882"/>
              <a:ext cx="2514600" cy="2471835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0A4B5C12-B655-8B0E-D489-05FC6863DAA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43000" y="4566215"/>
              <a:ext cx="2514600" cy="804921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8D4E59F-301C-4D81-602B-D37A7941AB78}"/>
                </a:ext>
              </a:extLst>
            </p:cNvPr>
            <p:cNvSpPr txBox="1"/>
            <p:nvPr/>
          </p:nvSpPr>
          <p:spPr>
            <a:xfrm>
              <a:off x="1244919" y="1560028"/>
              <a:ext cx="2160103" cy="3404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Embedded SRAM Chiplet 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D76E1AD-F181-D935-A601-552BF041301B}"/>
                </a:ext>
              </a:extLst>
            </p:cNvPr>
            <p:cNvSpPr txBox="1"/>
            <p:nvPr/>
          </p:nvSpPr>
          <p:spPr>
            <a:xfrm>
              <a:off x="1199136" y="4094412"/>
              <a:ext cx="2197992" cy="3404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µBump connect to top die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019D9D6-F887-444D-BFB7-9AB6D40E65AE}"/>
                </a:ext>
              </a:extLst>
            </p:cNvPr>
            <p:cNvSpPr txBox="1"/>
            <p:nvPr/>
          </p:nvSpPr>
          <p:spPr>
            <a:xfrm>
              <a:off x="1217416" y="5389065"/>
              <a:ext cx="2195887" cy="3404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TSVs connect to Substrate</a:t>
              </a:r>
            </a:p>
          </p:txBody>
        </p:sp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6A8B5EFD-C259-ED89-4AA2-3FCF7D2E5764}"/>
                </a:ext>
              </a:extLst>
            </p:cNvPr>
            <p:cNvSpPr/>
            <p:nvPr/>
          </p:nvSpPr>
          <p:spPr>
            <a:xfrm>
              <a:off x="1143000" y="1524000"/>
              <a:ext cx="2514600" cy="4455628"/>
            </a:xfrm>
            <a:prstGeom prst="roundRect">
              <a:avLst/>
            </a:prstGeom>
            <a:solidFill>
              <a:srgbClr val="C00000">
                <a:alpha val="20000"/>
              </a:srgb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0F709B8-C3BB-BE0E-B8A5-E6DE8A9C9CB2}"/>
              </a:ext>
            </a:extLst>
          </p:cNvPr>
          <p:cNvGrpSpPr/>
          <p:nvPr/>
        </p:nvGrpSpPr>
        <p:grpSpPr>
          <a:xfrm>
            <a:off x="9677400" y="4049843"/>
            <a:ext cx="2151184" cy="2211255"/>
            <a:chOff x="4191000" y="2021856"/>
            <a:chExt cx="3302000" cy="3289300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D2247414-B9BA-6F1B-5637-370E9B1C7C1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191000" y="2021856"/>
              <a:ext cx="3302000" cy="3289300"/>
            </a:xfrm>
            <a:prstGeom prst="rect">
              <a:avLst/>
            </a:prstGeom>
          </p:spPr>
        </p:pic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484794BD-0A3A-0F54-3540-8439021C9356}"/>
                </a:ext>
              </a:extLst>
            </p:cNvPr>
            <p:cNvCxnSpPr/>
            <p:nvPr/>
          </p:nvCxnSpPr>
          <p:spPr>
            <a:xfrm>
              <a:off x="5257800" y="3691834"/>
              <a:ext cx="838200" cy="0"/>
            </a:xfrm>
            <a:prstGeom prst="straightConnector1">
              <a:avLst/>
            </a:prstGeom>
            <a:ln>
              <a:solidFill>
                <a:srgbClr val="FFFF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5EBADF57-509D-E4B7-F8C3-14A4897DBF2D}"/>
                </a:ext>
              </a:extLst>
            </p:cNvPr>
            <p:cNvCxnSpPr>
              <a:cxnSpLocks/>
            </p:cNvCxnSpPr>
            <p:nvPr/>
          </p:nvCxnSpPr>
          <p:spPr>
            <a:xfrm>
              <a:off x="6400800" y="2683220"/>
              <a:ext cx="0" cy="1295400"/>
            </a:xfrm>
            <a:prstGeom prst="straightConnector1">
              <a:avLst/>
            </a:prstGeom>
            <a:ln>
              <a:solidFill>
                <a:srgbClr val="FFFF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E12B036E-B5AF-F681-B2AE-8A509216999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029201" y="4034432"/>
              <a:ext cx="609599" cy="471803"/>
            </a:xfrm>
            <a:prstGeom prst="straightConnector1">
              <a:avLst/>
            </a:prstGeom>
            <a:ln>
              <a:solidFill>
                <a:srgbClr val="FFFF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0D43A00-1831-9128-C6B8-0526FA60BE3A}"/>
                </a:ext>
              </a:extLst>
            </p:cNvPr>
            <p:cNvSpPr txBox="1"/>
            <p:nvPr/>
          </p:nvSpPr>
          <p:spPr>
            <a:xfrm>
              <a:off x="5606358" y="3445613"/>
              <a:ext cx="365840" cy="22132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CD</a:t>
              </a:r>
              <a:r>
                <a:rPr lang="en-US" sz="1050" baseline="-25000" dirty="0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µB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FD23FCD-7198-6A18-0AB8-6BDE68FCD991}"/>
                </a:ext>
              </a:extLst>
            </p:cNvPr>
            <p:cNvSpPr txBox="1"/>
            <p:nvPr/>
          </p:nvSpPr>
          <p:spPr>
            <a:xfrm>
              <a:off x="6456601" y="3142079"/>
              <a:ext cx="206076" cy="22132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 err="1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</a:t>
              </a:r>
              <a:r>
                <a:rPr lang="en-US" sz="1050" baseline="-25000" dirty="0" err="1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µB</a:t>
              </a:r>
              <a:endParaRPr lang="en-US" sz="1050" baseline="-250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A4DA206-4A84-47DA-70CA-C1C687F6F2BB}"/>
                </a:ext>
              </a:extLst>
            </p:cNvPr>
            <p:cNvSpPr txBox="1"/>
            <p:nvPr/>
          </p:nvSpPr>
          <p:spPr>
            <a:xfrm>
              <a:off x="4724400" y="4239737"/>
              <a:ext cx="534869" cy="22132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 err="1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Pitch</a:t>
              </a:r>
              <a:r>
                <a:rPr lang="en-US" sz="1050" baseline="-25000" dirty="0" err="1">
                  <a:solidFill>
                    <a:srgbClr val="FFFF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µB</a:t>
              </a:r>
              <a:endParaRPr lang="en-US" sz="1050" baseline="-250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86D2C4BD-C5B4-56E5-F5E9-CC2A2CE737A0}"/>
              </a:ext>
            </a:extLst>
          </p:cNvPr>
          <p:cNvSpPr txBox="1"/>
          <p:nvPr/>
        </p:nvSpPr>
        <p:spPr>
          <a:xfrm>
            <a:off x="488077" y="6048344"/>
            <a:ext cx="90646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6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Early Engagement with Suppliers and Customer to achieve STCO before Design Start</a:t>
            </a:r>
          </a:p>
        </p:txBody>
      </p:sp>
    </p:spTree>
    <p:extLst>
      <p:ext uri="{BB962C8B-B14F-4D97-AF65-F5344CB8AC3E}">
        <p14:creationId xmlns:p14="http://schemas.microsoft.com/office/powerpoint/2010/main" val="4035920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FD40E17-FCA6-9390-5610-3A6268E06435}"/>
              </a:ext>
            </a:extLst>
          </p:cNvPr>
          <p:cNvGrpSpPr/>
          <p:nvPr/>
        </p:nvGrpSpPr>
        <p:grpSpPr>
          <a:xfrm>
            <a:off x="408278" y="1461221"/>
            <a:ext cx="4099199" cy="1282888"/>
            <a:chOff x="1850173" y="2199740"/>
            <a:chExt cx="4099199" cy="1282888"/>
          </a:xfrm>
        </p:grpSpPr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id="{22442DEE-0596-92C4-8E65-71BFF5FEFA68}"/>
                </a:ext>
              </a:extLst>
            </p:cNvPr>
            <p:cNvSpPr/>
            <p:nvPr/>
          </p:nvSpPr>
          <p:spPr>
            <a:xfrm>
              <a:off x="2433444" y="2543711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592798F1-6D21-2342-66F3-4A2016ECBBD6}"/>
                </a:ext>
              </a:extLst>
            </p:cNvPr>
            <p:cNvSpPr/>
            <p:nvPr/>
          </p:nvSpPr>
          <p:spPr>
            <a:xfrm>
              <a:off x="5088371" y="2554772"/>
              <a:ext cx="72197" cy="92785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02027F71-D25B-1881-DD5A-ED4748F3468F}"/>
                </a:ext>
              </a:extLst>
            </p:cNvPr>
            <p:cNvGrpSpPr/>
            <p:nvPr/>
          </p:nvGrpSpPr>
          <p:grpSpPr>
            <a:xfrm>
              <a:off x="1850173" y="2199740"/>
              <a:ext cx="4099199" cy="1276610"/>
              <a:chOff x="347244" y="3082852"/>
              <a:chExt cx="4099199" cy="1276610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8221C861-C586-2B71-4E92-AF3C5423CD5D}"/>
                  </a:ext>
                </a:extLst>
              </p:cNvPr>
              <p:cNvSpPr/>
              <p:nvPr/>
            </p:nvSpPr>
            <p:spPr>
              <a:xfrm>
                <a:off x="914404" y="3082852"/>
                <a:ext cx="2819399" cy="346149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CPU-PX</a:t>
                </a: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CEBA0BB-3AB1-C688-3F07-E7F8767E26A6}"/>
                  </a:ext>
                </a:extLst>
              </p:cNvPr>
              <p:cNvSpPr/>
              <p:nvPr/>
            </p:nvSpPr>
            <p:spPr>
              <a:xfrm>
                <a:off x="1066803" y="3429001"/>
                <a:ext cx="76200" cy="919753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0E3ECCC-793B-D7DA-0FE4-9B07EC810441}"/>
                  </a:ext>
                </a:extLst>
              </p:cNvPr>
              <p:cNvSpPr/>
              <p:nvPr/>
            </p:nvSpPr>
            <p:spPr>
              <a:xfrm>
                <a:off x="1219202" y="3429000"/>
                <a:ext cx="76200" cy="919753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A47B7F61-3E3E-A5FE-FB50-7EA602B02E9D}"/>
                  </a:ext>
                </a:extLst>
              </p:cNvPr>
              <p:cNvSpPr/>
              <p:nvPr/>
            </p:nvSpPr>
            <p:spPr>
              <a:xfrm>
                <a:off x="1371601" y="3429001"/>
                <a:ext cx="76200" cy="919753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D141B98-E922-76CF-A40F-C2349099906A}"/>
                  </a:ext>
                </a:extLst>
              </p:cNvPr>
              <p:cNvSpPr/>
              <p:nvPr/>
            </p:nvSpPr>
            <p:spPr>
              <a:xfrm>
                <a:off x="1524000" y="3429000"/>
                <a:ext cx="76200" cy="919753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DAADBE6-BD93-1607-7AE8-7301E44778BE}"/>
                  </a:ext>
                </a:extLst>
              </p:cNvPr>
              <p:cNvSpPr/>
              <p:nvPr/>
            </p:nvSpPr>
            <p:spPr>
              <a:xfrm>
                <a:off x="1701003" y="3439709"/>
                <a:ext cx="76200" cy="919753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4421CD94-A40C-FBA8-9033-FB536A3BC58D}"/>
                  </a:ext>
                </a:extLst>
              </p:cNvPr>
              <p:cNvSpPr/>
              <p:nvPr/>
            </p:nvSpPr>
            <p:spPr>
              <a:xfrm>
                <a:off x="1853402" y="4073212"/>
                <a:ext cx="89168" cy="286249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F5677DA-4061-40A5-B243-2E250778D550}"/>
                  </a:ext>
                </a:extLst>
              </p:cNvPr>
              <p:cNvSpPr/>
              <p:nvPr/>
            </p:nvSpPr>
            <p:spPr>
              <a:xfrm>
                <a:off x="2005801" y="4073213"/>
                <a:ext cx="76200" cy="286249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E3678100-E31A-DCA0-4DF5-3A1A0EB2A9AF}"/>
                  </a:ext>
                </a:extLst>
              </p:cNvPr>
              <p:cNvSpPr/>
              <p:nvPr/>
            </p:nvSpPr>
            <p:spPr>
              <a:xfrm>
                <a:off x="2158200" y="4073212"/>
                <a:ext cx="76200" cy="286249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03A22D9F-11F5-930F-EC9C-390D4232BE18}"/>
                  </a:ext>
                </a:extLst>
              </p:cNvPr>
              <p:cNvSpPr/>
              <p:nvPr/>
            </p:nvSpPr>
            <p:spPr>
              <a:xfrm>
                <a:off x="2337608" y="4062505"/>
                <a:ext cx="76200" cy="286249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163119C-42F4-ACA9-B2F3-9F8BE39D3E58}"/>
                  </a:ext>
                </a:extLst>
              </p:cNvPr>
              <p:cNvSpPr/>
              <p:nvPr/>
            </p:nvSpPr>
            <p:spPr>
              <a:xfrm>
                <a:off x="2490007" y="4062504"/>
                <a:ext cx="76200" cy="286249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A6759732-1816-41A2-3416-2647E975DF40}"/>
                  </a:ext>
                </a:extLst>
              </p:cNvPr>
              <p:cNvSpPr/>
              <p:nvPr/>
            </p:nvSpPr>
            <p:spPr>
              <a:xfrm>
                <a:off x="2642406" y="4062505"/>
                <a:ext cx="76200" cy="286249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173A1183-DB24-6397-F73C-108B15E8D6CE}"/>
                  </a:ext>
                </a:extLst>
              </p:cNvPr>
              <p:cNvSpPr/>
              <p:nvPr/>
            </p:nvSpPr>
            <p:spPr>
              <a:xfrm>
                <a:off x="2794805" y="4062504"/>
                <a:ext cx="76200" cy="286249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B9D7378F-EEFA-D367-B32A-932AB1E79252}"/>
                  </a:ext>
                </a:extLst>
              </p:cNvPr>
              <p:cNvSpPr/>
              <p:nvPr/>
            </p:nvSpPr>
            <p:spPr>
              <a:xfrm>
                <a:off x="2971808" y="3439709"/>
                <a:ext cx="76200" cy="919753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DA4E36F-E516-00A7-4150-721F1B9D1B93}"/>
                  </a:ext>
                </a:extLst>
              </p:cNvPr>
              <p:cNvSpPr/>
              <p:nvPr/>
            </p:nvSpPr>
            <p:spPr>
              <a:xfrm>
                <a:off x="3124207" y="3439708"/>
                <a:ext cx="76200" cy="919753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F86E46B3-0288-B20F-239B-A93F3DEBB079}"/>
                  </a:ext>
                </a:extLst>
              </p:cNvPr>
              <p:cNvSpPr/>
              <p:nvPr/>
            </p:nvSpPr>
            <p:spPr>
              <a:xfrm>
                <a:off x="3276606" y="3439709"/>
                <a:ext cx="76200" cy="919753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B5442EC-8CBD-541F-F204-8BE5FCA04A28}"/>
                  </a:ext>
                </a:extLst>
              </p:cNvPr>
              <p:cNvSpPr/>
              <p:nvPr/>
            </p:nvSpPr>
            <p:spPr>
              <a:xfrm>
                <a:off x="3429005" y="3439708"/>
                <a:ext cx="76200" cy="919753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064FBB8E-5B33-C81B-8FA9-6C239118A8E7}"/>
                  </a:ext>
                </a:extLst>
              </p:cNvPr>
              <p:cNvSpPr/>
              <p:nvPr/>
            </p:nvSpPr>
            <p:spPr>
              <a:xfrm>
                <a:off x="347244" y="3712500"/>
                <a:ext cx="4099199" cy="360713"/>
              </a:xfrm>
              <a:prstGeom prst="rect">
                <a:avLst/>
              </a:prstGeom>
              <a:solidFill>
                <a:srgbClr val="B68A1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Si Interposer / </a:t>
                </a:r>
                <a:r>
                  <a:rPr lang="en-US" sz="1400" dirty="0" err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MiM</a:t>
                </a:r>
                <a:r>
                  <a:rPr lang="en-US" sz="14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/ SRAM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060E6A37-AC5A-00FD-010A-0985D334BD8C}"/>
                  </a:ext>
                </a:extLst>
              </p:cNvPr>
              <p:cNvGrpSpPr/>
              <p:nvPr/>
            </p:nvGrpSpPr>
            <p:grpSpPr>
              <a:xfrm>
                <a:off x="1836494" y="3429145"/>
                <a:ext cx="259686" cy="296958"/>
                <a:chOff x="8884315" y="3418291"/>
                <a:chExt cx="1021685" cy="296958"/>
              </a:xfrm>
              <a:solidFill>
                <a:srgbClr val="FFC000"/>
              </a:solidFill>
            </p:grpSpPr>
            <p:sp>
              <p:nvSpPr>
                <p:cNvPr id="76" name="Rectangle 75">
                  <a:extLst>
                    <a:ext uri="{FF2B5EF4-FFF2-40B4-BE49-F238E27FC236}">
                      <a16:creationId xmlns:a16="http://schemas.microsoft.com/office/drawing/2014/main" id="{98680BD0-5864-18A6-BB2E-1AC793544EF2}"/>
                    </a:ext>
                  </a:extLst>
                </p:cNvPr>
                <p:cNvSpPr/>
                <p:nvPr/>
              </p:nvSpPr>
              <p:spPr>
                <a:xfrm>
                  <a:off x="8884315" y="3418292"/>
                  <a:ext cx="76200" cy="2862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Rectangle 76">
                  <a:extLst>
                    <a:ext uri="{FF2B5EF4-FFF2-40B4-BE49-F238E27FC236}">
                      <a16:creationId xmlns:a16="http://schemas.microsoft.com/office/drawing/2014/main" id="{D7302814-FB3F-539D-3731-AE256E371B08}"/>
                    </a:ext>
                  </a:extLst>
                </p:cNvPr>
                <p:cNvSpPr/>
                <p:nvPr/>
              </p:nvSpPr>
              <p:spPr>
                <a:xfrm>
                  <a:off x="9036714" y="3418293"/>
                  <a:ext cx="76200" cy="2862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Rectangle 77">
                  <a:extLst>
                    <a:ext uri="{FF2B5EF4-FFF2-40B4-BE49-F238E27FC236}">
                      <a16:creationId xmlns:a16="http://schemas.microsoft.com/office/drawing/2014/main" id="{FF74C5E0-DE63-A7EB-06C2-8036BBDAF438}"/>
                    </a:ext>
                  </a:extLst>
                </p:cNvPr>
                <p:cNvSpPr/>
                <p:nvPr/>
              </p:nvSpPr>
              <p:spPr>
                <a:xfrm>
                  <a:off x="9189113" y="3418292"/>
                  <a:ext cx="76200" cy="2862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69A4BC88-A2EB-4387-4E6E-2F95209D1BA0}"/>
                    </a:ext>
                  </a:extLst>
                </p:cNvPr>
                <p:cNvSpPr/>
                <p:nvPr/>
              </p:nvSpPr>
              <p:spPr>
                <a:xfrm>
                  <a:off x="9366116" y="3418291"/>
                  <a:ext cx="82676" cy="29695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>
                  <a:extLst>
                    <a:ext uri="{FF2B5EF4-FFF2-40B4-BE49-F238E27FC236}">
                      <a16:creationId xmlns:a16="http://schemas.microsoft.com/office/drawing/2014/main" id="{A8B6D996-1A7F-49A3-8CE4-518932973785}"/>
                    </a:ext>
                  </a:extLst>
                </p:cNvPr>
                <p:cNvSpPr/>
                <p:nvPr/>
              </p:nvSpPr>
              <p:spPr>
                <a:xfrm>
                  <a:off x="9518515" y="3418291"/>
                  <a:ext cx="76197" cy="296957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>
                  <a:extLst>
                    <a:ext uri="{FF2B5EF4-FFF2-40B4-BE49-F238E27FC236}">
                      <a16:creationId xmlns:a16="http://schemas.microsoft.com/office/drawing/2014/main" id="{D28B2490-5512-0ACB-5FBF-0CB9C682C998}"/>
                    </a:ext>
                  </a:extLst>
                </p:cNvPr>
                <p:cNvSpPr/>
                <p:nvPr/>
              </p:nvSpPr>
              <p:spPr>
                <a:xfrm>
                  <a:off x="9670914" y="3418292"/>
                  <a:ext cx="76200" cy="296957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48198EDE-6FE9-A569-B3C5-1B2472F23856}"/>
                    </a:ext>
                  </a:extLst>
                </p:cNvPr>
                <p:cNvSpPr/>
                <p:nvPr/>
              </p:nvSpPr>
              <p:spPr>
                <a:xfrm>
                  <a:off x="9823316" y="3418292"/>
                  <a:ext cx="82684" cy="296956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55D9FCA5-B533-0762-3D9F-AC840895065E}"/>
                  </a:ext>
                </a:extLst>
              </p:cNvPr>
              <p:cNvGrpSpPr/>
              <p:nvPr/>
            </p:nvGrpSpPr>
            <p:grpSpPr>
              <a:xfrm>
                <a:off x="2126596" y="3434353"/>
                <a:ext cx="259686" cy="296958"/>
                <a:chOff x="8884315" y="3418291"/>
                <a:chExt cx="1021685" cy="296958"/>
              </a:xfrm>
              <a:solidFill>
                <a:srgbClr val="FFC000"/>
              </a:solidFill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id="{E42D3108-A319-550C-3D16-6EAFA9D53356}"/>
                    </a:ext>
                  </a:extLst>
                </p:cNvPr>
                <p:cNvSpPr/>
                <p:nvPr/>
              </p:nvSpPr>
              <p:spPr>
                <a:xfrm>
                  <a:off x="8884315" y="3418292"/>
                  <a:ext cx="76200" cy="2862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id="{CADD16C7-2F8D-3BC7-B1A0-28D271B8C35D}"/>
                    </a:ext>
                  </a:extLst>
                </p:cNvPr>
                <p:cNvSpPr/>
                <p:nvPr/>
              </p:nvSpPr>
              <p:spPr>
                <a:xfrm>
                  <a:off x="9036714" y="3418293"/>
                  <a:ext cx="76200" cy="2862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id="{8040CCF6-CF33-54A8-73A9-65ABCC39B712}"/>
                    </a:ext>
                  </a:extLst>
                </p:cNvPr>
                <p:cNvSpPr/>
                <p:nvPr/>
              </p:nvSpPr>
              <p:spPr>
                <a:xfrm>
                  <a:off x="9189113" y="3418292"/>
                  <a:ext cx="76200" cy="2862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id="{9D226D9D-A22B-C462-1CD7-5D4ADCA3CF66}"/>
                    </a:ext>
                  </a:extLst>
                </p:cNvPr>
                <p:cNvSpPr/>
                <p:nvPr/>
              </p:nvSpPr>
              <p:spPr>
                <a:xfrm>
                  <a:off x="9366116" y="3418291"/>
                  <a:ext cx="82676" cy="29695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87">
                  <a:extLst>
                    <a:ext uri="{FF2B5EF4-FFF2-40B4-BE49-F238E27FC236}">
                      <a16:creationId xmlns:a16="http://schemas.microsoft.com/office/drawing/2014/main" id="{08F8CBDD-D267-5C39-4E70-8E31E24991A1}"/>
                    </a:ext>
                  </a:extLst>
                </p:cNvPr>
                <p:cNvSpPr/>
                <p:nvPr/>
              </p:nvSpPr>
              <p:spPr>
                <a:xfrm>
                  <a:off x="9518515" y="3418291"/>
                  <a:ext cx="76197" cy="296957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8956C365-821B-C62B-B6EE-8E5B975DBDB8}"/>
                    </a:ext>
                  </a:extLst>
                </p:cNvPr>
                <p:cNvSpPr/>
                <p:nvPr/>
              </p:nvSpPr>
              <p:spPr>
                <a:xfrm>
                  <a:off x="9670914" y="3418292"/>
                  <a:ext cx="76200" cy="296957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BC9583EE-383B-154A-151A-FCF2A1BF95F0}"/>
                    </a:ext>
                  </a:extLst>
                </p:cNvPr>
                <p:cNvSpPr/>
                <p:nvPr/>
              </p:nvSpPr>
              <p:spPr>
                <a:xfrm>
                  <a:off x="9823316" y="3418292"/>
                  <a:ext cx="82684" cy="296956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02A2E965-5F1A-55B5-F8E3-D46835F3E66A}"/>
                  </a:ext>
                </a:extLst>
              </p:cNvPr>
              <p:cNvGrpSpPr/>
              <p:nvPr/>
            </p:nvGrpSpPr>
            <p:grpSpPr>
              <a:xfrm>
                <a:off x="2412097" y="3431751"/>
                <a:ext cx="259686" cy="296958"/>
                <a:chOff x="8884315" y="3418291"/>
                <a:chExt cx="1021685" cy="296958"/>
              </a:xfrm>
              <a:solidFill>
                <a:srgbClr val="FFC000"/>
              </a:solidFill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id="{EC0C7A35-A11D-C9EE-B5B2-64C714CBCFCC}"/>
                    </a:ext>
                  </a:extLst>
                </p:cNvPr>
                <p:cNvSpPr/>
                <p:nvPr/>
              </p:nvSpPr>
              <p:spPr>
                <a:xfrm>
                  <a:off x="8884315" y="3418292"/>
                  <a:ext cx="76200" cy="2862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id="{22A4B15B-B351-4731-90D8-12F55DE926E7}"/>
                    </a:ext>
                  </a:extLst>
                </p:cNvPr>
                <p:cNvSpPr/>
                <p:nvPr/>
              </p:nvSpPr>
              <p:spPr>
                <a:xfrm>
                  <a:off x="9036714" y="3418293"/>
                  <a:ext cx="76200" cy="2862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Rectangle 93">
                  <a:extLst>
                    <a:ext uri="{FF2B5EF4-FFF2-40B4-BE49-F238E27FC236}">
                      <a16:creationId xmlns:a16="http://schemas.microsoft.com/office/drawing/2014/main" id="{03443672-58FE-AA04-AF2A-917FAEF5496C}"/>
                    </a:ext>
                  </a:extLst>
                </p:cNvPr>
                <p:cNvSpPr/>
                <p:nvPr/>
              </p:nvSpPr>
              <p:spPr>
                <a:xfrm>
                  <a:off x="9189113" y="3418292"/>
                  <a:ext cx="76200" cy="2862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id="{F63B7604-6474-8A3C-C271-E27BB7AA0E5A}"/>
                    </a:ext>
                  </a:extLst>
                </p:cNvPr>
                <p:cNvSpPr/>
                <p:nvPr/>
              </p:nvSpPr>
              <p:spPr>
                <a:xfrm>
                  <a:off x="9366116" y="3418291"/>
                  <a:ext cx="82676" cy="29695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Rectangle 95">
                  <a:extLst>
                    <a:ext uri="{FF2B5EF4-FFF2-40B4-BE49-F238E27FC236}">
                      <a16:creationId xmlns:a16="http://schemas.microsoft.com/office/drawing/2014/main" id="{763DFCBE-D347-AEDA-15F9-D0946C21DCFC}"/>
                    </a:ext>
                  </a:extLst>
                </p:cNvPr>
                <p:cNvSpPr/>
                <p:nvPr/>
              </p:nvSpPr>
              <p:spPr>
                <a:xfrm>
                  <a:off x="9518515" y="3418291"/>
                  <a:ext cx="76197" cy="296957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id="{5550FB2C-1301-61A8-1346-F11CAE608309}"/>
                    </a:ext>
                  </a:extLst>
                </p:cNvPr>
                <p:cNvSpPr/>
                <p:nvPr/>
              </p:nvSpPr>
              <p:spPr>
                <a:xfrm>
                  <a:off x="9670914" y="3418292"/>
                  <a:ext cx="76200" cy="296957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BCDDD28A-863E-26CE-5B69-52AD649C83DA}"/>
                    </a:ext>
                  </a:extLst>
                </p:cNvPr>
                <p:cNvSpPr/>
                <p:nvPr/>
              </p:nvSpPr>
              <p:spPr>
                <a:xfrm>
                  <a:off x="9823316" y="3418292"/>
                  <a:ext cx="82684" cy="296956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9743842C-D360-219C-6662-CE5F1249A0EF}"/>
                  </a:ext>
                </a:extLst>
              </p:cNvPr>
              <p:cNvGrpSpPr/>
              <p:nvPr/>
            </p:nvGrpSpPr>
            <p:grpSpPr>
              <a:xfrm>
                <a:off x="2651696" y="3434354"/>
                <a:ext cx="259686" cy="296958"/>
                <a:chOff x="8884315" y="3418291"/>
                <a:chExt cx="1021685" cy="296958"/>
              </a:xfrm>
              <a:solidFill>
                <a:srgbClr val="FFC000"/>
              </a:solidFill>
            </p:grpSpPr>
            <p:sp>
              <p:nvSpPr>
                <p:cNvPr id="100" name="Rectangle 99">
                  <a:extLst>
                    <a:ext uri="{FF2B5EF4-FFF2-40B4-BE49-F238E27FC236}">
                      <a16:creationId xmlns:a16="http://schemas.microsoft.com/office/drawing/2014/main" id="{84989971-FDF8-7434-DA63-7BAB3D412BDD}"/>
                    </a:ext>
                  </a:extLst>
                </p:cNvPr>
                <p:cNvSpPr/>
                <p:nvPr/>
              </p:nvSpPr>
              <p:spPr>
                <a:xfrm>
                  <a:off x="8884315" y="3418292"/>
                  <a:ext cx="76200" cy="2862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2ADD248E-45B3-911C-34AF-759B4DA438B1}"/>
                    </a:ext>
                  </a:extLst>
                </p:cNvPr>
                <p:cNvSpPr/>
                <p:nvPr/>
              </p:nvSpPr>
              <p:spPr>
                <a:xfrm>
                  <a:off x="9036714" y="3418293"/>
                  <a:ext cx="76200" cy="2862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Rectangle 101">
                  <a:extLst>
                    <a:ext uri="{FF2B5EF4-FFF2-40B4-BE49-F238E27FC236}">
                      <a16:creationId xmlns:a16="http://schemas.microsoft.com/office/drawing/2014/main" id="{5AC4FB26-79E1-EB2B-445B-D8406EF65B96}"/>
                    </a:ext>
                  </a:extLst>
                </p:cNvPr>
                <p:cNvSpPr/>
                <p:nvPr/>
              </p:nvSpPr>
              <p:spPr>
                <a:xfrm>
                  <a:off x="9189113" y="3418292"/>
                  <a:ext cx="76200" cy="2862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Rectangle 102">
                  <a:extLst>
                    <a:ext uri="{FF2B5EF4-FFF2-40B4-BE49-F238E27FC236}">
                      <a16:creationId xmlns:a16="http://schemas.microsoft.com/office/drawing/2014/main" id="{7B4843C7-33E3-639A-ED3A-DB3C38C742E8}"/>
                    </a:ext>
                  </a:extLst>
                </p:cNvPr>
                <p:cNvSpPr/>
                <p:nvPr/>
              </p:nvSpPr>
              <p:spPr>
                <a:xfrm>
                  <a:off x="9366116" y="3418291"/>
                  <a:ext cx="82676" cy="29695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Rectangle 103">
                  <a:extLst>
                    <a:ext uri="{FF2B5EF4-FFF2-40B4-BE49-F238E27FC236}">
                      <a16:creationId xmlns:a16="http://schemas.microsoft.com/office/drawing/2014/main" id="{7A1A3AE1-D034-FC5B-DD34-76FF34C14B1E}"/>
                    </a:ext>
                  </a:extLst>
                </p:cNvPr>
                <p:cNvSpPr/>
                <p:nvPr/>
              </p:nvSpPr>
              <p:spPr>
                <a:xfrm>
                  <a:off x="9518515" y="3418291"/>
                  <a:ext cx="76197" cy="296957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5" name="Rectangle 104">
                  <a:extLst>
                    <a:ext uri="{FF2B5EF4-FFF2-40B4-BE49-F238E27FC236}">
                      <a16:creationId xmlns:a16="http://schemas.microsoft.com/office/drawing/2014/main" id="{437C225D-E31F-FD8B-6422-4DD6F1534375}"/>
                    </a:ext>
                  </a:extLst>
                </p:cNvPr>
                <p:cNvSpPr/>
                <p:nvPr/>
              </p:nvSpPr>
              <p:spPr>
                <a:xfrm>
                  <a:off x="9670914" y="3418292"/>
                  <a:ext cx="76200" cy="296957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Rectangle 105">
                  <a:extLst>
                    <a:ext uri="{FF2B5EF4-FFF2-40B4-BE49-F238E27FC236}">
                      <a16:creationId xmlns:a16="http://schemas.microsoft.com/office/drawing/2014/main" id="{C6A0F0C8-6FA0-9B4B-ECA5-19D78B0298CC}"/>
                    </a:ext>
                  </a:extLst>
                </p:cNvPr>
                <p:cNvSpPr/>
                <p:nvPr/>
              </p:nvSpPr>
              <p:spPr>
                <a:xfrm>
                  <a:off x="9823316" y="3418292"/>
                  <a:ext cx="82684" cy="296956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90F40557-6A25-216B-B82A-4EAA5B698048}"/>
              </a:ext>
            </a:extLst>
          </p:cNvPr>
          <p:cNvGrpSpPr/>
          <p:nvPr/>
        </p:nvGrpSpPr>
        <p:grpSpPr>
          <a:xfrm>
            <a:off x="3227354" y="3704946"/>
            <a:ext cx="2819399" cy="1276610"/>
            <a:chOff x="7228653" y="1013410"/>
            <a:chExt cx="2819399" cy="1276610"/>
          </a:xfrm>
        </p:grpSpPr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A07FC619-09CA-3462-4D63-B5609BAD6BF4}"/>
                </a:ext>
              </a:extLst>
            </p:cNvPr>
            <p:cNvSpPr/>
            <p:nvPr/>
          </p:nvSpPr>
          <p:spPr>
            <a:xfrm>
              <a:off x="7228653" y="1013410"/>
              <a:ext cx="2819399" cy="346149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CPU-PX</a:t>
              </a:r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29AE7D46-D8E1-0FF8-E491-96A56BD8D45D}"/>
                </a:ext>
              </a:extLst>
            </p:cNvPr>
            <p:cNvSpPr/>
            <p:nvPr/>
          </p:nvSpPr>
          <p:spPr>
            <a:xfrm>
              <a:off x="7381052" y="1359559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1CF11495-DFCF-6D46-621C-A09D8A17ED29}"/>
                </a:ext>
              </a:extLst>
            </p:cNvPr>
            <p:cNvSpPr/>
            <p:nvPr/>
          </p:nvSpPr>
          <p:spPr>
            <a:xfrm>
              <a:off x="7533451" y="1359558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89746AD3-E13E-E1C3-7B04-D3C6374FC49F}"/>
                </a:ext>
              </a:extLst>
            </p:cNvPr>
            <p:cNvSpPr/>
            <p:nvPr/>
          </p:nvSpPr>
          <p:spPr>
            <a:xfrm>
              <a:off x="7685850" y="1359559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FE697690-B250-5D2F-F900-2B7C90BAB8FE}"/>
                </a:ext>
              </a:extLst>
            </p:cNvPr>
            <p:cNvSpPr/>
            <p:nvPr/>
          </p:nvSpPr>
          <p:spPr>
            <a:xfrm>
              <a:off x="7838249" y="1359558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CF2283CC-824E-C145-56A9-445291A46C88}"/>
                </a:ext>
              </a:extLst>
            </p:cNvPr>
            <p:cNvSpPr/>
            <p:nvPr/>
          </p:nvSpPr>
          <p:spPr>
            <a:xfrm>
              <a:off x="8015252" y="1354205"/>
              <a:ext cx="85090" cy="93581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4D4131FE-C653-3D0E-0B24-1346CEF88255}"/>
                </a:ext>
              </a:extLst>
            </p:cNvPr>
            <p:cNvSpPr/>
            <p:nvPr/>
          </p:nvSpPr>
          <p:spPr>
            <a:xfrm>
              <a:off x="8167651" y="1354206"/>
              <a:ext cx="72117" cy="93581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96FD8E9C-E531-0E27-6037-F9F749081C30}"/>
                </a:ext>
              </a:extLst>
            </p:cNvPr>
            <p:cNvSpPr/>
            <p:nvPr/>
          </p:nvSpPr>
          <p:spPr>
            <a:xfrm>
              <a:off x="8320049" y="1354205"/>
              <a:ext cx="82685" cy="93581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FEAC78CD-A9EE-FA71-92FE-058C16F6252F}"/>
                </a:ext>
              </a:extLst>
            </p:cNvPr>
            <p:cNvSpPr/>
            <p:nvPr/>
          </p:nvSpPr>
          <p:spPr>
            <a:xfrm>
              <a:off x="8472449" y="1364914"/>
              <a:ext cx="69715" cy="92510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F1DD7EB7-039E-8523-B027-ADE0E34410F4}"/>
                </a:ext>
              </a:extLst>
            </p:cNvPr>
            <p:cNvSpPr/>
            <p:nvPr/>
          </p:nvSpPr>
          <p:spPr>
            <a:xfrm>
              <a:off x="8651857" y="1359559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Rectangle 168">
              <a:extLst>
                <a:ext uri="{FF2B5EF4-FFF2-40B4-BE49-F238E27FC236}">
                  <a16:creationId xmlns:a16="http://schemas.microsoft.com/office/drawing/2014/main" id="{9B17D912-79BE-F388-A6EB-CB5B9ECE6C2C}"/>
                </a:ext>
              </a:extLst>
            </p:cNvPr>
            <p:cNvSpPr/>
            <p:nvPr/>
          </p:nvSpPr>
          <p:spPr>
            <a:xfrm>
              <a:off x="8804256" y="1993063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20411789-55D8-2A63-32A9-49E444D1C48E}"/>
                </a:ext>
              </a:extLst>
            </p:cNvPr>
            <p:cNvSpPr/>
            <p:nvPr/>
          </p:nvSpPr>
          <p:spPr>
            <a:xfrm>
              <a:off x="8956655" y="1993064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BEA2B60B-7E3C-6D2B-5A96-F5B348C27667}"/>
                </a:ext>
              </a:extLst>
            </p:cNvPr>
            <p:cNvSpPr/>
            <p:nvPr/>
          </p:nvSpPr>
          <p:spPr>
            <a:xfrm>
              <a:off x="9109054" y="1993063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B5E30232-E48F-A1F5-E3F1-703ACC1A0588}"/>
                </a:ext>
              </a:extLst>
            </p:cNvPr>
            <p:cNvSpPr/>
            <p:nvPr/>
          </p:nvSpPr>
          <p:spPr>
            <a:xfrm>
              <a:off x="9286057" y="2003772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6B95103A-BFAA-C528-30ED-CEBEAD0F0D3C}"/>
                </a:ext>
              </a:extLst>
            </p:cNvPr>
            <p:cNvSpPr/>
            <p:nvPr/>
          </p:nvSpPr>
          <p:spPr>
            <a:xfrm>
              <a:off x="9438456" y="2003771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04EAA3BE-80DF-2649-8789-1153951767D4}"/>
                </a:ext>
              </a:extLst>
            </p:cNvPr>
            <p:cNvSpPr/>
            <p:nvPr/>
          </p:nvSpPr>
          <p:spPr>
            <a:xfrm>
              <a:off x="9590855" y="2003772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D5729874-66E4-ED05-CC3D-9481C6CED697}"/>
                </a:ext>
              </a:extLst>
            </p:cNvPr>
            <p:cNvSpPr/>
            <p:nvPr/>
          </p:nvSpPr>
          <p:spPr>
            <a:xfrm>
              <a:off x="9743254" y="2003771"/>
              <a:ext cx="76200" cy="28624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8F79656D-2773-541D-B284-24465C73E3BE}"/>
                </a:ext>
              </a:extLst>
            </p:cNvPr>
            <p:cNvGrpSpPr/>
            <p:nvPr/>
          </p:nvGrpSpPr>
          <p:grpSpPr>
            <a:xfrm>
              <a:off x="8797772" y="1354204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177" name="Rectangle 176">
                <a:extLst>
                  <a:ext uri="{FF2B5EF4-FFF2-40B4-BE49-F238E27FC236}">
                    <a16:creationId xmlns:a16="http://schemas.microsoft.com/office/drawing/2014/main" id="{6590573D-6F9C-75C9-5C16-77EF68FF6762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Rectangle 177">
                <a:extLst>
                  <a:ext uri="{FF2B5EF4-FFF2-40B4-BE49-F238E27FC236}">
                    <a16:creationId xmlns:a16="http://schemas.microsoft.com/office/drawing/2014/main" id="{C90AC887-DF1F-68F8-EEA1-94375F202151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77F27337-D18C-2ABB-06C0-29D8774EFF32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0" name="Rectangle 179">
                <a:extLst>
                  <a:ext uri="{FF2B5EF4-FFF2-40B4-BE49-F238E27FC236}">
                    <a16:creationId xmlns:a16="http://schemas.microsoft.com/office/drawing/2014/main" id="{BABA7555-78AA-F2EA-CD76-1DC387DCD8D9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Rectangle 180">
                <a:extLst>
                  <a:ext uri="{FF2B5EF4-FFF2-40B4-BE49-F238E27FC236}">
                    <a16:creationId xmlns:a16="http://schemas.microsoft.com/office/drawing/2014/main" id="{5B26A7BB-F74A-7CF5-C202-62A7E0C72612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Rectangle 181">
                <a:extLst>
                  <a:ext uri="{FF2B5EF4-FFF2-40B4-BE49-F238E27FC236}">
                    <a16:creationId xmlns:a16="http://schemas.microsoft.com/office/drawing/2014/main" id="{B7DC7EF2-2F3C-E7C3-C367-AB0662F823BF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6EC64D55-8BCC-C237-6FEF-D05B8580B9D6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01462785-AE27-07FD-A5DB-E284C6774176}"/>
                </a:ext>
              </a:extLst>
            </p:cNvPr>
            <p:cNvGrpSpPr/>
            <p:nvPr/>
          </p:nvGrpSpPr>
          <p:grpSpPr>
            <a:xfrm>
              <a:off x="9087874" y="1359412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D2AD3B30-C7B1-4598-DC23-871AD734E76C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>
                <a:extLst>
                  <a:ext uri="{FF2B5EF4-FFF2-40B4-BE49-F238E27FC236}">
                    <a16:creationId xmlns:a16="http://schemas.microsoft.com/office/drawing/2014/main" id="{31B88D69-79D8-5FCD-FEB4-730067BC99EB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Rectangle 186">
                <a:extLst>
                  <a:ext uri="{FF2B5EF4-FFF2-40B4-BE49-F238E27FC236}">
                    <a16:creationId xmlns:a16="http://schemas.microsoft.com/office/drawing/2014/main" id="{EA1C037D-8917-2264-F3ED-06B53DCDEFCC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8" name="Rectangle 187">
                <a:extLst>
                  <a:ext uri="{FF2B5EF4-FFF2-40B4-BE49-F238E27FC236}">
                    <a16:creationId xmlns:a16="http://schemas.microsoft.com/office/drawing/2014/main" id="{D58FB486-F058-A85F-2FB6-7617A81EDF8E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Rectangle 188">
                <a:extLst>
                  <a:ext uri="{FF2B5EF4-FFF2-40B4-BE49-F238E27FC236}">
                    <a16:creationId xmlns:a16="http://schemas.microsoft.com/office/drawing/2014/main" id="{9000CBBB-363C-FEF1-FD0E-3F74AA56E57B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6B3FB2C5-D7E6-0CA6-4732-9EA72CC80FAE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72C8439F-7E61-DC9E-6A69-81F0BC7B1BF3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683E3DEE-86C4-EEAD-687E-774AA567CB4C}"/>
                </a:ext>
              </a:extLst>
            </p:cNvPr>
            <p:cNvGrpSpPr/>
            <p:nvPr/>
          </p:nvGrpSpPr>
          <p:grpSpPr>
            <a:xfrm>
              <a:off x="9373375" y="1356810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193" name="Rectangle 192">
                <a:extLst>
                  <a:ext uri="{FF2B5EF4-FFF2-40B4-BE49-F238E27FC236}">
                    <a16:creationId xmlns:a16="http://schemas.microsoft.com/office/drawing/2014/main" id="{EB73708C-842C-F408-3137-DB82CF7EECC7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Rectangle 193">
                <a:extLst>
                  <a:ext uri="{FF2B5EF4-FFF2-40B4-BE49-F238E27FC236}">
                    <a16:creationId xmlns:a16="http://schemas.microsoft.com/office/drawing/2014/main" id="{BB36998E-3F9C-00A5-0094-00B795CAB4A4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19E01A6D-2A59-E86A-1AD7-7D1CAF4E24E1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6" name="Rectangle 195">
                <a:extLst>
                  <a:ext uri="{FF2B5EF4-FFF2-40B4-BE49-F238E27FC236}">
                    <a16:creationId xmlns:a16="http://schemas.microsoft.com/office/drawing/2014/main" id="{187DEB34-F49E-0124-8AFA-47873D555784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Rectangle 196">
                <a:extLst>
                  <a:ext uri="{FF2B5EF4-FFF2-40B4-BE49-F238E27FC236}">
                    <a16:creationId xmlns:a16="http://schemas.microsoft.com/office/drawing/2014/main" id="{36C300AA-3D5F-0711-EAC5-BBF9F877D174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Rectangle 197">
                <a:extLst>
                  <a:ext uri="{FF2B5EF4-FFF2-40B4-BE49-F238E27FC236}">
                    <a16:creationId xmlns:a16="http://schemas.microsoft.com/office/drawing/2014/main" id="{6CBAA485-2893-96E6-F5F5-D4BFAE3802DE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D70101ED-AEA0-D491-598E-B16A24382A7D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7172C75F-60DF-F79D-D74F-5F620CD686A5}"/>
                </a:ext>
              </a:extLst>
            </p:cNvPr>
            <p:cNvGrpSpPr/>
            <p:nvPr/>
          </p:nvGrpSpPr>
          <p:grpSpPr>
            <a:xfrm>
              <a:off x="9612974" y="1359413"/>
              <a:ext cx="259686" cy="296958"/>
              <a:chOff x="8884315" y="3418291"/>
              <a:chExt cx="1021685" cy="296958"/>
            </a:xfrm>
            <a:solidFill>
              <a:srgbClr val="FFC000"/>
            </a:solidFill>
          </p:grpSpPr>
          <p:sp>
            <p:nvSpPr>
              <p:cNvPr id="201" name="Rectangle 200">
                <a:extLst>
                  <a:ext uri="{FF2B5EF4-FFF2-40B4-BE49-F238E27FC236}">
                    <a16:creationId xmlns:a16="http://schemas.microsoft.com/office/drawing/2014/main" id="{ECA40AAD-CEED-BBB0-C5B6-9392E801607B}"/>
                  </a:ext>
                </a:extLst>
              </p:cNvPr>
              <p:cNvSpPr/>
              <p:nvPr/>
            </p:nvSpPr>
            <p:spPr>
              <a:xfrm>
                <a:off x="8884315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Rectangle 201">
                <a:extLst>
                  <a:ext uri="{FF2B5EF4-FFF2-40B4-BE49-F238E27FC236}">
                    <a16:creationId xmlns:a16="http://schemas.microsoft.com/office/drawing/2014/main" id="{148F27A5-3379-6189-E861-07B459502193}"/>
                  </a:ext>
                </a:extLst>
              </p:cNvPr>
              <p:cNvSpPr/>
              <p:nvPr/>
            </p:nvSpPr>
            <p:spPr>
              <a:xfrm>
                <a:off x="9036714" y="3418293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Rectangle 202">
                <a:extLst>
                  <a:ext uri="{FF2B5EF4-FFF2-40B4-BE49-F238E27FC236}">
                    <a16:creationId xmlns:a16="http://schemas.microsoft.com/office/drawing/2014/main" id="{29A3753C-A801-E34B-840E-241904DDF4A7}"/>
                  </a:ext>
                </a:extLst>
              </p:cNvPr>
              <p:cNvSpPr/>
              <p:nvPr/>
            </p:nvSpPr>
            <p:spPr>
              <a:xfrm>
                <a:off x="9189113" y="3418292"/>
                <a:ext cx="76200" cy="2862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Rectangle 203">
                <a:extLst>
                  <a:ext uri="{FF2B5EF4-FFF2-40B4-BE49-F238E27FC236}">
                    <a16:creationId xmlns:a16="http://schemas.microsoft.com/office/drawing/2014/main" id="{7547FC37-F710-08E5-5165-1E8E64242905}"/>
                  </a:ext>
                </a:extLst>
              </p:cNvPr>
              <p:cNvSpPr/>
              <p:nvPr/>
            </p:nvSpPr>
            <p:spPr>
              <a:xfrm>
                <a:off x="9366116" y="3418291"/>
                <a:ext cx="82676" cy="29695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" name="Rectangle 204">
                <a:extLst>
                  <a:ext uri="{FF2B5EF4-FFF2-40B4-BE49-F238E27FC236}">
                    <a16:creationId xmlns:a16="http://schemas.microsoft.com/office/drawing/2014/main" id="{92B74680-D126-A1D4-AD40-C7995C4A0A12}"/>
                  </a:ext>
                </a:extLst>
              </p:cNvPr>
              <p:cNvSpPr/>
              <p:nvPr/>
            </p:nvSpPr>
            <p:spPr>
              <a:xfrm>
                <a:off x="9518515" y="3418291"/>
                <a:ext cx="76197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6" name="Rectangle 205">
                <a:extLst>
                  <a:ext uri="{FF2B5EF4-FFF2-40B4-BE49-F238E27FC236}">
                    <a16:creationId xmlns:a16="http://schemas.microsoft.com/office/drawing/2014/main" id="{EB84E581-9C6A-75E2-DF50-40DCE132CC1A}"/>
                  </a:ext>
                </a:extLst>
              </p:cNvPr>
              <p:cNvSpPr/>
              <p:nvPr/>
            </p:nvSpPr>
            <p:spPr>
              <a:xfrm>
                <a:off x="9670914" y="3418292"/>
                <a:ext cx="76200" cy="29695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Rectangle 206">
                <a:extLst>
                  <a:ext uri="{FF2B5EF4-FFF2-40B4-BE49-F238E27FC236}">
                    <a16:creationId xmlns:a16="http://schemas.microsoft.com/office/drawing/2014/main" id="{0D6DC572-041F-8690-FDE3-828E235A73F0}"/>
                  </a:ext>
                </a:extLst>
              </p:cNvPr>
              <p:cNvSpPr/>
              <p:nvPr/>
            </p:nvSpPr>
            <p:spPr>
              <a:xfrm>
                <a:off x="9823316" y="3418292"/>
                <a:ext cx="82684" cy="2969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8" name="Rectangle 207">
              <a:extLst>
                <a:ext uri="{FF2B5EF4-FFF2-40B4-BE49-F238E27FC236}">
                  <a16:creationId xmlns:a16="http://schemas.microsoft.com/office/drawing/2014/main" id="{A0C61AFA-CCA9-5168-5FE9-49894213D70C}"/>
                </a:ext>
              </a:extLst>
            </p:cNvPr>
            <p:cNvSpPr/>
            <p:nvPr/>
          </p:nvSpPr>
          <p:spPr>
            <a:xfrm>
              <a:off x="8777247" y="1643058"/>
              <a:ext cx="1118397" cy="360713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SRAM</a:t>
              </a:r>
            </a:p>
          </p:txBody>
        </p:sp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5C090B94-913F-C04B-A1EE-0277298811CB}"/>
                </a:ext>
              </a:extLst>
            </p:cNvPr>
            <p:cNvSpPr/>
            <p:nvPr/>
          </p:nvSpPr>
          <p:spPr>
            <a:xfrm>
              <a:off x="7637427" y="1632350"/>
              <a:ext cx="806218" cy="360713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DTC</a:t>
              </a:r>
            </a:p>
          </p:txBody>
        </p:sp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D361C39E-2CE9-A1EC-5869-C006E0F45502}"/>
                </a:ext>
              </a:extLst>
            </p:cNvPr>
            <p:cNvSpPr/>
            <p:nvPr/>
          </p:nvSpPr>
          <p:spPr>
            <a:xfrm>
              <a:off x="9949330" y="1355506"/>
              <a:ext cx="72197" cy="92785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CF374F71-0173-D5D1-3FD2-FEBCF502DF9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982199" y="1276662"/>
              <a:ext cx="240" cy="77542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C82348FA-4787-3BF9-EA3D-000A4BFAF72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25836" y="1309300"/>
              <a:ext cx="480497" cy="10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D441FCBB-CB47-C29F-2126-E8729EBDDFC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700112" y="1284695"/>
              <a:ext cx="240" cy="77542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16CB7743-AB25-07FF-5957-19FC2805E6B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677227" y="1312338"/>
              <a:ext cx="480497" cy="10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4" name="Rectangle 223">
              <a:extLst>
                <a:ext uri="{FF2B5EF4-FFF2-40B4-BE49-F238E27FC236}">
                  <a16:creationId xmlns:a16="http://schemas.microsoft.com/office/drawing/2014/main" id="{AC15312D-C650-39B6-B9BB-059FC97A82F0}"/>
                </a:ext>
              </a:extLst>
            </p:cNvPr>
            <p:cNvSpPr/>
            <p:nvPr/>
          </p:nvSpPr>
          <p:spPr>
            <a:xfrm>
              <a:off x="7253796" y="1352829"/>
              <a:ext cx="76200" cy="91975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7" name="Title 236">
            <a:extLst>
              <a:ext uri="{FF2B5EF4-FFF2-40B4-BE49-F238E27FC236}">
                <a16:creationId xmlns:a16="http://schemas.microsoft.com/office/drawing/2014/main" id="{EF3BB727-6BCE-B2A5-6985-5A83131EE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Embedded Features impede Effective Power Delivery  </a:t>
            </a:r>
          </a:p>
        </p:txBody>
      </p:sp>
      <p:sp>
        <p:nvSpPr>
          <p:cNvPr id="238" name="Content Placeholder 237">
            <a:extLst>
              <a:ext uri="{FF2B5EF4-FFF2-40B4-BE49-F238E27FC236}">
                <a16:creationId xmlns:a16="http://schemas.microsoft.com/office/drawing/2014/main" id="{FE8D8E0B-AEE2-F115-FCA9-A06C2B76D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320" y="5276013"/>
            <a:ext cx="10363200" cy="1025478"/>
          </a:xfrm>
        </p:spPr>
        <p:txBody>
          <a:bodyPr/>
          <a:lstStyle/>
          <a:p>
            <a:r>
              <a:rPr lang="en-US" sz="2400" dirty="0"/>
              <a:t>design requirement vs. physical constraint</a:t>
            </a:r>
          </a:p>
          <a:p>
            <a:r>
              <a:rPr lang="en-US" sz="2400" dirty="0"/>
              <a:t>Yet another example of pathfinding engagement for product leadership</a:t>
            </a:r>
          </a:p>
        </p:txBody>
      </p:sp>
      <p:sp>
        <p:nvSpPr>
          <p:cNvPr id="140" name="Down Arrow 139">
            <a:extLst>
              <a:ext uri="{FF2B5EF4-FFF2-40B4-BE49-F238E27FC236}">
                <a16:creationId xmlns:a16="http://schemas.microsoft.com/office/drawing/2014/main" id="{F7D87AF3-BDC9-CBD6-B071-61463D470EA8}"/>
              </a:ext>
            </a:extLst>
          </p:cNvPr>
          <p:cNvSpPr/>
          <p:nvPr/>
        </p:nvSpPr>
        <p:spPr>
          <a:xfrm rot="19432416">
            <a:off x="2855838" y="2971800"/>
            <a:ext cx="558001" cy="657305"/>
          </a:xfrm>
          <a:prstGeom prst="downArrow">
            <a:avLst>
              <a:gd name="adj1" fmla="val 40274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89856036-ED3B-54D8-64A7-2C2FF9CBB8C5}"/>
              </a:ext>
            </a:extLst>
          </p:cNvPr>
          <p:cNvGrpSpPr/>
          <p:nvPr/>
        </p:nvGrpSpPr>
        <p:grpSpPr>
          <a:xfrm>
            <a:off x="5541249" y="1468239"/>
            <a:ext cx="2859773" cy="2121718"/>
            <a:chOff x="5541249" y="1468239"/>
            <a:chExt cx="2859773" cy="2121718"/>
          </a:xfrm>
        </p:grpSpPr>
        <p:grpSp>
          <p:nvGrpSpPr>
            <p:cNvPr id="231" name="Group 230">
              <a:extLst>
                <a:ext uri="{FF2B5EF4-FFF2-40B4-BE49-F238E27FC236}">
                  <a16:creationId xmlns:a16="http://schemas.microsoft.com/office/drawing/2014/main" id="{9CA5B2F0-425F-B597-336F-14EA876DCA27}"/>
                </a:ext>
              </a:extLst>
            </p:cNvPr>
            <p:cNvGrpSpPr/>
            <p:nvPr/>
          </p:nvGrpSpPr>
          <p:grpSpPr>
            <a:xfrm>
              <a:off x="5581623" y="1468239"/>
              <a:ext cx="2819399" cy="1277675"/>
              <a:chOff x="7103895" y="4172209"/>
              <a:chExt cx="2819399" cy="1277675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9217D23E-6A87-385B-8A9B-5FFF378DB9BB}"/>
                  </a:ext>
                </a:extLst>
              </p:cNvPr>
              <p:cNvSpPr/>
              <p:nvPr/>
            </p:nvSpPr>
            <p:spPr>
              <a:xfrm>
                <a:off x="7103895" y="4172209"/>
                <a:ext cx="2819399" cy="346149"/>
              </a:xfrm>
              <a:prstGeom prst="rect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CPU-PX</a:t>
                </a: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76A4485F-6B73-FD1F-7EBD-C9CB3F0E8A5E}"/>
                  </a:ext>
                </a:extLst>
              </p:cNvPr>
              <p:cNvSpPr/>
              <p:nvPr/>
            </p:nvSpPr>
            <p:spPr>
              <a:xfrm>
                <a:off x="7256294" y="4518358"/>
                <a:ext cx="76200" cy="919753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D528D5E4-3FF9-3725-9F44-3D67ECA94F9E}"/>
                  </a:ext>
                </a:extLst>
              </p:cNvPr>
              <p:cNvSpPr/>
              <p:nvPr/>
            </p:nvSpPr>
            <p:spPr>
              <a:xfrm>
                <a:off x="7408693" y="4518357"/>
                <a:ext cx="76200" cy="919753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AE6D0652-E0AF-15A0-9781-DDAD66DE360F}"/>
                  </a:ext>
                </a:extLst>
              </p:cNvPr>
              <p:cNvSpPr/>
              <p:nvPr/>
            </p:nvSpPr>
            <p:spPr>
              <a:xfrm>
                <a:off x="7561092" y="4518358"/>
                <a:ext cx="76200" cy="919753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8EA3E81D-6B4C-4F27-B586-4DE3975BF0F3}"/>
                  </a:ext>
                </a:extLst>
              </p:cNvPr>
              <p:cNvSpPr/>
              <p:nvPr/>
            </p:nvSpPr>
            <p:spPr>
              <a:xfrm>
                <a:off x="7713491" y="4518357"/>
                <a:ext cx="76200" cy="919753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E30E70CA-9329-1D33-B223-53A16B9948F9}"/>
                  </a:ext>
                </a:extLst>
              </p:cNvPr>
              <p:cNvSpPr/>
              <p:nvPr/>
            </p:nvSpPr>
            <p:spPr>
              <a:xfrm>
                <a:off x="7890494" y="4513004"/>
                <a:ext cx="85090" cy="935815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75711382-53AB-2DF1-EEB1-22F13D48062A}"/>
                  </a:ext>
                </a:extLst>
              </p:cNvPr>
              <p:cNvSpPr/>
              <p:nvPr/>
            </p:nvSpPr>
            <p:spPr>
              <a:xfrm>
                <a:off x="8042893" y="4513005"/>
                <a:ext cx="72117" cy="935814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0E7D4C62-BB7D-BD9E-85F6-D31AC8453123}"/>
                  </a:ext>
                </a:extLst>
              </p:cNvPr>
              <p:cNvSpPr/>
              <p:nvPr/>
            </p:nvSpPr>
            <p:spPr>
              <a:xfrm>
                <a:off x="8195291" y="4513004"/>
                <a:ext cx="82685" cy="935815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986F66C1-F970-0362-EC55-862368248FDB}"/>
                  </a:ext>
                </a:extLst>
              </p:cNvPr>
              <p:cNvSpPr/>
              <p:nvPr/>
            </p:nvSpPr>
            <p:spPr>
              <a:xfrm>
                <a:off x="8347691" y="4523713"/>
                <a:ext cx="69715" cy="925106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D595FA24-DEEC-D830-C200-06F719504BA1}"/>
                  </a:ext>
                </a:extLst>
              </p:cNvPr>
              <p:cNvSpPr/>
              <p:nvPr/>
            </p:nvSpPr>
            <p:spPr>
              <a:xfrm>
                <a:off x="9151728" y="4513003"/>
                <a:ext cx="76200" cy="919753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983651EE-BEC0-A45C-5C38-F5845AD4D2C7}"/>
                  </a:ext>
                </a:extLst>
              </p:cNvPr>
              <p:cNvSpPr/>
              <p:nvPr/>
            </p:nvSpPr>
            <p:spPr>
              <a:xfrm>
                <a:off x="8490153" y="5151862"/>
                <a:ext cx="76200" cy="286248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C895A355-8BB9-EC6B-E9EA-349C43159F07}"/>
                  </a:ext>
                </a:extLst>
              </p:cNvPr>
              <p:cNvSpPr/>
              <p:nvPr/>
            </p:nvSpPr>
            <p:spPr>
              <a:xfrm>
                <a:off x="8642552" y="5151863"/>
                <a:ext cx="76200" cy="286248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5A540722-B4C5-4CEC-CD0D-73B171896F40}"/>
                  </a:ext>
                </a:extLst>
              </p:cNvPr>
              <p:cNvSpPr/>
              <p:nvPr/>
            </p:nvSpPr>
            <p:spPr>
              <a:xfrm>
                <a:off x="8794951" y="5151862"/>
                <a:ext cx="76200" cy="286248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15429AA4-97FC-518E-35CB-F39FB2692B62}"/>
                  </a:ext>
                </a:extLst>
              </p:cNvPr>
              <p:cNvSpPr/>
              <p:nvPr/>
            </p:nvSpPr>
            <p:spPr>
              <a:xfrm>
                <a:off x="8971954" y="5162571"/>
                <a:ext cx="76200" cy="286248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B3655ED6-91B8-C55E-8B81-55E6ADABC59B}"/>
                  </a:ext>
                </a:extLst>
              </p:cNvPr>
              <p:cNvSpPr/>
              <p:nvPr/>
            </p:nvSpPr>
            <p:spPr>
              <a:xfrm>
                <a:off x="9313698" y="4520962"/>
                <a:ext cx="72197" cy="927856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E53EC329-CD28-AE7B-C558-D513489C7C89}"/>
                  </a:ext>
                </a:extLst>
              </p:cNvPr>
              <p:cNvSpPr/>
              <p:nvPr/>
            </p:nvSpPr>
            <p:spPr>
              <a:xfrm>
                <a:off x="9466097" y="4520963"/>
                <a:ext cx="72197" cy="927856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A1A73A4C-656B-EFDB-3F52-8A42183870D9}"/>
                  </a:ext>
                </a:extLst>
              </p:cNvPr>
              <p:cNvSpPr/>
              <p:nvPr/>
            </p:nvSpPr>
            <p:spPr>
              <a:xfrm>
                <a:off x="9618496" y="4520962"/>
                <a:ext cx="72197" cy="927856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B3C2CDCB-852A-FE7C-B2B2-00BD67F12520}"/>
                  </a:ext>
                </a:extLst>
              </p:cNvPr>
              <p:cNvGrpSpPr/>
              <p:nvPr/>
            </p:nvGrpSpPr>
            <p:grpSpPr>
              <a:xfrm>
                <a:off x="8483669" y="4513003"/>
                <a:ext cx="259686" cy="296958"/>
                <a:chOff x="8884315" y="3418291"/>
                <a:chExt cx="1021685" cy="296958"/>
              </a:xfrm>
              <a:solidFill>
                <a:srgbClr val="FFC000"/>
              </a:solidFill>
            </p:grpSpPr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16C20BFE-A2C8-410D-E67D-7B8E11EBD490}"/>
                    </a:ext>
                  </a:extLst>
                </p:cNvPr>
                <p:cNvSpPr/>
                <p:nvPr/>
              </p:nvSpPr>
              <p:spPr>
                <a:xfrm>
                  <a:off x="8884315" y="3418292"/>
                  <a:ext cx="76200" cy="2862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D9A90856-010D-90C6-305F-9A854EBD54B8}"/>
                    </a:ext>
                  </a:extLst>
                </p:cNvPr>
                <p:cNvSpPr/>
                <p:nvPr/>
              </p:nvSpPr>
              <p:spPr>
                <a:xfrm>
                  <a:off x="9036714" y="3418293"/>
                  <a:ext cx="76200" cy="2862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Rectangle 43">
                  <a:extLst>
                    <a:ext uri="{FF2B5EF4-FFF2-40B4-BE49-F238E27FC236}">
                      <a16:creationId xmlns:a16="http://schemas.microsoft.com/office/drawing/2014/main" id="{D657517C-E258-8389-7A95-2CDD6CA41A46}"/>
                    </a:ext>
                  </a:extLst>
                </p:cNvPr>
                <p:cNvSpPr/>
                <p:nvPr/>
              </p:nvSpPr>
              <p:spPr>
                <a:xfrm>
                  <a:off x="9189113" y="3418292"/>
                  <a:ext cx="76200" cy="2862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Rectangle 44">
                  <a:extLst>
                    <a:ext uri="{FF2B5EF4-FFF2-40B4-BE49-F238E27FC236}">
                      <a16:creationId xmlns:a16="http://schemas.microsoft.com/office/drawing/2014/main" id="{D28348BF-00DF-2D56-AD9D-F71F9392BD8A}"/>
                    </a:ext>
                  </a:extLst>
                </p:cNvPr>
                <p:cNvSpPr/>
                <p:nvPr/>
              </p:nvSpPr>
              <p:spPr>
                <a:xfrm>
                  <a:off x="9366116" y="3418291"/>
                  <a:ext cx="82676" cy="29695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3D7DC4EE-7A7C-FA1E-D4B2-7DF2AAD51EE2}"/>
                    </a:ext>
                  </a:extLst>
                </p:cNvPr>
                <p:cNvSpPr/>
                <p:nvPr/>
              </p:nvSpPr>
              <p:spPr>
                <a:xfrm>
                  <a:off x="9518515" y="3418291"/>
                  <a:ext cx="76197" cy="296957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EA07850D-FC30-2C02-028D-843E8276FCE2}"/>
                    </a:ext>
                  </a:extLst>
                </p:cNvPr>
                <p:cNvSpPr/>
                <p:nvPr/>
              </p:nvSpPr>
              <p:spPr>
                <a:xfrm>
                  <a:off x="9670914" y="3418292"/>
                  <a:ext cx="76200" cy="296957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5F2AC6F9-4BE6-AF5F-3147-8BF84C9820F6}"/>
                    </a:ext>
                  </a:extLst>
                </p:cNvPr>
                <p:cNvSpPr/>
                <p:nvPr/>
              </p:nvSpPr>
              <p:spPr>
                <a:xfrm>
                  <a:off x="9823316" y="3418292"/>
                  <a:ext cx="82684" cy="296956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A913A764-496A-0395-C38A-FE427645DD77}"/>
                  </a:ext>
                </a:extLst>
              </p:cNvPr>
              <p:cNvGrpSpPr/>
              <p:nvPr/>
            </p:nvGrpSpPr>
            <p:grpSpPr>
              <a:xfrm>
                <a:off x="8773771" y="4518211"/>
                <a:ext cx="259686" cy="296958"/>
                <a:chOff x="8884315" y="3418291"/>
                <a:chExt cx="1021685" cy="296958"/>
              </a:xfrm>
              <a:solidFill>
                <a:srgbClr val="FFC000"/>
              </a:solidFill>
            </p:grpSpPr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id="{404BA51F-3C35-C74E-716F-CB4224D13619}"/>
                    </a:ext>
                  </a:extLst>
                </p:cNvPr>
                <p:cNvSpPr/>
                <p:nvPr/>
              </p:nvSpPr>
              <p:spPr>
                <a:xfrm>
                  <a:off x="8884315" y="3418292"/>
                  <a:ext cx="76200" cy="2862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FA1B1A39-6756-3ADF-68CE-7FB82C722F75}"/>
                    </a:ext>
                  </a:extLst>
                </p:cNvPr>
                <p:cNvSpPr/>
                <p:nvPr/>
              </p:nvSpPr>
              <p:spPr>
                <a:xfrm>
                  <a:off x="9036714" y="3418293"/>
                  <a:ext cx="76200" cy="2862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61B3BE2C-05EF-FE17-D7AA-7BEE40F3E254}"/>
                    </a:ext>
                  </a:extLst>
                </p:cNvPr>
                <p:cNvSpPr/>
                <p:nvPr/>
              </p:nvSpPr>
              <p:spPr>
                <a:xfrm>
                  <a:off x="9189113" y="3418292"/>
                  <a:ext cx="76200" cy="2862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C7386F58-1D63-0D4E-8587-3C81FCDD4C04}"/>
                    </a:ext>
                  </a:extLst>
                </p:cNvPr>
                <p:cNvSpPr/>
                <p:nvPr/>
              </p:nvSpPr>
              <p:spPr>
                <a:xfrm>
                  <a:off x="9366116" y="3418291"/>
                  <a:ext cx="82676" cy="29695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64B826EB-3B38-E37E-0B1D-EE7E8FA1E7CF}"/>
                    </a:ext>
                  </a:extLst>
                </p:cNvPr>
                <p:cNvSpPr/>
                <p:nvPr/>
              </p:nvSpPr>
              <p:spPr>
                <a:xfrm>
                  <a:off x="9518515" y="3418291"/>
                  <a:ext cx="76197" cy="296957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841D1DC1-3D68-DAB6-B290-41DFEA2AA010}"/>
                    </a:ext>
                  </a:extLst>
                </p:cNvPr>
                <p:cNvSpPr/>
                <p:nvPr/>
              </p:nvSpPr>
              <p:spPr>
                <a:xfrm>
                  <a:off x="9670914" y="3418292"/>
                  <a:ext cx="76200" cy="296957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7181C5D3-3A30-6FB1-98CA-E34EA75DA4C1}"/>
                    </a:ext>
                  </a:extLst>
                </p:cNvPr>
                <p:cNvSpPr/>
                <p:nvPr/>
              </p:nvSpPr>
              <p:spPr>
                <a:xfrm>
                  <a:off x="9823316" y="3418292"/>
                  <a:ext cx="82684" cy="296956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A088B7FF-8960-7DCC-7EE0-8E2EAE5A2848}"/>
                  </a:ext>
                </a:extLst>
              </p:cNvPr>
              <p:cNvSpPr/>
              <p:nvPr/>
            </p:nvSpPr>
            <p:spPr>
              <a:xfrm>
                <a:off x="8463145" y="4801857"/>
                <a:ext cx="618039" cy="360713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SRAM</a:t>
                </a:r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ED36B628-432C-3840-B17E-0B63686B9E49}"/>
                  </a:ext>
                </a:extLst>
              </p:cNvPr>
              <p:cNvSpPr/>
              <p:nvPr/>
            </p:nvSpPr>
            <p:spPr>
              <a:xfrm>
                <a:off x="7512669" y="4791149"/>
                <a:ext cx="806218" cy="360713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DTC</a:t>
                </a:r>
              </a:p>
            </p:txBody>
          </p:sp>
          <p:sp>
            <p:nvSpPr>
              <p:cNvPr id="210" name="Rectangle 209">
                <a:extLst>
                  <a:ext uri="{FF2B5EF4-FFF2-40B4-BE49-F238E27FC236}">
                    <a16:creationId xmlns:a16="http://schemas.microsoft.com/office/drawing/2014/main" id="{F58497E3-8CA6-193D-49B7-7CFFEA992506}"/>
                  </a:ext>
                </a:extLst>
              </p:cNvPr>
              <p:cNvSpPr/>
              <p:nvPr/>
            </p:nvSpPr>
            <p:spPr>
              <a:xfrm>
                <a:off x="9788028" y="4522028"/>
                <a:ext cx="72197" cy="927856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BF6E7033-6A99-1C03-98D7-E646B6592928}"/>
                  </a:ext>
                </a:extLst>
              </p:cNvPr>
              <p:cNvSpPr/>
              <p:nvPr/>
            </p:nvSpPr>
            <p:spPr>
              <a:xfrm>
                <a:off x="7123636" y="4513003"/>
                <a:ext cx="76200" cy="919753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Rectangle 229">
                <a:extLst>
                  <a:ext uri="{FF2B5EF4-FFF2-40B4-BE49-F238E27FC236}">
                    <a16:creationId xmlns:a16="http://schemas.microsoft.com/office/drawing/2014/main" id="{4CD5A27D-8DAF-FC88-25F8-EA91A0B08CC5}"/>
                  </a:ext>
                </a:extLst>
              </p:cNvPr>
              <p:cNvSpPr/>
              <p:nvPr/>
            </p:nvSpPr>
            <p:spPr>
              <a:xfrm>
                <a:off x="9293964" y="4785620"/>
                <a:ext cx="477398" cy="360713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DTC</a:t>
                </a:r>
              </a:p>
            </p:txBody>
          </p:sp>
        </p:grpSp>
        <p:sp>
          <p:nvSpPr>
            <p:cNvPr id="142" name="Down Arrow 141">
              <a:extLst>
                <a:ext uri="{FF2B5EF4-FFF2-40B4-BE49-F238E27FC236}">
                  <a16:creationId xmlns:a16="http://schemas.microsoft.com/office/drawing/2014/main" id="{090C0A25-ACD7-3E41-F1C5-BF409F0A19AD}"/>
                </a:ext>
              </a:extLst>
            </p:cNvPr>
            <p:cNvSpPr/>
            <p:nvPr/>
          </p:nvSpPr>
          <p:spPr>
            <a:xfrm rot="12491388">
              <a:off x="5541249" y="2932652"/>
              <a:ext cx="558001" cy="657305"/>
            </a:xfrm>
            <a:prstGeom prst="downArrow">
              <a:avLst>
                <a:gd name="adj1" fmla="val 40274"/>
                <a:gd name="adj2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28EDF4A7-D7F8-BC1C-12BB-D57C04D58B13}"/>
              </a:ext>
            </a:extLst>
          </p:cNvPr>
          <p:cNvGrpSpPr/>
          <p:nvPr/>
        </p:nvGrpSpPr>
        <p:grpSpPr>
          <a:xfrm>
            <a:off x="7975208" y="2828543"/>
            <a:ext cx="3001144" cy="2154078"/>
            <a:chOff x="7975208" y="2828543"/>
            <a:chExt cx="3001144" cy="2154078"/>
          </a:xfrm>
        </p:grpSpPr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6CFF28F8-6A45-5F73-FAEE-348C7E5E4AF2}"/>
                </a:ext>
              </a:extLst>
            </p:cNvPr>
            <p:cNvGrpSpPr/>
            <p:nvPr/>
          </p:nvGrpSpPr>
          <p:grpSpPr>
            <a:xfrm>
              <a:off x="8156953" y="3704946"/>
              <a:ext cx="2819399" cy="1277675"/>
              <a:chOff x="8156953" y="3704946"/>
              <a:chExt cx="2819399" cy="1277675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4EF9F484-0D1D-3E16-803D-5961936911D6}"/>
                  </a:ext>
                </a:extLst>
              </p:cNvPr>
              <p:cNvGrpSpPr/>
              <p:nvPr/>
            </p:nvGrpSpPr>
            <p:grpSpPr>
              <a:xfrm>
                <a:off x="8156953" y="3704946"/>
                <a:ext cx="2819399" cy="1277675"/>
                <a:chOff x="7103895" y="4172209"/>
                <a:chExt cx="2819399" cy="1277675"/>
              </a:xfrm>
            </p:grpSpPr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73D0BE8D-1B2E-F8D5-D21D-AA65607AD56E}"/>
                    </a:ext>
                  </a:extLst>
                </p:cNvPr>
                <p:cNvSpPr/>
                <p:nvPr/>
              </p:nvSpPr>
              <p:spPr>
                <a:xfrm>
                  <a:off x="7103895" y="4172209"/>
                  <a:ext cx="2819399" cy="346149"/>
                </a:xfrm>
                <a:prstGeom prst="rect">
                  <a:avLst/>
                </a:prstGeom>
                <a:solidFill>
                  <a:srgbClr val="92D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CPU-PX</a:t>
                  </a:r>
                </a:p>
              </p:txBody>
            </p:sp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7E6C8C42-0AE9-AE31-C82D-7DE9655128C4}"/>
                    </a:ext>
                  </a:extLst>
                </p:cNvPr>
                <p:cNvSpPr/>
                <p:nvPr/>
              </p:nvSpPr>
              <p:spPr>
                <a:xfrm>
                  <a:off x="7256294" y="4518358"/>
                  <a:ext cx="76200" cy="919753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DFB336AC-CA5B-CD85-6CC9-564599C45244}"/>
                    </a:ext>
                  </a:extLst>
                </p:cNvPr>
                <p:cNvSpPr/>
                <p:nvPr/>
              </p:nvSpPr>
              <p:spPr>
                <a:xfrm>
                  <a:off x="7408693" y="4518357"/>
                  <a:ext cx="76200" cy="919753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F497DF3D-4F5F-1FF1-D7AD-986291DDACEE}"/>
                    </a:ext>
                  </a:extLst>
                </p:cNvPr>
                <p:cNvSpPr/>
                <p:nvPr/>
              </p:nvSpPr>
              <p:spPr>
                <a:xfrm>
                  <a:off x="7561092" y="4518358"/>
                  <a:ext cx="76200" cy="919753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Rectangle 60">
                  <a:extLst>
                    <a:ext uri="{FF2B5EF4-FFF2-40B4-BE49-F238E27FC236}">
                      <a16:creationId xmlns:a16="http://schemas.microsoft.com/office/drawing/2014/main" id="{079FABD4-B7E9-65D9-5390-68BA0CE03BA3}"/>
                    </a:ext>
                  </a:extLst>
                </p:cNvPr>
                <p:cNvSpPr/>
                <p:nvPr/>
              </p:nvSpPr>
              <p:spPr>
                <a:xfrm>
                  <a:off x="7713491" y="4518357"/>
                  <a:ext cx="76200" cy="919753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6AE715A1-AC2C-A79D-044E-D6D23CB34AE7}"/>
                    </a:ext>
                  </a:extLst>
                </p:cNvPr>
                <p:cNvSpPr/>
                <p:nvPr/>
              </p:nvSpPr>
              <p:spPr>
                <a:xfrm>
                  <a:off x="7890494" y="4513004"/>
                  <a:ext cx="85090" cy="935815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A1902AB5-D293-F50C-6783-F4ED575E9FA3}"/>
                    </a:ext>
                  </a:extLst>
                </p:cNvPr>
                <p:cNvSpPr/>
                <p:nvPr/>
              </p:nvSpPr>
              <p:spPr>
                <a:xfrm>
                  <a:off x="8042893" y="4513005"/>
                  <a:ext cx="72117" cy="935814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Rectangle 63">
                  <a:extLst>
                    <a:ext uri="{FF2B5EF4-FFF2-40B4-BE49-F238E27FC236}">
                      <a16:creationId xmlns:a16="http://schemas.microsoft.com/office/drawing/2014/main" id="{4D76EF31-DB22-8737-CDDD-06B7C6906DCC}"/>
                    </a:ext>
                  </a:extLst>
                </p:cNvPr>
                <p:cNvSpPr/>
                <p:nvPr/>
              </p:nvSpPr>
              <p:spPr>
                <a:xfrm>
                  <a:off x="8195291" y="4513004"/>
                  <a:ext cx="82685" cy="935815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" name="Rectangle 64">
                  <a:extLst>
                    <a:ext uri="{FF2B5EF4-FFF2-40B4-BE49-F238E27FC236}">
                      <a16:creationId xmlns:a16="http://schemas.microsoft.com/office/drawing/2014/main" id="{812C42D3-3043-1E9C-A52D-757212F39C82}"/>
                    </a:ext>
                  </a:extLst>
                </p:cNvPr>
                <p:cNvSpPr/>
                <p:nvPr/>
              </p:nvSpPr>
              <p:spPr>
                <a:xfrm>
                  <a:off x="8347691" y="4523713"/>
                  <a:ext cx="69715" cy="925106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551D00E7-1BB2-9B0B-D591-3D8FC3166579}"/>
                    </a:ext>
                  </a:extLst>
                </p:cNvPr>
                <p:cNvSpPr/>
                <p:nvPr/>
              </p:nvSpPr>
              <p:spPr>
                <a:xfrm>
                  <a:off x="9151728" y="4513003"/>
                  <a:ext cx="76200" cy="919753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E0B9E38F-8B73-C601-A3CC-728E7A22173A}"/>
                    </a:ext>
                  </a:extLst>
                </p:cNvPr>
                <p:cNvSpPr/>
                <p:nvPr/>
              </p:nvSpPr>
              <p:spPr>
                <a:xfrm>
                  <a:off x="8490153" y="5151862"/>
                  <a:ext cx="76200" cy="286248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id="{3F8D1C65-1961-FDC0-5716-9BE72C4DC7AC}"/>
                    </a:ext>
                  </a:extLst>
                </p:cNvPr>
                <p:cNvSpPr/>
                <p:nvPr/>
              </p:nvSpPr>
              <p:spPr>
                <a:xfrm>
                  <a:off x="8642552" y="5151863"/>
                  <a:ext cx="76200" cy="286248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Rectangle 68">
                  <a:extLst>
                    <a:ext uri="{FF2B5EF4-FFF2-40B4-BE49-F238E27FC236}">
                      <a16:creationId xmlns:a16="http://schemas.microsoft.com/office/drawing/2014/main" id="{4A73037F-2C33-BF0D-B990-1D7021F101D6}"/>
                    </a:ext>
                  </a:extLst>
                </p:cNvPr>
                <p:cNvSpPr/>
                <p:nvPr/>
              </p:nvSpPr>
              <p:spPr>
                <a:xfrm>
                  <a:off x="8794951" y="5151862"/>
                  <a:ext cx="76200" cy="286248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" name="Rectangle 69">
                  <a:extLst>
                    <a:ext uri="{FF2B5EF4-FFF2-40B4-BE49-F238E27FC236}">
                      <a16:creationId xmlns:a16="http://schemas.microsoft.com/office/drawing/2014/main" id="{F8D919A2-D6E5-4086-F36B-A43BFA887D5B}"/>
                    </a:ext>
                  </a:extLst>
                </p:cNvPr>
                <p:cNvSpPr/>
                <p:nvPr/>
              </p:nvSpPr>
              <p:spPr>
                <a:xfrm>
                  <a:off x="8971954" y="5162571"/>
                  <a:ext cx="76200" cy="286248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Rectangle 70">
                  <a:extLst>
                    <a:ext uri="{FF2B5EF4-FFF2-40B4-BE49-F238E27FC236}">
                      <a16:creationId xmlns:a16="http://schemas.microsoft.com/office/drawing/2014/main" id="{FE72925A-3D16-B9A8-D900-F7BF040E419A}"/>
                    </a:ext>
                  </a:extLst>
                </p:cNvPr>
                <p:cNvSpPr/>
                <p:nvPr/>
              </p:nvSpPr>
              <p:spPr>
                <a:xfrm>
                  <a:off x="9313698" y="4520962"/>
                  <a:ext cx="72197" cy="927856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Rectangle 71">
                  <a:extLst>
                    <a:ext uri="{FF2B5EF4-FFF2-40B4-BE49-F238E27FC236}">
                      <a16:creationId xmlns:a16="http://schemas.microsoft.com/office/drawing/2014/main" id="{8212B055-DDD9-A465-D5E8-B7B37B6B0DEE}"/>
                    </a:ext>
                  </a:extLst>
                </p:cNvPr>
                <p:cNvSpPr/>
                <p:nvPr/>
              </p:nvSpPr>
              <p:spPr>
                <a:xfrm>
                  <a:off x="9466097" y="4520963"/>
                  <a:ext cx="72197" cy="927856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Rectangle 72">
                  <a:extLst>
                    <a:ext uri="{FF2B5EF4-FFF2-40B4-BE49-F238E27FC236}">
                      <a16:creationId xmlns:a16="http://schemas.microsoft.com/office/drawing/2014/main" id="{B3D097CE-F271-3AAD-6008-B22114C212B8}"/>
                    </a:ext>
                  </a:extLst>
                </p:cNvPr>
                <p:cNvSpPr/>
                <p:nvPr/>
              </p:nvSpPr>
              <p:spPr>
                <a:xfrm>
                  <a:off x="9618496" y="4520962"/>
                  <a:ext cx="72197" cy="927856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49218449-B3EA-3C44-05CC-96D3255E6C29}"/>
                    </a:ext>
                  </a:extLst>
                </p:cNvPr>
                <p:cNvGrpSpPr/>
                <p:nvPr/>
              </p:nvGrpSpPr>
              <p:grpSpPr>
                <a:xfrm>
                  <a:off x="8483671" y="4503510"/>
                  <a:ext cx="269661" cy="311657"/>
                  <a:chOff x="8884315" y="3408798"/>
                  <a:chExt cx="1060929" cy="311657"/>
                </a:xfrm>
                <a:solidFill>
                  <a:srgbClr val="FFC000"/>
                </a:solidFill>
              </p:grpSpPr>
              <p:sp>
                <p:nvSpPr>
                  <p:cNvPr id="122" name="Rectangle 121">
                    <a:extLst>
                      <a:ext uri="{FF2B5EF4-FFF2-40B4-BE49-F238E27FC236}">
                        <a16:creationId xmlns:a16="http://schemas.microsoft.com/office/drawing/2014/main" id="{0A5E71E5-59C9-4184-41DE-E01F75308DEF}"/>
                      </a:ext>
                    </a:extLst>
                  </p:cNvPr>
                  <p:cNvSpPr/>
                  <p:nvPr/>
                </p:nvSpPr>
                <p:spPr>
                  <a:xfrm>
                    <a:off x="8884315" y="3418292"/>
                    <a:ext cx="76200" cy="2862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" name="Rectangle 122">
                    <a:extLst>
                      <a:ext uri="{FF2B5EF4-FFF2-40B4-BE49-F238E27FC236}">
                        <a16:creationId xmlns:a16="http://schemas.microsoft.com/office/drawing/2014/main" id="{547BE5E7-938E-1B80-B393-59E614BDA74E}"/>
                      </a:ext>
                    </a:extLst>
                  </p:cNvPr>
                  <p:cNvSpPr/>
                  <p:nvPr/>
                </p:nvSpPr>
                <p:spPr>
                  <a:xfrm>
                    <a:off x="9036714" y="3418293"/>
                    <a:ext cx="76200" cy="2862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" name="Rectangle 123">
                    <a:extLst>
                      <a:ext uri="{FF2B5EF4-FFF2-40B4-BE49-F238E27FC236}">
                        <a16:creationId xmlns:a16="http://schemas.microsoft.com/office/drawing/2014/main" id="{46564AAE-6F31-6BF1-7827-B78B123A675A}"/>
                      </a:ext>
                    </a:extLst>
                  </p:cNvPr>
                  <p:cNvSpPr/>
                  <p:nvPr/>
                </p:nvSpPr>
                <p:spPr>
                  <a:xfrm>
                    <a:off x="9189113" y="3418292"/>
                    <a:ext cx="76200" cy="2862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5" name="Rectangle 124">
                    <a:extLst>
                      <a:ext uri="{FF2B5EF4-FFF2-40B4-BE49-F238E27FC236}">
                        <a16:creationId xmlns:a16="http://schemas.microsoft.com/office/drawing/2014/main" id="{27EF1031-F7CE-8FCB-E2C7-8D9B5686E184}"/>
                      </a:ext>
                    </a:extLst>
                  </p:cNvPr>
                  <p:cNvSpPr/>
                  <p:nvPr/>
                </p:nvSpPr>
                <p:spPr>
                  <a:xfrm>
                    <a:off x="9314036" y="3408798"/>
                    <a:ext cx="82676" cy="29695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6" name="Rectangle 125">
                    <a:extLst>
                      <a:ext uri="{FF2B5EF4-FFF2-40B4-BE49-F238E27FC236}">
                        <a16:creationId xmlns:a16="http://schemas.microsoft.com/office/drawing/2014/main" id="{92AC3C07-91E6-BCA7-7AA7-CD1AA50F87D1}"/>
                      </a:ext>
                    </a:extLst>
                  </p:cNvPr>
                  <p:cNvSpPr/>
                  <p:nvPr/>
                </p:nvSpPr>
                <p:spPr>
                  <a:xfrm>
                    <a:off x="9518515" y="3418291"/>
                    <a:ext cx="76197" cy="296957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7" name="Rectangle 126">
                    <a:extLst>
                      <a:ext uri="{FF2B5EF4-FFF2-40B4-BE49-F238E27FC236}">
                        <a16:creationId xmlns:a16="http://schemas.microsoft.com/office/drawing/2014/main" id="{DBB6C26F-7CB8-800C-0D7E-2FDFEA04CECC}"/>
                      </a:ext>
                    </a:extLst>
                  </p:cNvPr>
                  <p:cNvSpPr/>
                  <p:nvPr/>
                </p:nvSpPr>
                <p:spPr>
                  <a:xfrm>
                    <a:off x="9670914" y="3418292"/>
                    <a:ext cx="76200" cy="296957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8" name="Rectangle 127">
                    <a:extLst>
                      <a:ext uri="{FF2B5EF4-FFF2-40B4-BE49-F238E27FC236}">
                        <a16:creationId xmlns:a16="http://schemas.microsoft.com/office/drawing/2014/main" id="{49EDA480-B2FC-FBF6-0FBD-A1AB4892B9F1}"/>
                      </a:ext>
                    </a:extLst>
                  </p:cNvPr>
                  <p:cNvSpPr/>
                  <p:nvPr/>
                </p:nvSpPr>
                <p:spPr>
                  <a:xfrm>
                    <a:off x="9862561" y="3423499"/>
                    <a:ext cx="82683" cy="296956"/>
                  </a:xfrm>
                  <a:prstGeom prst="rect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9" name="Group 108">
                  <a:extLst>
                    <a:ext uri="{FF2B5EF4-FFF2-40B4-BE49-F238E27FC236}">
                      <a16:creationId xmlns:a16="http://schemas.microsoft.com/office/drawing/2014/main" id="{35412046-CED0-2C3A-30C6-B248BB3A8B13}"/>
                    </a:ext>
                  </a:extLst>
                </p:cNvPr>
                <p:cNvGrpSpPr/>
                <p:nvPr/>
              </p:nvGrpSpPr>
              <p:grpSpPr>
                <a:xfrm>
                  <a:off x="8773771" y="4518211"/>
                  <a:ext cx="259686" cy="296958"/>
                  <a:chOff x="8884315" y="3418291"/>
                  <a:chExt cx="1021685" cy="296958"/>
                </a:xfrm>
                <a:solidFill>
                  <a:srgbClr val="FFC000"/>
                </a:solidFill>
              </p:grpSpPr>
              <p:sp>
                <p:nvSpPr>
                  <p:cNvPr id="115" name="Rectangle 114">
                    <a:extLst>
                      <a:ext uri="{FF2B5EF4-FFF2-40B4-BE49-F238E27FC236}">
                        <a16:creationId xmlns:a16="http://schemas.microsoft.com/office/drawing/2014/main" id="{C8689619-0530-4F6B-0EB8-6FC35423D0FE}"/>
                      </a:ext>
                    </a:extLst>
                  </p:cNvPr>
                  <p:cNvSpPr/>
                  <p:nvPr/>
                </p:nvSpPr>
                <p:spPr>
                  <a:xfrm>
                    <a:off x="8884315" y="3418292"/>
                    <a:ext cx="76200" cy="2862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6" name="Rectangle 115">
                    <a:extLst>
                      <a:ext uri="{FF2B5EF4-FFF2-40B4-BE49-F238E27FC236}">
                        <a16:creationId xmlns:a16="http://schemas.microsoft.com/office/drawing/2014/main" id="{A59E5BC0-8CBC-ABF0-2F1E-82DA5294B797}"/>
                      </a:ext>
                    </a:extLst>
                  </p:cNvPr>
                  <p:cNvSpPr/>
                  <p:nvPr/>
                </p:nvSpPr>
                <p:spPr>
                  <a:xfrm>
                    <a:off x="9036714" y="3418293"/>
                    <a:ext cx="76200" cy="2862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7" name="Rectangle 116">
                    <a:extLst>
                      <a:ext uri="{FF2B5EF4-FFF2-40B4-BE49-F238E27FC236}">
                        <a16:creationId xmlns:a16="http://schemas.microsoft.com/office/drawing/2014/main" id="{15DCC475-F9E9-49BC-9A87-C73A5E28DB6C}"/>
                      </a:ext>
                    </a:extLst>
                  </p:cNvPr>
                  <p:cNvSpPr/>
                  <p:nvPr/>
                </p:nvSpPr>
                <p:spPr>
                  <a:xfrm>
                    <a:off x="9189113" y="3418292"/>
                    <a:ext cx="76200" cy="2862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8" name="Rectangle 117">
                    <a:extLst>
                      <a:ext uri="{FF2B5EF4-FFF2-40B4-BE49-F238E27FC236}">
                        <a16:creationId xmlns:a16="http://schemas.microsoft.com/office/drawing/2014/main" id="{8E5D8207-6430-8CA5-400F-FF042B08AF70}"/>
                      </a:ext>
                    </a:extLst>
                  </p:cNvPr>
                  <p:cNvSpPr/>
                  <p:nvPr/>
                </p:nvSpPr>
                <p:spPr>
                  <a:xfrm>
                    <a:off x="9366116" y="3418291"/>
                    <a:ext cx="82676" cy="29695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9" name="Rectangle 118">
                    <a:extLst>
                      <a:ext uri="{FF2B5EF4-FFF2-40B4-BE49-F238E27FC236}">
                        <a16:creationId xmlns:a16="http://schemas.microsoft.com/office/drawing/2014/main" id="{3C1E021C-3F7C-04AA-A51E-9E3C2D9B90A1}"/>
                      </a:ext>
                    </a:extLst>
                  </p:cNvPr>
                  <p:cNvSpPr/>
                  <p:nvPr/>
                </p:nvSpPr>
                <p:spPr>
                  <a:xfrm>
                    <a:off x="9518515" y="3418291"/>
                    <a:ext cx="76197" cy="296957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0" name="Rectangle 119">
                    <a:extLst>
                      <a:ext uri="{FF2B5EF4-FFF2-40B4-BE49-F238E27FC236}">
                        <a16:creationId xmlns:a16="http://schemas.microsoft.com/office/drawing/2014/main" id="{2D5FF7AC-0253-5338-7A39-59BE3091F172}"/>
                      </a:ext>
                    </a:extLst>
                  </p:cNvPr>
                  <p:cNvSpPr/>
                  <p:nvPr/>
                </p:nvSpPr>
                <p:spPr>
                  <a:xfrm>
                    <a:off x="9670914" y="3418292"/>
                    <a:ext cx="76200" cy="296957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1" name="Rectangle 120">
                    <a:extLst>
                      <a:ext uri="{FF2B5EF4-FFF2-40B4-BE49-F238E27FC236}">
                        <a16:creationId xmlns:a16="http://schemas.microsoft.com/office/drawing/2014/main" id="{89E48C2F-975F-0D62-B357-441E553B5847}"/>
                      </a:ext>
                    </a:extLst>
                  </p:cNvPr>
                  <p:cNvSpPr/>
                  <p:nvPr/>
                </p:nvSpPr>
                <p:spPr>
                  <a:xfrm>
                    <a:off x="9823316" y="3418292"/>
                    <a:ext cx="82684" cy="296956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AFC98467-2195-6548-5974-733BD405F438}"/>
                    </a:ext>
                  </a:extLst>
                </p:cNvPr>
                <p:cNvSpPr/>
                <p:nvPr/>
              </p:nvSpPr>
              <p:spPr>
                <a:xfrm>
                  <a:off x="8463145" y="4801857"/>
                  <a:ext cx="618039" cy="360713"/>
                </a:xfrm>
                <a:prstGeom prst="rect">
                  <a:avLst/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SRAM</a:t>
                  </a:r>
                </a:p>
              </p:txBody>
            </p:sp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id="{5202DFA1-1D47-B201-1AA7-1FD4F2FD4B0E}"/>
                    </a:ext>
                  </a:extLst>
                </p:cNvPr>
                <p:cNvSpPr/>
                <p:nvPr/>
              </p:nvSpPr>
              <p:spPr>
                <a:xfrm>
                  <a:off x="7512669" y="4791149"/>
                  <a:ext cx="806218" cy="360713"/>
                </a:xfrm>
                <a:prstGeom prst="rect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DTC</a:t>
                  </a:r>
                </a:p>
              </p:txBody>
            </p:sp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18028809-655B-7B6D-C102-72E89CD320AB}"/>
                    </a:ext>
                  </a:extLst>
                </p:cNvPr>
                <p:cNvSpPr/>
                <p:nvPr/>
              </p:nvSpPr>
              <p:spPr>
                <a:xfrm>
                  <a:off x="9788028" y="4522028"/>
                  <a:ext cx="72197" cy="927856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BA5ECB2D-D018-359C-53B3-93A0D7641119}"/>
                    </a:ext>
                  </a:extLst>
                </p:cNvPr>
                <p:cNvSpPr/>
                <p:nvPr/>
              </p:nvSpPr>
              <p:spPr>
                <a:xfrm>
                  <a:off x="7123636" y="4513003"/>
                  <a:ext cx="76200" cy="919753"/>
                </a:xfrm>
                <a:prstGeom prst="rect">
                  <a:avLst/>
                </a:prstGeom>
                <a:solidFill>
                  <a:srgbClr val="FFC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B69FE051-1A3B-25BA-3396-92DDEBFF91F9}"/>
                    </a:ext>
                  </a:extLst>
                </p:cNvPr>
                <p:cNvSpPr/>
                <p:nvPr/>
              </p:nvSpPr>
              <p:spPr>
                <a:xfrm>
                  <a:off x="9293964" y="4810663"/>
                  <a:ext cx="477398" cy="360713"/>
                </a:xfrm>
                <a:prstGeom prst="rect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 dirty="0">
                      <a:solidFill>
                        <a:schemeClr val="bg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DTC</a:t>
                  </a:r>
                </a:p>
              </p:txBody>
            </p:sp>
          </p:grpSp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52210384-261F-2FB4-127A-A632F4529FA6}"/>
                  </a:ext>
                </a:extLst>
              </p:cNvPr>
              <p:cNvGrpSpPr/>
              <p:nvPr/>
            </p:nvGrpSpPr>
            <p:grpSpPr>
              <a:xfrm flipH="1">
                <a:off x="9370043" y="4144370"/>
                <a:ext cx="441823" cy="45719"/>
                <a:chOff x="9028641" y="2744108"/>
                <a:chExt cx="928364" cy="103868"/>
              </a:xfrm>
            </p:grpSpPr>
            <p:sp>
              <p:nvSpPr>
                <p:cNvPr id="129" name="Oval 128">
                  <a:extLst>
                    <a:ext uri="{FF2B5EF4-FFF2-40B4-BE49-F238E27FC236}">
                      <a16:creationId xmlns:a16="http://schemas.microsoft.com/office/drawing/2014/main" id="{C6B0A889-90BE-2EE8-88AC-DEC787D6762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9028641" y="2744108"/>
                  <a:ext cx="91440" cy="9144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Oval 129">
                  <a:extLst>
                    <a:ext uri="{FF2B5EF4-FFF2-40B4-BE49-F238E27FC236}">
                      <a16:creationId xmlns:a16="http://schemas.microsoft.com/office/drawing/2014/main" id="{B2AAA0E6-39BC-88C4-04DE-D2BDF1574FB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9151653" y="2747039"/>
                  <a:ext cx="91440" cy="91440"/>
                </a:xfrm>
                <a:prstGeom prst="ellipse">
                  <a:avLst/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Oval 130">
                  <a:extLst>
                    <a:ext uri="{FF2B5EF4-FFF2-40B4-BE49-F238E27FC236}">
                      <a16:creationId xmlns:a16="http://schemas.microsoft.com/office/drawing/2014/main" id="{0BAE033F-E941-F3CF-6B97-C3768A24F76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9263632" y="2744534"/>
                  <a:ext cx="91440" cy="9144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Oval 131">
                  <a:extLst>
                    <a:ext uri="{FF2B5EF4-FFF2-40B4-BE49-F238E27FC236}">
                      <a16:creationId xmlns:a16="http://schemas.microsoft.com/office/drawing/2014/main" id="{CF51B1FD-01B6-FA8E-7111-5AF4E0E3D75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9386644" y="2747465"/>
                  <a:ext cx="91440" cy="91440"/>
                </a:xfrm>
                <a:prstGeom prst="ellipse">
                  <a:avLst/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Oval 132">
                  <a:extLst>
                    <a:ext uri="{FF2B5EF4-FFF2-40B4-BE49-F238E27FC236}">
                      <a16:creationId xmlns:a16="http://schemas.microsoft.com/office/drawing/2014/main" id="{F7F4D44B-8B60-FC46-675F-BDFA20A03B9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9507562" y="2753179"/>
                  <a:ext cx="91440" cy="9144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Oval 133">
                  <a:extLst>
                    <a:ext uri="{FF2B5EF4-FFF2-40B4-BE49-F238E27FC236}">
                      <a16:creationId xmlns:a16="http://schemas.microsoft.com/office/drawing/2014/main" id="{4EABA077-C5A3-A892-3E77-6E9CDC8EA81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9630574" y="2756110"/>
                  <a:ext cx="91440" cy="91440"/>
                </a:xfrm>
                <a:prstGeom prst="ellipse">
                  <a:avLst/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Oval 134">
                  <a:extLst>
                    <a:ext uri="{FF2B5EF4-FFF2-40B4-BE49-F238E27FC236}">
                      <a16:creationId xmlns:a16="http://schemas.microsoft.com/office/drawing/2014/main" id="{30279894-5DE4-A96D-1CF2-71E4B1B6A525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9742553" y="2753605"/>
                  <a:ext cx="91440" cy="91440"/>
                </a:xfrm>
                <a:prstGeom prst="ellips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Oval 135">
                  <a:extLst>
                    <a:ext uri="{FF2B5EF4-FFF2-40B4-BE49-F238E27FC236}">
                      <a16:creationId xmlns:a16="http://schemas.microsoft.com/office/drawing/2014/main" id="{5A085E36-BDBB-C0E4-2DB9-8BC1323E885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9865565" y="2756536"/>
                  <a:ext cx="91440" cy="91440"/>
                </a:xfrm>
                <a:prstGeom prst="ellipse">
                  <a:avLst/>
                </a:prstGeom>
                <a:solidFill>
                  <a:srgbClr val="00B05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4FB22968-3BDB-D7B0-4775-6E8BEF96772B}"/>
                  </a:ext>
                </a:extLst>
              </p:cNvPr>
              <p:cNvSpPr/>
              <p:nvPr/>
            </p:nvSpPr>
            <p:spPr>
              <a:xfrm rot="5400000">
                <a:off x="9546815" y="3987637"/>
                <a:ext cx="45719" cy="478863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3" name="Down Arrow 142">
              <a:extLst>
                <a:ext uri="{FF2B5EF4-FFF2-40B4-BE49-F238E27FC236}">
                  <a16:creationId xmlns:a16="http://schemas.microsoft.com/office/drawing/2014/main" id="{97A149CB-25B0-28F0-E2AF-06073E86285B}"/>
                </a:ext>
              </a:extLst>
            </p:cNvPr>
            <p:cNvSpPr/>
            <p:nvPr/>
          </p:nvSpPr>
          <p:spPr>
            <a:xfrm rot="19432416">
              <a:off x="7975208" y="2828543"/>
              <a:ext cx="558001" cy="657305"/>
            </a:xfrm>
            <a:prstGeom prst="downArrow">
              <a:avLst>
                <a:gd name="adj1" fmla="val 40274"/>
                <a:gd name="adj2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7" name="TextBox 146">
            <a:extLst>
              <a:ext uri="{FF2B5EF4-FFF2-40B4-BE49-F238E27FC236}">
                <a16:creationId xmlns:a16="http://schemas.microsoft.com/office/drawing/2014/main" id="{BBC4AD7C-1204-1784-00FC-57FA069E6A02}"/>
              </a:ext>
            </a:extLst>
          </p:cNvPr>
          <p:cNvSpPr txBox="1"/>
          <p:nvPr/>
        </p:nvSpPr>
        <p:spPr>
          <a:xfrm>
            <a:off x="488077" y="6048344"/>
            <a:ext cx="2728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6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2183923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8C6C0-BBA7-4C56-B401-2DE0754BC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135" y="336638"/>
            <a:ext cx="7232932" cy="708222"/>
          </a:xfrm>
        </p:spPr>
        <p:txBody>
          <a:bodyPr/>
          <a:lstStyle/>
          <a:p>
            <a:r>
              <a:rPr lang="en-US" sz="2800" dirty="0"/>
              <a:t>NVL-PX with 256MB embedded SRAM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487C6A0-6289-DE87-C430-16DD31E334E9}"/>
              </a:ext>
            </a:extLst>
          </p:cNvPr>
          <p:cNvGrpSpPr/>
          <p:nvPr/>
        </p:nvGrpSpPr>
        <p:grpSpPr>
          <a:xfrm>
            <a:off x="665714" y="1220475"/>
            <a:ext cx="2985302" cy="5306581"/>
            <a:chOff x="665714" y="1220475"/>
            <a:chExt cx="2985302" cy="5306581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8D46396-DBF4-918B-9AA2-CD5CEDF50D28}"/>
                </a:ext>
              </a:extLst>
            </p:cNvPr>
            <p:cNvSpPr>
              <a:spLocks/>
            </p:cNvSpPr>
            <p:nvPr/>
          </p:nvSpPr>
          <p:spPr>
            <a:xfrm>
              <a:off x="1746460" y="1279723"/>
              <a:ext cx="1828800" cy="3200400"/>
            </a:xfrm>
            <a:prstGeom prst="rect">
              <a:avLst/>
            </a:prstGeom>
            <a:solidFill>
              <a:srgbClr val="92D05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endParaRPr>
            </a:p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endParaRPr>
            </a:p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endParaRPr>
            </a:p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endParaRPr>
            </a:p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CPU-PX</a:t>
              </a:r>
            </a:p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Discrete DTC </a:t>
              </a:r>
              <a:b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</a:b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not shown)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E3136E5F-3F27-DB89-53F2-1E087AC6560E}"/>
                </a:ext>
              </a:extLst>
            </p:cNvPr>
            <p:cNvSpPr>
              <a:spLocks/>
            </p:cNvSpPr>
            <p:nvPr/>
          </p:nvSpPr>
          <p:spPr>
            <a:xfrm>
              <a:off x="1790980" y="1353909"/>
              <a:ext cx="1783080" cy="1993392"/>
            </a:xfrm>
            <a:prstGeom prst="rect">
              <a:avLst/>
            </a:prstGeom>
            <a:solidFill>
              <a:srgbClr val="7030A0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Embedded</a:t>
              </a:r>
              <a:b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</a:br>
              <a:r>
                <a: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256MB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E459900-88FB-486A-63C5-FF1F8910A2EC}"/>
                </a:ext>
              </a:extLst>
            </p:cNvPr>
            <p:cNvSpPr>
              <a:spLocks/>
            </p:cNvSpPr>
            <p:nvPr/>
          </p:nvSpPr>
          <p:spPr>
            <a:xfrm>
              <a:off x="1195484" y="4506359"/>
              <a:ext cx="2377440" cy="1920240"/>
            </a:xfrm>
            <a:prstGeom prst="rect">
              <a:avLst/>
            </a:prstGeom>
            <a:solidFill>
              <a:srgbClr val="C0000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GPU-PX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BE112878-3D06-E102-B96C-50E67409ADB5}"/>
                </a:ext>
              </a:extLst>
            </p:cNvPr>
            <p:cNvSpPr>
              <a:spLocks/>
            </p:cNvSpPr>
            <p:nvPr/>
          </p:nvSpPr>
          <p:spPr>
            <a:xfrm rot="5400000">
              <a:off x="278908" y="3059379"/>
              <a:ext cx="1874519" cy="960120"/>
            </a:xfrm>
            <a:prstGeom prst="rect">
              <a:avLst/>
            </a:prstGeom>
            <a:solidFill>
              <a:srgbClr val="00B0F0">
                <a:alpha val="3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PCD-PX</a:t>
              </a:r>
            </a:p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(HBI DTC</a:t>
              </a:r>
              <a:b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</a:b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not Shown)</a:t>
              </a:r>
            </a:p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 </a:t>
              </a: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4825EF4F-E97B-7584-C36D-7BCDFC13F89C}"/>
                </a:ext>
              </a:extLst>
            </p:cNvPr>
            <p:cNvSpPr>
              <a:spLocks/>
            </p:cNvSpPr>
            <p:nvPr/>
          </p:nvSpPr>
          <p:spPr>
            <a:xfrm>
              <a:off x="2386849" y="4415460"/>
              <a:ext cx="548022" cy="303439"/>
            </a:xfrm>
            <a:prstGeom prst="rect">
              <a:avLst/>
            </a:prstGeom>
            <a:solidFill>
              <a:schemeClr val="tx1">
                <a:alpha val="67059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Bridge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FCF1B77B-CDFD-2D1A-82D3-D31A9D46A687}"/>
                </a:ext>
              </a:extLst>
            </p:cNvPr>
            <p:cNvSpPr>
              <a:spLocks/>
            </p:cNvSpPr>
            <p:nvPr/>
          </p:nvSpPr>
          <p:spPr>
            <a:xfrm rot="16200000">
              <a:off x="1442964" y="3835695"/>
              <a:ext cx="548022" cy="303439"/>
            </a:xfrm>
            <a:prstGeom prst="rect">
              <a:avLst/>
            </a:prstGeom>
            <a:solidFill>
              <a:schemeClr val="tx1">
                <a:alpha val="67059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69" rtl="0" eaLnBrk="1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rPr>
                <a:t>Bridge</a:t>
              </a: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4E11C2B2-2F39-5A3F-31FE-3A29789FCB6B}"/>
                </a:ext>
              </a:extLst>
            </p:cNvPr>
            <p:cNvSpPr/>
            <p:nvPr/>
          </p:nvSpPr>
          <p:spPr>
            <a:xfrm>
              <a:off x="665714" y="1220475"/>
              <a:ext cx="2985302" cy="5306581"/>
            </a:xfrm>
            <a:prstGeom prst="rect">
              <a:avLst/>
            </a:prstGeom>
            <a:noFill/>
            <a:ln w="38100" cap="flat">
              <a:solidFill>
                <a:schemeClr val="bg1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 Light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5CD72A3-E58C-A56A-F211-81C8609F042A}"/>
              </a:ext>
            </a:extLst>
          </p:cNvPr>
          <p:cNvGrpSpPr/>
          <p:nvPr/>
        </p:nvGrpSpPr>
        <p:grpSpPr>
          <a:xfrm>
            <a:off x="4245731" y="1220474"/>
            <a:ext cx="2985302" cy="5306581"/>
            <a:chOff x="4256439" y="1110251"/>
            <a:chExt cx="2985302" cy="5306581"/>
          </a:xfrm>
        </p:grpSpPr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7BCF4705-11A2-33BC-80A7-3F41448EB7A6}"/>
                </a:ext>
              </a:extLst>
            </p:cNvPr>
            <p:cNvGrpSpPr/>
            <p:nvPr/>
          </p:nvGrpSpPr>
          <p:grpSpPr>
            <a:xfrm>
              <a:off x="4317121" y="1176505"/>
              <a:ext cx="2852404" cy="5146463"/>
              <a:chOff x="4317121" y="1176505"/>
              <a:chExt cx="2852404" cy="5146463"/>
            </a:xfrm>
          </p:grpSpPr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A52AA77C-5B16-9110-3BC2-788EFAAAA99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327473" y="1176505"/>
                <a:ext cx="1828800" cy="3200400"/>
              </a:xfrm>
              <a:prstGeom prst="rect">
                <a:avLst/>
              </a:prstGeom>
              <a:solidFill>
                <a:srgbClr val="92D050">
                  <a:alpha val="3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endParaRPr>
              </a:p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endParaRPr>
              </a:p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endParaRPr>
              </a:p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endParaRPr>
              </a:p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endParaRPr>
              </a:p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CPU-PX</a:t>
                </a:r>
              </a:p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Discrete DTC </a:t>
                </a:r>
                <a:b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</a:b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not shown)</a:t>
                </a:r>
              </a:p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endParaRPr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FE74EEA2-D2FD-C545-C86C-70455850BC4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282557" y="1277980"/>
                <a:ext cx="886968" cy="1993392"/>
              </a:xfrm>
              <a:prstGeom prst="rect">
                <a:avLst/>
              </a:prstGeom>
              <a:solidFill>
                <a:srgbClr val="7030A0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err="1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Emb</a:t>
                </a: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.</a:t>
                </a:r>
                <a:b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</a:b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128MB</a:t>
                </a:r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5D903372-4891-E2E0-A7F4-0E2E4DF8920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781391" y="4402728"/>
                <a:ext cx="2377440" cy="1920240"/>
              </a:xfrm>
              <a:prstGeom prst="rect">
                <a:avLst/>
              </a:prstGeom>
              <a:solidFill>
                <a:srgbClr val="C00000">
                  <a:alpha val="3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GPU-PX</a:t>
                </a:r>
              </a:p>
            </p:txBody>
          </p:sp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542AC0BA-1EF0-65BF-828F-4C64971D89D8}"/>
                  </a:ext>
                </a:extLst>
              </p:cNvPr>
              <p:cNvSpPr>
                <a:spLocks/>
              </p:cNvSpPr>
              <p:nvPr/>
            </p:nvSpPr>
            <p:spPr>
              <a:xfrm rot="5400000">
                <a:off x="3859921" y="2956161"/>
                <a:ext cx="1874519" cy="960120"/>
              </a:xfrm>
              <a:prstGeom prst="rect">
                <a:avLst/>
              </a:prstGeom>
              <a:solidFill>
                <a:srgbClr val="00B0F0">
                  <a:alpha val="3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PCD-PX</a:t>
                </a:r>
              </a:p>
            </p:txBody>
          </p:sp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38F3B13-5A62-1289-E9A0-CE96A4F51D3B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967862" y="4312242"/>
                <a:ext cx="548022" cy="303439"/>
              </a:xfrm>
              <a:prstGeom prst="rect">
                <a:avLst/>
              </a:prstGeom>
              <a:solidFill>
                <a:schemeClr val="tx1">
                  <a:alpha val="67059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Bridge</a:t>
                </a:r>
              </a:p>
            </p:txBody>
          </p:sp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2629613E-8383-933F-CE79-D727C22E088C}"/>
                  </a:ext>
                </a:extLst>
              </p:cNvPr>
              <p:cNvSpPr>
                <a:spLocks/>
              </p:cNvSpPr>
              <p:nvPr/>
            </p:nvSpPr>
            <p:spPr>
              <a:xfrm rot="16200000">
                <a:off x="5000743" y="3747857"/>
                <a:ext cx="548022" cy="303439"/>
              </a:xfrm>
              <a:prstGeom prst="rect">
                <a:avLst/>
              </a:prstGeom>
              <a:solidFill>
                <a:schemeClr val="tx1">
                  <a:alpha val="67059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Bridge</a:t>
                </a:r>
              </a:p>
            </p:txBody>
          </p: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98694F55-A4C3-0D2C-0DFC-D39C44BBD05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354905" y="1277980"/>
                <a:ext cx="886968" cy="1993392"/>
              </a:xfrm>
              <a:prstGeom prst="rect">
                <a:avLst/>
              </a:prstGeom>
              <a:solidFill>
                <a:srgbClr val="7030A0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err="1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Emb</a:t>
                </a: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.</a:t>
                </a:r>
                <a:b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</a:b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128MB</a:t>
                </a:r>
              </a:p>
            </p:txBody>
          </p:sp>
        </p:grp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F7855CA1-2EAF-4821-DD06-CB2CF4BD72CB}"/>
                </a:ext>
              </a:extLst>
            </p:cNvPr>
            <p:cNvSpPr/>
            <p:nvPr/>
          </p:nvSpPr>
          <p:spPr>
            <a:xfrm>
              <a:off x="4256439" y="1110251"/>
              <a:ext cx="2985302" cy="5306581"/>
            </a:xfrm>
            <a:prstGeom prst="rect">
              <a:avLst/>
            </a:prstGeom>
            <a:noFill/>
            <a:ln w="38100" cap="flat">
              <a:solidFill>
                <a:schemeClr val="bg1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 Light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24F6C395-A975-31FA-EB99-60626E9D631B}"/>
              </a:ext>
            </a:extLst>
          </p:cNvPr>
          <p:cNvGrpSpPr/>
          <p:nvPr/>
        </p:nvGrpSpPr>
        <p:grpSpPr>
          <a:xfrm>
            <a:off x="7756320" y="1220474"/>
            <a:ext cx="2985302" cy="5306581"/>
            <a:chOff x="7721555" y="979918"/>
            <a:chExt cx="2985302" cy="5306581"/>
          </a:xfrm>
        </p:grpSpPr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D7F9B5AB-1DF3-1BA9-5978-5B784C34086E}"/>
                </a:ext>
              </a:extLst>
            </p:cNvPr>
            <p:cNvGrpSpPr/>
            <p:nvPr/>
          </p:nvGrpSpPr>
          <p:grpSpPr>
            <a:xfrm>
              <a:off x="7804303" y="1052370"/>
              <a:ext cx="2850726" cy="5145518"/>
              <a:chOff x="7804303" y="1052370"/>
              <a:chExt cx="2850726" cy="5145518"/>
            </a:xfrm>
          </p:grpSpPr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A2ADAF27-B11F-874E-7245-E7DEC9009187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814655" y="1052370"/>
                <a:ext cx="1828800" cy="3200400"/>
              </a:xfrm>
              <a:prstGeom prst="rect">
                <a:avLst/>
              </a:prstGeom>
              <a:solidFill>
                <a:srgbClr val="92D050">
                  <a:alpha val="3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endParaRPr>
              </a:p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endParaRPr>
              </a:p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endParaRPr>
              </a:p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endParaRPr>
              </a:p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CPU-PX</a:t>
                </a:r>
              </a:p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endParaRPr>
              </a:p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endParaRPr>
              </a:p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Discrete DTC </a:t>
                </a:r>
                <a:b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</a:b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not shown)</a:t>
                </a:r>
              </a:p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endParaRPr>
              </a:p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Helvetica Neue"/>
                  <a:cs typeface="Calibri" panose="020F0502020204030204" pitchFamily="34" charset="0"/>
                  <a:sym typeface="Helvetica Neue"/>
                </a:endParaRPr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2290EAA1-A6B9-AEF9-4265-420DCF1DA46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277589" y="4277648"/>
                <a:ext cx="2377440" cy="1920240"/>
              </a:xfrm>
              <a:prstGeom prst="rect">
                <a:avLst/>
              </a:prstGeom>
              <a:solidFill>
                <a:srgbClr val="C00000">
                  <a:alpha val="3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GPU-PX</a:t>
                </a:r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BA4EC5E7-3CDE-06CA-9A66-90DBD308EDB3}"/>
                  </a:ext>
                </a:extLst>
              </p:cNvPr>
              <p:cNvSpPr>
                <a:spLocks/>
              </p:cNvSpPr>
              <p:nvPr/>
            </p:nvSpPr>
            <p:spPr>
              <a:xfrm rot="5400000">
                <a:off x="7347103" y="2832026"/>
                <a:ext cx="1874519" cy="960120"/>
              </a:xfrm>
              <a:prstGeom prst="rect">
                <a:avLst/>
              </a:prstGeom>
              <a:solidFill>
                <a:srgbClr val="00B0F0">
                  <a:alpha val="3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PCD-PX</a:t>
                </a:r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43BF2423-5738-E197-AC8A-E90788BA5E0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455044" y="4188107"/>
                <a:ext cx="548022" cy="303439"/>
              </a:xfrm>
              <a:prstGeom prst="rect">
                <a:avLst/>
              </a:prstGeom>
              <a:solidFill>
                <a:schemeClr val="tx1">
                  <a:alpha val="67059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Bridge</a:t>
                </a:r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F99DB875-A540-9729-395A-80A410212D86}"/>
                  </a:ext>
                </a:extLst>
              </p:cNvPr>
              <p:cNvSpPr>
                <a:spLocks/>
              </p:cNvSpPr>
              <p:nvPr/>
            </p:nvSpPr>
            <p:spPr>
              <a:xfrm rot="16200000">
                <a:off x="8515040" y="3742633"/>
                <a:ext cx="548022" cy="303439"/>
              </a:xfrm>
              <a:prstGeom prst="rect">
                <a:avLst/>
              </a:prstGeom>
              <a:solidFill>
                <a:schemeClr val="tx1">
                  <a:alpha val="67059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Bridge</a:t>
                </a:r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28DAA698-6D11-E808-1D36-DB270C7311A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758864" y="2577662"/>
                <a:ext cx="886968" cy="996696"/>
              </a:xfrm>
              <a:prstGeom prst="rect">
                <a:avLst/>
              </a:prstGeom>
              <a:solidFill>
                <a:srgbClr val="7030A0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err="1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Emb</a:t>
                </a: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.</a:t>
                </a:r>
                <a:b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</a:b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64MB</a:t>
                </a:r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A2E6A42C-FDF0-54A6-5E19-9B82ED919BD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842087" y="2579557"/>
                <a:ext cx="886968" cy="996696"/>
              </a:xfrm>
              <a:prstGeom prst="rect">
                <a:avLst/>
              </a:prstGeom>
              <a:solidFill>
                <a:srgbClr val="7030A0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err="1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Emb</a:t>
                </a: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.</a:t>
                </a:r>
                <a:b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</a:b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64MB</a:t>
                </a:r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3EE50F5F-06FE-3D9B-230A-51750C56F12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761240" y="1132437"/>
                <a:ext cx="886968" cy="996696"/>
              </a:xfrm>
              <a:prstGeom prst="rect">
                <a:avLst/>
              </a:prstGeom>
              <a:solidFill>
                <a:srgbClr val="7030A0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err="1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Emb</a:t>
                </a: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.</a:t>
                </a:r>
                <a:b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</a:br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64MB</a:t>
                </a:r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2F7248F3-3D70-E3E6-9598-9040A3B6AC0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842087" y="1132437"/>
                <a:ext cx="886968" cy="996696"/>
              </a:xfrm>
              <a:prstGeom prst="rect">
                <a:avLst/>
              </a:prstGeom>
              <a:solidFill>
                <a:srgbClr val="7030A0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69" rtl="0" eaLnBrk="1" fontAlgn="auto" latinLnBrk="0" hangingPunct="0">
                  <a:lnSpc>
                    <a:spcPct val="90000"/>
                  </a:lnSpc>
                  <a:spcBef>
                    <a:spcPts val="225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Emb</a:t>
                </a: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.</a:t>
                </a:r>
                <a:b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</a:b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Helvetica Neue"/>
                    <a:cs typeface="Calibri" panose="020F0502020204030204" pitchFamily="34" charset="0"/>
                    <a:sym typeface="Helvetica Neue"/>
                  </a:rPr>
                  <a:t>64MB</a:t>
                </a:r>
              </a:p>
            </p:txBody>
          </p:sp>
        </p:grp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27F1E0A-0B13-024B-E767-2AB8AF8BFBD1}"/>
                </a:ext>
              </a:extLst>
            </p:cNvPr>
            <p:cNvSpPr/>
            <p:nvPr/>
          </p:nvSpPr>
          <p:spPr>
            <a:xfrm>
              <a:off x="7721555" y="979918"/>
              <a:ext cx="2985302" cy="5306581"/>
            </a:xfrm>
            <a:prstGeom prst="rect">
              <a:avLst/>
            </a:prstGeom>
            <a:noFill/>
            <a:ln w="38100" cap="flat">
              <a:solidFill>
                <a:schemeClr val="bg1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lvl="0" indent="0" algn="ct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 Light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8D85326-5480-0CF5-6747-CBF42C523193}"/>
              </a:ext>
            </a:extLst>
          </p:cNvPr>
          <p:cNvCxnSpPr/>
          <p:nvPr/>
        </p:nvCxnSpPr>
        <p:spPr>
          <a:xfrm>
            <a:off x="1746460" y="1119349"/>
            <a:ext cx="1867437" cy="0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B1CAF3A-37F4-E3DB-8755-11FA9169E353}"/>
              </a:ext>
            </a:extLst>
          </p:cNvPr>
          <p:cNvSpPr txBox="1"/>
          <p:nvPr/>
        </p:nvSpPr>
        <p:spPr>
          <a:xfrm>
            <a:off x="2253110" y="919464"/>
            <a:ext cx="468077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10mm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7D54A13-C557-CFE5-BDB4-088D5DAA5213}"/>
              </a:ext>
            </a:extLst>
          </p:cNvPr>
          <p:cNvCxnSpPr>
            <a:cxnSpLocks/>
          </p:cNvCxnSpPr>
          <p:nvPr/>
        </p:nvCxnSpPr>
        <p:spPr>
          <a:xfrm>
            <a:off x="3711697" y="1235607"/>
            <a:ext cx="0" cy="3179853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CBFBC63-A41C-A94E-B167-6FF86E94ECCC}"/>
              </a:ext>
            </a:extLst>
          </p:cNvPr>
          <p:cNvSpPr txBox="1"/>
          <p:nvPr/>
        </p:nvSpPr>
        <p:spPr>
          <a:xfrm rot="16200000">
            <a:off x="3512500" y="2086673"/>
            <a:ext cx="604333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17.5mm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D7DAF7F-8AEC-BBF2-358C-D45C47683492}"/>
              </a:ext>
            </a:extLst>
          </p:cNvPr>
          <p:cNvCxnSpPr>
            <a:cxnSpLocks/>
          </p:cNvCxnSpPr>
          <p:nvPr/>
        </p:nvCxnSpPr>
        <p:spPr>
          <a:xfrm>
            <a:off x="3715554" y="4485827"/>
            <a:ext cx="0" cy="1923491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3DBE107-D648-ECB2-8754-39BFB05C8E71}"/>
              </a:ext>
            </a:extLst>
          </p:cNvPr>
          <p:cNvSpPr txBox="1"/>
          <p:nvPr/>
        </p:nvSpPr>
        <p:spPr>
          <a:xfrm rot="16200000">
            <a:off x="3514874" y="5630928"/>
            <a:ext cx="604333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10.5mm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199E0A8-EF05-D756-6865-3D9BECB86DDA}"/>
              </a:ext>
            </a:extLst>
          </p:cNvPr>
          <p:cNvCxnSpPr>
            <a:cxnSpLocks/>
          </p:cNvCxnSpPr>
          <p:nvPr/>
        </p:nvCxnSpPr>
        <p:spPr>
          <a:xfrm>
            <a:off x="725264" y="1134689"/>
            <a:ext cx="953038" cy="0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BB9BCC89-7A84-B0ED-7A25-8E1DA69513D8}"/>
              </a:ext>
            </a:extLst>
          </p:cNvPr>
          <p:cNvSpPr txBox="1"/>
          <p:nvPr/>
        </p:nvSpPr>
        <p:spPr>
          <a:xfrm>
            <a:off x="899616" y="921319"/>
            <a:ext cx="604333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5.25mm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2DC28D65-668A-3862-1465-8B90D7830444}"/>
              </a:ext>
            </a:extLst>
          </p:cNvPr>
          <p:cNvCxnSpPr>
            <a:cxnSpLocks/>
          </p:cNvCxnSpPr>
          <p:nvPr/>
        </p:nvCxnSpPr>
        <p:spPr>
          <a:xfrm>
            <a:off x="3354367" y="1400692"/>
            <a:ext cx="0" cy="1972845"/>
          </a:xfrm>
          <a:prstGeom prst="straightConnector1">
            <a:avLst/>
          </a:prstGeom>
          <a:noFill/>
          <a:ln w="25400" cap="flat">
            <a:solidFill>
              <a:schemeClr val="bg1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F10E722-B8E9-CF62-EE45-50DD83D98815}"/>
              </a:ext>
            </a:extLst>
          </p:cNvPr>
          <p:cNvSpPr txBox="1"/>
          <p:nvPr/>
        </p:nvSpPr>
        <p:spPr>
          <a:xfrm rot="16200000">
            <a:off x="2992157" y="2706680"/>
            <a:ext cx="695703" cy="4308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9.84~</a:t>
            </a:r>
          </a:p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10.91mm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7EE08FD-A2BE-EBAF-4C7C-DC09D43AC720}"/>
              </a:ext>
            </a:extLst>
          </p:cNvPr>
          <p:cNvCxnSpPr>
            <a:cxnSpLocks/>
          </p:cNvCxnSpPr>
          <p:nvPr/>
        </p:nvCxnSpPr>
        <p:spPr>
          <a:xfrm flipV="1">
            <a:off x="5359765" y="1633916"/>
            <a:ext cx="886968" cy="3143"/>
          </a:xfrm>
          <a:prstGeom prst="straightConnector1">
            <a:avLst/>
          </a:prstGeom>
          <a:noFill/>
          <a:ln w="25400" cap="flat">
            <a:solidFill>
              <a:schemeClr val="bg1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71ED6C07-CEC5-9B4B-474F-EE750D5DD427}"/>
              </a:ext>
            </a:extLst>
          </p:cNvPr>
          <p:cNvSpPr txBox="1"/>
          <p:nvPr/>
        </p:nvSpPr>
        <p:spPr>
          <a:xfrm>
            <a:off x="5389000" y="1419327"/>
            <a:ext cx="604333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4.87mm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0636792-8BE8-72FF-BA72-EA925E1918ED}"/>
              </a:ext>
            </a:extLst>
          </p:cNvPr>
          <p:cNvSpPr txBox="1"/>
          <p:nvPr/>
        </p:nvSpPr>
        <p:spPr>
          <a:xfrm rot="16200000">
            <a:off x="10199514" y="3310040"/>
            <a:ext cx="604333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5.46mm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5BB8E4C-F6F1-98E2-4E57-4B4FEB22CAA8}"/>
              </a:ext>
            </a:extLst>
          </p:cNvPr>
          <p:cNvCxnSpPr>
            <a:cxnSpLocks/>
          </p:cNvCxnSpPr>
          <p:nvPr/>
        </p:nvCxnSpPr>
        <p:spPr>
          <a:xfrm>
            <a:off x="10598289" y="2798554"/>
            <a:ext cx="0" cy="1017921"/>
          </a:xfrm>
          <a:prstGeom prst="straightConnector1">
            <a:avLst/>
          </a:prstGeom>
          <a:noFill/>
          <a:ln w="25400" cap="flat">
            <a:solidFill>
              <a:schemeClr val="bg1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CB82D46-65C5-7017-263D-B628BD5D3EAE}"/>
              </a:ext>
            </a:extLst>
          </p:cNvPr>
          <p:cNvCxnSpPr>
            <a:cxnSpLocks/>
          </p:cNvCxnSpPr>
          <p:nvPr/>
        </p:nvCxnSpPr>
        <p:spPr>
          <a:xfrm>
            <a:off x="1786227" y="1573992"/>
            <a:ext cx="1783080" cy="0"/>
          </a:xfrm>
          <a:prstGeom prst="straightConnector1">
            <a:avLst/>
          </a:prstGeom>
          <a:noFill/>
          <a:ln w="25400" cap="flat">
            <a:solidFill>
              <a:schemeClr val="bg1"/>
            </a:solidFill>
            <a:prstDash val="solid"/>
            <a:miter lim="4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D6368093-5715-6414-CA15-929DC22BB9EE}"/>
              </a:ext>
            </a:extLst>
          </p:cNvPr>
          <p:cNvSpPr txBox="1"/>
          <p:nvPr/>
        </p:nvSpPr>
        <p:spPr>
          <a:xfrm>
            <a:off x="2037058" y="1375043"/>
            <a:ext cx="604333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lvl="0" indent="0" algn="l" defTabSz="2438338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rPr>
              <a:t>9.75mm</a:t>
            </a:r>
          </a:p>
        </p:txBody>
      </p:sp>
    </p:spTree>
    <p:extLst>
      <p:ext uri="{BB962C8B-B14F-4D97-AF65-F5344CB8AC3E}">
        <p14:creationId xmlns:p14="http://schemas.microsoft.com/office/powerpoint/2010/main" val="816335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0FDE97C5-5869-03F1-A4B7-B6580073D974}"/>
              </a:ext>
            </a:extLst>
          </p:cNvPr>
          <p:cNvGrpSpPr/>
          <p:nvPr/>
        </p:nvGrpSpPr>
        <p:grpSpPr>
          <a:xfrm rot="16200000">
            <a:off x="1587188" y="337410"/>
            <a:ext cx="2985302" cy="5306581"/>
            <a:chOff x="7721555" y="979918"/>
            <a:chExt cx="2985302" cy="5306581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8F3AA52A-0DFD-0103-8F91-A60F8F647880}"/>
                </a:ext>
              </a:extLst>
            </p:cNvPr>
            <p:cNvGrpSpPr/>
            <p:nvPr/>
          </p:nvGrpSpPr>
          <p:grpSpPr>
            <a:xfrm>
              <a:off x="7804303" y="1056289"/>
              <a:ext cx="2850726" cy="5141599"/>
              <a:chOff x="7804303" y="1056289"/>
              <a:chExt cx="2850726" cy="5141599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B28B569-953E-9D5F-C0D6-5C0DA4199BB0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812483" y="1056289"/>
                <a:ext cx="1828800" cy="3200400"/>
              </a:xfrm>
              <a:prstGeom prst="rect">
                <a:avLst/>
              </a:prstGeom>
              <a:solidFill>
                <a:srgbClr val="92D050">
                  <a:alpha val="3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lIns="0" rtlCol="0" anchor="ctr"/>
              <a:lstStyle/>
              <a:p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b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                                        Discrete </a:t>
                </a:r>
                <a:b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  CPU-PX                            DTC </a:t>
                </a:r>
                <a:b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                                            not </a:t>
                </a:r>
                <a:b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                                                shown)</a:t>
                </a:r>
              </a:p>
              <a:p>
                <a:pPr algn="ctr"/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endPara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8B4C9CF-43CD-3809-409A-1CA345EA6BE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277589" y="4277648"/>
                <a:ext cx="2377440" cy="1920240"/>
              </a:xfrm>
              <a:prstGeom prst="rect">
                <a:avLst/>
              </a:prstGeom>
              <a:solidFill>
                <a:srgbClr val="C00000">
                  <a:alpha val="33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/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GPU-PX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E87E1E5E-59B9-F9F0-8A53-85FE52F2437C}"/>
                  </a:ext>
                </a:extLst>
              </p:cNvPr>
              <p:cNvSpPr>
                <a:spLocks/>
              </p:cNvSpPr>
              <p:nvPr/>
            </p:nvSpPr>
            <p:spPr>
              <a:xfrm rot="5400000">
                <a:off x="7347103" y="2832026"/>
                <a:ext cx="1874519" cy="960120"/>
              </a:xfrm>
              <a:prstGeom prst="rect">
                <a:avLst/>
              </a:prstGeom>
              <a:solidFill>
                <a:srgbClr val="00B0F0">
                  <a:alpha val="32941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rtlCol="0" anchor="ctr"/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PCD-PX</a:t>
                </a:r>
                <a:b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b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(HBI DTC </a:t>
                </a:r>
                <a:b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not shown)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E6485111-828C-1BBB-A605-BDC904E3702B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455044" y="4188107"/>
                <a:ext cx="548022" cy="303439"/>
              </a:xfrm>
              <a:prstGeom prst="rect">
                <a:avLst/>
              </a:prstGeom>
              <a:solidFill>
                <a:schemeClr val="tx1">
                  <a:alpha val="67059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Bridge</a:t>
                </a: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7D596EC-66DC-0EE7-E406-75EF63EAA2EC}"/>
                  </a:ext>
                </a:extLst>
              </p:cNvPr>
              <p:cNvSpPr>
                <a:spLocks/>
              </p:cNvSpPr>
              <p:nvPr/>
            </p:nvSpPr>
            <p:spPr>
              <a:xfrm rot="16200000" flipV="1">
                <a:off x="8515040" y="3742634"/>
                <a:ext cx="548022" cy="303439"/>
              </a:xfrm>
              <a:prstGeom prst="rect">
                <a:avLst/>
              </a:prstGeom>
              <a:solidFill>
                <a:schemeClr val="tx1">
                  <a:alpha val="67059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Bridge</a:t>
                </a: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BD334F76-B15F-2828-C521-9CF764BA5F4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758864" y="2577662"/>
                <a:ext cx="886968" cy="996696"/>
              </a:xfrm>
              <a:prstGeom prst="rect">
                <a:avLst/>
              </a:prstGeom>
              <a:solidFill>
                <a:srgbClr val="7030A0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/>
              <a:lstStyle/>
              <a:p>
                <a:pPr algn="ctr"/>
                <a:r>
                  <a:rPr lang="en-US" sz="1400" dirty="0" err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Emb</a:t>
                </a:r>
                <a:r>
                  <a:rPr lang="en-US" sz="14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br>
                  <a:rPr lang="en-US" sz="14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64MB</a:t>
                </a: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53C041D7-72F7-5813-2E06-15B71B8D1EE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842087" y="2579557"/>
                <a:ext cx="886968" cy="996696"/>
              </a:xfrm>
              <a:prstGeom prst="rect">
                <a:avLst/>
              </a:prstGeom>
              <a:solidFill>
                <a:srgbClr val="7030A0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/>
              <a:lstStyle/>
              <a:p>
                <a:pPr algn="ctr"/>
                <a:r>
                  <a:rPr lang="en-US" sz="1400" dirty="0" err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Emb</a:t>
                </a:r>
                <a:r>
                  <a:rPr lang="en-US" sz="14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br>
                  <a:rPr lang="en-US" sz="14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64MB</a:t>
                </a: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06283AE7-C3C4-D64E-1DEB-B53EFD940D0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9761240" y="1132437"/>
                <a:ext cx="886968" cy="996696"/>
              </a:xfrm>
              <a:prstGeom prst="rect">
                <a:avLst/>
              </a:prstGeom>
              <a:solidFill>
                <a:srgbClr val="7030A0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/>
              <a:lstStyle/>
              <a:p>
                <a:pPr algn="ctr"/>
                <a:r>
                  <a:rPr lang="en-US" sz="1400" dirty="0" err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Emb</a:t>
                </a:r>
                <a:r>
                  <a:rPr lang="en-US" sz="14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br>
                  <a:rPr lang="en-US" sz="14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64MB</a:t>
                </a: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D94BFC92-323F-1472-F1CF-FF586FD17A9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842087" y="1132437"/>
                <a:ext cx="886968" cy="996696"/>
              </a:xfrm>
              <a:prstGeom prst="rect">
                <a:avLst/>
              </a:prstGeom>
              <a:solidFill>
                <a:srgbClr val="7030A0">
                  <a:alpha val="6705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/>
              <a:lstStyle/>
              <a:p>
                <a:pPr algn="ctr"/>
                <a:r>
                  <a:rPr lang="en-US" sz="1400" dirty="0" err="1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Emb</a:t>
                </a:r>
                <a:r>
                  <a:rPr lang="en-US" sz="14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</a:t>
                </a:r>
                <a:br>
                  <a:rPr lang="en-US" sz="14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4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64MB</a:t>
                </a:r>
              </a:p>
            </p:txBody>
          </p:sp>
        </p:grp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DF290D4-826C-213C-23EB-64A4F0FA081C}"/>
                </a:ext>
              </a:extLst>
            </p:cNvPr>
            <p:cNvSpPr/>
            <p:nvPr/>
          </p:nvSpPr>
          <p:spPr>
            <a:xfrm>
              <a:off x="7721555" y="979918"/>
              <a:ext cx="2985302" cy="5306581"/>
            </a:xfrm>
            <a:prstGeom prst="rect">
              <a:avLst/>
            </a:prstGeom>
            <a:noFill/>
            <a:ln w="38100" cap="flat">
              <a:solidFill>
                <a:schemeClr val="bg1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8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A9ABD8-FB99-1127-B34B-B8C0BDFF5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042" y="208245"/>
            <a:ext cx="6131072" cy="952499"/>
          </a:xfrm>
        </p:spPr>
        <p:txBody>
          <a:bodyPr/>
          <a:lstStyle/>
          <a:p>
            <a:r>
              <a:rPr lang="en-US" sz="3200" dirty="0"/>
              <a:t>2.3D BT</a:t>
            </a:r>
            <a:r>
              <a:rPr lang="en-US" sz="3200" baseline="30000" dirty="0"/>
              <a:t>2</a:t>
            </a:r>
            <a:r>
              <a:rPr lang="en-US" sz="3200" dirty="0"/>
              <a:t> Chip-Last Mockup Flow </a:t>
            </a:r>
            <a:br>
              <a:rPr lang="en-US" sz="3200" dirty="0"/>
            </a:br>
            <a:r>
              <a:rPr lang="en-US" sz="3200" dirty="0"/>
              <a:t>(SPIL/FO-3D, TSMC/InFO-3D)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9E85889-9751-D8F6-6744-F2154714F865}"/>
              </a:ext>
            </a:extLst>
          </p:cNvPr>
          <p:cNvCxnSpPr>
            <a:cxnSpLocks/>
          </p:cNvCxnSpPr>
          <p:nvPr/>
        </p:nvCxnSpPr>
        <p:spPr>
          <a:xfrm>
            <a:off x="365760" y="2300459"/>
            <a:ext cx="5394960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065BE863-6E4C-FC6D-2C7A-56A4819E7B66}"/>
              </a:ext>
            </a:extLst>
          </p:cNvPr>
          <p:cNvSpPr txBox="1"/>
          <p:nvPr/>
        </p:nvSpPr>
        <p:spPr>
          <a:xfrm>
            <a:off x="141243" y="2157659"/>
            <a:ext cx="288862" cy="2862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</a:p>
        </p:txBody>
      </p:sp>
      <p:sp>
        <p:nvSpPr>
          <p:cNvPr id="669" name="TextBox 668">
            <a:extLst>
              <a:ext uri="{FF2B5EF4-FFF2-40B4-BE49-F238E27FC236}">
                <a16:creationId xmlns:a16="http://schemas.microsoft.com/office/drawing/2014/main" id="{B47ABD81-B8FD-3328-FBFC-E66960934517}"/>
              </a:ext>
            </a:extLst>
          </p:cNvPr>
          <p:cNvSpPr txBox="1"/>
          <p:nvPr/>
        </p:nvSpPr>
        <p:spPr>
          <a:xfrm>
            <a:off x="5724886" y="2157659"/>
            <a:ext cx="333746" cy="2862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Calibri" panose="020F0502020204030204" pitchFamily="34" charset="0"/>
                <a:cs typeface="Calibri" panose="020F0502020204030204" pitchFamily="34" charset="0"/>
              </a:rPr>
              <a:t>A’</a:t>
            </a:r>
          </a:p>
        </p:txBody>
      </p:sp>
      <p:sp>
        <p:nvSpPr>
          <p:cNvPr id="773" name="Oval 772">
            <a:extLst>
              <a:ext uri="{FF2B5EF4-FFF2-40B4-BE49-F238E27FC236}">
                <a16:creationId xmlns:a16="http://schemas.microsoft.com/office/drawing/2014/main" id="{F1B2799B-4F69-4E62-AA25-7A368792334B}"/>
              </a:ext>
            </a:extLst>
          </p:cNvPr>
          <p:cNvSpPr>
            <a:spLocks noChangeAspect="1"/>
          </p:cNvSpPr>
          <p:nvPr/>
        </p:nvSpPr>
        <p:spPr>
          <a:xfrm>
            <a:off x="669784" y="1917285"/>
            <a:ext cx="201545" cy="201545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2</a:t>
            </a:r>
          </a:p>
        </p:txBody>
      </p:sp>
      <p:sp>
        <p:nvSpPr>
          <p:cNvPr id="774" name="Oval 773">
            <a:extLst>
              <a:ext uri="{FF2B5EF4-FFF2-40B4-BE49-F238E27FC236}">
                <a16:creationId xmlns:a16="http://schemas.microsoft.com/office/drawing/2014/main" id="{BD9A41ED-99FF-1D13-D3D7-BF4FC43BDAAB}"/>
              </a:ext>
            </a:extLst>
          </p:cNvPr>
          <p:cNvSpPr>
            <a:spLocks noChangeAspect="1"/>
          </p:cNvSpPr>
          <p:nvPr/>
        </p:nvSpPr>
        <p:spPr>
          <a:xfrm rot="16200000">
            <a:off x="3687280" y="2773331"/>
            <a:ext cx="201545" cy="20154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3</a:t>
            </a:r>
          </a:p>
        </p:txBody>
      </p:sp>
      <p:sp>
        <p:nvSpPr>
          <p:cNvPr id="775" name="Oval 774">
            <a:extLst>
              <a:ext uri="{FF2B5EF4-FFF2-40B4-BE49-F238E27FC236}">
                <a16:creationId xmlns:a16="http://schemas.microsoft.com/office/drawing/2014/main" id="{E083551C-922D-ED6F-6D2A-37C1CF929BC3}"/>
              </a:ext>
            </a:extLst>
          </p:cNvPr>
          <p:cNvSpPr>
            <a:spLocks noChangeAspect="1"/>
          </p:cNvSpPr>
          <p:nvPr/>
        </p:nvSpPr>
        <p:spPr>
          <a:xfrm>
            <a:off x="2843383" y="3366031"/>
            <a:ext cx="201545" cy="20154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/>
              <a:t>3</a:t>
            </a:r>
          </a:p>
        </p:txBody>
      </p:sp>
      <p:sp>
        <p:nvSpPr>
          <p:cNvPr id="789" name="Oval 788">
            <a:extLst>
              <a:ext uri="{FF2B5EF4-FFF2-40B4-BE49-F238E27FC236}">
                <a16:creationId xmlns:a16="http://schemas.microsoft.com/office/drawing/2014/main" id="{9C1E9BC0-FB1F-D6CA-C893-AE8F9F888961}"/>
              </a:ext>
            </a:extLst>
          </p:cNvPr>
          <p:cNvSpPr>
            <a:spLocks noChangeAspect="1"/>
          </p:cNvSpPr>
          <p:nvPr/>
        </p:nvSpPr>
        <p:spPr>
          <a:xfrm>
            <a:off x="1678244" y="2505339"/>
            <a:ext cx="201545" cy="201545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4</a:t>
            </a:r>
          </a:p>
        </p:txBody>
      </p:sp>
      <p:sp>
        <p:nvSpPr>
          <p:cNvPr id="790" name="Oval 789">
            <a:extLst>
              <a:ext uri="{FF2B5EF4-FFF2-40B4-BE49-F238E27FC236}">
                <a16:creationId xmlns:a16="http://schemas.microsoft.com/office/drawing/2014/main" id="{E9FBC1BA-E818-2129-A658-4F1E2CE6D559}"/>
              </a:ext>
            </a:extLst>
          </p:cNvPr>
          <p:cNvSpPr>
            <a:spLocks noChangeAspect="1"/>
          </p:cNvSpPr>
          <p:nvPr/>
        </p:nvSpPr>
        <p:spPr>
          <a:xfrm>
            <a:off x="4572751" y="3054115"/>
            <a:ext cx="201545" cy="20154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5</a:t>
            </a:r>
          </a:p>
        </p:txBody>
      </p:sp>
      <p:sp>
        <p:nvSpPr>
          <p:cNvPr id="791" name="Oval 790">
            <a:extLst>
              <a:ext uri="{FF2B5EF4-FFF2-40B4-BE49-F238E27FC236}">
                <a16:creationId xmlns:a16="http://schemas.microsoft.com/office/drawing/2014/main" id="{8875DD9F-235D-1643-8CA4-C026191BBE80}"/>
              </a:ext>
            </a:extLst>
          </p:cNvPr>
          <p:cNvSpPr>
            <a:spLocks noChangeAspect="1"/>
          </p:cNvSpPr>
          <p:nvPr/>
        </p:nvSpPr>
        <p:spPr>
          <a:xfrm>
            <a:off x="2258277" y="3530170"/>
            <a:ext cx="201545" cy="201545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6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FC2E4825-0B1C-B31E-D05B-153CCBE94423}"/>
              </a:ext>
            </a:extLst>
          </p:cNvPr>
          <p:cNvSpPr>
            <a:spLocks noChangeAspect="1"/>
          </p:cNvSpPr>
          <p:nvPr/>
        </p:nvSpPr>
        <p:spPr>
          <a:xfrm>
            <a:off x="659962" y="2801442"/>
            <a:ext cx="201545" cy="201545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2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59559B42-02FD-38E0-F0CC-0CAD8113E954}"/>
              </a:ext>
            </a:extLst>
          </p:cNvPr>
          <p:cNvSpPr>
            <a:spLocks noChangeAspect="1"/>
          </p:cNvSpPr>
          <p:nvPr/>
        </p:nvSpPr>
        <p:spPr>
          <a:xfrm>
            <a:off x="2113747" y="1900484"/>
            <a:ext cx="201545" cy="201545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2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498A65DF-DC4F-8E95-1D59-076C8676E662}"/>
              </a:ext>
            </a:extLst>
          </p:cNvPr>
          <p:cNvSpPr>
            <a:spLocks noChangeAspect="1"/>
          </p:cNvSpPr>
          <p:nvPr/>
        </p:nvSpPr>
        <p:spPr>
          <a:xfrm>
            <a:off x="2109314" y="2806815"/>
            <a:ext cx="201545" cy="201545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2</a:t>
            </a:r>
          </a:p>
        </p:txBody>
      </p:sp>
      <p:sp>
        <p:nvSpPr>
          <p:cNvPr id="678" name="Oval 677">
            <a:extLst>
              <a:ext uri="{FF2B5EF4-FFF2-40B4-BE49-F238E27FC236}">
                <a16:creationId xmlns:a16="http://schemas.microsoft.com/office/drawing/2014/main" id="{B3B105D7-819C-5592-5482-53D96D6CC0A7}"/>
              </a:ext>
            </a:extLst>
          </p:cNvPr>
          <p:cNvSpPr>
            <a:spLocks noChangeAspect="1"/>
          </p:cNvSpPr>
          <p:nvPr/>
        </p:nvSpPr>
        <p:spPr>
          <a:xfrm>
            <a:off x="3173545" y="1900484"/>
            <a:ext cx="201168" cy="201168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1</a:t>
            </a:r>
          </a:p>
        </p:txBody>
      </p:sp>
      <p:sp>
        <p:nvSpPr>
          <p:cNvPr id="679" name="Oval 678">
            <a:extLst>
              <a:ext uri="{FF2B5EF4-FFF2-40B4-BE49-F238E27FC236}">
                <a16:creationId xmlns:a16="http://schemas.microsoft.com/office/drawing/2014/main" id="{F13F0427-5C80-B2B4-4CD0-0357FB434C75}"/>
              </a:ext>
            </a:extLst>
          </p:cNvPr>
          <p:cNvSpPr>
            <a:spLocks noChangeAspect="1"/>
          </p:cNvSpPr>
          <p:nvPr/>
        </p:nvSpPr>
        <p:spPr>
          <a:xfrm>
            <a:off x="1674323" y="1917018"/>
            <a:ext cx="201168" cy="201168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1</a:t>
            </a:r>
          </a:p>
        </p:txBody>
      </p:sp>
      <p:sp>
        <p:nvSpPr>
          <p:cNvPr id="680" name="Oval 679">
            <a:extLst>
              <a:ext uri="{FF2B5EF4-FFF2-40B4-BE49-F238E27FC236}">
                <a16:creationId xmlns:a16="http://schemas.microsoft.com/office/drawing/2014/main" id="{F24A35FE-DCC0-9057-06C8-15E9B2F60814}"/>
              </a:ext>
            </a:extLst>
          </p:cNvPr>
          <p:cNvSpPr>
            <a:spLocks noChangeAspect="1"/>
          </p:cNvSpPr>
          <p:nvPr/>
        </p:nvSpPr>
        <p:spPr>
          <a:xfrm>
            <a:off x="2146327" y="4019447"/>
            <a:ext cx="201168" cy="201168"/>
          </a:xfrm>
          <a:prstGeom prst="ellipse">
            <a:avLst/>
          </a:prstGeom>
          <a:solidFill>
            <a:srgbClr val="FC64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7</a:t>
            </a:r>
          </a:p>
        </p:txBody>
      </p:sp>
      <p:grpSp>
        <p:nvGrpSpPr>
          <p:cNvPr id="974" name="Group 973">
            <a:extLst>
              <a:ext uri="{FF2B5EF4-FFF2-40B4-BE49-F238E27FC236}">
                <a16:creationId xmlns:a16="http://schemas.microsoft.com/office/drawing/2014/main" id="{C899AC02-045E-64E3-F2F5-62722CF0D197}"/>
              </a:ext>
            </a:extLst>
          </p:cNvPr>
          <p:cNvGrpSpPr/>
          <p:nvPr/>
        </p:nvGrpSpPr>
        <p:grpSpPr>
          <a:xfrm>
            <a:off x="6072267" y="851769"/>
            <a:ext cx="5572618" cy="5514919"/>
            <a:chOff x="6354654" y="582829"/>
            <a:chExt cx="5572618" cy="5514919"/>
          </a:xfrm>
        </p:grpSpPr>
        <p:grpSp>
          <p:nvGrpSpPr>
            <p:cNvPr id="715" name="Group 714">
              <a:extLst>
                <a:ext uri="{FF2B5EF4-FFF2-40B4-BE49-F238E27FC236}">
                  <a16:creationId xmlns:a16="http://schemas.microsoft.com/office/drawing/2014/main" id="{E1F4F04E-995B-76D0-4D51-F0C39DD9F5EF}"/>
                </a:ext>
              </a:extLst>
            </p:cNvPr>
            <p:cNvGrpSpPr/>
            <p:nvPr/>
          </p:nvGrpSpPr>
          <p:grpSpPr>
            <a:xfrm>
              <a:off x="6981938" y="4346062"/>
              <a:ext cx="852653" cy="837542"/>
              <a:chOff x="5783692" y="1466206"/>
              <a:chExt cx="852653" cy="837542"/>
            </a:xfrm>
          </p:grpSpPr>
          <p:sp>
            <p:nvSpPr>
              <p:cNvPr id="716" name="Rectangle 715">
                <a:extLst>
                  <a:ext uri="{FF2B5EF4-FFF2-40B4-BE49-F238E27FC236}">
                    <a16:creationId xmlns:a16="http://schemas.microsoft.com/office/drawing/2014/main" id="{3FF87049-CF41-2577-97D0-7A1F099EAF65}"/>
                  </a:ext>
                </a:extLst>
              </p:cNvPr>
              <p:cNvSpPr/>
              <p:nvPr/>
            </p:nvSpPr>
            <p:spPr>
              <a:xfrm>
                <a:off x="5783692" y="1466206"/>
                <a:ext cx="850392" cy="356616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PCD</a:t>
                </a:r>
              </a:p>
            </p:txBody>
          </p:sp>
          <p:sp>
            <p:nvSpPr>
              <p:cNvPr id="717" name="Rectangle 716">
                <a:extLst>
                  <a:ext uri="{FF2B5EF4-FFF2-40B4-BE49-F238E27FC236}">
                    <a16:creationId xmlns:a16="http://schemas.microsoft.com/office/drawing/2014/main" id="{7B25CDB4-6576-6C7F-4E10-8FFAAB56558A}"/>
                  </a:ext>
                </a:extLst>
              </p:cNvPr>
              <p:cNvSpPr/>
              <p:nvPr/>
            </p:nvSpPr>
            <p:spPr>
              <a:xfrm>
                <a:off x="5787770" y="1922212"/>
                <a:ext cx="848575" cy="381536"/>
              </a:xfrm>
              <a:prstGeom prst="rect">
                <a:avLst/>
              </a:prstGeom>
              <a:solidFill>
                <a:srgbClr val="FC64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DTC</a:t>
                </a:r>
              </a:p>
            </p:txBody>
          </p:sp>
        </p:grpSp>
        <p:grpSp>
          <p:nvGrpSpPr>
            <p:cNvPr id="718" name="Group 717">
              <a:extLst>
                <a:ext uri="{FF2B5EF4-FFF2-40B4-BE49-F238E27FC236}">
                  <a16:creationId xmlns:a16="http://schemas.microsoft.com/office/drawing/2014/main" id="{46AD4576-4935-7A9E-14D9-F7B1FAB7DC27}"/>
                </a:ext>
              </a:extLst>
            </p:cNvPr>
            <p:cNvGrpSpPr/>
            <p:nvPr/>
          </p:nvGrpSpPr>
          <p:grpSpPr>
            <a:xfrm>
              <a:off x="8157706" y="4493934"/>
              <a:ext cx="851570" cy="550678"/>
              <a:chOff x="8190886" y="1383620"/>
              <a:chExt cx="1411595" cy="550678"/>
            </a:xfrm>
          </p:grpSpPr>
          <p:sp>
            <p:nvSpPr>
              <p:cNvPr id="719" name="Rectangle 718">
                <a:extLst>
                  <a:ext uri="{FF2B5EF4-FFF2-40B4-BE49-F238E27FC236}">
                    <a16:creationId xmlns:a16="http://schemas.microsoft.com/office/drawing/2014/main" id="{01CDB9EB-87CA-6FE8-7B0B-F15E7ED20269}"/>
                  </a:ext>
                </a:extLst>
              </p:cNvPr>
              <p:cNvSpPr/>
              <p:nvPr/>
            </p:nvSpPr>
            <p:spPr>
              <a:xfrm>
                <a:off x="8203449" y="1383620"/>
                <a:ext cx="1399032" cy="356616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PCD</a:t>
                </a:r>
              </a:p>
            </p:txBody>
          </p:sp>
          <p:sp>
            <p:nvSpPr>
              <p:cNvPr id="720" name="Rectangle 719">
                <a:extLst>
                  <a:ext uri="{FF2B5EF4-FFF2-40B4-BE49-F238E27FC236}">
                    <a16:creationId xmlns:a16="http://schemas.microsoft.com/office/drawing/2014/main" id="{9F167667-917D-68B5-E49E-611893557FE7}"/>
                  </a:ext>
                </a:extLst>
              </p:cNvPr>
              <p:cNvSpPr/>
              <p:nvPr/>
            </p:nvSpPr>
            <p:spPr>
              <a:xfrm>
                <a:off x="8190886" y="1787994"/>
                <a:ext cx="1399032" cy="146304"/>
              </a:xfrm>
              <a:prstGeom prst="rect">
                <a:avLst/>
              </a:prstGeom>
              <a:solidFill>
                <a:srgbClr val="FC64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4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DTC</a:t>
                </a:r>
              </a:p>
            </p:txBody>
          </p:sp>
          <p:cxnSp>
            <p:nvCxnSpPr>
              <p:cNvPr id="721" name="Straight Connector 720">
                <a:extLst>
                  <a:ext uri="{FF2B5EF4-FFF2-40B4-BE49-F238E27FC236}">
                    <a16:creationId xmlns:a16="http://schemas.microsoft.com/office/drawing/2014/main" id="{20844564-E238-0C76-F367-C8292F370C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190886" y="1751418"/>
                <a:ext cx="1399032" cy="0"/>
              </a:xfrm>
              <a:prstGeom prst="line">
                <a:avLst/>
              </a:prstGeom>
              <a:ln w="31750">
                <a:solidFill>
                  <a:srgbClr val="0070C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2" name="Straight Connector 721">
                <a:extLst>
                  <a:ext uri="{FF2B5EF4-FFF2-40B4-BE49-F238E27FC236}">
                    <a16:creationId xmlns:a16="http://schemas.microsoft.com/office/drawing/2014/main" id="{540A7AAD-4B80-94EB-321A-898D47082B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3449" y="1781257"/>
                <a:ext cx="1399032" cy="0"/>
              </a:xfrm>
              <a:prstGeom prst="line">
                <a:avLst/>
              </a:prstGeom>
              <a:ln w="31750">
                <a:solidFill>
                  <a:srgbClr val="0070C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23" name="Elbow Connector 722">
              <a:extLst>
                <a:ext uri="{FF2B5EF4-FFF2-40B4-BE49-F238E27FC236}">
                  <a16:creationId xmlns:a16="http://schemas.microsoft.com/office/drawing/2014/main" id="{0F1362B1-0B28-45B5-7982-EA446C4A10D8}"/>
                </a:ext>
              </a:extLst>
            </p:cNvPr>
            <p:cNvCxnSpPr>
              <a:cxnSpLocks/>
              <a:stCxn id="716" idx="3"/>
            </p:cNvCxnSpPr>
            <p:nvPr/>
          </p:nvCxnSpPr>
          <p:spPr>
            <a:xfrm>
              <a:off x="7832330" y="4524370"/>
              <a:ext cx="328370" cy="277698"/>
            </a:xfrm>
            <a:prstGeom prst="bentConnector3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4" name="Elbow Connector 723">
              <a:extLst>
                <a:ext uri="{FF2B5EF4-FFF2-40B4-BE49-F238E27FC236}">
                  <a16:creationId xmlns:a16="http://schemas.microsoft.com/office/drawing/2014/main" id="{979EA805-DB9D-D304-7586-873FF357C933}"/>
                </a:ext>
              </a:extLst>
            </p:cNvPr>
            <p:cNvCxnSpPr>
              <a:cxnSpLocks/>
              <a:stCxn id="717" idx="3"/>
            </p:cNvCxnSpPr>
            <p:nvPr/>
          </p:nvCxnSpPr>
          <p:spPr>
            <a:xfrm flipV="1">
              <a:off x="7834591" y="4804891"/>
              <a:ext cx="343222" cy="187945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5" name="Rectangle 724">
              <a:extLst>
                <a:ext uri="{FF2B5EF4-FFF2-40B4-BE49-F238E27FC236}">
                  <a16:creationId xmlns:a16="http://schemas.microsoft.com/office/drawing/2014/main" id="{76CDF076-128C-FC07-C429-2827FCF46C76}"/>
                </a:ext>
              </a:extLst>
            </p:cNvPr>
            <p:cNvSpPr/>
            <p:nvPr/>
          </p:nvSpPr>
          <p:spPr>
            <a:xfrm>
              <a:off x="6986016" y="3667613"/>
              <a:ext cx="852795" cy="35946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GPU</a:t>
              </a:r>
            </a:p>
          </p:txBody>
        </p:sp>
        <p:sp>
          <p:nvSpPr>
            <p:cNvPr id="726" name="Rectangle 725">
              <a:extLst>
                <a:ext uri="{FF2B5EF4-FFF2-40B4-BE49-F238E27FC236}">
                  <a16:creationId xmlns:a16="http://schemas.microsoft.com/office/drawing/2014/main" id="{4F5E034C-7E2E-379D-2C0C-64B136C44197}"/>
                </a:ext>
              </a:extLst>
            </p:cNvPr>
            <p:cNvSpPr/>
            <p:nvPr/>
          </p:nvSpPr>
          <p:spPr>
            <a:xfrm>
              <a:off x="6571370" y="2188555"/>
              <a:ext cx="852795" cy="430887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Carrier Prep</a:t>
              </a:r>
            </a:p>
          </p:txBody>
        </p:sp>
        <p:sp>
          <p:nvSpPr>
            <p:cNvPr id="727" name="Rectangle 726">
              <a:extLst>
                <a:ext uri="{FF2B5EF4-FFF2-40B4-BE49-F238E27FC236}">
                  <a16:creationId xmlns:a16="http://schemas.microsoft.com/office/drawing/2014/main" id="{AF68BC4E-8788-E0E2-08E7-AA0F330A132C}"/>
                </a:ext>
              </a:extLst>
            </p:cNvPr>
            <p:cNvSpPr/>
            <p:nvPr/>
          </p:nvSpPr>
          <p:spPr>
            <a:xfrm>
              <a:off x="10467339" y="4760035"/>
              <a:ext cx="1458061" cy="42788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Top Die  Attachment</a:t>
              </a:r>
            </a:p>
          </p:txBody>
        </p:sp>
        <p:cxnSp>
          <p:nvCxnSpPr>
            <p:cNvPr id="728" name="Elbow Connector 727">
              <a:extLst>
                <a:ext uri="{FF2B5EF4-FFF2-40B4-BE49-F238E27FC236}">
                  <a16:creationId xmlns:a16="http://schemas.microsoft.com/office/drawing/2014/main" id="{9855617E-AE7A-6B64-8702-DB185AE9007E}"/>
                </a:ext>
              </a:extLst>
            </p:cNvPr>
            <p:cNvCxnSpPr>
              <a:cxnSpLocks/>
              <a:stCxn id="719" idx="3"/>
              <a:endCxn id="727" idx="1"/>
            </p:cNvCxnSpPr>
            <p:nvPr/>
          </p:nvCxnSpPr>
          <p:spPr>
            <a:xfrm>
              <a:off x="9009276" y="4672242"/>
              <a:ext cx="1458063" cy="301733"/>
            </a:xfrm>
            <a:prstGeom prst="bentConnector3">
              <a:avLst>
                <a:gd name="adj1" fmla="val 50000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9" name="Elbow Connector 728">
              <a:extLst>
                <a:ext uri="{FF2B5EF4-FFF2-40B4-BE49-F238E27FC236}">
                  <a16:creationId xmlns:a16="http://schemas.microsoft.com/office/drawing/2014/main" id="{F9976392-1B40-1191-80E5-B3064B608E55}"/>
                </a:ext>
              </a:extLst>
            </p:cNvPr>
            <p:cNvCxnSpPr>
              <a:cxnSpLocks/>
              <a:stCxn id="725" idx="3"/>
              <a:endCxn id="727" idx="1"/>
            </p:cNvCxnSpPr>
            <p:nvPr/>
          </p:nvCxnSpPr>
          <p:spPr>
            <a:xfrm>
              <a:off x="7838811" y="3847347"/>
              <a:ext cx="2628528" cy="1126628"/>
            </a:xfrm>
            <a:prstGeom prst="bentConnector3">
              <a:avLst>
                <a:gd name="adj1" fmla="val 72087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0" name="Straight Arrow Connector 729">
              <a:extLst>
                <a:ext uri="{FF2B5EF4-FFF2-40B4-BE49-F238E27FC236}">
                  <a16:creationId xmlns:a16="http://schemas.microsoft.com/office/drawing/2014/main" id="{02AE74D0-75C3-06A2-001F-26FB30638298}"/>
                </a:ext>
              </a:extLst>
            </p:cNvPr>
            <p:cNvCxnSpPr>
              <a:cxnSpLocks/>
              <a:stCxn id="726" idx="3"/>
              <a:endCxn id="738" idx="1"/>
            </p:cNvCxnSpPr>
            <p:nvPr/>
          </p:nvCxnSpPr>
          <p:spPr>
            <a:xfrm flipV="1">
              <a:off x="7424165" y="2397932"/>
              <a:ext cx="437186" cy="606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31" name="Rectangle 730">
              <a:extLst>
                <a:ext uri="{FF2B5EF4-FFF2-40B4-BE49-F238E27FC236}">
                  <a16:creationId xmlns:a16="http://schemas.microsoft.com/office/drawing/2014/main" id="{987E8216-26FD-1031-CD86-942848241494}"/>
                </a:ext>
              </a:extLst>
            </p:cNvPr>
            <p:cNvSpPr/>
            <p:nvPr/>
          </p:nvSpPr>
          <p:spPr>
            <a:xfrm>
              <a:off x="9587579" y="2187593"/>
              <a:ext cx="1226014" cy="42067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Em</a:t>
              </a: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 </a:t>
              </a:r>
              <a:r>
                <a:rPr lang="en-US" sz="140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Chiplets</a:t>
              </a:r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Attachment</a:t>
              </a:r>
            </a:p>
          </p:txBody>
        </p:sp>
        <p:cxnSp>
          <p:nvCxnSpPr>
            <p:cNvPr id="732" name="Straight Arrow Connector 731">
              <a:extLst>
                <a:ext uri="{FF2B5EF4-FFF2-40B4-BE49-F238E27FC236}">
                  <a16:creationId xmlns:a16="http://schemas.microsoft.com/office/drawing/2014/main" id="{7F2140A4-C512-8FEE-F87A-1DFF1F70AE66}"/>
                </a:ext>
              </a:extLst>
            </p:cNvPr>
            <p:cNvCxnSpPr>
              <a:cxnSpLocks/>
              <a:stCxn id="738" idx="3"/>
              <a:endCxn id="731" idx="1"/>
            </p:cNvCxnSpPr>
            <p:nvPr/>
          </p:nvCxnSpPr>
          <p:spPr>
            <a:xfrm flipV="1">
              <a:off x="9249159" y="2397931"/>
              <a:ext cx="338420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33" name="Rectangle 732">
              <a:extLst>
                <a:ext uri="{FF2B5EF4-FFF2-40B4-BE49-F238E27FC236}">
                  <a16:creationId xmlns:a16="http://schemas.microsoft.com/office/drawing/2014/main" id="{26DEE506-6988-6F8D-9ECA-5DD27D3C97DE}"/>
                </a:ext>
              </a:extLst>
            </p:cNvPr>
            <p:cNvSpPr/>
            <p:nvPr/>
          </p:nvSpPr>
          <p:spPr>
            <a:xfrm>
              <a:off x="9059488" y="1114791"/>
              <a:ext cx="710815" cy="36274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rtlCol="0" anchor="ctr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SRAM</a:t>
              </a:r>
            </a:p>
          </p:txBody>
        </p:sp>
        <p:sp>
          <p:nvSpPr>
            <p:cNvPr id="734" name="Rectangle 733">
              <a:extLst>
                <a:ext uri="{FF2B5EF4-FFF2-40B4-BE49-F238E27FC236}">
                  <a16:creationId xmlns:a16="http://schemas.microsoft.com/office/drawing/2014/main" id="{E2F2617F-887F-B154-0DAA-E6873601B1F6}"/>
                </a:ext>
              </a:extLst>
            </p:cNvPr>
            <p:cNvSpPr/>
            <p:nvPr/>
          </p:nvSpPr>
          <p:spPr>
            <a:xfrm>
              <a:off x="9033221" y="1656430"/>
              <a:ext cx="736258" cy="36274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Bridge</a:t>
              </a:r>
            </a:p>
          </p:txBody>
        </p:sp>
        <p:cxnSp>
          <p:nvCxnSpPr>
            <p:cNvPr id="735" name="Elbow Connector 734">
              <a:extLst>
                <a:ext uri="{FF2B5EF4-FFF2-40B4-BE49-F238E27FC236}">
                  <a16:creationId xmlns:a16="http://schemas.microsoft.com/office/drawing/2014/main" id="{086F3382-4C46-4D9A-DF92-ABCCA8E18405}"/>
                </a:ext>
              </a:extLst>
            </p:cNvPr>
            <p:cNvCxnSpPr>
              <a:cxnSpLocks/>
              <a:stCxn id="733" idx="3"/>
              <a:endCxn id="731" idx="0"/>
            </p:cNvCxnSpPr>
            <p:nvPr/>
          </p:nvCxnSpPr>
          <p:spPr>
            <a:xfrm>
              <a:off x="9770303" y="1296162"/>
              <a:ext cx="430283" cy="891431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6" name="Elbow Connector 735">
              <a:extLst>
                <a:ext uri="{FF2B5EF4-FFF2-40B4-BE49-F238E27FC236}">
                  <a16:creationId xmlns:a16="http://schemas.microsoft.com/office/drawing/2014/main" id="{9AB98367-0080-40A6-9301-63BC246E5D4A}"/>
                </a:ext>
              </a:extLst>
            </p:cNvPr>
            <p:cNvCxnSpPr>
              <a:cxnSpLocks/>
              <a:stCxn id="734" idx="3"/>
              <a:endCxn id="731" idx="0"/>
            </p:cNvCxnSpPr>
            <p:nvPr/>
          </p:nvCxnSpPr>
          <p:spPr>
            <a:xfrm>
              <a:off x="9769479" y="1837801"/>
              <a:ext cx="431107" cy="349792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7" name="Rectangle 736">
              <a:extLst>
                <a:ext uri="{FF2B5EF4-FFF2-40B4-BE49-F238E27FC236}">
                  <a16:creationId xmlns:a16="http://schemas.microsoft.com/office/drawing/2014/main" id="{83DE7C72-6B6C-D9A6-6D5D-9BAAC17E463F}"/>
                </a:ext>
              </a:extLst>
            </p:cNvPr>
            <p:cNvSpPr/>
            <p:nvPr/>
          </p:nvSpPr>
          <p:spPr>
            <a:xfrm>
              <a:off x="11074477" y="2191562"/>
              <a:ext cx="852795" cy="42788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Mold, RDL</a:t>
              </a:r>
            </a:p>
          </p:txBody>
        </p:sp>
        <p:sp>
          <p:nvSpPr>
            <p:cNvPr id="738" name="Rectangle 737">
              <a:extLst>
                <a:ext uri="{FF2B5EF4-FFF2-40B4-BE49-F238E27FC236}">
                  <a16:creationId xmlns:a16="http://schemas.microsoft.com/office/drawing/2014/main" id="{97D13A3F-74DA-CAFD-4C18-A0C6E9375D51}"/>
                </a:ext>
              </a:extLst>
            </p:cNvPr>
            <p:cNvSpPr/>
            <p:nvPr/>
          </p:nvSpPr>
          <p:spPr>
            <a:xfrm>
              <a:off x="7861351" y="2187594"/>
              <a:ext cx="1387808" cy="42067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RDL, Cu Pillar</a:t>
              </a:r>
            </a:p>
          </p:txBody>
        </p:sp>
        <p:cxnSp>
          <p:nvCxnSpPr>
            <p:cNvPr id="739" name="Elbow Connector 738">
              <a:extLst>
                <a:ext uri="{FF2B5EF4-FFF2-40B4-BE49-F238E27FC236}">
                  <a16:creationId xmlns:a16="http://schemas.microsoft.com/office/drawing/2014/main" id="{108E1F5F-3617-1248-2463-0841DCB6569D}"/>
                </a:ext>
              </a:extLst>
            </p:cNvPr>
            <p:cNvCxnSpPr>
              <a:cxnSpLocks/>
              <a:stCxn id="747" idx="1"/>
              <a:endCxn id="727" idx="0"/>
            </p:cNvCxnSpPr>
            <p:nvPr/>
          </p:nvCxnSpPr>
          <p:spPr>
            <a:xfrm rot="10800000" flipH="1" flipV="1">
              <a:off x="10467340" y="3544251"/>
              <a:ext cx="729030" cy="1215784"/>
            </a:xfrm>
            <a:prstGeom prst="bentConnector4">
              <a:avLst>
                <a:gd name="adj1" fmla="val -31357"/>
                <a:gd name="adj2" fmla="val 58798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0" name="Oval 739">
              <a:extLst>
                <a:ext uri="{FF2B5EF4-FFF2-40B4-BE49-F238E27FC236}">
                  <a16:creationId xmlns:a16="http://schemas.microsoft.com/office/drawing/2014/main" id="{0970DD3A-BDCD-7800-C34B-0B6DE52DB2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354654" y="5256771"/>
              <a:ext cx="823593" cy="823593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C4</a:t>
              </a:r>
            </a:p>
          </p:txBody>
        </p:sp>
        <p:sp>
          <p:nvSpPr>
            <p:cNvPr id="741" name="Oval 740">
              <a:extLst>
                <a:ext uri="{FF2B5EF4-FFF2-40B4-BE49-F238E27FC236}">
                  <a16:creationId xmlns:a16="http://schemas.microsoft.com/office/drawing/2014/main" id="{561C0B73-1470-EE3E-8D93-52B235FF9C5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551103" y="590717"/>
              <a:ext cx="365760" cy="36576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1</a:t>
              </a:r>
            </a:p>
          </p:txBody>
        </p:sp>
        <p:sp>
          <p:nvSpPr>
            <p:cNvPr id="742" name="Oval 741">
              <a:extLst>
                <a:ext uri="{FF2B5EF4-FFF2-40B4-BE49-F238E27FC236}">
                  <a16:creationId xmlns:a16="http://schemas.microsoft.com/office/drawing/2014/main" id="{15A3056E-72B6-E53D-546E-09163DCE3E2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422825" y="4380182"/>
              <a:ext cx="365760" cy="36576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6</a:t>
              </a:r>
            </a:p>
          </p:txBody>
        </p:sp>
        <p:sp>
          <p:nvSpPr>
            <p:cNvPr id="743" name="Oval 742">
              <a:extLst>
                <a:ext uri="{FF2B5EF4-FFF2-40B4-BE49-F238E27FC236}">
                  <a16:creationId xmlns:a16="http://schemas.microsoft.com/office/drawing/2014/main" id="{1AE61610-50FA-E4CB-2226-247DBF2A82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424714" y="3667613"/>
              <a:ext cx="365760" cy="36576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</a:t>
              </a:r>
            </a:p>
          </p:txBody>
        </p:sp>
        <p:sp>
          <p:nvSpPr>
            <p:cNvPr id="744" name="Oval 743">
              <a:extLst>
                <a:ext uri="{FF2B5EF4-FFF2-40B4-BE49-F238E27FC236}">
                  <a16:creationId xmlns:a16="http://schemas.microsoft.com/office/drawing/2014/main" id="{1E4FED8A-9C11-6FCF-F5BE-561A9DF2E5B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552509" y="1122954"/>
              <a:ext cx="365760" cy="36576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2</a:t>
              </a:r>
            </a:p>
          </p:txBody>
        </p:sp>
        <p:sp>
          <p:nvSpPr>
            <p:cNvPr id="745" name="Oval 744">
              <a:extLst>
                <a:ext uri="{FF2B5EF4-FFF2-40B4-BE49-F238E27FC236}">
                  <a16:creationId xmlns:a16="http://schemas.microsoft.com/office/drawing/2014/main" id="{7D708613-3E71-A425-634E-8ADF6205725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551103" y="1657226"/>
              <a:ext cx="365760" cy="36576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3</a:t>
              </a:r>
            </a:p>
          </p:txBody>
        </p:sp>
        <p:cxnSp>
          <p:nvCxnSpPr>
            <p:cNvPr id="746" name="Elbow Connector 745">
              <a:extLst>
                <a:ext uri="{FF2B5EF4-FFF2-40B4-BE49-F238E27FC236}">
                  <a16:creationId xmlns:a16="http://schemas.microsoft.com/office/drawing/2014/main" id="{E115D0C4-BD04-D0E3-12A1-AA96CA2D1CD8}"/>
                </a:ext>
              </a:extLst>
            </p:cNvPr>
            <p:cNvCxnSpPr>
              <a:cxnSpLocks/>
              <a:stCxn id="727" idx="2"/>
              <a:endCxn id="753" idx="3"/>
            </p:cNvCxnSpPr>
            <p:nvPr/>
          </p:nvCxnSpPr>
          <p:spPr>
            <a:xfrm rot="5400000">
              <a:off x="10484765" y="4958860"/>
              <a:ext cx="482550" cy="940660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7" name="Rectangle 746">
              <a:extLst>
                <a:ext uri="{FF2B5EF4-FFF2-40B4-BE49-F238E27FC236}">
                  <a16:creationId xmlns:a16="http://schemas.microsoft.com/office/drawing/2014/main" id="{90AAFC9D-F156-29CF-E4C3-979A7A55A04E}"/>
                </a:ext>
              </a:extLst>
            </p:cNvPr>
            <p:cNvSpPr/>
            <p:nvPr/>
          </p:nvSpPr>
          <p:spPr>
            <a:xfrm>
              <a:off x="10467340" y="3330311"/>
              <a:ext cx="1458062" cy="42788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Micro Bumping</a:t>
              </a:r>
            </a:p>
          </p:txBody>
        </p:sp>
        <p:cxnSp>
          <p:nvCxnSpPr>
            <p:cNvPr id="748" name="Straight Arrow Connector 747">
              <a:extLst>
                <a:ext uri="{FF2B5EF4-FFF2-40B4-BE49-F238E27FC236}">
                  <a16:creationId xmlns:a16="http://schemas.microsoft.com/office/drawing/2014/main" id="{EE042BB3-BCDD-B1B5-28C1-74CAB13BC056}"/>
                </a:ext>
              </a:extLst>
            </p:cNvPr>
            <p:cNvCxnSpPr>
              <a:cxnSpLocks/>
              <a:stCxn id="731" idx="3"/>
              <a:endCxn id="737" idx="1"/>
            </p:cNvCxnSpPr>
            <p:nvPr/>
          </p:nvCxnSpPr>
          <p:spPr>
            <a:xfrm>
              <a:off x="10813593" y="2397931"/>
              <a:ext cx="260884" cy="757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9" name="Elbow Connector 748">
              <a:extLst>
                <a:ext uri="{FF2B5EF4-FFF2-40B4-BE49-F238E27FC236}">
                  <a16:creationId xmlns:a16="http://schemas.microsoft.com/office/drawing/2014/main" id="{4657253E-AA1B-54C2-630D-85A4698783B4}"/>
                </a:ext>
              </a:extLst>
            </p:cNvPr>
            <p:cNvCxnSpPr>
              <a:cxnSpLocks/>
              <a:stCxn id="737" idx="3"/>
              <a:endCxn id="747" idx="3"/>
            </p:cNvCxnSpPr>
            <p:nvPr/>
          </p:nvCxnSpPr>
          <p:spPr>
            <a:xfrm flipH="1">
              <a:off x="11925402" y="2405502"/>
              <a:ext cx="1870" cy="1138749"/>
            </a:xfrm>
            <a:prstGeom prst="bentConnector3">
              <a:avLst>
                <a:gd name="adj1" fmla="val -12224599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0" name="TextBox 749">
              <a:extLst>
                <a:ext uri="{FF2B5EF4-FFF2-40B4-BE49-F238E27FC236}">
                  <a16:creationId xmlns:a16="http://schemas.microsoft.com/office/drawing/2014/main" id="{09FBE6B4-31E3-B5E3-B8C9-8459D925DDBB}"/>
                </a:ext>
              </a:extLst>
            </p:cNvPr>
            <p:cNvSpPr txBox="1"/>
            <p:nvPr/>
          </p:nvSpPr>
          <p:spPr>
            <a:xfrm>
              <a:off x="7794867" y="4094896"/>
              <a:ext cx="453650" cy="38779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 9 µm </a:t>
              </a:r>
              <a:b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HBI</a:t>
              </a:r>
            </a:p>
          </p:txBody>
        </p:sp>
        <p:sp>
          <p:nvSpPr>
            <p:cNvPr id="751" name="Rectangle 750">
              <a:extLst>
                <a:ext uri="{FF2B5EF4-FFF2-40B4-BE49-F238E27FC236}">
                  <a16:creationId xmlns:a16="http://schemas.microsoft.com/office/drawing/2014/main" id="{C35B0F58-E331-4878-0312-A5FB9969B991}"/>
                </a:ext>
              </a:extLst>
            </p:cNvPr>
            <p:cNvSpPr/>
            <p:nvPr/>
          </p:nvSpPr>
          <p:spPr>
            <a:xfrm>
              <a:off x="10843643" y="3102010"/>
              <a:ext cx="747495" cy="215444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25µm µB</a:t>
              </a:r>
            </a:p>
          </p:txBody>
        </p:sp>
        <p:sp>
          <p:nvSpPr>
            <p:cNvPr id="752" name="Rectangle 751">
              <a:extLst>
                <a:ext uri="{FF2B5EF4-FFF2-40B4-BE49-F238E27FC236}">
                  <a16:creationId xmlns:a16="http://schemas.microsoft.com/office/drawing/2014/main" id="{69CC91BE-CF36-A596-D945-D945FA81ABC8}"/>
                </a:ext>
              </a:extLst>
            </p:cNvPr>
            <p:cNvSpPr/>
            <p:nvPr/>
          </p:nvSpPr>
          <p:spPr>
            <a:xfrm>
              <a:off x="7269010" y="5730108"/>
              <a:ext cx="747495" cy="215444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80µm C4</a:t>
              </a:r>
              <a:endParaRPr lang="en-US" sz="1400"/>
            </a:p>
          </p:txBody>
        </p:sp>
        <p:sp>
          <p:nvSpPr>
            <p:cNvPr id="753" name="Rectangle 752">
              <a:extLst>
                <a:ext uri="{FF2B5EF4-FFF2-40B4-BE49-F238E27FC236}">
                  <a16:creationId xmlns:a16="http://schemas.microsoft.com/office/drawing/2014/main" id="{5E3F215F-F256-5908-5B0F-BE260539CB13}"/>
                </a:ext>
              </a:extLst>
            </p:cNvPr>
            <p:cNvSpPr/>
            <p:nvPr/>
          </p:nvSpPr>
          <p:spPr>
            <a:xfrm>
              <a:off x="8466961" y="5243182"/>
              <a:ext cx="1788749" cy="854566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Top Carrier Bond,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Back Carrier </a:t>
              </a:r>
              <a:r>
                <a:rPr lang="en-US" sz="1400" dirty="0" err="1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Debond</a:t>
              </a:r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Bumping</a:t>
              </a:r>
            </a:p>
          </p:txBody>
        </p:sp>
        <p:cxnSp>
          <p:nvCxnSpPr>
            <p:cNvPr id="754" name="Straight Arrow Connector 753">
              <a:extLst>
                <a:ext uri="{FF2B5EF4-FFF2-40B4-BE49-F238E27FC236}">
                  <a16:creationId xmlns:a16="http://schemas.microsoft.com/office/drawing/2014/main" id="{B6CC9A71-EE02-0E27-F5A8-7B682C6F7958}"/>
                </a:ext>
              </a:extLst>
            </p:cNvPr>
            <p:cNvCxnSpPr>
              <a:cxnSpLocks/>
              <a:stCxn id="753" idx="1"/>
              <a:endCxn id="740" idx="6"/>
            </p:cNvCxnSpPr>
            <p:nvPr/>
          </p:nvCxnSpPr>
          <p:spPr>
            <a:xfrm flipH="1" flipV="1">
              <a:off x="7178247" y="5668568"/>
              <a:ext cx="1288714" cy="189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55" name="Rectangle 754">
              <a:extLst>
                <a:ext uri="{FF2B5EF4-FFF2-40B4-BE49-F238E27FC236}">
                  <a16:creationId xmlns:a16="http://schemas.microsoft.com/office/drawing/2014/main" id="{0088A909-6533-55E6-8D4C-32099A46E8F4}"/>
                </a:ext>
              </a:extLst>
            </p:cNvPr>
            <p:cNvSpPr/>
            <p:nvPr/>
          </p:nvSpPr>
          <p:spPr>
            <a:xfrm>
              <a:off x="6981501" y="3022826"/>
              <a:ext cx="852795" cy="359468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CPU</a:t>
              </a:r>
            </a:p>
          </p:txBody>
        </p:sp>
        <p:cxnSp>
          <p:nvCxnSpPr>
            <p:cNvPr id="756" name="Elbow Connector 755">
              <a:extLst>
                <a:ext uri="{FF2B5EF4-FFF2-40B4-BE49-F238E27FC236}">
                  <a16:creationId xmlns:a16="http://schemas.microsoft.com/office/drawing/2014/main" id="{C89D46AF-6CFE-08FC-E67C-802AB4A140A9}"/>
                </a:ext>
              </a:extLst>
            </p:cNvPr>
            <p:cNvCxnSpPr>
              <a:cxnSpLocks/>
              <a:stCxn id="755" idx="3"/>
              <a:endCxn id="727" idx="1"/>
            </p:cNvCxnSpPr>
            <p:nvPr/>
          </p:nvCxnSpPr>
          <p:spPr>
            <a:xfrm>
              <a:off x="7834296" y="3202560"/>
              <a:ext cx="2633043" cy="1771415"/>
            </a:xfrm>
            <a:prstGeom prst="bentConnector3">
              <a:avLst>
                <a:gd name="adj1" fmla="val 72049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0" name="Oval 759">
              <a:extLst>
                <a:ext uri="{FF2B5EF4-FFF2-40B4-BE49-F238E27FC236}">
                  <a16:creationId xmlns:a16="http://schemas.microsoft.com/office/drawing/2014/main" id="{3D823489-FEF6-7166-22A9-8A269E9CB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417953" y="3026852"/>
              <a:ext cx="365760" cy="36576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</a:t>
              </a:r>
            </a:p>
          </p:txBody>
        </p:sp>
        <p:sp>
          <p:nvSpPr>
            <p:cNvPr id="795" name="Rectangle 794">
              <a:extLst>
                <a:ext uri="{FF2B5EF4-FFF2-40B4-BE49-F238E27FC236}">
                  <a16:creationId xmlns:a16="http://schemas.microsoft.com/office/drawing/2014/main" id="{DC7BB533-B9BD-3831-D6FE-B396AB0D41F4}"/>
                </a:ext>
              </a:extLst>
            </p:cNvPr>
            <p:cNvSpPr/>
            <p:nvPr/>
          </p:nvSpPr>
          <p:spPr>
            <a:xfrm>
              <a:off x="9059488" y="582829"/>
              <a:ext cx="709991" cy="38153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IPD</a:t>
              </a:r>
              <a:br>
                <a:rPr lang="en-US" sz="1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not shown</a:t>
              </a:r>
              <a:endPara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796" name="Elbow Connector 795">
              <a:extLst>
                <a:ext uri="{FF2B5EF4-FFF2-40B4-BE49-F238E27FC236}">
                  <a16:creationId xmlns:a16="http://schemas.microsoft.com/office/drawing/2014/main" id="{CCF1156E-D98A-1712-5C21-643459CE071B}"/>
                </a:ext>
              </a:extLst>
            </p:cNvPr>
            <p:cNvCxnSpPr>
              <a:cxnSpLocks/>
              <a:endCxn id="731" idx="0"/>
            </p:cNvCxnSpPr>
            <p:nvPr/>
          </p:nvCxnSpPr>
          <p:spPr>
            <a:xfrm rot="16200000" flipH="1">
              <a:off x="9270825" y="1257832"/>
              <a:ext cx="1427832" cy="431690"/>
            </a:xfrm>
            <a:prstGeom prst="bentConnector3">
              <a:avLst>
                <a:gd name="adj1" fmla="val 981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1" name="Oval 680">
              <a:extLst>
                <a:ext uri="{FF2B5EF4-FFF2-40B4-BE49-F238E27FC236}">
                  <a16:creationId xmlns:a16="http://schemas.microsoft.com/office/drawing/2014/main" id="{08BF9D04-4205-47B3-5F8E-92AAB4350DC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422825" y="4809956"/>
              <a:ext cx="365760" cy="365760"/>
            </a:xfrm>
            <a:prstGeom prst="ellipse">
              <a:avLst/>
            </a:prstGeom>
            <a:solidFill>
              <a:srgbClr val="FC646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</a:t>
              </a:r>
            </a:p>
          </p:txBody>
        </p:sp>
      </p:grpSp>
      <p:grpSp>
        <p:nvGrpSpPr>
          <p:cNvPr id="976" name="Group 975">
            <a:extLst>
              <a:ext uri="{FF2B5EF4-FFF2-40B4-BE49-F238E27FC236}">
                <a16:creationId xmlns:a16="http://schemas.microsoft.com/office/drawing/2014/main" id="{6EB8BF27-46B5-EFF1-89FB-4958C040B285}"/>
              </a:ext>
            </a:extLst>
          </p:cNvPr>
          <p:cNvGrpSpPr/>
          <p:nvPr/>
        </p:nvGrpSpPr>
        <p:grpSpPr>
          <a:xfrm>
            <a:off x="130098" y="4926228"/>
            <a:ext cx="5917389" cy="1398911"/>
            <a:chOff x="130098" y="4926228"/>
            <a:chExt cx="5917389" cy="1398911"/>
          </a:xfrm>
        </p:grpSpPr>
        <p:grpSp>
          <p:nvGrpSpPr>
            <p:cNvPr id="433" name="Group 432">
              <a:extLst>
                <a:ext uri="{FF2B5EF4-FFF2-40B4-BE49-F238E27FC236}">
                  <a16:creationId xmlns:a16="http://schemas.microsoft.com/office/drawing/2014/main" id="{6AAA2546-F307-DC85-66F0-3D30F0602AD1}"/>
                </a:ext>
              </a:extLst>
            </p:cNvPr>
            <p:cNvGrpSpPr/>
            <p:nvPr/>
          </p:nvGrpSpPr>
          <p:grpSpPr>
            <a:xfrm>
              <a:off x="2366912" y="6020529"/>
              <a:ext cx="181191" cy="303276"/>
              <a:chOff x="7274609" y="5706308"/>
              <a:chExt cx="192991" cy="303276"/>
            </a:xfrm>
          </p:grpSpPr>
          <p:sp>
            <p:nvSpPr>
              <p:cNvPr id="434" name="Oval 433">
                <a:extLst>
                  <a:ext uri="{FF2B5EF4-FFF2-40B4-BE49-F238E27FC236}">
                    <a16:creationId xmlns:a16="http://schemas.microsoft.com/office/drawing/2014/main" id="{2B104212-AED3-BC83-FCE9-E0A20B195F69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35" name="Group 434">
                <a:extLst>
                  <a:ext uri="{FF2B5EF4-FFF2-40B4-BE49-F238E27FC236}">
                    <a16:creationId xmlns:a16="http://schemas.microsoft.com/office/drawing/2014/main" id="{124580EE-0D1F-B932-AF24-4C7AFD13DEDE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437" name="Oval 436">
                  <a:extLst>
                    <a:ext uri="{FF2B5EF4-FFF2-40B4-BE49-F238E27FC236}">
                      <a16:creationId xmlns:a16="http://schemas.microsoft.com/office/drawing/2014/main" id="{E64BA368-9EFB-9115-0689-725EEE04952D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8" name="Rectangle 437">
                  <a:extLst>
                    <a:ext uri="{FF2B5EF4-FFF2-40B4-BE49-F238E27FC236}">
                      <a16:creationId xmlns:a16="http://schemas.microsoft.com/office/drawing/2014/main" id="{2A980153-3AB6-918A-D301-1D6DE623AF6D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36" name="Rounded Rectangle 435">
                <a:extLst>
                  <a:ext uri="{FF2B5EF4-FFF2-40B4-BE49-F238E27FC236}">
                    <a16:creationId xmlns:a16="http://schemas.microsoft.com/office/drawing/2014/main" id="{6CF9F535-B448-EF23-95BC-E5FA84864BDD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451" name="Group 450">
              <a:extLst>
                <a:ext uri="{FF2B5EF4-FFF2-40B4-BE49-F238E27FC236}">
                  <a16:creationId xmlns:a16="http://schemas.microsoft.com/office/drawing/2014/main" id="{C398377A-8F75-B50B-8D14-189AF95C1772}"/>
                </a:ext>
              </a:extLst>
            </p:cNvPr>
            <p:cNvGrpSpPr/>
            <p:nvPr/>
          </p:nvGrpSpPr>
          <p:grpSpPr>
            <a:xfrm>
              <a:off x="2194684" y="6012829"/>
              <a:ext cx="181191" cy="303276"/>
              <a:chOff x="7274609" y="5706308"/>
              <a:chExt cx="192991" cy="303276"/>
            </a:xfrm>
          </p:grpSpPr>
          <p:sp>
            <p:nvSpPr>
              <p:cNvPr id="452" name="Oval 451">
                <a:extLst>
                  <a:ext uri="{FF2B5EF4-FFF2-40B4-BE49-F238E27FC236}">
                    <a16:creationId xmlns:a16="http://schemas.microsoft.com/office/drawing/2014/main" id="{A16AA3F4-C721-0D4C-2E82-F17D350E9F93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53" name="Group 452">
                <a:extLst>
                  <a:ext uri="{FF2B5EF4-FFF2-40B4-BE49-F238E27FC236}">
                    <a16:creationId xmlns:a16="http://schemas.microsoft.com/office/drawing/2014/main" id="{AA660EFD-6452-38F1-01C1-B95B1D02997A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455" name="Oval 454">
                  <a:extLst>
                    <a:ext uri="{FF2B5EF4-FFF2-40B4-BE49-F238E27FC236}">
                      <a16:creationId xmlns:a16="http://schemas.microsoft.com/office/drawing/2014/main" id="{FC3CE5AC-78C1-E62B-F06D-A6039460FC8B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6" name="Rectangle 455">
                  <a:extLst>
                    <a:ext uri="{FF2B5EF4-FFF2-40B4-BE49-F238E27FC236}">
                      <a16:creationId xmlns:a16="http://schemas.microsoft.com/office/drawing/2014/main" id="{05AEDE9A-A08C-1C9D-51E6-34F8A48F9770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54" name="Rounded Rectangle 453">
                <a:extLst>
                  <a:ext uri="{FF2B5EF4-FFF2-40B4-BE49-F238E27FC236}">
                    <a16:creationId xmlns:a16="http://schemas.microsoft.com/office/drawing/2014/main" id="{DC84D091-D747-0C06-E32B-1B5FC13228AE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469" name="Group 468">
              <a:extLst>
                <a:ext uri="{FF2B5EF4-FFF2-40B4-BE49-F238E27FC236}">
                  <a16:creationId xmlns:a16="http://schemas.microsoft.com/office/drawing/2014/main" id="{8BB97669-AC62-3997-7973-8A32CFBADE07}"/>
                </a:ext>
              </a:extLst>
            </p:cNvPr>
            <p:cNvGrpSpPr/>
            <p:nvPr/>
          </p:nvGrpSpPr>
          <p:grpSpPr>
            <a:xfrm>
              <a:off x="1993816" y="6017815"/>
              <a:ext cx="181191" cy="303276"/>
              <a:chOff x="7274609" y="5706308"/>
              <a:chExt cx="192991" cy="303276"/>
            </a:xfrm>
          </p:grpSpPr>
          <p:sp>
            <p:nvSpPr>
              <p:cNvPr id="470" name="Oval 469">
                <a:extLst>
                  <a:ext uri="{FF2B5EF4-FFF2-40B4-BE49-F238E27FC236}">
                    <a16:creationId xmlns:a16="http://schemas.microsoft.com/office/drawing/2014/main" id="{F6F51D46-8CEA-1C40-3841-CDD825005BF6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1" name="Group 470">
                <a:extLst>
                  <a:ext uri="{FF2B5EF4-FFF2-40B4-BE49-F238E27FC236}">
                    <a16:creationId xmlns:a16="http://schemas.microsoft.com/office/drawing/2014/main" id="{1C678358-D2D6-5DCA-42F5-757ED9943660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473" name="Oval 472">
                  <a:extLst>
                    <a:ext uri="{FF2B5EF4-FFF2-40B4-BE49-F238E27FC236}">
                      <a16:creationId xmlns:a16="http://schemas.microsoft.com/office/drawing/2014/main" id="{821C05BC-6CF7-4405-791D-F5632AC556D8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4" name="Rectangle 473">
                  <a:extLst>
                    <a:ext uri="{FF2B5EF4-FFF2-40B4-BE49-F238E27FC236}">
                      <a16:creationId xmlns:a16="http://schemas.microsoft.com/office/drawing/2014/main" id="{A32E3020-7492-104B-C294-8DB7A71C43D2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72" name="Rounded Rectangle 471">
                <a:extLst>
                  <a:ext uri="{FF2B5EF4-FFF2-40B4-BE49-F238E27FC236}">
                    <a16:creationId xmlns:a16="http://schemas.microsoft.com/office/drawing/2014/main" id="{E80B7FBD-36DC-B80A-FE8A-1CC0DD032C1B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40" name="Group 239">
              <a:extLst>
                <a:ext uri="{FF2B5EF4-FFF2-40B4-BE49-F238E27FC236}">
                  <a16:creationId xmlns:a16="http://schemas.microsoft.com/office/drawing/2014/main" id="{143E516E-87F1-B53F-6E30-F58ECDD36248}"/>
                </a:ext>
              </a:extLst>
            </p:cNvPr>
            <p:cNvGrpSpPr/>
            <p:nvPr/>
          </p:nvGrpSpPr>
          <p:grpSpPr>
            <a:xfrm>
              <a:off x="1020717" y="6016919"/>
              <a:ext cx="181191" cy="303276"/>
              <a:chOff x="7274609" y="5706308"/>
              <a:chExt cx="192991" cy="303276"/>
            </a:xfrm>
          </p:grpSpPr>
          <p:sp>
            <p:nvSpPr>
              <p:cNvPr id="241" name="Oval 240">
                <a:extLst>
                  <a:ext uri="{FF2B5EF4-FFF2-40B4-BE49-F238E27FC236}">
                    <a16:creationId xmlns:a16="http://schemas.microsoft.com/office/drawing/2014/main" id="{1C0E501B-1B84-797B-EA13-7B329A6B4869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42" name="Group 241">
                <a:extLst>
                  <a:ext uri="{FF2B5EF4-FFF2-40B4-BE49-F238E27FC236}">
                    <a16:creationId xmlns:a16="http://schemas.microsoft.com/office/drawing/2014/main" id="{BDCF480F-668C-EA7D-7A00-F0B48C7EDDC2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244" name="Oval 243">
                  <a:extLst>
                    <a:ext uri="{FF2B5EF4-FFF2-40B4-BE49-F238E27FC236}">
                      <a16:creationId xmlns:a16="http://schemas.microsoft.com/office/drawing/2014/main" id="{E1E9CFD9-AFAE-8BD5-64B8-E23D3EEABDE3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Rectangle 244">
                  <a:extLst>
                    <a:ext uri="{FF2B5EF4-FFF2-40B4-BE49-F238E27FC236}">
                      <a16:creationId xmlns:a16="http://schemas.microsoft.com/office/drawing/2014/main" id="{D4AC2D32-2ED8-89AF-1FBB-EE6FF5AC073A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43" name="Rounded Rectangle 242">
                <a:extLst>
                  <a:ext uri="{FF2B5EF4-FFF2-40B4-BE49-F238E27FC236}">
                    <a16:creationId xmlns:a16="http://schemas.microsoft.com/office/drawing/2014/main" id="{7121387E-1541-E5F8-903E-F42481D4BF59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46" name="Group 245">
              <a:extLst>
                <a:ext uri="{FF2B5EF4-FFF2-40B4-BE49-F238E27FC236}">
                  <a16:creationId xmlns:a16="http://schemas.microsoft.com/office/drawing/2014/main" id="{DAB1072C-63F3-CB21-3C57-98CE542E9D9B}"/>
                </a:ext>
              </a:extLst>
            </p:cNvPr>
            <p:cNvGrpSpPr/>
            <p:nvPr/>
          </p:nvGrpSpPr>
          <p:grpSpPr>
            <a:xfrm>
              <a:off x="1209270" y="6016919"/>
              <a:ext cx="181191" cy="303276"/>
              <a:chOff x="7274609" y="5706308"/>
              <a:chExt cx="192991" cy="303276"/>
            </a:xfrm>
          </p:grpSpPr>
          <p:sp>
            <p:nvSpPr>
              <p:cNvPr id="247" name="Oval 246">
                <a:extLst>
                  <a:ext uri="{FF2B5EF4-FFF2-40B4-BE49-F238E27FC236}">
                    <a16:creationId xmlns:a16="http://schemas.microsoft.com/office/drawing/2014/main" id="{F777AA9A-74C5-4EB4-4441-35B085D8AE28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48" name="Group 247">
                <a:extLst>
                  <a:ext uri="{FF2B5EF4-FFF2-40B4-BE49-F238E27FC236}">
                    <a16:creationId xmlns:a16="http://schemas.microsoft.com/office/drawing/2014/main" id="{CB5A7252-4B52-4A4C-0D54-EF635AFCAA57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250" name="Oval 249">
                  <a:extLst>
                    <a:ext uri="{FF2B5EF4-FFF2-40B4-BE49-F238E27FC236}">
                      <a16:creationId xmlns:a16="http://schemas.microsoft.com/office/drawing/2014/main" id="{D403913E-7F70-800B-817C-F6331A12C629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1" name="Rectangle 250">
                  <a:extLst>
                    <a:ext uri="{FF2B5EF4-FFF2-40B4-BE49-F238E27FC236}">
                      <a16:creationId xmlns:a16="http://schemas.microsoft.com/office/drawing/2014/main" id="{34678263-DCF6-3979-2519-651AA45D3D5F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49" name="Rounded Rectangle 248">
                <a:extLst>
                  <a:ext uri="{FF2B5EF4-FFF2-40B4-BE49-F238E27FC236}">
                    <a16:creationId xmlns:a16="http://schemas.microsoft.com/office/drawing/2014/main" id="{B51A7EDB-E629-F1E6-548C-0322D0A28F75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52" name="Group 251">
              <a:extLst>
                <a:ext uri="{FF2B5EF4-FFF2-40B4-BE49-F238E27FC236}">
                  <a16:creationId xmlns:a16="http://schemas.microsoft.com/office/drawing/2014/main" id="{7E9F69AD-4D60-FB84-03B6-92BB9FB20808}"/>
                </a:ext>
              </a:extLst>
            </p:cNvPr>
            <p:cNvGrpSpPr/>
            <p:nvPr/>
          </p:nvGrpSpPr>
          <p:grpSpPr>
            <a:xfrm>
              <a:off x="1416209" y="6015862"/>
              <a:ext cx="181191" cy="303276"/>
              <a:chOff x="7274609" y="5706308"/>
              <a:chExt cx="192991" cy="303276"/>
            </a:xfrm>
          </p:grpSpPr>
          <p:sp>
            <p:nvSpPr>
              <p:cNvPr id="253" name="Oval 252">
                <a:extLst>
                  <a:ext uri="{FF2B5EF4-FFF2-40B4-BE49-F238E27FC236}">
                    <a16:creationId xmlns:a16="http://schemas.microsoft.com/office/drawing/2014/main" id="{FFDAE214-7A0D-3BA7-F141-A6D95A2FEB70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54" name="Group 253">
                <a:extLst>
                  <a:ext uri="{FF2B5EF4-FFF2-40B4-BE49-F238E27FC236}">
                    <a16:creationId xmlns:a16="http://schemas.microsoft.com/office/drawing/2014/main" id="{F99CCCC6-4B11-CD86-881A-6FED59E7A8E1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256" name="Oval 255">
                  <a:extLst>
                    <a:ext uri="{FF2B5EF4-FFF2-40B4-BE49-F238E27FC236}">
                      <a16:creationId xmlns:a16="http://schemas.microsoft.com/office/drawing/2014/main" id="{69182537-C16B-C2D6-2E37-CD08D89436A5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Rectangle 256">
                  <a:extLst>
                    <a:ext uri="{FF2B5EF4-FFF2-40B4-BE49-F238E27FC236}">
                      <a16:creationId xmlns:a16="http://schemas.microsoft.com/office/drawing/2014/main" id="{8752427F-9579-47D5-4837-6AA44D844693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55" name="Rounded Rectangle 254">
                <a:extLst>
                  <a:ext uri="{FF2B5EF4-FFF2-40B4-BE49-F238E27FC236}">
                    <a16:creationId xmlns:a16="http://schemas.microsoft.com/office/drawing/2014/main" id="{F16684AB-91F9-A232-7F58-6BE2C0ACE315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58" name="Group 257">
              <a:extLst>
                <a:ext uri="{FF2B5EF4-FFF2-40B4-BE49-F238E27FC236}">
                  <a16:creationId xmlns:a16="http://schemas.microsoft.com/office/drawing/2014/main" id="{ECA12466-60CE-4BAD-8D18-5AC10505808D}"/>
                </a:ext>
              </a:extLst>
            </p:cNvPr>
            <p:cNvGrpSpPr/>
            <p:nvPr/>
          </p:nvGrpSpPr>
          <p:grpSpPr>
            <a:xfrm>
              <a:off x="848489" y="6009219"/>
              <a:ext cx="181191" cy="303276"/>
              <a:chOff x="7274609" y="5706308"/>
              <a:chExt cx="192991" cy="303276"/>
            </a:xfrm>
          </p:grpSpPr>
          <p:sp>
            <p:nvSpPr>
              <p:cNvPr id="259" name="Oval 258">
                <a:extLst>
                  <a:ext uri="{FF2B5EF4-FFF2-40B4-BE49-F238E27FC236}">
                    <a16:creationId xmlns:a16="http://schemas.microsoft.com/office/drawing/2014/main" id="{B5EC25DA-0B05-C9F6-456F-932EAF0F8B18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60" name="Group 259">
                <a:extLst>
                  <a:ext uri="{FF2B5EF4-FFF2-40B4-BE49-F238E27FC236}">
                    <a16:creationId xmlns:a16="http://schemas.microsoft.com/office/drawing/2014/main" id="{0DDCFCB3-C04E-D4ED-F5E0-EFD60A442905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262" name="Oval 261">
                  <a:extLst>
                    <a:ext uri="{FF2B5EF4-FFF2-40B4-BE49-F238E27FC236}">
                      <a16:creationId xmlns:a16="http://schemas.microsoft.com/office/drawing/2014/main" id="{0BFA8396-FB6E-BEE0-47A8-0394FFB1D54E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Rectangle 262">
                  <a:extLst>
                    <a:ext uri="{FF2B5EF4-FFF2-40B4-BE49-F238E27FC236}">
                      <a16:creationId xmlns:a16="http://schemas.microsoft.com/office/drawing/2014/main" id="{F73AC858-2D7E-E285-030C-FE0A7E2E6F58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61" name="Rounded Rectangle 260">
                <a:extLst>
                  <a:ext uri="{FF2B5EF4-FFF2-40B4-BE49-F238E27FC236}">
                    <a16:creationId xmlns:a16="http://schemas.microsoft.com/office/drawing/2014/main" id="{8842951E-B235-F3E9-5C62-FB4F5F317258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64" name="Group 263">
              <a:extLst>
                <a:ext uri="{FF2B5EF4-FFF2-40B4-BE49-F238E27FC236}">
                  <a16:creationId xmlns:a16="http://schemas.microsoft.com/office/drawing/2014/main" id="{1DB683FE-B109-2F21-2821-21B0EB6FD84F}"/>
                </a:ext>
              </a:extLst>
            </p:cNvPr>
            <p:cNvGrpSpPr/>
            <p:nvPr/>
          </p:nvGrpSpPr>
          <p:grpSpPr>
            <a:xfrm>
              <a:off x="1600253" y="6013690"/>
              <a:ext cx="181191" cy="303276"/>
              <a:chOff x="7274609" y="5706308"/>
              <a:chExt cx="192991" cy="303276"/>
            </a:xfrm>
          </p:grpSpPr>
          <p:sp>
            <p:nvSpPr>
              <p:cNvPr id="265" name="Oval 264">
                <a:extLst>
                  <a:ext uri="{FF2B5EF4-FFF2-40B4-BE49-F238E27FC236}">
                    <a16:creationId xmlns:a16="http://schemas.microsoft.com/office/drawing/2014/main" id="{4B8AD355-538A-C7C2-7B66-1C3B32A8B9AB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66" name="Group 265">
                <a:extLst>
                  <a:ext uri="{FF2B5EF4-FFF2-40B4-BE49-F238E27FC236}">
                    <a16:creationId xmlns:a16="http://schemas.microsoft.com/office/drawing/2014/main" id="{9EEF28C4-32AE-5112-15D1-1D7FD8EBB427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268" name="Oval 267">
                  <a:extLst>
                    <a:ext uri="{FF2B5EF4-FFF2-40B4-BE49-F238E27FC236}">
                      <a16:creationId xmlns:a16="http://schemas.microsoft.com/office/drawing/2014/main" id="{E01CD8F1-C4FB-73ED-9405-D1CB784A38E2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Rectangle 268">
                  <a:extLst>
                    <a:ext uri="{FF2B5EF4-FFF2-40B4-BE49-F238E27FC236}">
                      <a16:creationId xmlns:a16="http://schemas.microsoft.com/office/drawing/2014/main" id="{BCF63D47-7B0F-78B1-616F-1886A7F1DE6B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67" name="Rounded Rectangle 266">
                <a:extLst>
                  <a:ext uri="{FF2B5EF4-FFF2-40B4-BE49-F238E27FC236}">
                    <a16:creationId xmlns:a16="http://schemas.microsoft.com/office/drawing/2014/main" id="{46B97958-44F5-386C-FC13-B6E33F1FC793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70" name="Group 269">
              <a:extLst>
                <a:ext uri="{FF2B5EF4-FFF2-40B4-BE49-F238E27FC236}">
                  <a16:creationId xmlns:a16="http://schemas.microsoft.com/office/drawing/2014/main" id="{502D7BBD-3216-9616-D322-640CA907C598}"/>
                </a:ext>
              </a:extLst>
            </p:cNvPr>
            <p:cNvGrpSpPr/>
            <p:nvPr/>
          </p:nvGrpSpPr>
          <p:grpSpPr>
            <a:xfrm>
              <a:off x="1779773" y="6008704"/>
              <a:ext cx="181191" cy="303276"/>
              <a:chOff x="7274609" y="5706308"/>
              <a:chExt cx="192991" cy="303276"/>
            </a:xfrm>
          </p:grpSpPr>
          <p:sp>
            <p:nvSpPr>
              <p:cNvPr id="271" name="Oval 270">
                <a:extLst>
                  <a:ext uri="{FF2B5EF4-FFF2-40B4-BE49-F238E27FC236}">
                    <a16:creationId xmlns:a16="http://schemas.microsoft.com/office/drawing/2014/main" id="{541A2D8A-2B53-D1ED-49C3-3DAF1986932D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3576832B-B872-479F-785A-A49B6C07E04C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274" name="Oval 273">
                  <a:extLst>
                    <a:ext uri="{FF2B5EF4-FFF2-40B4-BE49-F238E27FC236}">
                      <a16:creationId xmlns:a16="http://schemas.microsoft.com/office/drawing/2014/main" id="{27D78732-7ADC-3209-0228-2D8D09B54E8E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Rectangle 274">
                  <a:extLst>
                    <a:ext uri="{FF2B5EF4-FFF2-40B4-BE49-F238E27FC236}">
                      <a16:creationId xmlns:a16="http://schemas.microsoft.com/office/drawing/2014/main" id="{4898834B-6F1F-EC81-9C92-AB8B8087FE9D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73" name="Rounded Rectangle 272">
                <a:extLst>
                  <a:ext uri="{FF2B5EF4-FFF2-40B4-BE49-F238E27FC236}">
                    <a16:creationId xmlns:a16="http://schemas.microsoft.com/office/drawing/2014/main" id="{9C4BF3D8-46CD-F020-46A3-60EEE7E920CC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276" name="Group 275">
              <a:extLst>
                <a:ext uri="{FF2B5EF4-FFF2-40B4-BE49-F238E27FC236}">
                  <a16:creationId xmlns:a16="http://schemas.microsoft.com/office/drawing/2014/main" id="{1F05F5F6-4766-5F6A-EE76-E418EFDF1A35}"/>
                </a:ext>
              </a:extLst>
            </p:cNvPr>
            <p:cNvGrpSpPr/>
            <p:nvPr/>
          </p:nvGrpSpPr>
          <p:grpSpPr>
            <a:xfrm>
              <a:off x="647621" y="6014205"/>
              <a:ext cx="181191" cy="303276"/>
              <a:chOff x="7274609" y="5706308"/>
              <a:chExt cx="192991" cy="303276"/>
            </a:xfrm>
          </p:grpSpPr>
          <p:sp>
            <p:nvSpPr>
              <p:cNvPr id="277" name="Oval 276">
                <a:extLst>
                  <a:ext uri="{FF2B5EF4-FFF2-40B4-BE49-F238E27FC236}">
                    <a16:creationId xmlns:a16="http://schemas.microsoft.com/office/drawing/2014/main" id="{214C7FED-D0C1-9F09-AF62-30C91C68770D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78" name="Group 277">
                <a:extLst>
                  <a:ext uri="{FF2B5EF4-FFF2-40B4-BE49-F238E27FC236}">
                    <a16:creationId xmlns:a16="http://schemas.microsoft.com/office/drawing/2014/main" id="{120CF5B1-9D16-1D43-E4D9-E153CB1381AA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280" name="Oval 279">
                  <a:extLst>
                    <a:ext uri="{FF2B5EF4-FFF2-40B4-BE49-F238E27FC236}">
                      <a16:creationId xmlns:a16="http://schemas.microsoft.com/office/drawing/2014/main" id="{84E69D61-E0C4-5179-2D81-04A2310A2A0A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Rectangle 280">
                  <a:extLst>
                    <a:ext uri="{FF2B5EF4-FFF2-40B4-BE49-F238E27FC236}">
                      <a16:creationId xmlns:a16="http://schemas.microsoft.com/office/drawing/2014/main" id="{573A6C51-E7A6-7FFD-FE03-D34E4230571A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79" name="Rounded Rectangle 278">
                <a:extLst>
                  <a:ext uri="{FF2B5EF4-FFF2-40B4-BE49-F238E27FC236}">
                    <a16:creationId xmlns:a16="http://schemas.microsoft.com/office/drawing/2014/main" id="{03E6A2B3-5CD9-E0A8-BF65-5057356C85B2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282" name="Rectangle 281">
              <a:extLst>
                <a:ext uri="{FF2B5EF4-FFF2-40B4-BE49-F238E27FC236}">
                  <a16:creationId xmlns:a16="http://schemas.microsoft.com/office/drawing/2014/main" id="{17687FFA-70CC-9499-43BA-DEB7959540D3}"/>
                </a:ext>
              </a:extLst>
            </p:cNvPr>
            <p:cNvSpPr/>
            <p:nvPr/>
          </p:nvSpPr>
          <p:spPr>
            <a:xfrm>
              <a:off x="652237" y="5951344"/>
              <a:ext cx="731976" cy="2480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91440" rIns="0" bIns="0" rtlCol="0" anchor="ctr"/>
            <a:lstStyle/>
            <a:p>
              <a:pPr algn="ctr"/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64M SRAM</a:t>
              </a:r>
            </a:p>
          </p:txBody>
        </p:sp>
        <p:sp>
          <p:nvSpPr>
            <p:cNvPr id="476" name="Rectangle 475">
              <a:extLst>
                <a:ext uri="{FF2B5EF4-FFF2-40B4-BE49-F238E27FC236}">
                  <a16:creationId xmlns:a16="http://schemas.microsoft.com/office/drawing/2014/main" id="{E430E964-B887-2C4D-33E0-D65EE65FDBDF}"/>
                </a:ext>
              </a:extLst>
            </p:cNvPr>
            <p:cNvSpPr/>
            <p:nvPr/>
          </p:nvSpPr>
          <p:spPr>
            <a:xfrm>
              <a:off x="3716396" y="5126884"/>
              <a:ext cx="1920240" cy="5972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GPU-PX I18A</a:t>
              </a:r>
            </a:p>
          </p:txBody>
        </p:sp>
        <p:grpSp>
          <p:nvGrpSpPr>
            <p:cNvPr id="512" name="Group 511">
              <a:extLst>
                <a:ext uri="{FF2B5EF4-FFF2-40B4-BE49-F238E27FC236}">
                  <a16:creationId xmlns:a16="http://schemas.microsoft.com/office/drawing/2014/main" id="{6DC679F4-F63F-3647-F4C0-ABA09B8267E2}"/>
                </a:ext>
              </a:extLst>
            </p:cNvPr>
            <p:cNvGrpSpPr/>
            <p:nvPr/>
          </p:nvGrpSpPr>
          <p:grpSpPr>
            <a:xfrm>
              <a:off x="3495941" y="5718791"/>
              <a:ext cx="353084" cy="70182"/>
              <a:chOff x="8056188" y="5806359"/>
              <a:chExt cx="574030" cy="119274"/>
            </a:xfrm>
          </p:grpSpPr>
          <p:grpSp>
            <p:nvGrpSpPr>
              <p:cNvPr id="513" name="Group 512">
                <a:extLst>
                  <a:ext uri="{FF2B5EF4-FFF2-40B4-BE49-F238E27FC236}">
                    <a16:creationId xmlns:a16="http://schemas.microsoft.com/office/drawing/2014/main" id="{E4C278E2-D49E-3171-F3CA-3802DBE0E7D5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88" y="5806359"/>
                <a:ext cx="570202" cy="119274"/>
                <a:chOff x="1957457" y="2130288"/>
                <a:chExt cx="1147530" cy="240039"/>
              </a:xfrm>
            </p:grpSpPr>
            <p:grpSp>
              <p:nvGrpSpPr>
                <p:cNvPr id="523" name="Group 522">
                  <a:extLst>
                    <a:ext uri="{FF2B5EF4-FFF2-40B4-BE49-F238E27FC236}">
                      <a16:creationId xmlns:a16="http://schemas.microsoft.com/office/drawing/2014/main" id="{BE86E5F3-F8E1-63D9-7127-6524DD819083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545" name="Oval 544">
                    <a:extLst>
                      <a:ext uri="{FF2B5EF4-FFF2-40B4-BE49-F238E27FC236}">
                        <a16:creationId xmlns:a16="http://schemas.microsoft.com/office/drawing/2014/main" id="{02ABAE76-7977-7719-F412-2F79BF498D6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6" name="Rectangle 545">
                    <a:extLst>
                      <a:ext uri="{FF2B5EF4-FFF2-40B4-BE49-F238E27FC236}">
                        <a16:creationId xmlns:a16="http://schemas.microsoft.com/office/drawing/2014/main" id="{E591073D-F680-8873-0615-0B6A9F58537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24" name="Group 523">
                  <a:extLst>
                    <a:ext uri="{FF2B5EF4-FFF2-40B4-BE49-F238E27FC236}">
                      <a16:creationId xmlns:a16="http://schemas.microsoft.com/office/drawing/2014/main" id="{853FBEDB-2061-9FC8-C1E6-15BBA7C523B0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543" name="Oval 542">
                    <a:extLst>
                      <a:ext uri="{FF2B5EF4-FFF2-40B4-BE49-F238E27FC236}">
                        <a16:creationId xmlns:a16="http://schemas.microsoft.com/office/drawing/2014/main" id="{2DF784F6-276B-DB49-6FD7-7C969FD69B3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4" name="Rectangle 543">
                    <a:extLst>
                      <a:ext uri="{FF2B5EF4-FFF2-40B4-BE49-F238E27FC236}">
                        <a16:creationId xmlns:a16="http://schemas.microsoft.com/office/drawing/2014/main" id="{740EDD8D-AED2-F1A3-411E-2AB128C48B8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25" name="Group 524">
                  <a:extLst>
                    <a:ext uri="{FF2B5EF4-FFF2-40B4-BE49-F238E27FC236}">
                      <a16:creationId xmlns:a16="http://schemas.microsoft.com/office/drawing/2014/main" id="{E22FA633-6B39-D766-D298-DDB4BC6AFA86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541" name="Oval 540">
                    <a:extLst>
                      <a:ext uri="{FF2B5EF4-FFF2-40B4-BE49-F238E27FC236}">
                        <a16:creationId xmlns:a16="http://schemas.microsoft.com/office/drawing/2014/main" id="{8C74F46B-9926-AD5D-A4DB-2C4827091D4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2" name="Rectangle 541">
                    <a:extLst>
                      <a:ext uri="{FF2B5EF4-FFF2-40B4-BE49-F238E27FC236}">
                        <a16:creationId xmlns:a16="http://schemas.microsoft.com/office/drawing/2014/main" id="{9F5565D8-B3E8-17C8-4C21-39F9036D4FD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28" name="Group 527">
                  <a:extLst>
                    <a:ext uri="{FF2B5EF4-FFF2-40B4-BE49-F238E27FC236}">
                      <a16:creationId xmlns:a16="http://schemas.microsoft.com/office/drawing/2014/main" id="{1C5E8C74-CF31-C860-336C-A709C1418780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535" name="Oval 534">
                    <a:extLst>
                      <a:ext uri="{FF2B5EF4-FFF2-40B4-BE49-F238E27FC236}">
                        <a16:creationId xmlns:a16="http://schemas.microsoft.com/office/drawing/2014/main" id="{376DC4E4-0F29-4615-6ECF-5C449F34C51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6" name="Rectangle 535">
                    <a:extLst>
                      <a:ext uri="{FF2B5EF4-FFF2-40B4-BE49-F238E27FC236}">
                        <a16:creationId xmlns:a16="http://schemas.microsoft.com/office/drawing/2014/main" id="{BB58F108-41B2-02FE-4A7A-C63CB54F537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29" name="Group 528">
                  <a:extLst>
                    <a:ext uri="{FF2B5EF4-FFF2-40B4-BE49-F238E27FC236}">
                      <a16:creationId xmlns:a16="http://schemas.microsoft.com/office/drawing/2014/main" id="{9BFB2B3E-66C8-7CA4-9EE7-034D3399341F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533" name="Oval 532">
                    <a:extLst>
                      <a:ext uri="{FF2B5EF4-FFF2-40B4-BE49-F238E27FC236}">
                        <a16:creationId xmlns:a16="http://schemas.microsoft.com/office/drawing/2014/main" id="{90C7A86C-5F34-4CE0-FFC1-C6A7A0B5F06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4" name="Rectangle 533">
                    <a:extLst>
                      <a:ext uri="{FF2B5EF4-FFF2-40B4-BE49-F238E27FC236}">
                        <a16:creationId xmlns:a16="http://schemas.microsoft.com/office/drawing/2014/main" id="{48F7B488-F3D6-1F84-28FE-BEDA112A881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30" name="Group 529">
                  <a:extLst>
                    <a:ext uri="{FF2B5EF4-FFF2-40B4-BE49-F238E27FC236}">
                      <a16:creationId xmlns:a16="http://schemas.microsoft.com/office/drawing/2014/main" id="{7B1D2336-538E-1577-312D-469B17FA7524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531" name="Oval 530">
                    <a:extLst>
                      <a:ext uri="{FF2B5EF4-FFF2-40B4-BE49-F238E27FC236}">
                        <a16:creationId xmlns:a16="http://schemas.microsoft.com/office/drawing/2014/main" id="{078A14A9-298B-B1DC-F3AB-6FACFB9B56D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32" name="Rectangle 531">
                    <a:extLst>
                      <a:ext uri="{FF2B5EF4-FFF2-40B4-BE49-F238E27FC236}">
                        <a16:creationId xmlns:a16="http://schemas.microsoft.com/office/drawing/2014/main" id="{0C08FE29-9D7F-13A6-4BA9-045652FA18C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14" name="Group 513">
                <a:extLst>
                  <a:ext uri="{FF2B5EF4-FFF2-40B4-BE49-F238E27FC236}">
                    <a16:creationId xmlns:a16="http://schemas.microsoft.com/office/drawing/2014/main" id="{386A56D3-379F-11E3-78F5-FBEDC41D0E54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515" name="Rectangle 514">
                  <a:extLst>
                    <a:ext uri="{FF2B5EF4-FFF2-40B4-BE49-F238E27FC236}">
                      <a16:creationId xmlns:a16="http://schemas.microsoft.com/office/drawing/2014/main" id="{E26821C0-8550-78C0-C85E-CBB6BB2075AA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6" name="Rectangle 515">
                  <a:extLst>
                    <a:ext uri="{FF2B5EF4-FFF2-40B4-BE49-F238E27FC236}">
                      <a16:creationId xmlns:a16="http://schemas.microsoft.com/office/drawing/2014/main" id="{7E7D0F76-E053-49D0-3F6B-EABD10D23676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7" name="Rectangle 516">
                  <a:extLst>
                    <a:ext uri="{FF2B5EF4-FFF2-40B4-BE49-F238E27FC236}">
                      <a16:creationId xmlns:a16="http://schemas.microsoft.com/office/drawing/2014/main" id="{A9CBF092-0511-15C2-5212-294F01EA2070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0" name="Rectangle 519">
                  <a:extLst>
                    <a:ext uri="{FF2B5EF4-FFF2-40B4-BE49-F238E27FC236}">
                      <a16:creationId xmlns:a16="http://schemas.microsoft.com/office/drawing/2014/main" id="{7CCD88BB-D976-3EB5-862B-BD01E3EA1AA6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1" name="Rectangle 520">
                  <a:extLst>
                    <a:ext uri="{FF2B5EF4-FFF2-40B4-BE49-F238E27FC236}">
                      <a16:creationId xmlns:a16="http://schemas.microsoft.com/office/drawing/2014/main" id="{FCA9A0A9-B70A-6647-111E-465284FBF09B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2" name="Rectangle 521">
                  <a:extLst>
                    <a:ext uri="{FF2B5EF4-FFF2-40B4-BE49-F238E27FC236}">
                      <a16:creationId xmlns:a16="http://schemas.microsoft.com/office/drawing/2014/main" id="{3A95CC30-B2E1-789E-6DAD-619427B6B470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548" name="Rectangle 547">
              <a:extLst>
                <a:ext uri="{FF2B5EF4-FFF2-40B4-BE49-F238E27FC236}">
                  <a16:creationId xmlns:a16="http://schemas.microsoft.com/office/drawing/2014/main" id="{995C3A01-923C-1423-31B0-3C361EE7DF04}"/>
                </a:ext>
              </a:extLst>
            </p:cNvPr>
            <p:cNvSpPr/>
            <p:nvPr/>
          </p:nvSpPr>
          <p:spPr>
            <a:xfrm>
              <a:off x="3487202" y="5925004"/>
              <a:ext cx="366245" cy="24802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>
                  <a:latin typeface="Calibri" panose="020F0502020204030204" pitchFamily="34" charset="0"/>
                  <a:cs typeface="Calibri" panose="020F0502020204030204" pitchFamily="34" charset="0"/>
                </a:rPr>
                <a:t>Bridge</a:t>
              </a:r>
            </a:p>
          </p:txBody>
        </p:sp>
        <p:grpSp>
          <p:nvGrpSpPr>
            <p:cNvPr id="556" name="Group 555">
              <a:extLst>
                <a:ext uri="{FF2B5EF4-FFF2-40B4-BE49-F238E27FC236}">
                  <a16:creationId xmlns:a16="http://schemas.microsoft.com/office/drawing/2014/main" id="{E7AF7D74-0986-1741-2E8C-14DA880946F8}"/>
                </a:ext>
              </a:extLst>
            </p:cNvPr>
            <p:cNvGrpSpPr/>
            <p:nvPr/>
          </p:nvGrpSpPr>
          <p:grpSpPr>
            <a:xfrm>
              <a:off x="458526" y="5798030"/>
              <a:ext cx="171700" cy="527109"/>
              <a:chOff x="6671104" y="5409159"/>
              <a:chExt cx="182881" cy="601396"/>
            </a:xfrm>
          </p:grpSpPr>
          <p:sp>
            <p:nvSpPr>
              <p:cNvPr id="557" name="Oval 556">
                <a:extLst>
                  <a:ext uri="{FF2B5EF4-FFF2-40B4-BE49-F238E27FC236}">
                    <a16:creationId xmlns:a16="http://schemas.microsoft.com/office/drawing/2014/main" id="{DC7F083F-7896-9010-703A-EA5B715A9F80}"/>
                  </a:ext>
                </a:extLst>
              </p:cNvPr>
              <p:cNvSpPr/>
              <p:nvPr/>
            </p:nvSpPr>
            <p:spPr>
              <a:xfrm flipV="1">
                <a:off x="6671105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58" name="Group 557">
                <a:extLst>
                  <a:ext uri="{FF2B5EF4-FFF2-40B4-BE49-F238E27FC236}">
                    <a16:creationId xmlns:a16="http://schemas.microsoft.com/office/drawing/2014/main" id="{94A771F2-818B-065E-5872-998B570BD73E}"/>
                  </a:ext>
                </a:extLst>
              </p:cNvPr>
              <p:cNvGrpSpPr/>
              <p:nvPr/>
            </p:nvGrpSpPr>
            <p:grpSpPr>
              <a:xfrm>
                <a:off x="6719873" y="5886377"/>
                <a:ext cx="93468" cy="124178"/>
                <a:chOff x="1752599" y="1570252"/>
                <a:chExt cx="93468" cy="124178"/>
              </a:xfrm>
            </p:grpSpPr>
            <p:sp>
              <p:nvSpPr>
                <p:cNvPr id="561" name="Oval 560">
                  <a:extLst>
                    <a:ext uri="{FF2B5EF4-FFF2-40B4-BE49-F238E27FC236}">
                      <a16:creationId xmlns:a16="http://schemas.microsoft.com/office/drawing/2014/main" id="{E7035CA9-CB74-1D0B-1E85-4FFCB45F4301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2" name="Rectangle 561">
                  <a:extLst>
                    <a:ext uri="{FF2B5EF4-FFF2-40B4-BE49-F238E27FC236}">
                      <a16:creationId xmlns:a16="http://schemas.microsoft.com/office/drawing/2014/main" id="{B7B31094-66FC-89BC-79D5-7DF679275B0B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59" name="Rounded Rectangle 558">
                <a:extLst>
                  <a:ext uri="{FF2B5EF4-FFF2-40B4-BE49-F238E27FC236}">
                    <a16:creationId xmlns:a16="http://schemas.microsoft.com/office/drawing/2014/main" id="{6A19BCBF-46BF-3F95-BBBC-448DC9AB23C1}"/>
                  </a:ext>
                </a:extLst>
              </p:cNvPr>
              <p:cNvSpPr/>
              <p:nvPr/>
            </p:nvSpPr>
            <p:spPr>
              <a:xfrm>
                <a:off x="6671104" y="5714316"/>
                <a:ext cx="18288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60" name="Rectangle 559">
                <a:extLst>
                  <a:ext uri="{FF2B5EF4-FFF2-40B4-BE49-F238E27FC236}">
                    <a16:creationId xmlns:a16="http://schemas.microsoft.com/office/drawing/2014/main" id="{E80D8735-DA0C-3F26-277A-68B565766C4D}"/>
                  </a:ext>
                </a:extLst>
              </p:cNvPr>
              <p:cNvSpPr/>
              <p:nvPr/>
            </p:nvSpPr>
            <p:spPr>
              <a:xfrm>
                <a:off x="6719873" y="5409159"/>
                <a:ext cx="91441" cy="475618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4" name="Group 583">
              <a:extLst>
                <a:ext uri="{FF2B5EF4-FFF2-40B4-BE49-F238E27FC236}">
                  <a16:creationId xmlns:a16="http://schemas.microsoft.com/office/drawing/2014/main" id="{EA282677-007E-6FF2-B67F-C9678A3FFB97}"/>
                </a:ext>
              </a:extLst>
            </p:cNvPr>
            <p:cNvGrpSpPr/>
            <p:nvPr/>
          </p:nvGrpSpPr>
          <p:grpSpPr>
            <a:xfrm>
              <a:off x="3251084" y="5786215"/>
              <a:ext cx="171700" cy="527109"/>
              <a:chOff x="6671104" y="5409159"/>
              <a:chExt cx="182881" cy="601396"/>
            </a:xfrm>
          </p:grpSpPr>
          <p:sp>
            <p:nvSpPr>
              <p:cNvPr id="585" name="Oval 584">
                <a:extLst>
                  <a:ext uri="{FF2B5EF4-FFF2-40B4-BE49-F238E27FC236}">
                    <a16:creationId xmlns:a16="http://schemas.microsoft.com/office/drawing/2014/main" id="{140AEB0C-97C7-011C-D540-2BC7C0C2EBE2}"/>
                  </a:ext>
                </a:extLst>
              </p:cNvPr>
              <p:cNvSpPr/>
              <p:nvPr/>
            </p:nvSpPr>
            <p:spPr>
              <a:xfrm flipV="1">
                <a:off x="6671105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86" name="Group 585">
                <a:extLst>
                  <a:ext uri="{FF2B5EF4-FFF2-40B4-BE49-F238E27FC236}">
                    <a16:creationId xmlns:a16="http://schemas.microsoft.com/office/drawing/2014/main" id="{B80EC758-685A-6C8E-95EA-C2CBFCB2BCEC}"/>
                  </a:ext>
                </a:extLst>
              </p:cNvPr>
              <p:cNvGrpSpPr/>
              <p:nvPr/>
            </p:nvGrpSpPr>
            <p:grpSpPr>
              <a:xfrm>
                <a:off x="6719873" y="5886377"/>
                <a:ext cx="93468" cy="124178"/>
                <a:chOff x="1752599" y="1570252"/>
                <a:chExt cx="93468" cy="124178"/>
              </a:xfrm>
            </p:grpSpPr>
            <p:sp>
              <p:nvSpPr>
                <p:cNvPr id="589" name="Oval 588">
                  <a:extLst>
                    <a:ext uri="{FF2B5EF4-FFF2-40B4-BE49-F238E27FC236}">
                      <a16:creationId xmlns:a16="http://schemas.microsoft.com/office/drawing/2014/main" id="{3E4A909B-7EDF-381F-800E-2AEDA1753524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0" name="Rectangle 589">
                  <a:extLst>
                    <a:ext uri="{FF2B5EF4-FFF2-40B4-BE49-F238E27FC236}">
                      <a16:creationId xmlns:a16="http://schemas.microsoft.com/office/drawing/2014/main" id="{4CF3EA44-0600-38B7-2507-C537A54F816F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87" name="Rounded Rectangle 586">
                <a:extLst>
                  <a:ext uri="{FF2B5EF4-FFF2-40B4-BE49-F238E27FC236}">
                    <a16:creationId xmlns:a16="http://schemas.microsoft.com/office/drawing/2014/main" id="{80BAE643-788D-D2E7-A6B7-FC1017FE2541}"/>
                  </a:ext>
                </a:extLst>
              </p:cNvPr>
              <p:cNvSpPr/>
              <p:nvPr/>
            </p:nvSpPr>
            <p:spPr>
              <a:xfrm>
                <a:off x="6671104" y="5714316"/>
                <a:ext cx="18288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88" name="Rectangle 587">
                <a:extLst>
                  <a:ext uri="{FF2B5EF4-FFF2-40B4-BE49-F238E27FC236}">
                    <a16:creationId xmlns:a16="http://schemas.microsoft.com/office/drawing/2014/main" id="{6FB62106-A810-BFDB-F8B1-01E5F05135E3}"/>
                  </a:ext>
                </a:extLst>
              </p:cNvPr>
              <p:cNvSpPr/>
              <p:nvPr/>
            </p:nvSpPr>
            <p:spPr>
              <a:xfrm>
                <a:off x="6719873" y="5409159"/>
                <a:ext cx="91441" cy="475618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8" name="Group 597">
              <a:extLst>
                <a:ext uri="{FF2B5EF4-FFF2-40B4-BE49-F238E27FC236}">
                  <a16:creationId xmlns:a16="http://schemas.microsoft.com/office/drawing/2014/main" id="{8DA2BAB5-61DB-A46E-E530-DD619DE991D4}"/>
                </a:ext>
              </a:extLst>
            </p:cNvPr>
            <p:cNvGrpSpPr/>
            <p:nvPr/>
          </p:nvGrpSpPr>
          <p:grpSpPr>
            <a:xfrm>
              <a:off x="3889733" y="5784287"/>
              <a:ext cx="171700" cy="538103"/>
              <a:chOff x="6671104" y="5409159"/>
              <a:chExt cx="182881" cy="601396"/>
            </a:xfrm>
          </p:grpSpPr>
          <p:sp>
            <p:nvSpPr>
              <p:cNvPr id="599" name="Oval 598">
                <a:extLst>
                  <a:ext uri="{FF2B5EF4-FFF2-40B4-BE49-F238E27FC236}">
                    <a16:creationId xmlns:a16="http://schemas.microsoft.com/office/drawing/2014/main" id="{6E207C07-B579-E53E-8C08-5FE2C9423A0D}"/>
                  </a:ext>
                </a:extLst>
              </p:cNvPr>
              <p:cNvSpPr/>
              <p:nvPr/>
            </p:nvSpPr>
            <p:spPr>
              <a:xfrm flipV="1">
                <a:off x="6671105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00" name="Group 599">
                <a:extLst>
                  <a:ext uri="{FF2B5EF4-FFF2-40B4-BE49-F238E27FC236}">
                    <a16:creationId xmlns:a16="http://schemas.microsoft.com/office/drawing/2014/main" id="{E2507976-EBF1-6924-5A56-2D3ADA0EF077}"/>
                  </a:ext>
                </a:extLst>
              </p:cNvPr>
              <p:cNvGrpSpPr/>
              <p:nvPr/>
            </p:nvGrpSpPr>
            <p:grpSpPr>
              <a:xfrm>
                <a:off x="6719873" y="5886377"/>
                <a:ext cx="93468" cy="124178"/>
                <a:chOff x="1752599" y="1570252"/>
                <a:chExt cx="93468" cy="124178"/>
              </a:xfrm>
            </p:grpSpPr>
            <p:sp>
              <p:nvSpPr>
                <p:cNvPr id="603" name="Oval 602">
                  <a:extLst>
                    <a:ext uri="{FF2B5EF4-FFF2-40B4-BE49-F238E27FC236}">
                      <a16:creationId xmlns:a16="http://schemas.microsoft.com/office/drawing/2014/main" id="{6CB00150-E64B-22EB-DED1-87ED4F299AF4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4" name="Rectangle 603">
                  <a:extLst>
                    <a:ext uri="{FF2B5EF4-FFF2-40B4-BE49-F238E27FC236}">
                      <a16:creationId xmlns:a16="http://schemas.microsoft.com/office/drawing/2014/main" id="{1E14A2C4-5862-1BC4-BE8B-759503A330F9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01" name="Rounded Rectangle 600">
                <a:extLst>
                  <a:ext uri="{FF2B5EF4-FFF2-40B4-BE49-F238E27FC236}">
                    <a16:creationId xmlns:a16="http://schemas.microsoft.com/office/drawing/2014/main" id="{A2C475AF-8D85-7533-532C-AC4CD06324C4}"/>
                  </a:ext>
                </a:extLst>
              </p:cNvPr>
              <p:cNvSpPr/>
              <p:nvPr/>
            </p:nvSpPr>
            <p:spPr>
              <a:xfrm>
                <a:off x="6671104" y="5714316"/>
                <a:ext cx="18288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02" name="Rectangle 601">
                <a:extLst>
                  <a:ext uri="{FF2B5EF4-FFF2-40B4-BE49-F238E27FC236}">
                    <a16:creationId xmlns:a16="http://schemas.microsoft.com/office/drawing/2014/main" id="{A959AEF1-773C-680F-4403-1B8E13541D04}"/>
                  </a:ext>
                </a:extLst>
              </p:cNvPr>
              <p:cNvSpPr/>
              <p:nvPr/>
            </p:nvSpPr>
            <p:spPr>
              <a:xfrm>
                <a:off x="6719873" y="5409159"/>
                <a:ext cx="91441" cy="475618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05" name="Group 604">
              <a:extLst>
                <a:ext uri="{FF2B5EF4-FFF2-40B4-BE49-F238E27FC236}">
                  <a16:creationId xmlns:a16="http://schemas.microsoft.com/office/drawing/2014/main" id="{F35349C0-2C97-19F3-9ECA-205D57AD0D25}"/>
                </a:ext>
              </a:extLst>
            </p:cNvPr>
            <p:cNvGrpSpPr/>
            <p:nvPr/>
          </p:nvGrpSpPr>
          <p:grpSpPr>
            <a:xfrm>
              <a:off x="4074461" y="5791800"/>
              <a:ext cx="171700" cy="527109"/>
              <a:chOff x="6671104" y="5409159"/>
              <a:chExt cx="182881" cy="601396"/>
            </a:xfrm>
          </p:grpSpPr>
          <p:sp>
            <p:nvSpPr>
              <p:cNvPr id="606" name="Oval 605">
                <a:extLst>
                  <a:ext uri="{FF2B5EF4-FFF2-40B4-BE49-F238E27FC236}">
                    <a16:creationId xmlns:a16="http://schemas.microsoft.com/office/drawing/2014/main" id="{C76274B1-FB3A-6FA8-068C-6849650F04AC}"/>
                  </a:ext>
                </a:extLst>
              </p:cNvPr>
              <p:cNvSpPr/>
              <p:nvPr/>
            </p:nvSpPr>
            <p:spPr>
              <a:xfrm flipV="1">
                <a:off x="6671105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07" name="Group 606">
                <a:extLst>
                  <a:ext uri="{FF2B5EF4-FFF2-40B4-BE49-F238E27FC236}">
                    <a16:creationId xmlns:a16="http://schemas.microsoft.com/office/drawing/2014/main" id="{78EA1D30-64CB-21CE-3FE6-44D660A7C1A9}"/>
                  </a:ext>
                </a:extLst>
              </p:cNvPr>
              <p:cNvGrpSpPr/>
              <p:nvPr/>
            </p:nvGrpSpPr>
            <p:grpSpPr>
              <a:xfrm>
                <a:off x="6719873" y="5886377"/>
                <a:ext cx="93468" cy="124178"/>
                <a:chOff x="1752599" y="1570252"/>
                <a:chExt cx="93468" cy="124178"/>
              </a:xfrm>
            </p:grpSpPr>
            <p:sp>
              <p:nvSpPr>
                <p:cNvPr id="610" name="Oval 609">
                  <a:extLst>
                    <a:ext uri="{FF2B5EF4-FFF2-40B4-BE49-F238E27FC236}">
                      <a16:creationId xmlns:a16="http://schemas.microsoft.com/office/drawing/2014/main" id="{4092E33F-C9CD-46F2-0699-E6383EEC2513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1" name="Rectangle 610">
                  <a:extLst>
                    <a:ext uri="{FF2B5EF4-FFF2-40B4-BE49-F238E27FC236}">
                      <a16:creationId xmlns:a16="http://schemas.microsoft.com/office/drawing/2014/main" id="{8904D417-8BC3-EA4A-125B-515BC06979EC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08" name="Rounded Rectangle 607">
                <a:extLst>
                  <a:ext uri="{FF2B5EF4-FFF2-40B4-BE49-F238E27FC236}">
                    <a16:creationId xmlns:a16="http://schemas.microsoft.com/office/drawing/2014/main" id="{D2E6C4BE-4C64-6AEE-2FF5-0563B829224D}"/>
                  </a:ext>
                </a:extLst>
              </p:cNvPr>
              <p:cNvSpPr/>
              <p:nvPr/>
            </p:nvSpPr>
            <p:spPr>
              <a:xfrm>
                <a:off x="6671104" y="5714316"/>
                <a:ext cx="18288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09" name="Rectangle 608">
                <a:extLst>
                  <a:ext uri="{FF2B5EF4-FFF2-40B4-BE49-F238E27FC236}">
                    <a16:creationId xmlns:a16="http://schemas.microsoft.com/office/drawing/2014/main" id="{E1CA239C-0FCB-FE4F-D2EE-8D25E457497D}"/>
                  </a:ext>
                </a:extLst>
              </p:cNvPr>
              <p:cNvSpPr/>
              <p:nvPr/>
            </p:nvSpPr>
            <p:spPr>
              <a:xfrm>
                <a:off x="6719873" y="5409159"/>
                <a:ext cx="91441" cy="475618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2" name="Group 611">
              <a:extLst>
                <a:ext uri="{FF2B5EF4-FFF2-40B4-BE49-F238E27FC236}">
                  <a16:creationId xmlns:a16="http://schemas.microsoft.com/office/drawing/2014/main" id="{EC5156C5-307D-2C28-E40C-241E935F56E4}"/>
                </a:ext>
              </a:extLst>
            </p:cNvPr>
            <p:cNvGrpSpPr/>
            <p:nvPr/>
          </p:nvGrpSpPr>
          <p:grpSpPr>
            <a:xfrm>
              <a:off x="4261250" y="5794150"/>
              <a:ext cx="171700" cy="527109"/>
              <a:chOff x="6671104" y="5409159"/>
              <a:chExt cx="182881" cy="601396"/>
            </a:xfrm>
          </p:grpSpPr>
          <p:sp>
            <p:nvSpPr>
              <p:cNvPr id="613" name="Oval 612">
                <a:extLst>
                  <a:ext uri="{FF2B5EF4-FFF2-40B4-BE49-F238E27FC236}">
                    <a16:creationId xmlns:a16="http://schemas.microsoft.com/office/drawing/2014/main" id="{B1B63C5F-ECEF-B208-2FE5-571E6EC9F752}"/>
                  </a:ext>
                </a:extLst>
              </p:cNvPr>
              <p:cNvSpPr/>
              <p:nvPr/>
            </p:nvSpPr>
            <p:spPr>
              <a:xfrm flipV="1">
                <a:off x="6671105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14" name="Group 613">
                <a:extLst>
                  <a:ext uri="{FF2B5EF4-FFF2-40B4-BE49-F238E27FC236}">
                    <a16:creationId xmlns:a16="http://schemas.microsoft.com/office/drawing/2014/main" id="{D8358172-B620-CCCE-7562-D7E596783039}"/>
                  </a:ext>
                </a:extLst>
              </p:cNvPr>
              <p:cNvGrpSpPr/>
              <p:nvPr/>
            </p:nvGrpSpPr>
            <p:grpSpPr>
              <a:xfrm>
                <a:off x="6719873" y="5886377"/>
                <a:ext cx="93468" cy="124178"/>
                <a:chOff x="1752599" y="1570252"/>
                <a:chExt cx="93468" cy="124178"/>
              </a:xfrm>
            </p:grpSpPr>
            <p:sp>
              <p:nvSpPr>
                <p:cNvPr id="617" name="Oval 616">
                  <a:extLst>
                    <a:ext uri="{FF2B5EF4-FFF2-40B4-BE49-F238E27FC236}">
                      <a16:creationId xmlns:a16="http://schemas.microsoft.com/office/drawing/2014/main" id="{6EDB9740-A33D-5BF6-1084-F24168FADE62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8" name="Rectangle 617">
                  <a:extLst>
                    <a:ext uri="{FF2B5EF4-FFF2-40B4-BE49-F238E27FC236}">
                      <a16:creationId xmlns:a16="http://schemas.microsoft.com/office/drawing/2014/main" id="{34A595AB-5FFA-1F90-4EF8-A1BD3CE31115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15" name="Rounded Rectangle 614">
                <a:extLst>
                  <a:ext uri="{FF2B5EF4-FFF2-40B4-BE49-F238E27FC236}">
                    <a16:creationId xmlns:a16="http://schemas.microsoft.com/office/drawing/2014/main" id="{B9DE6A09-94CE-8A89-162D-5C4749A9134B}"/>
                  </a:ext>
                </a:extLst>
              </p:cNvPr>
              <p:cNvSpPr/>
              <p:nvPr/>
            </p:nvSpPr>
            <p:spPr>
              <a:xfrm>
                <a:off x="6671104" y="5714316"/>
                <a:ext cx="18288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16" name="Rectangle 615">
                <a:extLst>
                  <a:ext uri="{FF2B5EF4-FFF2-40B4-BE49-F238E27FC236}">
                    <a16:creationId xmlns:a16="http://schemas.microsoft.com/office/drawing/2014/main" id="{532339FB-65C1-12EC-A6C7-47E14D07FDE3}"/>
                  </a:ext>
                </a:extLst>
              </p:cNvPr>
              <p:cNvSpPr/>
              <p:nvPr/>
            </p:nvSpPr>
            <p:spPr>
              <a:xfrm>
                <a:off x="6719873" y="5409159"/>
                <a:ext cx="91441" cy="475618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9" name="Group 618">
              <a:extLst>
                <a:ext uri="{FF2B5EF4-FFF2-40B4-BE49-F238E27FC236}">
                  <a16:creationId xmlns:a16="http://schemas.microsoft.com/office/drawing/2014/main" id="{2AE2B3FF-40CC-68E7-B8CD-B8AC097FE8C5}"/>
                </a:ext>
              </a:extLst>
            </p:cNvPr>
            <p:cNvGrpSpPr/>
            <p:nvPr/>
          </p:nvGrpSpPr>
          <p:grpSpPr>
            <a:xfrm>
              <a:off x="4468649" y="5792931"/>
              <a:ext cx="171700" cy="527109"/>
              <a:chOff x="6671104" y="5409159"/>
              <a:chExt cx="182881" cy="601396"/>
            </a:xfrm>
          </p:grpSpPr>
          <p:sp>
            <p:nvSpPr>
              <p:cNvPr id="620" name="Oval 619">
                <a:extLst>
                  <a:ext uri="{FF2B5EF4-FFF2-40B4-BE49-F238E27FC236}">
                    <a16:creationId xmlns:a16="http://schemas.microsoft.com/office/drawing/2014/main" id="{A85905D8-F1A0-E008-9A11-915C6F998E44}"/>
                  </a:ext>
                </a:extLst>
              </p:cNvPr>
              <p:cNvSpPr/>
              <p:nvPr/>
            </p:nvSpPr>
            <p:spPr>
              <a:xfrm flipV="1">
                <a:off x="6671105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21" name="Group 620">
                <a:extLst>
                  <a:ext uri="{FF2B5EF4-FFF2-40B4-BE49-F238E27FC236}">
                    <a16:creationId xmlns:a16="http://schemas.microsoft.com/office/drawing/2014/main" id="{35936B25-5F39-032F-081E-01DF9F860734}"/>
                  </a:ext>
                </a:extLst>
              </p:cNvPr>
              <p:cNvGrpSpPr/>
              <p:nvPr/>
            </p:nvGrpSpPr>
            <p:grpSpPr>
              <a:xfrm>
                <a:off x="6719873" y="5886377"/>
                <a:ext cx="93468" cy="124178"/>
                <a:chOff x="1752599" y="1570252"/>
                <a:chExt cx="93468" cy="124178"/>
              </a:xfrm>
            </p:grpSpPr>
            <p:sp>
              <p:nvSpPr>
                <p:cNvPr id="624" name="Oval 623">
                  <a:extLst>
                    <a:ext uri="{FF2B5EF4-FFF2-40B4-BE49-F238E27FC236}">
                      <a16:creationId xmlns:a16="http://schemas.microsoft.com/office/drawing/2014/main" id="{8750845F-8955-CDD8-E7D1-394D8FB736D1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25" name="Rectangle 624">
                  <a:extLst>
                    <a:ext uri="{FF2B5EF4-FFF2-40B4-BE49-F238E27FC236}">
                      <a16:creationId xmlns:a16="http://schemas.microsoft.com/office/drawing/2014/main" id="{9623EB8A-6C8B-C397-9B05-788CA88D874F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22" name="Rounded Rectangle 621">
                <a:extLst>
                  <a:ext uri="{FF2B5EF4-FFF2-40B4-BE49-F238E27FC236}">
                    <a16:creationId xmlns:a16="http://schemas.microsoft.com/office/drawing/2014/main" id="{AC94B9AB-5C38-FEBB-421D-66EC40A39722}"/>
                  </a:ext>
                </a:extLst>
              </p:cNvPr>
              <p:cNvSpPr/>
              <p:nvPr/>
            </p:nvSpPr>
            <p:spPr>
              <a:xfrm>
                <a:off x="6671104" y="5714316"/>
                <a:ext cx="18288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23" name="Rectangle 622">
                <a:extLst>
                  <a:ext uri="{FF2B5EF4-FFF2-40B4-BE49-F238E27FC236}">
                    <a16:creationId xmlns:a16="http://schemas.microsoft.com/office/drawing/2014/main" id="{D2617B5D-A433-EF9F-3DE0-9917D7333C7D}"/>
                  </a:ext>
                </a:extLst>
              </p:cNvPr>
              <p:cNvSpPr/>
              <p:nvPr/>
            </p:nvSpPr>
            <p:spPr>
              <a:xfrm>
                <a:off x="6719873" y="5409159"/>
                <a:ext cx="91441" cy="475618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26" name="Group 625">
              <a:extLst>
                <a:ext uri="{FF2B5EF4-FFF2-40B4-BE49-F238E27FC236}">
                  <a16:creationId xmlns:a16="http://schemas.microsoft.com/office/drawing/2014/main" id="{63FEC8A1-B116-A69F-FB39-63B8B7F52B5E}"/>
                </a:ext>
              </a:extLst>
            </p:cNvPr>
            <p:cNvGrpSpPr/>
            <p:nvPr/>
          </p:nvGrpSpPr>
          <p:grpSpPr>
            <a:xfrm>
              <a:off x="4653377" y="5789450"/>
              <a:ext cx="171700" cy="527109"/>
              <a:chOff x="6671104" y="5409159"/>
              <a:chExt cx="182881" cy="601396"/>
            </a:xfrm>
          </p:grpSpPr>
          <p:sp>
            <p:nvSpPr>
              <p:cNvPr id="627" name="Oval 626">
                <a:extLst>
                  <a:ext uri="{FF2B5EF4-FFF2-40B4-BE49-F238E27FC236}">
                    <a16:creationId xmlns:a16="http://schemas.microsoft.com/office/drawing/2014/main" id="{10BFBA3D-0F99-3174-FD67-200546DC7A27}"/>
                  </a:ext>
                </a:extLst>
              </p:cNvPr>
              <p:cNvSpPr/>
              <p:nvPr/>
            </p:nvSpPr>
            <p:spPr>
              <a:xfrm flipV="1">
                <a:off x="6671105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28" name="Group 627">
                <a:extLst>
                  <a:ext uri="{FF2B5EF4-FFF2-40B4-BE49-F238E27FC236}">
                    <a16:creationId xmlns:a16="http://schemas.microsoft.com/office/drawing/2014/main" id="{797171CB-7FEC-5D47-8FC9-B10CB1294BA8}"/>
                  </a:ext>
                </a:extLst>
              </p:cNvPr>
              <p:cNvGrpSpPr/>
              <p:nvPr/>
            </p:nvGrpSpPr>
            <p:grpSpPr>
              <a:xfrm>
                <a:off x="6719873" y="5886377"/>
                <a:ext cx="93468" cy="124178"/>
                <a:chOff x="1752599" y="1570252"/>
                <a:chExt cx="93468" cy="124178"/>
              </a:xfrm>
            </p:grpSpPr>
            <p:sp>
              <p:nvSpPr>
                <p:cNvPr id="631" name="Oval 630">
                  <a:extLst>
                    <a:ext uri="{FF2B5EF4-FFF2-40B4-BE49-F238E27FC236}">
                      <a16:creationId xmlns:a16="http://schemas.microsoft.com/office/drawing/2014/main" id="{67D29718-9EFB-E63D-8A0C-74754135A2B2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2" name="Rectangle 631">
                  <a:extLst>
                    <a:ext uri="{FF2B5EF4-FFF2-40B4-BE49-F238E27FC236}">
                      <a16:creationId xmlns:a16="http://schemas.microsoft.com/office/drawing/2014/main" id="{E22AC5BC-450F-EC9D-18A6-719DDA5EC6B8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29" name="Rounded Rectangle 628">
                <a:extLst>
                  <a:ext uri="{FF2B5EF4-FFF2-40B4-BE49-F238E27FC236}">
                    <a16:creationId xmlns:a16="http://schemas.microsoft.com/office/drawing/2014/main" id="{85DF400E-495E-EF5E-06F4-0FED8A1DE113}"/>
                  </a:ext>
                </a:extLst>
              </p:cNvPr>
              <p:cNvSpPr/>
              <p:nvPr/>
            </p:nvSpPr>
            <p:spPr>
              <a:xfrm>
                <a:off x="6671104" y="5714316"/>
                <a:ext cx="18288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30" name="Rectangle 629">
                <a:extLst>
                  <a:ext uri="{FF2B5EF4-FFF2-40B4-BE49-F238E27FC236}">
                    <a16:creationId xmlns:a16="http://schemas.microsoft.com/office/drawing/2014/main" id="{E240A686-403B-7989-6855-A233145B73C3}"/>
                  </a:ext>
                </a:extLst>
              </p:cNvPr>
              <p:cNvSpPr/>
              <p:nvPr/>
            </p:nvSpPr>
            <p:spPr>
              <a:xfrm>
                <a:off x="6719873" y="5409159"/>
                <a:ext cx="91441" cy="475618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3" name="Group 632">
              <a:extLst>
                <a:ext uri="{FF2B5EF4-FFF2-40B4-BE49-F238E27FC236}">
                  <a16:creationId xmlns:a16="http://schemas.microsoft.com/office/drawing/2014/main" id="{4028CCD8-F40C-B392-9A1B-3E3D8DB8E182}"/>
                </a:ext>
              </a:extLst>
            </p:cNvPr>
            <p:cNvGrpSpPr/>
            <p:nvPr/>
          </p:nvGrpSpPr>
          <p:grpSpPr>
            <a:xfrm>
              <a:off x="4860810" y="5797631"/>
              <a:ext cx="171700" cy="527109"/>
              <a:chOff x="6671104" y="5409159"/>
              <a:chExt cx="182881" cy="601396"/>
            </a:xfrm>
          </p:grpSpPr>
          <p:sp>
            <p:nvSpPr>
              <p:cNvPr id="634" name="Oval 633">
                <a:extLst>
                  <a:ext uri="{FF2B5EF4-FFF2-40B4-BE49-F238E27FC236}">
                    <a16:creationId xmlns:a16="http://schemas.microsoft.com/office/drawing/2014/main" id="{29092D8A-8B0B-624C-EB8C-F1458FB06399}"/>
                  </a:ext>
                </a:extLst>
              </p:cNvPr>
              <p:cNvSpPr/>
              <p:nvPr/>
            </p:nvSpPr>
            <p:spPr>
              <a:xfrm flipV="1">
                <a:off x="6671105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35" name="Group 634">
                <a:extLst>
                  <a:ext uri="{FF2B5EF4-FFF2-40B4-BE49-F238E27FC236}">
                    <a16:creationId xmlns:a16="http://schemas.microsoft.com/office/drawing/2014/main" id="{33815CF7-0399-7E49-537F-4401D5B69B31}"/>
                  </a:ext>
                </a:extLst>
              </p:cNvPr>
              <p:cNvGrpSpPr/>
              <p:nvPr/>
            </p:nvGrpSpPr>
            <p:grpSpPr>
              <a:xfrm>
                <a:off x="6719873" y="5886377"/>
                <a:ext cx="93468" cy="124178"/>
                <a:chOff x="1752599" y="1570252"/>
                <a:chExt cx="93468" cy="124178"/>
              </a:xfrm>
            </p:grpSpPr>
            <p:sp>
              <p:nvSpPr>
                <p:cNvPr id="638" name="Oval 637">
                  <a:extLst>
                    <a:ext uri="{FF2B5EF4-FFF2-40B4-BE49-F238E27FC236}">
                      <a16:creationId xmlns:a16="http://schemas.microsoft.com/office/drawing/2014/main" id="{6F964208-D4C7-7E29-A390-A75A6DFD0CEC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9" name="Rectangle 638">
                  <a:extLst>
                    <a:ext uri="{FF2B5EF4-FFF2-40B4-BE49-F238E27FC236}">
                      <a16:creationId xmlns:a16="http://schemas.microsoft.com/office/drawing/2014/main" id="{42D80060-4BD9-4818-4E43-37BAA77EE3D5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36" name="Rounded Rectangle 635">
                <a:extLst>
                  <a:ext uri="{FF2B5EF4-FFF2-40B4-BE49-F238E27FC236}">
                    <a16:creationId xmlns:a16="http://schemas.microsoft.com/office/drawing/2014/main" id="{8DF4A059-FF46-5204-1061-283DEA43738E}"/>
                  </a:ext>
                </a:extLst>
              </p:cNvPr>
              <p:cNvSpPr/>
              <p:nvPr/>
            </p:nvSpPr>
            <p:spPr>
              <a:xfrm>
                <a:off x="6671104" y="5714316"/>
                <a:ext cx="18288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37" name="Rectangle 636">
                <a:extLst>
                  <a:ext uri="{FF2B5EF4-FFF2-40B4-BE49-F238E27FC236}">
                    <a16:creationId xmlns:a16="http://schemas.microsoft.com/office/drawing/2014/main" id="{0363439F-1F48-C4C0-35D5-FEB93638B338}"/>
                  </a:ext>
                </a:extLst>
              </p:cNvPr>
              <p:cNvSpPr/>
              <p:nvPr/>
            </p:nvSpPr>
            <p:spPr>
              <a:xfrm>
                <a:off x="6719873" y="5409159"/>
                <a:ext cx="91441" cy="475618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0" name="Group 639">
              <a:extLst>
                <a:ext uri="{FF2B5EF4-FFF2-40B4-BE49-F238E27FC236}">
                  <a16:creationId xmlns:a16="http://schemas.microsoft.com/office/drawing/2014/main" id="{B63677E1-334C-4E51-04AE-D58AEC425783}"/>
                </a:ext>
              </a:extLst>
            </p:cNvPr>
            <p:cNvGrpSpPr/>
            <p:nvPr/>
          </p:nvGrpSpPr>
          <p:grpSpPr>
            <a:xfrm>
              <a:off x="5045538" y="5788062"/>
              <a:ext cx="171700" cy="533198"/>
              <a:chOff x="6671104" y="5409159"/>
              <a:chExt cx="182881" cy="601396"/>
            </a:xfrm>
          </p:grpSpPr>
          <p:sp>
            <p:nvSpPr>
              <p:cNvPr id="641" name="Oval 640">
                <a:extLst>
                  <a:ext uri="{FF2B5EF4-FFF2-40B4-BE49-F238E27FC236}">
                    <a16:creationId xmlns:a16="http://schemas.microsoft.com/office/drawing/2014/main" id="{66594FFF-B172-8085-13D4-E68DEE39FF06}"/>
                  </a:ext>
                </a:extLst>
              </p:cNvPr>
              <p:cNvSpPr/>
              <p:nvPr/>
            </p:nvSpPr>
            <p:spPr>
              <a:xfrm flipV="1">
                <a:off x="6671105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42" name="Group 641">
                <a:extLst>
                  <a:ext uri="{FF2B5EF4-FFF2-40B4-BE49-F238E27FC236}">
                    <a16:creationId xmlns:a16="http://schemas.microsoft.com/office/drawing/2014/main" id="{1F8C326B-8552-73B6-775F-8B404ABA07F2}"/>
                  </a:ext>
                </a:extLst>
              </p:cNvPr>
              <p:cNvGrpSpPr/>
              <p:nvPr/>
            </p:nvGrpSpPr>
            <p:grpSpPr>
              <a:xfrm>
                <a:off x="6719873" y="5886377"/>
                <a:ext cx="93468" cy="124178"/>
                <a:chOff x="1752599" y="1570252"/>
                <a:chExt cx="93468" cy="124178"/>
              </a:xfrm>
            </p:grpSpPr>
            <p:sp>
              <p:nvSpPr>
                <p:cNvPr id="645" name="Oval 644">
                  <a:extLst>
                    <a:ext uri="{FF2B5EF4-FFF2-40B4-BE49-F238E27FC236}">
                      <a16:creationId xmlns:a16="http://schemas.microsoft.com/office/drawing/2014/main" id="{ED313908-CFAA-BF7F-B35B-50F65563B04F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6" name="Rectangle 645">
                  <a:extLst>
                    <a:ext uri="{FF2B5EF4-FFF2-40B4-BE49-F238E27FC236}">
                      <a16:creationId xmlns:a16="http://schemas.microsoft.com/office/drawing/2014/main" id="{573E1021-8FAD-3AB1-154A-5674BFA72011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43" name="Rounded Rectangle 642">
                <a:extLst>
                  <a:ext uri="{FF2B5EF4-FFF2-40B4-BE49-F238E27FC236}">
                    <a16:creationId xmlns:a16="http://schemas.microsoft.com/office/drawing/2014/main" id="{8FFF0F9A-192B-BACE-E5DB-A306DC6A1ACE}"/>
                  </a:ext>
                </a:extLst>
              </p:cNvPr>
              <p:cNvSpPr/>
              <p:nvPr/>
            </p:nvSpPr>
            <p:spPr>
              <a:xfrm>
                <a:off x="6671104" y="5714316"/>
                <a:ext cx="18288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44" name="Rectangle 643">
                <a:extLst>
                  <a:ext uri="{FF2B5EF4-FFF2-40B4-BE49-F238E27FC236}">
                    <a16:creationId xmlns:a16="http://schemas.microsoft.com/office/drawing/2014/main" id="{ABC73677-072B-2B88-B5C3-A75FEF5A107B}"/>
                  </a:ext>
                </a:extLst>
              </p:cNvPr>
              <p:cNvSpPr/>
              <p:nvPr/>
            </p:nvSpPr>
            <p:spPr>
              <a:xfrm>
                <a:off x="6719873" y="5409159"/>
                <a:ext cx="91441" cy="475618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7" name="Group 646">
              <a:extLst>
                <a:ext uri="{FF2B5EF4-FFF2-40B4-BE49-F238E27FC236}">
                  <a16:creationId xmlns:a16="http://schemas.microsoft.com/office/drawing/2014/main" id="{9D210FC3-833B-F3EC-3CC4-93412099A71D}"/>
                </a:ext>
              </a:extLst>
            </p:cNvPr>
            <p:cNvGrpSpPr/>
            <p:nvPr/>
          </p:nvGrpSpPr>
          <p:grpSpPr>
            <a:xfrm>
              <a:off x="5232327" y="5796500"/>
              <a:ext cx="171700" cy="527109"/>
              <a:chOff x="6671104" y="5409159"/>
              <a:chExt cx="182881" cy="601396"/>
            </a:xfrm>
          </p:grpSpPr>
          <p:sp>
            <p:nvSpPr>
              <p:cNvPr id="648" name="Oval 647">
                <a:extLst>
                  <a:ext uri="{FF2B5EF4-FFF2-40B4-BE49-F238E27FC236}">
                    <a16:creationId xmlns:a16="http://schemas.microsoft.com/office/drawing/2014/main" id="{6303F708-D956-AC96-D4CE-B62F32A3FDEC}"/>
                  </a:ext>
                </a:extLst>
              </p:cNvPr>
              <p:cNvSpPr/>
              <p:nvPr/>
            </p:nvSpPr>
            <p:spPr>
              <a:xfrm flipV="1">
                <a:off x="6671105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49" name="Group 648">
                <a:extLst>
                  <a:ext uri="{FF2B5EF4-FFF2-40B4-BE49-F238E27FC236}">
                    <a16:creationId xmlns:a16="http://schemas.microsoft.com/office/drawing/2014/main" id="{5DFD3E16-DB83-9B44-9EE9-4B50BF724F2D}"/>
                  </a:ext>
                </a:extLst>
              </p:cNvPr>
              <p:cNvGrpSpPr/>
              <p:nvPr/>
            </p:nvGrpSpPr>
            <p:grpSpPr>
              <a:xfrm>
                <a:off x="6719873" y="5886377"/>
                <a:ext cx="93468" cy="124178"/>
                <a:chOff x="1752599" y="1570252"/>
                <a:chExt cx="93468" cy="124178"/>
              </a:xfrm>
            </p:grpSpPr>
            <p:sp>
              <p:nvSpPr>
                <p:cNvPr id="652" name="Oval 651">
                  <a:extLst>
                    <a:ext uri="{FF2B5EF4-FFF2-40B4-BE49-F238E27FC236}">
                      <a16:creationId xmlns:a16="http://schemas.microsoft.com/office/drawing/2014/main" id="{9DEDBAA7-EDD8-4F29-B6F1-C45D60F7B4C4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3" name="Rectangle 652">
                  <a:extLst>
                    <a:ext uri="{FF2B5EF4-FFF2-40B4-BE49-F238E27FC236}">
                      <a16:creationId xmlns:a16="http://schemas.microsoft.com/office/drawing/2014/main" id="{89F7F252-5056-7F95-3C45-2FBB4711B38A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50" name="Rounded Rectangle 649">
                <a:extLst>
                  <a:ext uri="{FF2B5EF4-FFF2-40B4-BE49-F238E27FC236}">
                    <a16:creationId xmlns:a16="http://schemas.microsoft.com/office/drawing/2014/main" id="{1886A0B6-B0A8-AD63-DB51-D02F91D1333B}"/>
                  </a:ext>
                </a:extLst>
              </p:cNvPr>
              <p:cNvSpPr/>
              <p:nvPr/>
            </p:nvSpPr>
            <p:spPr>
              <a:xfrm>
                <a:off x="6671104" y="5714316"/>
                <a:ext cx="18288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51" name="Rectangle 650">
                <a:extLst>
                  <a:ext uri="{FF2B5EF4-FFF2-40B4-BE49-F238E27FC236}">
                    <a16:creationId xmlns:a16="http://schemas.microsoft.com/office/drawing/2014/main" id="{9622DDB7-C02E-C577-885D-2823846D5E06}"/>
                  </a:ext>
                </a:extLst>
              </p:cNvPr>
              <p:cNvSpPr/>
              <p:nvPr/>
            </p:nvSpPr>
            <p:spPr>
              <a:xfrm>
                <a:off x="6719873" y="5409159"/>
                <a:ext cx="91441" cy="475618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54" name="Group 653">
              <a:extLst>
                <a:ext uri="{FF2B5EF4-FFF2-40B4-BE49-F238E27FC236}">
                  <a16:creationId xmlns:a16="http://schemas.microsoft.com/office/drawing/2014/main" id="{A66235E1-71F5-765F-1B8D-A9D4C344E6B5}"/>
                </a:ext>
              </a:extLst>
            </p:cNvPr>
            <p:cNvGrpSpPr/>
            <p:nvPr/>
          </p:nvGrpSpPr>
          <p:grpSpPr>
            <a:xfrm>
              <a:off x="5439726" y="5795281"/>
              <a:ext cx="171700" cy="527109"/>
              <a:chOff x="6671104" y="5409159"/>
              <a:chExt cx="182881" cy="601396"/>
            </a:xfrm>
          </p:grpSpPr>
          <p:sp>
            <p:nvSpPr>
              <p:cNvPr id="655" name="Oval 654">
                <a:extLst>
                  <a:ext uri="{FF2B5EF4-FFF2-40B4-BE49-F238E27FC236}">
                    <a16:creationId xmlns:a16="http://schemas.microsoft.com/office/drawing/2014/main" id="{75F00D1F-FA43-9F06-07FF-F2F141452B1F}"/>
                  </a:ext>
                </a:extLst>
              </p:cNvPr>
              <p:cNvSpPr/>
              <p:nvPr/>
            </p:nvSpPr>
            <p:spPr>
              <a:xfrm flipV="1">
                <a:off x="6671105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56" name="Group 655">
                <a:extLst>
                  <a:ext uri="{FF2B5EF4-FFF2-40B4-BE49-F238E27FC236}">
                    <a16:creationId xmlns:a16="http://schemas.microsoft.com/office/drawing/2014/main" id="{5F9AA7D5-46D9-63FA-4C82-E63C1DD53277}"/>
                  </a:ext>
                </a:extLst>
              </p:cNvPr>
              <p:cNvGrpSpPr/>
              <p:nvPr/>
            </p:nvGrpSpPr>
            <p:grpSpPr>
              <a:xfrm>
                <a:off x="6719873" y="5886377"/>
                <a:ext cx="93468" cy="124178"/>
                <a:chOff x="1752599" y="1570252"/>
                <a:chExt cx="93468" cy="124178"/>
              </a:xfrm>
            </p:grpSpPr>
            <p:sp>
              <p:nvSpPr>
                <p:cNvPr id="659" name="Oval 658">
                  <a:extLst>
                    <a:ext uri="{FF2B5EF4-FFF2-40B4-BE49-F238E27FC236}">
                      <a16:creationId xmlns:a16="http://schemas.microsoft.com/office/drawing/2014/main" id="{BF4FA15A-2DA9-3F96-D577-6ABE69FB7775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60" name="Rectangle 659">
                  <a:extLst>
                    <a:ext uri="{FF2B5EF4-FFF2-40B4-BE49-F238E27FC236}">
                      <a16:creationId xmlns:a16="http://schemas.microsoft.com/office/drawing/2014/main" id="{1074A7F8-7ECE-E0DF-E310-063499B5D756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57" name="Rounded Rectangle 656">
                <a:extLst>
                  <a:ext uri="{FF2B5EF4-FFF2-40B4-BE49-F238E27FC236}">
                    <a16:creationId xmlns:a16="http://schemas.microsoft.com/office/drawing/2014/main" id="{4F67C60A-6D29-A742-A174-67D1FC34B31B}"/>
                  </a:ext>
                </a:extLst>
              </p:cNvPr>
              <p:cNvSpPr/>
              <p:nvPr/>
            </p:nvSpPr>
            <p:spPr>
              <a:xfrm>
                <a:off x="6671104" y="5714316"/>
                <a:ext cx="18288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658" name="Rectangle 657">
                <a:extLst>
                  <a:ext uri="{FF2B5EF4-FFF2-40B4-BE49-F238E27FC236}">
                    <a16:creationId xmlns:a16="http://schemas.microsoft.com/office/drawing/2014/main" id="{5331802F-22D2-7A72-6178-426DC518CC8D}"/>
                  </a:ext>
                </a:extLst>
              </p:cNvPr>
              <p:cNvSpPr/>
              <p:nvPr/>
            </p:nvSpPr>
            <p:spPr>
              <a:xfrm>
                <a:off x="6719873" y="5409159"/>
                <a:ext cx="91441" cy="475618"/>
              </a:xfrm>
              <a:prstGeom prst="rect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70" name="Straight Connector 669">
              <a:extLst>
                <a:ext uri="{FF2B5EF4-FFF2-40B4-BE49-F238E27FC236}">
                  <a16:creationId xmlns:a16="http://schemas.microsoft.com/office/drawing/2014/main" id="{4E2990C5-6FAD-C7E4-8B36-83983BA7A2B9}"/>
                </a:ext>
              </a:extLst>
            </p:cNvPr>
            <p:cNvCxnSpPr>
              <a:cxnSpLocks/>
            </p:cNvCxnSpPr>
            <p:nvPr/>
          </p:nvCxnSpPr>
          <p:spPr>
            <a:xfrm>
              <a:off x="365760" y="5051099"/>
              <a:ext cx="5394960" cy="0"/>
            </a:xfrm>
            <a:prstGeom prst="line">
              <a:avLst/>
            </a:prstGeom>
            <a:ln w="28575"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1" name="TextBox 670">
              <a:extLst>
                <a:ext uri="{FF2B5EF4-FFF2-40B4-BE49-F238E27FC236}">
                  <a16:creationId xmlns:a16="http://schemas.microsoft.com/office/drawing/2014/main" id="{7A316991-F7E6-7097-E1EB-51ECAA4D369A}"/>
                </a:ext>
              </a:extLst>
            </p:cNvPr>
            <p:cNvSpPr txBox="1"/>
            <p:nvPr/>
          </p:nvSpPr>
          <p:spPr>
            <a:xfrm>
              <a:off x="130098" y="4926228"/>
              <a:ext cx="288862" cy="2862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A</a:t>
              </a:r>
            </a:p>
          </p:txBody>
        </p:sp>
        <p:sp>
          <p:nvSpPr>
            <p:cNvPr id="672" name="TextBox 671">
              <a:extLst>
                <a:ext uri="{FF2B5EF4-FFF2-40B4-BE49-F238E27FC236}">
                  <a16:creationId xmlns:a16="http://schemas.microsoft.com/office/drawing/2014/main" id="{51CAB0F2-8D8F-4A98-767A-B3C42EFE33DE}"/>
                </a:ext>
              </a:extLst>
            </p:cNvPr>
            <p:cNvSpPr txBox="1"/>
            <p:nvPr/>
          </p:nvSpPr>
          <p:spPr>
            <a:xfrm>
              <a:off x="5713741" y="4926228"/>
              <a:ext cx="333746" cy="2862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A’</a:t>
              </a:r>
            </a:p>
          </p:txBody>
        </p:sp>
        <p:cxnSp>
          <p:nvCxnSpPr>
            <p:cNvPr id="764" name="Straight Connector 763">
              <a:extLst>
                <a:ext uri="{FF2B5EF4-FFF2-40B4-BE49-F238E27FC236}">
                  <a16:creationId xmlns:a16="http://schemas.microsoft.com/office/drawing/2014/main" id="{1CB296ED-8D0C-4501-1978-76DAF182CD3B}"/>
                </a:ext>
              </a:extLst>
            </p:cNvPr>
            <p:cNvCxnSpPr>
              <a:cxnSpLocks/>
            </p:cNvCxnSpPr>
            <p:nvPr/>
          </p:nvCxnSpPr>
          <p:spPr>
            <a:xfrm>
              <a:off x="649224" y="5968395"/>
              <a:ext cx="731520" cy="0"/>
            </a:xfrm>
            <a:prstGeom prst="line">
              <a:avLst/>
            </a:prstGeom>
            <a:noFill/>
            <a:ln w="76200" cap="flat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5"/>
                  </a:gs>
                  <a:gs pos="83000">
                    <a:schemeClr val="accent5"/>
                  </a:gs>
                  <a:gs pos="100000">
                    <a:schemeClr val="accent5"/>
                  </a:gs>
                </a:gsLst>
                <a:lin ang="5400000" scaled="1"/>
              </a:gra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770" name="Straight Connector 769">
              <a:extLst>
                <a:ext uri="{FF2B5EF4-FFF2-40B4-BE49-F238E27FC236}">
                  <a16:creationId xmlns:a16="http://schemas.microsoft.com/office/drawing/2014/main" id="{1CB5CC35-3B4E-F73F-C820-E63E162D9B3E}"/>
                </a:ext>
              </a:extLst>
            </p:cNvPr>
            <p:cNvCxnSpPr>
              <a:cxnSpLocks/>
            </p:cNvCxnSpPr>
            <p:nvPr/>
          </p:nvCxnSpPr>
          <p:spPr>
            <a:xfrm>
              <a:off x="3726009" y="5692077"/>
              <a:ext cx="1895030" cy="0"/>
            </a:xfrm>
            <a:prstGeom prst="line">
              <a:avLst/>
            </a:prstGeom>
            <a:noFill/>
            <a:ln w="76200" cap="flat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rgbClr val="C00000"/>
                  </a:gs>
                  <a:gs pos="83000">
                    <a:srgbClr val="C00000"/>
                  </a:gs>
                  <a:gs pos="99000">
                    <a:srgbClr val="C00000"/>
                  </a:gs>
                </a:gsLst>
                <a:lin ang="16200000" scaled="0"/>
              </a:gra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3ED684A9-396D-1CA2-2834-58FFC0FDA858}"/>
                </a:ext>
              </a:extLst>
            </p:cNvPr>
            <p:cNvSpPr/>
            <p:nvPr/>
          </p:nvSpPr>
          <p:spPr>
            <a:xfrm>
              <a:off x="1982430" y="5952744"/>
              <a:ext cx="671187" cy="2480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91440" rIns="0" bIns="0" rtlCol="0" anchor="ctr"/>
            <a:lstStyle/>
            <a:p>
              <a:pPr algn="ctr"/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N6/N4P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721F0383-811D-A7B3-30C5-03C9B19D2D78}"/>
                </a:ext>
              </a:extLst>
            </p:cNvPr>
            <p:cNvSpPr/>
            <p:nvPr/>
          </p:nvSpPr>
          <p:spPr>
            <a:xfrm>
              <a:off x="1408694" y="5952744"/>
              <a:ext cx="545871" cy="24688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DTC</a:t>
              </a:r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2B7B07D7-33E6-136A-70AA-89C2C6AB6D1B}"/>
                </a:ext>
              </a:extLst>
            </p:cNvPr>
            <p:cNvCxnSpPr>
              <a:cxnSpLocks/>
            </p:cNvCxnSpPr>
            <p:nvPr/>
          </p:nvCxnSpPr>
          <p:spPr>
            <a:xfrm>
              <a:off x="1982353" y="5968395"/>
              <a:ext cx="667512" cy="0"/>
            </a:xfrm>
            <a:prstGeom prst="line">
              <a:avLst/>
            </a:prstGeom>
            <a:noFill/>
            <a:ln w="76200" cap="flat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5"/>
                  </a:gs>
                  <a:gs pos="83000">
                    <a:schemeClr val="accent5"/>
                  </a:gs>
                  <a:gs pos="100000">
                    <a:schemeClr val="accent5"/>
                  </a:gs>
                </a:gsLst>
                <a:lin ang="5400000" scaled="1"/>
              </a:gra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DB3FF781-6794-936A-F45C-F50CD89BDCA7}"/>
                </a:ext>
              </a:extLst>
            </p:cNvPr>
            <p:cNvCxnSpPr>
              <a:cxnSpLocks/>
            </p:cNvCxnSpPr>
            <p:nvPr/>
          </p:nvCxnSpPr>
          <p:spPr>
            <a:xfrm>
              <a:off x="1406191" y="5968395"/>
              <a:ext cx="548640" cy="0"/>
            </a:xfrm>
            <a:prstGeom prst="line">
              <a:avLst/>
            </a:prstGeom>
            <a:noFill/>
            <a:ln w="76200" cap="flat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rgbClr val="FFC000"/>
                  </a:gs>
                  <a:gs pos="83000">
                    <a:srgbClr val="FFC000"/>
                  </a:gs>
                  <a:gs pos="100000">
                    <a:srgbClr val="FFC000"/>
                  </a:gs>
                </a:gsLst>
                <a:lin ang="5400000" scaled="1"/>
              </a:gra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7643AA91-286D-E266-0231-5EB33B31C3A5}"/>
                </a:ext>
              </a:extLst>
            </p:cNvPr>
            <p:cNvGrpSpPr/>
            <p:nvPr/>
          </p:nvGrpSpPr>
          <p:grpSpPr>
            <a:xfrm>
              <a:off x="2699024" y="6003045"/>
              <a:ext cx="181191" cy="303276"/>
              <a:chOff x="7274609" y="5706308"/>
              <a:chExt cx="192991" cy="303276"/>
            </a:xfrm>
          </p:grpSpPr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2C250CE4-47B2-BB42-B339-744C6439E25A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A253151F-6FF5-0880-B12D-4DFAEA229D23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62" name="Oval 61">
                  <a:extLst>
                    <a:ext uri="{FF2B5EF4-FFF2-40B4-BE49-F238E27FC236}">
                      <a16:creationId xmlns:a16="http://schemas.microsoft.com/office/drawing/2014/main" id="{FCF9598F-AA04-33BC-FFE8-A8DAA8177218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Rectangle 62">
                  <a:extLst>
                    <a:ext uri="{FF2B5EF4-FFF2-40B4-BE49-F238E27FC236}">
                      <a16:creationId xmlns:a16="http://schemas.microsoft.com/office/drawing/2014/main" id="{37D43DBB-87BF-DC11-44C5-0A7EA3373431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1" name="Rounded Rectangle 60">
                <a:extLst>
                  <a:ext uri="{FF2B5EF4-FFF2-40B4-BE49-F238E27FC236}">
                    <a16:creationId xmlns:a16="http://schemas.microsoft.com/office/drawing/2014/main" id="{3642BBF2-F568-B5F6-9B18-D02DB2D90422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448" name="Group 447">
              <a:extLst>
                <a:ext uri="{FF2B5EF4-FFF2-40B4-BE49-F238E27FC236}">
                  <a16:creationId xmlns:a16="http://schemas.microsoft.com/office/drawing/2014/main" id="{D5ACBA4E-E919-57AF-FD91-AACDA9F2358F}"/>
                </a:ext>
              </a:extLst>
            </p:cNvPr>
            <p:cNvGrpSpPr/>
            <p:nvPr/>
          </p:nvGrpSpPr>
          <p:grpSpPr>
            <a:xfrm>
              <a:off x="2883068" y="6000873"/>
              <a:ext cx="181191" cy="303276"/>
              <a:chOff x="7274609" y="5706308"/>
              <a:chExt cx="192991" cy="303276"/>
            </a:xfrm>
          </p:grpSpPr>
          <p:sp>
            <p:nvSpPr>
              <p:cNvPr id="449" name="Oval 448">
                <a:extLst>
                  <a:ext uri="{FF2B5EF4-FFF2-40B4-BE49-F238E27FC236}">
                    <a16:creationId xmlns:a16="http://schemas.microsoft.com/office/drawing/2014/main" id="{98C73760-7E9E-F01A-F7D5-AB86A6C7C0E9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50" name="Group 449">
                <a:extLst>
                  <a:ext uri="{FF2B5EF4-FFF2-40B4-BE49-F238E27FC236}">
                    <a16:creationId xmlns:a16="http://schemas.microsoft.com/office/drawing/2014/main" id="{044F38FB-62C5-4E3A-DF1B-8DDC66091CBE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458" name="Oval 457">
                  <a:extLst>
                    <a:ext uri="{FF2B5EF4-FFF2-40B4-BE49-F238E27FC236}">
                      <a16:creationId xmlns:a16="http://schemas.microsoft.com/office/drawing/2014/main" id="{B9CA4BB8-A01C-FF04-71B5-FED1D431F82A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9" name="Rectangle 458">
                  <a:extLst>
                    <a:ext uri="{FF2B5EF4-FFF2-40B4-BE49-F238E27FC236}">
                      <a16:creationId xmlns:a16="http://schemas.microsoft.com/office/drawing/2014/main" id="{D4099752-73D5-5C93-7066-43847419672A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57" name="Rounded Rectangle 456">
                <a:extLst>
                  <a:ext uri="{FF2B5EF4-FFF2-40B4-BE49-F238E27FC236}">
                    <a16:creationId xmlns:a16="http://schemas.microsoft.com/office/drawing/2014/main" id="{487C75D8-CE26-7CFE-67CB-8D5D9D13A911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460" name="Group 459">
              <a:extLst>
                <a:ext uri="{FF2B5EF4-FFF2-40B4-BE49-F238E27FC236}">
                  <a16:creationId xmlns:a16="http://schemas.microsoft.com/office/drawing/2014/main" id="{BD2CBB92-4FC0-E482-505B-BB9E31B8E132}"/>
                </a:ext>
              </a:extLst>
            </p:cNvPr>
            <p:cNvGrpSpPr/>
            <p:nvPr/>
          </p:nvGrpSpPr>
          <p:grpSpPr>
            <a:xfrm>
              <a:off x="3062588" y="5995887"/>
              <a:ext cx="181191" cy="303276"/>
              <a:chOff x="7274609" y="5706308"/>
              <a:chExt cx="192991" cy="303276"/>
            </a:xfrm>
          </p:grpSpPr>
          <p:sp>
            <p:nvSpPr>
              <p:cNvPr id="461" name="Oval 460">
                <a:extLst>
                  <a:ext uri="{FF2B5EF4-FFF2-40B4-BE49-F238E27FC236}">
                    <a16:creationId xmlns:a16="http://schemas.microsoft.com/office/drawing/2014/main" id="{9421AA9A-9794-581A-A1D4-79F42933EC81}"/>
                  </a:ext>
                </a:extLst>
              </p:cNvPr>
              <p:cNvSpPr/>
              <p:nvPr/>
            </p:nvSpPr>
            <p:spPr>
              <a:xfrm flipV="1">
                <a:off x="7274609" y="5791538"/>
                <a:ext cx="182880" cy="182880"/>
              </a:xfrm>
              <a:prstGeom prst="ellipse">
                <a:avLst/>
              </a:prstGeom>
              <a:solidFill>
                <a:srgbClr val="FF57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62" name="Group 461">
                <a:extLst>
                  <a:ext uri="{FF2B5EF4-FFF2-40B4-BE49-F238E27FC236}">
                    <a16:creationId xmlns:a16="http://schemas.microsoft.com/office/drawing/2014/main" id="{C8EC0546-82F9-177E-8327-81B280760E9F}"/>
                  </a:ext>
                </a:extLst>
              </p:cNvPr>
              <p:cNvGrpSpPr/>
              <p:nvPr/>
            </p:nvGrpSpPr>
            <p:grpSpPr>
              <a:xfrm>
                <a:off x="7320219" y="5885406"/>
                <a:ext cx="93468" cy="124178"/>
                <a:chOff x="1752599" y="1570252"/>
                <a:chExt cx="93468" cy="124178"/>
              </a:xfrm>
            </p:grpSpPr>
            <p:sp>
              <p:nvSpPr>
                <p:cNvPr id="464" name="Oval 463">
                  <a:extLst>
                    <a:ext uri="{FF2B5EF4-FFF2-40B4-BE49-F238E27FC236}">
                      <a16:creationId xmlns:a16="http://schemas.microsoft.com/office/drawing/2014/main" id="{8A1E4CBF-AB5C-60D0-6DF3-7DB8068BD914}"/>
                    </a:ext>
                  </a:extLst>
                </p:cNvPr>
                <p:cNvSpPr/>
                <p:nvPr/>
              </p:nvSpPr>
              <p:spPr>
                <a:xfrm>
                  <a:off x="1752600" y="1570252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5" name="Rectangle 464">
                  <a:extLst>
                    <a:ext uri="{FF2B5EF4-FFF2-40B4-BE49-F238E27FC236}">
                      <a16:creationId xmlns:a16="http://schemas.microsoft.com/office/drawing/2014/main" id="{5CBF8E3B-C939-97DD-8FFA-B22FE7EBF6C4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63" name="Rounded Rectangle 462">
                <a:extLst>
                  <a:ext uri="{FF2B5EF4-FFF2-40B4-BE49-F238E27FC236}">
                    <a16:creationId xmlns:a16="http://schemas.microsoft.com/office/drawing/2014/main" id="{B1C16FFA-7312-0716-D840-CB3037516E15}"/>
                  </a:ext>
                </a:extLst>
              </p:cNvPr>
              <p:cNvSpPr/>
              <p:nvPr/>
            </p:nvSpPr>
            <p:spPr>
              <a:xfrm>
                <a:off x="7274609" y="5706308"/>
                <a:ext cx="192991" cy="170460"/>
              </a:xfrm>
              <a:prstGeom prst="roundRect">
                <a:avLst>
                  <a:gd name="adj" fmla="val 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466" name="Rectangle 465">
              <a:extLst>
                <a:ext uri="{FF2B5EF4-FFF2-40B4-BE49-F238E27FC236}">
                  <a16:creationId xmlns:a16="http://schemas.microsoft.com/office/drawing/2014/main" id="{30468619-27A7-D630-FE74-CE013C944086}"/>
                </a:ext>
              </a:extLst>
            </p:cNvPr>
            <p:cNvSpPr/>
            <p:nvPr/>
          </p:nvSpPr>
          <p:spPr>
            <a:xfrm>
              <a:off x="2691509" y="5939927"/>
              <a:ext cx="545871" cy="24688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DTC</a:t>
              </a:r>
            </a:p>
          </p:txBody>
        </p:sp>
        <p:cxnSp>
          <p:nvCxnSpPr>
            <p:cNvPr id="467" name="Straight Connector 466">
              <a:extLst>
                <a:ext uri="{FF2B5EF4-FFF2-40B4-BE49-F238E27FC236}">
                  <a16:creationId xmlns:a16="http://schemas.microsoft.com/office/drawing/2014/main" id="{0B32D348-D64D-933A-D2D9-9214605AB5D2}"/>
                </a:ext>
              </a:extLst>
            </p:cNvPr>
            <p:cNvCxnSpPr>
              <a:cxnSpLocks/>
            </p:cNvCxnSpPr>
            <p:nvPr/>
          </p:nvCxnSpPr>
          <p:spPr>
            <a:xfrm>
              <a:off x="2689006" y="5955578"/>
              <a:ext cx="548640" cy="0"/>
            </a:xfrm>
            <a:prstGeom prst="line">
              <a:avLst/>
            </a:prstGeom>
            <a:noFill/>
            <a:ln w="76200" cap="flat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rgbClr val="FFC000"/>
                  </a:gs>
                  <a:gs pos="83000">
                    <a:srgbClr val="FFC000"/>
                  </a:gs>
                  <a:gs pos="100000">
                    <a:srgbClr val="FFC000"/>
                  </a:gs>
                </a:gsLst>
                <a:lin ang="5400000" scaled="1"/>
              </a:gra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grpSp>
          <p:nvGrpSpPr>
            <p:cNvPr id="468" name="Group 467">
              <a:extLst>
                <a:ext uri="{FF2B5EF4-FFF2-40B4-BE49-F238E27FC236}">
                  <a16:creationId xmlns:a16="http://schemas.microsoft.com/office/drawing/2014/main" id="{B6918C40-D427-7D51-E522-028D9F4537BB}"/>
                </a:ext>
              </a:extLst>
            </p:cNvPr>
            <p:cNvGrpSpPr/>
            <p:nvPr/>
          </p:nvGrpSpPr>
          <p:grpSpPr>
            <a:xfrm>
              <a:off x="2619963" y="5719872"/>
              <a:ext cx="353084" cy="70185"/>
              <a:chOff x="8056188" y="5806349"/>
              <a:chExt cx="574030" cy="119279"/>
            </a:xfrm>
          </p:grpSpPr>
          <p:grpSp>
            <p:nvGrpSpPr>
              <p:cNvPr id="475" name="Group 474">
                <a:extLst>
                  <a:ext uri="{FF2B5EF4-FFF2-40B4-BE49-F238E27FC236}">
                    <a16:creationId xmlns:a16="http://schemas.microsoft.com/office/drawing/2014/main" id="{C0A93AA3-52BD-2A58-4A6E-CF85ECCFF169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88" y="5806349"/>
                <a:ext cx="570202" cy="119279"/>
                <a:chOff x="1957457" y="2130277"/>
                <a:chExt cx="1147530" cy="240050"/>
              </a:xfrm>
            </p:grpSpPr>
            <p:grpSp>
              <p:nvGrpSpPr>
                <p:cNvPr id="486" name="Group 485">
                  <a:extLst>
                    <a:ext uri="{FF2B5EF4-FFF2-40B4-BE49-F238E27FC236}">
                      <a16:creationId xmlns:a16="http://schemas.microsoft.com/office/drawing/2014/main" id="{B5267B78-4611-6983-F627-1D3F5B52BF82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508" name="Oval 507">
                    <a:extLst>
                      <a:ext uri="{FF2B5EF4-FFF2-40B4-BE49-F238E27FC236}">
                        <a16:creationId xmlns:a16="http://schemas.microsoft.com/office/drawing/2014/main" id="{ED6BB0DC-03A9-C6AB-C898-D5559B6D3D0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9" name="Rectangle 508">
                    <a:extLst>
                      <a:ext uri="{FF2B5EF4-FFF2-40B4-BE49-F238E27FC236}">
                        <a16:creationId xmlns:a16="http://schemas.microsoft.com/office/drawing/2014/main" id="{68468A20-EAF0-CBDE-6588-7EA28F5CBBE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87" name="Group 486">
                  <a:extLst>
                    <a:ext uri="{FF2B5EF4-FFF2-40B4-BE49-F238E27FC236}">
                      <a16:creationId xmlns:a16="http://schemas.microsoft.com/office/drawing/2014/main" id="{2B2CB467-1BA7-F2FB-A65B-8D050068D6E1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506" name="Oval 505">
                    <a:extLst>
                      <a:ext uri="{FF2B5EF4-FFF2-40B4-BE49-F238E27FC236}">
                        <a16:creationId xmlns:a16="http://schemas.microsoft.com/office/drawing/2014/main" id="{64EB03F1-B8A1-BA11-329A-E313B1AEEC4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7" name="Rectangle 506">
                    <a:extLst>
                      <a:ext uri="{FF2B5EF4-FFF2-40B4-BE49-F238E27FC236}">
                        <a16:creationId xmlns:a16="http://schemas.microsoft.com/office/drawing/2014/main" id="{3CF4EE76-2B54-342F-D48D-F511B9CDB85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88" name="Group 487">
                  <a:extLst>
                    <a:ext uri="{FF2B5EF4-FFF2-40B4-BE49-F238E27FC236}">
                      <a16:creationId xmlns:a16="http://schemas.microsoft.com/office/drawing/2014/main" id="{EB9689EE-5E3E-5FA6-CFCF-C170F71E4F00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504" name="Oval 503">
                    <a:extLst>
                      <a:ext uri="{FF2B5EF4-FFF2-40B4-BE49-F238E27FC236}">
                        <a16:creationId xmlns:a16="http://schemas.microsoft.com/office/drawing/2014/main" id="{5F2BA12B-A7A8-CDEC-5445-60F432BD9BB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5" name="Rectangle 504">
                    <a:extLst>
                      <a:ext uri="{FF2B5EF4-FFF2-40B4-BE49-F238E27FC236}">
                        <a16:creationId xmlns:a16="http://schemas.microsoft.com/office/drawing/2014/main" id="{16CD71EF-A334-B42B-AA9E-972FD8756C5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89" name="Group 488">
                  <a:extLst>
                    <a:ext uri="{FF2B5EF4-FFF2-40B4-BE49-F238E27FC236}">
                      <a16:creationId xmlns:a16="http://schemas.microsoft.com/office/drawing/2014/main" id="{5B4DDE27-4ED4-0BEB-D7C1-6B11203B0A69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502" name="Oval 501">
                    <a:extLst>
                      <a:ext uri="{FF2B5EF4-FFF2-40B4-BE49-F238E27FC236}">
                        <a16:creationId xmlns:a16="http://schemas.microsoft.com/office/drawing/2014/main" id="{504F9B45-5D6F-53D8-6F56-D85A30533A8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3" name="Rectangle 502">
                    <a:extLst>
                      <a:ext uri="{FF2B5EF4-FFF2-40B4-BE49-F238E27FC236}">
                        <a16:creationId xmlns:a16="http://schemas.microsoft.com/office/drawing/2014/main" id="{5DF5C8C6-BDC3-49DF-46F8-D8819FECE57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90" name="Group 489">
                  <a:extLst>
                    <a:ext uri="{FF2B5EF4-FFF2-40B4-BE49-F238E27FC236}">
                      <a16:creationId xmlns:a16="http://schemas.microsoft.com/office/drawing/2014/main" id="{D4999E75-4B85-A0C7-4655-3973CBA2D1DA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500" name="Oval 499">
                    <a:extLst>
                      <a:ext uri="{FF2B5EF4-FFF2-40B4-BE49-F238E27FC236}">
                        <a16:creationId xmlns:a16="http://schemas.microsoft.com/office/drawing/2014/main" id="{671DD1FB-D942-AD56-559A-0A22DDBDF29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1" name="Rectangle 500">
                    <a:extLst>
                      <a:ext uri="{FF2B5EF4-FFF2-40B4-BE49-F238E27FC236}">
                        <a16:creationId xmlns:a16="http://schemas.microsoft.com/office/drawing/2014/main" id="{C45D481B-EBA1-B58D-78A8-882116BF14D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91" name="Group 490">
                  <a:extLst>
                    <a:ext uri="{FF2B5EF4-FFF2-40B4-BE49-F238E27FC236}">
                      <a16:creationId xmlns:a16="http://schemas.microsoft.com/office/drawing/2014/main" id="{143BC309-92A1-10EE-55A9-F88CA40AB5EC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498" name="Oval 497">
                    <a:extLst>
                      <a:ext uri="{FF2B5EF4-FFF2-40B4-BE49-F238E27FC236}">
                        <a16:creationId xmlns:a16="http://schemas.microsoft.com/office/drawing/2014/main" id="{2A374892-A5A4-58C3-A8AD-86C0BC9E743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9" name="Rectangle 498">
                    <a:extLst>
                      <a:ext uri="{FF2B5EF4-FFF2-40B4-BE49-F238E27FC236}">
                        <a16:creationId xmlns:a16="http://schemas.microsoft.com/office/drawing/2014/main" id="{00FBCA75-F070-55F0-1D19-86754D21D62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92" name="Group 491">
                  <a:extLst>
                    <a:ext uri="{FF2B5EF4-FFF2-40B4-BE49-F238E27FC236}">
                      <a16:creationId xmlns:a16="http://schemas.microsoft.com/office/drawing/2014/main" id="{AFFDD536-6930-9846-D5EC-8891B0E0AA5A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496" name="Oval 495">
                    <a:extLst>
                      <a:ext uri="{FF2B5EF4-FFF2-40B4-BE49-F238E27FC236}">
                        <a16:creationId xmlns:a16="http://schemas.microsoft.com/office/drawing/2014/main" id="{D8F8D638-4223-BC0D-3685-E773060C671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7" name="Rectangle 496">
                    <a:extLst>
                      <a:ext uri="{FF2B5EF4-FFF2-40B4-BE49-F238E27FC236}">
                        <a16:creationId xmlns:a16="http://schemas.microsoft.com/office/drawing/2014/main" id="{F10AF2E1-C862-AE2B-5529-2EDB9DD97C3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93" name="Group 492">
                  <a:extLst>
                    <a:ext uri="{FF2B5EF4-FFF2-40B4-BE49-F238E27FC236}">
                      <a16:creationId xmlns:a16="http://schemas.microsoft.com/office/drawing/2014/main" id="{70AC694D-23D9-8C49-73D7-9ED9555C7055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494" name="Oval 493">
                    <a:extLst>
                      <a:ext uri="{FF2B5EF4-FFF2-40B4-BE49-F238E27FC236}">
                        <a16:creationId xmlns:a16="http://schemas.microsoft.com/office/drawing/2014/main" id="{20B35EA9-1E34-3115-27DA-B9D4C9465FD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5" name="Rectangle 494">
                    <a:extLst>
                      <a:ext uri="{FF2B5EF4-FFF2-40B4-BE49-F238E27FC236}">
                        <a16:creationId xmlns:a16="http://schemas.microsoft.com/office/drawing/2014/main" id="{57EB6057-7DA1-E87C-62DA-DD01A7ABC21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77" name="Group 476">
                <a:extLst>
                  <a:ext uri="{FF2B5EF4-FFF2-40B4-BE49-F238E27FC236}">
                    <a16:creationId xmlns:a16="http://schemas.microsoft.com/office/drawing/2014/main" id="{A31EC808-0963-B0D1-FCEB-F6E211190988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478" name="Rectangle 477">
                  <a:extLst>
                    <a:ext uri="{FF2B5EF4-FFF2-40B4-BE49-F238E27FC236}">
                      <a16:creationId xmlns:a16="http://schemas.microsoft.com/office/drawing/2014/main" id="{05A146DB-FE25-5ECF-E849-9CE3F0E4AEE9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9" name="Rectangle 478">
                  <a:extLst>
                    <a:ext uri="{FF2B5EF4-FFF2-40B4-BE49-F238E27FC236}">
                      <a16:creationId xmlns:a16="http://schemas.microsoft.com/office/drawing/2014/main" id="{D202065A-9E54-F1A4-EB02-B0346D881321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0" name="Rectangle 479">
                  <a:extLst>
                    <a:ext uri="{FF2B5EF4-FFF2-40B4-BE49-F238E27FC236}">
                      <a16:creationId xmlns:a16="http://schemas.microsoft.com/office/drawing/2014/main" id="{C2D381DB-3391-672C-407F-5EEF37A77C43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1" name="Rectangle 480">
                  <a:extLst>
                    <a:ext uri="{FF2B5EF4-FFF2-40B4-BE49-F238E27FC236}">
                      <a16:creationId xmlns:a16="http://schemas.microsoft.com/office/drawing/2014/main" id="{84C80D3D-56A2-FD92-A61A-4DFDDB33F580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2" name="Rectangle 481">
                  <a:extLst>
                    <a:ext uri="{FF2B5EF4-FFF2-40B4-BE49-F238E27FC236}">
                      <a16:creationId xmlns:a16="http://schemas.microsoft.com/office/drawing/2014/main" id="{1F4C73AA-C96C-3785-383B-ED0D438BEF18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3" name="Rectangle 482">
                  <a:extLst>
                    <a:ext uri="{FF2B5EF4-FFF2-40B4-BE49-F238E27FC236}">
                      <a16:creationId xmlns:a16="http://schemas.microsoft.com/office/drawing/2014/main" id="{15DF7207-97E0-8E76-F715-FD9CDD1CD386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4" name="Rectangle 483">
                  <a:extLst>
                    <a:ext uri="{FF2B5EF4-FFF2-40B4-BE49-F238E27FC236}">
                      <a16:creationId xmlns:a16="http://schemas.microsoft.com/office/drawing/2014/main" id="{C0D67679-7E29-2B55-5AB8-D2184EFFE55B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5" name="Rectangle 484">
                  <a:extLst>
                    <a:ext uri="{FF2B5EF4-FFF2-40B4-BE49-F238E27FC236}">
                      <a16:creationId xmlns:a16="http://schemas.microsoft.com/office/drawing/2014/main" id="{76C7FB43-DEB8-C43A-B0CA-389BA42369C3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10" name="Group 509">
              <a:extLst>
                <a:ext uri="{FF2B5EF4-FFF2-40B4-BE49-F238E27FC236}">
                  <a16:creationId xmlns:a16="http://schemas.microsoft.com/office/drawing/2014/main" id="{6A6A95CB-1598-303E-A534-B75133912E48}"/>
                </a:ext>
              </a:extLst>
            </p:cNvPr>
            <p:cNvGrpSpPr/>
            <p:nvPr/>
          </p:nvGrpSpPr>
          <p:grpSpPr>
            <a:xfrm>
              <a:off x="2996033" y="5721776"/>
              <a:ext cx="353084" cy="70185"/>
              <a:chOff x="8056188" y="5806349"/>
              <a:chExt cx="574030" cy="119279"/>
            </a:xfrm>
          </p:grpSpPr>
          <p:grpSp>
            <p:nvGrpSpPr>
              <p:cNvPr id="511" name="Group 510">
                <a:extLst>
                  <a:ext uri="{FF2B5EF4-FFF2-40B4-BE49-F238E27FC236}">
                    <a16:creationId xmlns:a16="http://schemas.microsoft.com/office/drawing/2014/main" id="{BD147F28-63EC-0472-FC9C-3621F9DD2349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88" y="5806349"/>
                <a:ext cx="570202" cy="119279"/>
                <a:chOff x="1957457" y="2130277"/>
                <a:chExt cx="1147530" cy="240050"/>
              </a:xfrm>
            </p:grpSpPr>
            <p:grpSp>
              <p:nvGrpSpPr>
                <p:cNvPr id="550" name="Group 549">
                  <a:extLst>
                    <a:ext uri="{FF2B5EF4-FFF2-40B4-BE49-F238E27FC236}">
                      <a16:creationId xmlns:a16="http://schemas.microsoft.com/office/drawing/2014/main" id="{9BE68889-EADD-9583-B910-13B911A1D30E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674" name="Oval 673">
                    <a:extLst>
                      <a:ext uri="{FF2B5EF4-FFF2-40B4-BE49-F238E27FC236}">
                        <a16:creationId xmlns:a16="http://schemas.microsoft.com/office/drawing/2014/main" id="{13D41CEE-D36C-C045-9915-597A3DFEF0F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5" name="Rectangle 674">
                    <a:extLst>
                      <a:ext uri="{FF2B5EF4-FFF2-40B4-BE49-F238E27FC236}">
                        <a16:creationId xmlns:a16="http://schemas.microsoft.com/office/drawing/2014/main" id="{60280F20-F384-1513-F858-3B6584D80F3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51" name="Group 550">
                  <a:extLst>
                    <a:ext uri="{FF2B5EF4-FFF2-40B4-BE49-F238E27FC236}">
                      <a16:creationId xmlns:a16="http://schemas.microsoft.com/office/drawing/2014/main" id="{3B814BCE-FF92-9C56-C5F0-FB2E44AB9FC6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668" name="Oval 667">
                    <a:extLst>
                      <a:ext uri="{FF2B5EF4-FFF2-40B4-BE49-F238E27FC236}">
                        <a16:creationId xmlns:a16="http://schemas.microsoft.com/office/drawing/2014/main" id="{743E7081-0B79-A08F-C5C0-2381B2AAB30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3" name="Rectangle 672">
                    <a:extLst>
                      <a:ext uri="{FF2B5EF4-FFF2-40B4-BE49-F238E27FC236}">
                        <a16:creationId xmlns:a16="http://schemas.microsoft.com/office/drawing/2014/main" id="{31E81FE4-215A-C390-ED64-08B2A9D763B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52" name="Group 551">
                  <a:extLst>
                    <a:ext uri="{FF2B5EF4-FFF2-40B4-BE49-F238E27FC236}">
                      <a16:creationId xmlns:a16="http://schemas.microsoft.com/office/drawing/2014/main" id="{39D99F87-F8A0-B320-7EA8-36FE73E2A66D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666" name="Oval 665">
                    <a:extLst>
                      <a:ext uri="{FF2B5EF4-FFF2-40B4-BE49-F238E27FC236}">
                        <a16:creationId xmlns:a16="http://schemas.microsoft.com/office/drawing/2014/main" id="{CAE6B8BE-7EB2-1AE4-43FB-D7B76021FCE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7" name="Rectangle 666">
                    <a:extLst>
                      <a:ext uri="{FF2B5EF4-FFF2-40B4-BE49-F238E27FC236}">
                        <a16:creationId xmlns:a16="http://schemas.microsoft.com/office/drawing/2014/main" id="{C8C6FA02-3FFD-6ADE-A3C3-70CA656F202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53" name="Group 552">
                  <a:extLst>
                    <a:ext uri="{FF2B5EF4-FFF2-40B4-BE49-F238E27FC236}">
                      <a16:creationId xmlns:a16="http://schemas.microsoft.com/office/drawing/2014/main" id="{FED6A3F7-85FB-A4D3-5067-3A53DAE816FD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664" name="Oval 663">
                    <a:extLst>
                      <a:ext uri="{FF2B5EF4-FFF2-40B4-BE49-F238E27FC236}">
                        <a16:creationId xmlns:a16="http://schemas.microsoft.com/office/drawing/2014/main" id="{66FD2D0A-01B3-07D7-C1EA-95C9F7BFA67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5" name="Rectangle 664">
                    <a:extLst>
                      <a:ext uri="{FF2B5EF4-FFF2-40B4-BE49-F238E27FC236}">
                        <a16:creationId xmlns:a16="http://schemas.microsoft.com/office/drawing/2014/main" id="{922A446B-82A5-ACEE-D5E5-B57CA74C018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54" name="Group 553">
                  <a:extLst>
                    <a:ext uri="{FF2B5EF4-FFF2-40B4-BE49-F238E27FC236}">
                      <a16:creationId xmlns:a16="http://schemas.microsoft.com/office/drawing/2014/main" id="{FBB35BEF-7F22-2944-773E-C545216D6B7D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662" name="Oval 661">
                    <a:extLst>
                      <a:ext uri="{FF2B5EF4-FFF2-40B4-BE49-F238E27FC236}">
                        <a16:creationId xmlns:a16="http://schemas.microsoft.com/office/drawing/2014/main" id="{33A7150E-FC28-8C6D-EAA3-F9CE3CB216D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3" name="Rectangle 662">
                    <a:extLst>
                      <a:ext uri="{FF2B5EF4-FFF2-40B4-BE49-F238E27FC236}">
                        <a16:creationId xmlns:a16="http://schemas.microsoft.com/office/drawing/2014/main" id="{FF86F2D6-F6F2-7530-2FFD-1DC051348E7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55" name="Group 554">
                  <a:extLst>
                    <a:ext uri="{FF2B5EF4-FFF2-40B4-BE49-F238E27FC236}">
                      <a16:creationId xmlns:a16="http://schemas.microsoft.com/office/drawing/2014/main" id="{F4B63547-69B9-5F1A-2BA8-ED42E31444E1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597" name="Oval 596">
                    <a:extLst>
                      <a:ext uri="{FF2B5EF4-FFF2-40B4-BE49-F238E27FC236}">
                        <a16:creationId xmlns:a16="http://schemas.microsoft.com/office/drawing/2014/main" id="{425FF5D4-E4A6-0966-0DE7-8A2E1697854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61" name="Rectangle 660">
                    <a:extLst>
                      <a:ext uri="{FF2B5EF4-FFF2-40B4-BE49-F238E27FC236}">
                        <a16:creationId xmlns:a16="http://schemas.microsoft.com/office/drawing/2014/main" id="{AB73C4CA-821A-7419-8129-8A80024D844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91" name="Group 590">
                  <a:extLst>
                    <a:ext uri="{FF2B5EF4-FFF2-40B4-BE49-F238E27FC236}">
                      <a16:creationId xmlns:a16="http://schemas.microsoft.com/office/drawing/2014/main" id="{1034108D-8D97-13A3-B4C0-704954334CD9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595" name="Oval 594">
                    <a:extLst>
                      <a:ext uri="{FF2B5EF4-FFF2-40B4-BE49-F238E27FC236}">
                        <a16:creationId xmlns:a16="http://schemas.microsoft.com/office/drawing/2014/main" id="{0CE8F099-EC86-7A7F-310F-65D73A8A65B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6" name="Rectangle 595">
                    <a:extLst>
                      <a:ext uri="{FF2B5EF4-FFF2-40B4-BE49-F238E27FC236}">
                        <a16:creationId xmlns:a16="http://schemas.microsoft.com/office/drawing/2014/main" id="{3C486043-394B-DF28-F94F-E2EB6180587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92" name="Group 591">
                  <a:extLst>
                    <a:ext uri="{FF2B5EF4-FFF2-40B4-BE49-F238E27FC236}">
                      <a16:creationId xmlns:a16="http://schemas.microsoft.com/office/drawing/2014/main" id="{0D1015A8-81A3-0F67-16B5-31D69BA2DA68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593" name="Oval 592">
                    <a:extLst>
                      <a:ext uri="{FF2B5EF4-FFF2-40B4-BE49-F238E27FC236}">
                        <a16:creationId xmlns:a16="http://schemas.microsoft.com/office/drawing/2014/main" id="{A07C3807-D279-2F97-3118-09883A9D861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4" name="Rectangle 593">
                    <a:extLst>
                      <a:ext uri="{FF2B5EF4-FFF2-40B4-BE49-F238E27FC236}">
                        <a16:creationId xmlns:a16="http://schemas.microsoft.com/office/drawing/2014/main" id="{C2D3526F-C0FD-ECF4-74CD-27883F78E03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18" name="Group 517">
                <a:extLst>
                  <a:ext uri="{FF2B5EF4-FFF2-40B4-BE49-F238E27FC236}">
                    <a16:creationId xmlns:a16="http://schemas.microsoft.com/office/drawing/2014/main" id="{EB1FB218-51F2-8816-2824-88ACA8C759C7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519" name="Rectangle 518">
                  <a:extLst>
                    <a:ext uri="{FF2B5EF4-FFF2-40B4-BE49-F238E27FC236}">
                      <a16:creationId xmlns:a16="http://schemas.microsoft.com/office/drawing/2014/main" id="{85A8BAFA-6426-404F-3F61-2EE22B903E45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6" name="Rectangle 525">
                  <a:extLst>
                    <a:ext uri="{FF2B5EF4-FFF2-40B4-BE49-F238E27FC236}">
                      <a16:creationId xmlns:a16="http://schemas.microsoft.com/office/drawing/2014/main" id="{DE4D85BC-429F-0B7C-8755-F029294C4E95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7" name="Rectangle 526">
                  <a:extLst>
                    <a:ext uri="{FF2B5EF4-FFF2-40B4-BE49-F238E27FC236}">
                      <a16:creationId xmlns:a16="http://schemas.microsoft.com/office/drawing/2014/main" id="{9560A0AE-9683-AB7B-312F-8E52E06162B5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7" name="Rectangle 536">
                  <a:extLst>
                    <a:ext uri="{FF2B5EF4-FFF2-40B4-BE49-F238E27FC236}">
                      <a16:creationId xmlns:a16="http://schemas.microsoft.com/office/drawing/2014/main" id="{BC4C29A4-81E5-A9A3-E7E0-0683C281102C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8" name="Rectangle 537">
                  <a:extLst>
                    <a:ext uri="{FF2B5EF4-FFF2-40B4-BE49-F238E27FC236}">
                      <a16:creationId xmlns:a16="http://schemas.microsoft.com/office/drawing/2014/main" id="{853309D5-F79D-A93F-1276-261696AFC3AE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9" name="Rectangle 538">
                  <a:extLst>
                    <a:ext uri="{FF2B5EF4-FFF2-40B4-BE49-F238E27FC236}">
                      <a16:creationId xmlns:a16="http://schemas.microsoft.com/office/drawing/2014/main" id="{F68A0587-C8C8-D73A-9D6D-C1AB0CF4C387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0" name="Rectangle 539">
                  <a:extLst>
                    <a:ext uri="{FF2B5EF4-FFF2-40B4-BE49-F238E27FC236}">
                      <a16:creationId xmlns:a16="http://schemas.microsoft.com/office/drawing/2014/main" id="{02795BC8-CE55-D448-38E8-4BD5D04A7444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9" name="Rectangle 548">
                  <a:extLst>
                    <a:ext uri="{FF2B5EF4-FFF2-40B4-BE49-F238E27FC236}">
                      <a16:creationId xmlns:a16="http://schemas.microsoft.com/office/drawing/2014/main" id="{383AF9D5-B732-13CC-E489-01D1374D0AF8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676" name="Rectangle 675">
              <a:extLst>
                <a:ext uri="{FF2B5EF4-FFF2-40B4-BE49-F238E27FC236}">
                  <a16:creationId xmlns:a16="http://schemas.microsoft.com/office/drawing/2014/main" id="{405BCFD9-BE59-B164-36B8-09D4773FC0C1}"/>
                </a:ext>
              </a:extLst>
            </p:cNvPr>
            <p:cNvSpPr/>
            <p:nvPr/>
          </p:nvSpPr>
          <p:spPr>
            <a:xfrm>
              <a:off x="476431" y="5127948"/>
              <a:ext cx="3173017" cy="597276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CPU-PX N3P</a:t>
              </a:r>
            </a:p>
          </p:txBody>
        </p:sp>
        <p:cxnSp>
          <p:nvCxnSpPr>
            <p:cNvPr id="677" name="Straight Connector 676">
              <a:extLst>
                <a:ext uri="{FF2B5EF4-FFF2-40B4-BE49-F238E27FC236}">
                  <a16:creationId xmlns:a16="http://schemas.microsoft.com/office/drawing/2014/main" id="{CD8CBAF9-3B6A-B6F4-9FDD-2A5A34A30F4A}"/>
                </a:ext>
              </a:extLst>
            </p:cNvPr>
            <p:cNvCxnSpPr>
              <a:cxnSpLocks/>
            </p:cNvCxnSpPr>
            <p:nvPr/>
          </p:nvCxnSpPr>
          <p:spPr>
            <a:xfrm>
              <a:off x="480845" y="5687568"/>
              <a:ext cx="3172968" cy="0"/>
            </a:xfrm>
            <a:prstGeom prst="line">
              <a:avLst/>
            </a:prstGeom>
            <a:noFill/>
            <a:ln w="76200" cap="flat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rgbClr val="92D050"/>
                  </a:gs>
                  <a:gs pos="83000">
                    <a:srgbClr val="92D050"/>
                  </a:gs>
                  <a:gs pos="99000">
                    <a:srgbClr val="92D050"/>
                  </a:gs>
                </a:gsLst>
                <a:lin ang="16200000" scaled="0"/>
              </a:gra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362" name="Rectangle 361">
              <a:extLst>
                <a:ext uri="{FF2B5EF4-FFF2-40B4-BE49-F238E27FC236}">
                  <a16:creationId xmlns:a16="http://schemas.microsoft.com/office/drawing/2014/main" id="{2D94E944-BE89-FF35-1204-EFE7112524C4}"/>
                </a:ext>
              </a:extLst>
            </p:cNvPr>
            <p:cNvSpPr/>
            <p:nvPr/>
          </p:nvSpPr>
          <p:spPr>
            <a:xfrm>
              <a:off x="476431" y="5784288"/>
              <a:ext cx="5094932" cy="157536"/>
            </a:xfrm>
            <a:prstGeom prst="rect">
              <a:avLst/>
            </a:prstGeom>
            <a:pattFill prst="lgGrid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88" name="Group 687">
              <a:extLst>
                <a:ext uri="{FF2B5EF4-FFF2-40B4-BE49-F238E27FC236}">
                  <a16:creationId xmlns:a16="http://schemas.microsoft.com/office/drawing/2014/main" id="{801206E4-BD0A-6652-47D2-0918464983E2}"/>
                </a:ext>
              </a:extLst>
            </p:cNvPr>
            <p:cNvGrpSpPr/>
            <p:nvPr/>
          </p:nvGrpSpPr>
          <p:grpSpPr>
            <a:xfrm>
              <a:off x="1520970" y="5724171"/>
              <a:ext cx="353084" cy="70185"/>
              <a:chOff x="8056188" y="5806349"/>
              <a:chExt cx="574030" cy="119279"/>
            </a:xfrm>
          </p:grpSpPr>
          <p:grpSp>
            <p:nvGrpSpPr>
              <p:cNvPr id="689" name="Group 688">
                <a:extLst>
                  <a:ext uri="{FF2B5EF4-FFF2-40B4-BE49-F238E27FC236}">
                    <a16:creationId xmlns:a16="http://schemas.microsoft.com/office/drawing/2014/main" id="{423F25FE-4E9E-04C8-5AF7-A4C819F985EA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88" y="5806349"/>
                <a:ext cx="570202" cy="119279"/>
                <a:chOff x="1957457" y="2130277"/>
                <a:chExt cx="1147530" cy="240050"/>
              </a:xfrm>
            </p:grpSpPr>
            <p:grpSp>
              <p:nvGrpSpPr>
                <p:cNvPr id="699" name="Group 698">
                  <a:extLst>
                    <a:ext uri="{FF2B5EF4-FFF2-40B4-BE49-F238E27FC236}">
                      <a16:creationId xmlns:a16="http://schemas.microsoft.com/office/drawing/2014/main" id="{30485D02-326A-C7DD-FA4C-F6DD64554F11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714" name="Oval 713">
                    <a:extLst>
                      <a:ext uri="{FF2B5EF4-FFF2-40B4-BE49-F238E27FC236}">
                        <a16:creationId xmlns:a16="http://schemas.microsoft.com/office/drawing/2014/main" id="{BA2575B5-D102-64A9-D3A9-3C06A2E3690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57" name="Rectangle 756">
                    <a:extLst>
                      <a:ext uri="{FF2B5EF4-FFF2-40B4-BE49-F238E27FC236}">
                        <a16:creationId xmlns:a16="http://schemas.microsoft.com/office/drawing/2014/main" id="{8B31358F-62EF-D50D-B6CE-9098DA8CB8B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00" name="Group 699">
                  <a:extLst>
                    <a:ext uri="{FF2B5EF4-FFF2-40B4-BE49-F238E27FC236}">
                      <a16:creationId xmlns:a16="http://schemas.microsoft.com/office/drawing/2014/main" id="{1F991684-5E95-2A4D-EA6A-298961E3C845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711" name="Oval 710">
                    <a:extLst>
                      <a:ext uri="{FF2B5EF4-FFF2-40B4-BE49-F238E27FC236}">
                        <a16:creationId xmlns:a16="http://schemas.microsoft.com/office/drawing/2014/main" id="{0115EBF2-411F-13C9-B129-38E3DD18320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12" name="Rectangle 711">
                    <a:extLst>
                      <a:ext uri="{FF2B5EF4-FFF2-40B4-BE49-F238E27FC236}">
                        <a16:creationId xmlns:a16="http://schemas.microsoft.com/office/drawing/2014/main" id="{4C7AF9EF-8A74-425E-D945-EC9240D704F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01" name="Group 700">
                  <a:extLst>
                    <a:ext uri="{FF2B5EF4-FFF2-40B4-BE49-F238E27FC236}">
                      <a16:creationId xmlns:a16="http://schemas.microsoft.com/office/drawing/2014/main" id="{79403F3C-DBCE-1890-5D94-9E58575856CD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709" name="Oval 708">
                    <a:extLst>
                      <a:ext uri="{FF2B5EF4-FFF2-40B4-BE49-F238E27FC236}">
                        <a16:creationId xmlns:a16="http://schemas.microsoft.com/office/drawing/2014/main" id="{F906C07D-8315-F9EA-6E45-5156BA0943C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10" name="Rectangle 709">
                    <a:extLst>
                      <a:ext uri="{FF2B5EF4-FFF2-40B4-BE49-F238E27FC236}">
                        <a16:creationId xmlns:a16="http://schemas.microsoft.com/office/drawing/2014/main" id="{233E4A52-7CEC-2387-ABD8-875364F2C6C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02" name="Group 701">
                  <a:extLst>
                    <a:ext uri="{FF2B5EF4-FFF2-40B4-BE49-F238E27FC236}">
                      <a16:creationId xmlns:a16="http://schemas.microsoft.com/office/drawing/2014/main" id="{94FF1870-807F-20F2-7329-E20D11B6D463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707" name="Oval 706">
                    <a:extLst>
                      <a:ext uri="{FF2B5EF4-FFF2-40B4-BE49-F238E27FC236}">
                        <a16:creationId xmlns:a16="http://schemas.microsoft.com/office/drawing/2014/main" id="{FDF2104F-3A29-5C0F-5430-A15A43F5FB4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8" name="Rectangle 707">
                    <a:extLst>
                      <a:ext uri="{FF2B5EF4-FFF2-40B4-BE49-F238E27FC236}">
                        <a16:creationId xmlns:a16="http://schemas.microsoft.com/office/drawing/2014/main" id="{1D4F1BFC-F6C2-2127-DD47-CA9BD02835C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03" name="Group 702">
                  <a:extLst>
                    <a:ext uri="{FF2B5EF4-FFF2-40B4-BE49-F238E27FC236}">
                      <a16:creationId xmlns:a16="http://schemas.microsoft.com/office/drawing/2014/main" id="{6E03EA8C-5776-34F6-FA45-C475B1B9C2F6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705" name="Oval 704">
                    <a:extLst>
                      <a:ext uri="{FF2B5EF4-FFF2-40B4-BE49-F238E27FC236}">
                        <a16:creationId xmlns:a16="http://schemas.microsoft.com/office/drawing/2014/main" id="{D92068D4-79A4-3845-5A8C-3632A0216A4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6" name="Rectangle 705">
                    <a:extLst>
                      <a:ext uri="{FF2B5EF4-FFF2-40B4-BE49-F238E27FC236}">
                        <a16:creationId xmlns:a16="http://schemas.microsoft.com/office/drawing/2014/main" id="{70389D22-F948-18D5-25AA-26862303427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92" name="Group 191">
                  <a:extLst>
                    <a:ext uri="{FF2B5EF4-FFF2-40B4-BE49-F238E27FC236}">
                      <a16:creationId xmlns:a16="http://schemas.microsoft.com/office/drawing/2014/main" id="{E37A0592-987B-7F08-27E4-F8F653470723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239" name="Oval 238">
                    <a:extLst>
                      <a:ext uri="{FF2B5EF4-FFF2-40B4-BE49-F238E27FC236}">
                        <a16:creationId xmlns:a16="http://schemas.microsoft.com/office/drawing/2014/main" id="{B5487E43-7CCC-DCA2-E92F-39196AC46EB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4" name="Rectangle 703">
                    <a:extLst>
                      <a:ext uri="{FF2B5EF4-FFF2-40B4-BE49-F238E27FC236}">
                        <a16:creationId xmlns:a16="http://schemas.microsoft.com/office/drawing/2014/main" id="{C2AE0D79-F935-6D59-B017-43A5549E0FC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93" name="Group 192">
                  <a:extLst>
                    <a:ext uri="{FF2B5EF4-FFF2-40B4-BE49-F238E27FC236}">
                      <a16:creationId xmlns:a16="http://schemas.microsoft.com/office/drawing/2014/main" id="{C9D9C1A6-F770-9072-15EC-20B7532D6416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197" name="Oval 196">
                    <a:extLst>
                      <a:ext uri="{FF2B5EF4-FFF2-40B4-BE49-F238E27FC236}">
                        <a16:creationId xmlns:a16="http://schemas.microsoft.com/office/drawing/2014/main" id="{288D41E0-42F8-2471-26F0-E1CFD0CD6A9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8" name="Rectangle 197">
                    <a:extLst>
                      <a:ext uri="{FF2B5EF4-FFF2-40B4-BE49-F238E27FC236}">
                        <a16:creationId xmlns:a16="http://schemas.microsoft.com/office/drawing/2014/main" id="{85A31536-66AB-3E37-8F5A-BB193A60AEE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94" name="Group 193">
                  <a:extLst>
                    <a:ext uri="{FF2B5EF4-FFF2-40B4-BE49-F238E27FC236}">
                      <a16:creationId xmlns:a16="http://schemas.microsoft.com/office/drawing/2014/main" id="{67DC06BD-D1C6-087F-0C8E-39A0D6BD0E7E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195" name="Oval 194">
                    <a:extLst>
                      <a:ext uri="{FF2B5EF4-FFF2-40B4-BE49-F238E27FC236}">
                        <a16:creationId xmlns:a16="http://schemas.microsoft.com/office/drawing/2014/main" id="{DFFD3696-8769-DECF-62F1-9DC4814DC7B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6" name="Rectangle 195">
                    <a:extLst>
                      <a:ext uri="{FF2B5EF4-FFF2-40B4-BE49-F238E27FC236}">
                        <a16:creationId xmlns:a16="http://schemas.microsoft.com/office/drawing/2014/main" id="{37697DD3-80DE-DB52-FD89-09C5AA3E66F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90" name="Group 689">
                <a:extLst>
                  <a:ext uri="{FF2B5EF4-FFF2-40B4-BE49-F238E27FC236}">
                    <a16:creationId xmlns:a16="http://schemas.microsoft.com/office/drawing/2014/main" id="{067654B9-F0F7-A1D8-E677-3CFB5D407530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691" name="Rectangle 690">
                  <a:extLst>
                    <a:ext uri="{FF2B5EF4-FFF2-40B4-BE49-F238E27FC236}">
                      <a16:creationId xmlns:a16="http://schemas.microsoft.com/office/drawing/2014/main" id="{B664C053-9729-ABF3-FE95-43E3EC2AA802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2" name="Rectangle 691">
                  <a:extLst>
                    <a:ext uri="{FF2B5EF4-FFF2-40B4-BE49-F238E27FC236}">
                      <a16:creationId xmlns:a16="http://schemas.microsoft.com/office/drawing/2014/main" id="{BC6646A3-1714-E9DD-0591-4BBAA01A69B0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3" name="Rectangle 692">
                  <a:extLst>
                    <a:ext uri="{FF2B5EF4-FFF2-40B4-BE49-F238E27FC236}">
                      <a16:creationId xmlns:a16="http://schemas.microsoft.com/office/drawing/2014/main" id="{862F2279-17DF-C09E-8839-647BE0BA8961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4" name="Rectangle 693">
                  <a:extLst>
                    <a:ext uri="{FF2B5EF4-FFF2-40B4-BE49-F238E27FC236}">
                      <a16:creationId xmlns:a16="http://schemas.microsoft.com/office/drawing/2014/main" id="{0DB0915A-495D-AF54-F2F2-E4FC4CCB12DE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5" name="Rectangle 694">
                  <a:extLst>
                    <a:ext uri="{FF2B5EF4-FFF2-40B4-BE49-F238E27FC236}">
                      <a16:creationId xmlns:a16="http://schemas.microsoft.com/office/drawing/2014/main" id="{E54C3E90-4F30-6B6A-A165-E886BB55DC5F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6" name="Rectangle 695">
                  <a:extLst>
                    <a:ext uri="{FF2B5EF4-FFF2-40B4-BE49-F238E27FC236}">
                      <a16:creationId xmlns:a16="http://schemas.microsoft.com/office/drawing/2014/main" id="{086424B7-2FB2-5824-9B65-46783F4DC92B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7" name="Rectangle 696">
                  <a:extLst>
                    <a:ext uri="{FF2B5EF4-FFF2-40B4-BE49-F238E27FC236}">
                      <a16:creationId xmlns:a16="http://schemas.microsoft.com/office/drawing/2014/main" id="{82FCEECB-BFD9-7FC1-263A-D32ABABE2911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8" name="Rectangle 697">
                  <a:extLst>
                    <a:ext uri="{FF2B5EF4-FFF2-40B4-BE49-F238E27FC236}">
                      <a16:creationId xmlns:a16="http://schemas.microsoft.com/office/drawing/2014/main" id="{B59BCE58-7183-8C61-6873-C883550041D3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18" name="Group 317">
              <a:extLst>
                <a:ext uri="{FF2B5EF4-FFF2-40B4-BE49-F238E27FC236}">
                  <a16:creationId xmlns:a16="http://schemas.microsoft.com/office/drawing/2014/main" id="{133F4F93-C318-11A1-3583-2F5CE3144A02}"/>
                </a:ext>
              </a:extLst>
            </p:cNvPr>
            <p:cNvGrpSpPr/>
            <p:nvPr/>
          </p:nvGrpSpPr>
          <p:grpSpPr>
            <a:xfrm>
              <a:off x="1240475" y="5730172"/>
              <a:ext cx="260545" cy="69901"/>
              <a:chOff x="8206635" y="5806353"/>
              <a:chExt cx="423583" cy="118797"/>
            </a:xfrm>
          </p:grpSpPr>
          <p:grpSp>
            <p:nvGrpSpPr>
              <p:cNvPr id="319" name="Group 318">
                <a:extLst>
                  <a:ext uri="{FF2B5EF4-FFF2-40B4-BE49-F238E27FC236}">
                    <a16:creationId xmlns:a16="http://schemas.microsoft.com/office/drawing/2014/main" id="{DECD7099-2557-F89C-469A-BF9D27809F5F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206635" y="5806353"/>
                <a:ext cx="419755" cy="118797"/>
                <a:chOff x="2260231" y="2130277"/>
                <a:chExt cx="844756" cy="239079"/>
              </a:xfrm>
            </p:grpSpPr>
            <p:grpSp>
              <p:nvGrpSpPr>
                <p:cNvPr id="327" name="Group 326">
                  <a:extLst>
                    <a:ext uri="{FF2B5EF4-FFF2-40B4-BE49-F238E27FC236}">
                      <a16:creationId xmlns:a16="http://schemas.microsoft.com/office/drawing/2014/main" id="{08A6EC88-2691-5FE4-4F97-8667702D78B4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343" name="Oval 342">
                    <a:extLst>
                      <a:ext uri="{FF2B5EF4-FFF2-40B4-BE49-F238E27FC236}">
                        <a16:creationId xmlns:a16="http://schemas.microsoft.com/office/drawing/2014/main" id="{21D7C653-B12E-5D9F-4DC7-1E4B347F797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4" name="Rectangle 343">
                    <a:extLst>
                      <a:ext uri="{FF2B5EF4-FFF2-40B4-BE49-F238E27FC236}">
                        <a16:creationId xmlns:a16="http://schemas.microsoft.com/office/drawing/2014/main" id="{45EDAAF8-CF13-D682-B887-6502C2474AC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28" name="Group 327">
                  <a:extLst>
                    <a:ext uri="{FF2B5EF4-FFF2-40B4-BE49-F238E27FC236}">
                      <a16:creationId xmlns:a16="http://schemas.microsoft.com/office/drawing/2014/main" id="{46E09799-987C-311A-A396-5D1974ECCCC7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341" name="Oval 340">
                    <a:extLst>
                      <a:ext uri="{FF2B5EF4-FFF2-40B4-BE49-F238E27FC236}">
                        <a16:creationId xmlns:a16="http://schemas.microsoft.com/office/drawing/2014/main" id="{E0C90747-DD62-8C61-246A-A5C32A9B8C1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2" name="Rectangle 341">
                    <a:extLst>
                      <a:ext uri="{FF2B5EF4-FFF2-40B4-BE49-F238E27FC236}">
                        <a16:creationId xmlns:a16="http://schemas.microsoft.com/office/drawing/2014/main" id="{C4431BE0-4420-02A2-9C37-274E035D587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29" name="Group 328">
                  <a:extLst>
                    <a:ext uri="{FF2B5EF4-FFF2-40B4-BE49-F238E27FC236}">
                      <a16:creationId xmlns:a16="http://schemas.microsoft.com/office/drawing/2014/main" id="{60D0D5B9-51B2-174E-DE0D-CD07C54A5D3A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339" name="Oval 338">
                    <a:extLst>
                      <a:ext uri="{FF2B5EF4-FFF2-40B4-BE49-F238E27FC236}">
                        <a16:creationId xmlns:a16="http://schemas.microsoft.com/office/drawing/2014/main" id="{ECA7D188-1CC0-3798-6E5A-B3F3F814E7D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0" name="Rectangle 339">
                    <a:extLst>
                      <a:ext uri="{FF2B5EF4-FFF2-40B4-BE49-F238E27FC236}">
                        <a16:creationId xmlns:a16="http://schemas.microsoft.com/office/drawing/2014/main" id="{AC59605A-CE9E-F585-6637-2AC4E673B96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30" name="Group 329">
                  <a:extLst>
                    <a:ext uri="{FF2B5EF4-FFF2-40B4-BE49-F238E27FC236}">
                      <a16:creationId xmlns:a16="http://schemas.microsoft.com/office/drawing/2014/main" id="{3466BF18-DF57-45E1-3669-5CCC1512E67C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337" name="Oval 336">
                    <a:extLst>
                      <a:ext uri="{FF2B5EF4-FFF2-40B4-BE49-F238E27FC236}">
                        <a16:creationId xmlns:a16="http://schemas.microsoft.com/office/drawing/2014/main" id="{ECBC61C4-6304-1EEE-EA18-EC646EFEA46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8" name="Rectangle 337">
                    <a:extLst>
                      <a:ext uri="{FF2B5EF4-FFF2-40B4-BE49-F238E27FC236}">
                        <a16:creationId xmlns:a16="http://schemas.microsoft.com/office/drawing/2014/main" id="{8024DE58-1FBA-3C42-C3DD-A5CD5E0EBC8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31" name="Group 330">
                  <a:extLst>
                    <a:ext uri="{FF2B5EF4-FFF2-40B4-BE49-F238E27FC236}">
                      <a16:creationId xmlns:a16="http://schemas.microsoft.com/office/drawing/2014/main" id="{7258536B-33E9-7E25-006C-E3B7FC23B176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335" name="Oval 334">
                    <a:extLst>
                      <a:ext uri="{FF2B5EF4-FFF2-40B4-BE49-F238E27FC236}">
                        <a16:creationId xmlns:a16="http://schemas.microsoft.com/office/drawing/2014/main" id="{3F999F7D-7C9E-6438-E3C1-94111BD78BC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6" name="Rectangle 335">
                    <a:extLst>
                      <a:ext uri="{FF2B5EF4-FFF2-40B4-BE49-F238E27FC236}">
                        <a16:creationId xmlns:a16="http://schemas.microsoft.com/office/drawing/2014/main" id="{41897C4A-55CC-2673-AA0A-74FBEB8A04E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32" name="Group 331">
                  <a:extLst>
                    <a:ext uri="{FF2B5EF4-FFF2-40B4-BE49-F238E27FC236}">
                      <a16:creationId xmlns:a16="http://schemas.microsoft.com/office/drawing/2014/main" id="{62F2BBD3-976C-88B9-E574-A37AB7353890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333" name="Oval 332">
                    <a:extLst>
                      <a:ext uri="{FF2B5EF4-FFF2-40B4-BE49-F238E27FC236}">
                        <a16:creationId xmlns:a16="http://schemas.microsoft.com/office/drawing/2014/main" id="{947A2911-46E0-BC99-07A7-5598731F953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4" name="Rectangle 333">
                    <a:extLst>
                      <a:ext uri="{FF2B5EF4-FFF2-40B4-BE49-F238E27FC236}">
                        <a16:creationId xmlns:a16="http://schemas.microsoft.com/office/drawing/2014/main" id="{66DB102F-ACA9-1DD1-7C5D-A530AA6873D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20" name="Group 319">
                <a:extLst>
                  <a:ext uri="{FF2B5EF4-FFF2-40B4-BE49-F238E27FC236}">
                    <a16:creationId xmlns:a16="http://schemas.microsoft.com/office/drawing/2014/main" id="{5340EBBB-62F6-EF88-FF59-EEA3504F02B3}"/>
                  </a:ext>
                </a:extLst>
              </p:cNvPr>
              <p:cNvGrpSpPr/>
              <p:nvPr/>
            </p:nvGrpSpPr>
            <p:grpSpPr>
              <a:xfrm>
                <a:off x="8210746" y="5815613"/>
                <a:ext cx="419472" cy="38171"/>
                <a:chOff x="9000676" y="5901580"/>
                <a:chExt cx="419472" cy="38171"/>
              </a:xfrm>
            </p:grpSpPr>
            <p:sp>
              <p:nvSpPr>
                <p:cNvPr id="321" name="Rectangle 320">
                  <a:extLst>
                    <a:ext uri="{FF2B5EF4-FFF2-40B4-BE49-F238E27FC236}">
                      <a16:creationId xmlns:a16="http://schemas.microsoft.com/office/drawing/2014/main" id="{68F96848-AB5B-E7FF-FCE4-F216CB37F02D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Rectangle 321">
                  <a:extLst>
                    <a:ext uri="{FF2B5EF4-FFF2-40B4-BE49-F238E27FC236}">
                      <a16:creationId xmlns:a16="http://schemas.microsoft.com/office/drawing/2014/main" id="{0F55E0A0-FC43-DAFA-8169-036C9DEF7B29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3" name="Rectangle 322">
                  <a:extLst>
                    <a:ext uri="{FF2B5EF4-FFF2-40B4-BE49-F238E27FC236}">
                      <a16:creationId xmlns:a16="http://schemas.microsoft.com/office/drawing/2014/main" id="{1DD06DF1-8F88-C319-FA65-0406614A803A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Rectangle 323">
                  <a:extLst>
                    <a:ext uri="{FF2B5EF4-FFF2-40B4-BE49-F238E27FC236}">
                      <a16:creationId xmlns:a16="http://schemas.microsoft.com/office/drawing/2014/main" id="{F2B65B58-1A5A-C63B-7080-87DBB214DAA5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Rectangle 324">
                  <a:extLst>
                    <a:ext uri="{FF2B5EF4-FFF2-40B4-BE49-F238E27FC236}">
                      <a16:creationId xmlns:a16="http://schemas.microsoft.com/office/drawing/2014/main" id="{D7295510-F73E-49B8-E46C-FEF2740CEFB8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Rectangle 325">
                  <a:extLst>
                    <a:ext uri="{FF2B5EF4-FFF2-40B4-BE49-F238E27FC236}">
                      <a16:creationId xmlns:a16="http://schemas.microsoft.com/office/drawing/2014/main" id="{73F4D3F2-F2FD-8571-3D1C-BAF1F546E875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02" name="Group 201">
              <a:extLst>
                <a:ext uri="{FF2B5EF4-FFF2-40B4-BE49-F238E27FC236}">
                  <a16:creationId xmlns:a16="http://schemas.microsoft.com/office/drawing/2014/main" id="{20085604-7EBF-CABC-4E6A-733288E687C2}"/>
                </a:ext>
              </a:extLst>
            </p:cNvPr>
            <p:cNvGrpSpPr/>
            <p:nvPr/>
          </p:nvGrpSpPr>
          <p:grpSpPr>
            <a:xfrm>
              <a:off x="854212" y="5730030"/>
              <a:ext cx="353084" cy="70185"/>
              <a:chOff x="8056188" y="5806349"/>
              <a:chExt cx="574030" cy="119279"/>
            </a:xfrm>
          </p:grpSpPr>
          <p:grpSp>
            <p:nvGrpSpPr>
              <p:cNvPr id="203" name="Group 202">
                <a:extLst>
                  <a:ext uri="{FF2B5EF4-FFF2-40B4-BE49-F238E27FC236}">
                    <a16:creationId xmlns:a16="http://schemas.microsoft.com/office/drawing/2014/main" id="{317DB7A6-E5DC-2C08-627E-D5012FCAFA6B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88" y="5806349"/>
                <a:ext cx="570202" cy="119279"/>
                <a:chOff x="1957457" y="2130277"/>
                <a:chExt cx="1147530" cy="240050"/>
              </a:xfrm>
            </p:grpSpPr>
            <p:grpSp>
              <p:nvGrpSpPr>
                <p:cNvPr id="213" name="Group 212">
                  <a:extLst>
                    <a:ext uri="{FF2B5EF4-FFF2-40B4-BE49-F238E27FC236}">
                      <a16:creationId xmlns:a16="http://schemas.microsoft.com/office/drawing/2014/main" id="{B96869D2-7138-2F39-A8C9-749F23EE2FF1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235" name="Oval 234">
                    <a:extLst>
                      <a:ext uri="{FF2B5EF4-FFF2-40B4-BE49-F238E27FC236}">
                        <a16:creationId xmlns:a16="http://schemas.microsoft.com/office/drawing/2014/main" id="{039381C5-C055-39F4-0E4E-75FAE312922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6" name="Rectangle 235">
                    <a:extLst>
                      <a:ext uri="{FF2B5EF4-FFF2-40B4-BE49-F238E27FC236}">
                        <a16:creationId xmlns:a16="http://schemas.microsoft.com/office/drawing/2014/main" id="{DD375644-5B7B-A952-1EAE-ED8DC18A897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14" name="Group 213">
                  <a:extLst>
                    <a:ext uri="{FF2B5EF4-FFF2-40B4-BE49-F238E27FC236}">
                      <a16:creationId xmlns:a16="http://schemas.microsoft.com/office/drawing/2014/main" id="{4B34AF3B-F8C9-908B-4034-5B013A88DA11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233" name="Oval 232">
                    <a:extLst>
                      <a:ext uri="{FF2B5EF4-FFF2-40B4-BE49-F238E27FC236}">
                        <a16:creationId xmlns:a16="http://schemas.microsoft.com/office/drawing/2014/main" id="{2A8FC643-F24F-F920-4ADF-DAB670955EA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4" name="Rectangle 233">
                    <a:extLst>
                      <a:ext uri="{FF2B5EF4-FFF2-40B4-BE49-F238E27FC236}">
                        <a16:creationId xmlns:a16="http://schemas.microsoft.com/office/drawing/2014/main" id="{6A0EAF25-AC0E-A24A-4F59-34FCFDB4721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15" name="Group 214">
                  <a:extLst>
                    <a:ext uri="{FF2B5EF4-FFF2-40B4-BE49-F238E27FC236}">
                      <a16:creationId xmlns:a16="http://schemas.microsoft.com/office/drawing/2014/main" id="{2AAEEC14-CD2E-92E1-546B-D54C3AE03783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231" name="Oval 230">
                    <a:extLst>
                      <a:ext uri="{FF2B5EF4-FFF2-40B4-BE49-F238E27FC236}">
                        <a16:creationId xmlns:a16="http://schemas.microsoft.com/office/drawing/2014/main" id="{A4C05EB1-EECF-DC3A-6B75-0981E0F600D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2" name="Rectangle 231">
                    <a:extLst>
                      <a:ext uri="{FF2B5EF4-FFF2-40B4-BE49-F238E27FC236}">
                        <a16:creationId xmlns:a16="http://schemas.microsoft.com/office/drawing/2014/main" id="{B471D758-4518-4B46-A302-4DDC32F10DC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16" name="Group 215">
                  <a:extLst>
                    <a:ext uri="{FF2B5EF4-FFF2-40B4-BE49-F238E27FC236}">
                      <a16:creationId xmlns:a16="http://schemas.microsoft.com/office/drawing/2014/main" id="{718886F7-C872-557A-8EED-06B3C41EE0C8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229" name="Oval 228">
                    <a:extLst>
                      <a:ext uri="{FF2B5EF4-FFF2-40B4-BE49-F238E27FC236}">
                        <a16:creationId xmlns:a16="http://schemas.microsoft.com/office/drawing/2014/main" id="{A4AAFCAD-E6CF-F4D6-74A8-153F701A62C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0" name="Rectangle 229">
                    <a:extLst>
                      <a:ext uri="{FF2B5EF4-FFF2-40B4-BE49-F238E27FC236}">
                        <a16:creationId xmlns:a16="http://schemas.microsoft.com/office/drawing/2014/main" id="{1740AC8B-C943-DE98-71A3-8CFD6185713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17" name="Group 216">
                  <a:extLst>
                    <a:ext uri="{FF2B5EF4-FFF2-40B4-BE49-F238E27FC236}">
                      <a16:creationId xmlns:a16="http://schemas.microsoft.com/office/drawing/2014/main" id="{EB583705-108B-AADA-D1BA-F0195B14720C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227" name="Oval 226">
                    <a:extLst>
                      <a:ext uri="{FF2B5EF4-FFF2-40B4-BE49-F238E27FC236}">
                        <a16:creationId xmlns:a16="http://schemas.microsoft.com/office/drawing/2014/main" id="{545CF048-258F-F75B-C7FD-B83B64F09A7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8" name="Rectangle 227">
                    <a:extLst>
                      <a:ext uri="{FF2B5EF4-FFF2-40B4-BE49-F238E27FC236}">
                        <a16:creationId xmlns:a16="http://schemas.microsoft.com/office/drawing/2014/main" id="{75F132C0-29F9-9A52-1DA0-B7B516813AE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18" name="Group 217">
                  <a:extLst>
                    <a:ext uri="{FF2B5EF4-FFF2-40B4-BE49-F238E27FC236}">
                      <a16:creationId xmlns:a16="http://schemas.microsoft.com/office/drawing/2014/main" id="{AB6828C5-A8CD-76A0-B686-1FAEF85D51BB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225" name="Oval 224">
                    <a:extLst>
                      <a:ext uri="{FF2B5EF4-FFF2-40B4-BE49-F238E27FC236}">
                        <a16:creationId xmlns:a16="http://schemas.microsoft.com/office/drawing/2014/main" id="{C9973080-00E9-895E-A77E-3759B05A028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6" name="Rectangle 225">
                    <a:extLst>
                      <a:ext uri="{FF2B5EF4-FFF2-40B4-BE49-F238E27FC236}">
                        <a16:creationId xmlns:a16="http://schemas.microsoft.com/office/drawing/2014/main" id="{1C966BEE-4458-715A-2A5E-80237D22DB8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19" name="Group 218">
                  <a:extLst>
                    <a:ext uri="{FF2B5EF4-FFF2-40B4-BE49-F238E27FC236}">
                      <a16:creationId xmlns:a16="http://schemas.microsoft.com/office/drawing/2014/main" id="{C22FF036-F7DC-1E22-EF0E-40C70F77A85D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223" name="Oval 222">
                    <a:extLst>
                      <a:ext uri="{FF2B5EF4-FFF2-40B4-BE49-F238E27FC236}">
                        <a16:creationId xmlns:a16="http://schemas.microsoft.com/office/drawing/2014/main" id="{DB29E7EB-CE4E-6306-BCBD-E5ADA52EE10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4" name="Rectangle 223">
                    <a:extLst>
                      <a:ext uri="{FF2B5EF4-FFF2-40B4-BE49-F238E27FC236}">
                        <a16:creationId xmlns:a16="http://schemas.microsoft.com/office/drawing/2014/main" id="{DEA8EC60-A7EE-3EA6-868F-83B6F0D57A7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20" name="Group 219">
                  <a:extLst>
                    <a:ext uri="{FF2B5EF4-FFF2-40B4-BE49-F238E27FC236}">
                      <a16:creationId xmlns:a16="http://schemas.microsoft.com/office/drawing/2014/main" id="{F6859456-2CD0-D1D1-E99D-F7D7B3EC5C8C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221" name="Oval 220">
                    <a:extLst>
                      <a:ext uri="{FF2B5EF4-FFF2-40B4-BE49-F238E27FC236}">
                        <a16:creationId xmlns:a16="http://schemas.microsoft.com/office/drawing/2014/main" id="{27A795DF-0F15-21A9-216F-8D666F6A109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2" name="Rectangle 221">
                    <a:extLst>
                      <a:ext uri="{FF2B5EF4-FFF2-40B4-BE49-F238E27FC236}">
                        <a16:creationId xmlns:a16="http://schemas.microsoft.com/office/drawing/2014/main" id="{D630F439-439F-16A1-3C9D-9DA800ECAF4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71D89E98-B929-10CE-EB18-D6F44ACAED55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205" name="Rectangle 204">
                  <a:extLst>
                    <a:ext uri="{FF2B5EF4-FFF2-40B4-BE49-F238E27FC236}">
                      <a16:creationId xmlns:a16="http://schemas.microsoft.com/office/drawing/2014/main" id="{7ABB51AB-61F7-61BC-D462-CAD4BC148E98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Rectangle 205">
                  <a:extLst>
                    <a:ext uri="{FF2B5EF4-FFF2-40B4-BE49-F238E27FC236}">
                      <a16:creationId xmlns:a16="http://schemas.microsoft.com/office/drawing/2014/main" id="{B0820A1D-80FC-322E-6958-EFF09D9E06D6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 206">
                  <a:extLst>
                    <a:ext uri="{FF2B5EF4-FFF2-40B4-BE49-F238E27FC236}">
                      <a16:creationId xmlns:a16="http://schemas.microsoft.com/office/drawing/2014/main" id="{DA9001E0-549B-456E-D85F-ED1F7BA6807E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 207">
                  <a:extLst>
                    <a:ext uri="{FF2B5EF4-FFF2-40B4-BE49-F238E27FC236}">
                      <a16:creationId xmlns:a16="http://schemas.microsoft.com/office/drawing/2014/main" id="{AD58D24C-C82E-05C5-FF62-E64878328AC1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 208">
                  <a:extLst>
                    <a:ext uri="{FF2B5EF4-FFF2-40B4-BE49-F238E27FC236}">
                      <a16:creationId xmlns:a16="http://schemas.microsoft.com/office/drawing/2014/main" id="{891DD826-DC0F-A886-A05C-C10165CE3FF8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 209">
                  <a:extLst>
                    <a:ext uri="{FF2B5EF4-FFF2-40B4-BE49-F238E27FC236}">
                      <a16:creationId xmlns:a16="http://schemas.microsoft.com/office/drawing/2014/main" id="{B2FB77CA-00C2-19C7-9B58-2DB6C2D65A71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 210">
                  <a:extLst>
                    <a:ext uri="{FF2B5EF4-FFF2-40B4-BE49-F238E27FC236}">
                      <a16:creationId xmlns:a16="http://schemas.microsoft.com/office/drawing/2014/main" id="{B2CD516E-1AB4-73AF-7257-65E1D734848B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 211">
                  <a:extLst>
                    <a:ext uri="{FF2B5EF4-FFF2-40B4-BE49-F238E27FC236}">
                      <a16:creationId xmlns:a16="http://schemas.microsoft.com/office/drawing/2014/main" id="{D09B8ADD-8505-95CF-D65C-874AC537ACC9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3" name="Group 282">
              <a:extLst>
                <a:ext uri="{FF2B5EF4-FFF2-40B4-BE49-F238E27FC236}">
                  <a16:creationId xmlns:a16="http://schemas.microsoft.com/office/drawing/2014/main" id="{301C3E10-E78B-9C2A-B6E1-F0A1F7F3134C}"/>
                </a:ext>
              </a:extLst>
            </p:cNvPr>
            <p:cNvGrpSpPr/>
            <p:nvPr/>
          </p:nvGrpSpPr>
          <p:grpSpPr>
            <a:xfrm>
              <a:off x="475503" y="5728748"/>
              <a:ext cx="353084" cy="70185"/>
              <a:chOff x="8056188" y="5806349"/>
              <a:chExt cx="574030" cy="119279"/>
            </a:xfrm>
          </p:grpSpPr>
          <p:grpSp>
            <p:nvGrpSpPr>
              <p:cNvPr id="284" name="Group 283">
                <a:extLst>
                  <a:ext uri="{FF2B5EF4-FFF2-40B4-BE49-F238E27FC236}">
                    <a16:creationId xmlns:a16="http://schemas.microsoft.com/office/drawing/2014/main" id="{784FEDCE-640F-63D5-9100-B8AD070EF83D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88" y="5806349"/>
                <a:ext cx="570202" cy="119279"/>
                <a:chOff x="1957457" y="2130277"/>
                <a:chExt cx="1147530" cy="240050"/>
              </a:xfrm>
            </p:grpSpPr>
            <p:grpSp>
              <p:nvGrpSpPr>
                <p:cNvPr id="294" name="Group 293">
                  <a:extLst>
                    <a:ext uri="{FF2B5EF4-FFF2-40B4-BE49-F238E27FC236}">
                      <a16:creationId xmlns:a16="http://schemas.microsoft.com/office/drawing/2014/main" id="{59AEDF35-50C2-DB17-078D-D67DE098361E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316" name="Oval 315">
                    <a:extLst>
                      <a:ext uri="{FF2B5EF4-FFF2-40B4-BE49-F238E27FC236}">
                        <a16:creationId xmlns:a16="http://schemas.microsoft.com/office/drawing/2014/main" id="{FA13861E-0C51-E9F3-F223-6BD777E3E6C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7" name="Rectangle 316">
                    <a:extLst>
                      <a:ext uri="{FF2B5EF4-FFF2-40B4-BE49-F238E27FC236}">
                        <a16:creationId xmlns:a16="http://schemas.microsoft.com/office/drawing/2014/main" id="{6618593E-4B87-323A-0255-8BD7D28AF6E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95" name="Group 294">
                  <a:extLst>
                    <a:ext uri="{FF2B5EF4-FFF2-40B4-BE49-F238E27FC236}">
                      <a16:creationId xmlns:a16="http://schemas.microsoft.com/office/drawing/2014/main" id="{625CF4EA-B343-0070-4AB3-0C74E7E16835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314" name="Oval 313">
                    <a:extLst>
                      <a:ext uri="{FF2B5EF4-FFF2-40B4-BE49-F238E27FC236}">
                        <a16:creationId xmlns:a16="http://schemas.microsoft.com/office/drawing/2014/main" id="{E669570E-29D8-5F1B-514E-1CEA1179892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5" name="Rectangle 314">
                    <a:extLst>
                      <a:ext uri="{FF2B5EF4-FFF2-40B4-BE49-F238E27FC236}">
                        <a16:creationId xmlns:a16="http://schemas.microsoft.com/office/drawing/2014/main" id="{468A0DA6-7777-B1A6-09CB-1FAD566A6AA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96" name="Group 295">
                  <a:extLst>
                    <a:ext uri="{FF2B5EF4-FFF2-40B4-BE49-F238E27FC236}">
                      <a16:creationId xmlns:a16="http://schemas.microsoft.com/office/drawing/2014/main" id="{2E29F228-ADE7-2519-FB02-D7EB69500E84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312" name="Oval 311">
                    <a:extLst>
                      <a:ext uri="{FF2B5EF4-FFF2-40B4-BE49-F238E27FC236}">
                        <a16:creationId xmlns:a16="http://schemas.microsoft.com/office/drawing/2014/main" id="{2C93DEB0-11A8-802C-6CAC-E859DAA16CB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3" name="Rectangle 312">
                    <a:extLst>
                      <a:ext uri="{FF2B5EF4-FFF2-40B4-BE49-F238E27FC236}">
                        <a16:creationId xmlns:a16="http://schemas.microsoft.com/office/drawing/2014/main" id="{4DBB47D1-C930-AF52-35C6-417A30B8332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AE7E790D-70B1-AECE-43B2-5B92B67C7212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310" name="Oval 309">
                    <a:extLst>
                      <a:ext uri="{FF2B5EF4-FFF2-40B4-BE49-F238E27FC236}">
                        <a16:creationId xmlns:a16="http://schemas.microsoft.com/office/drawing/2014/main" id="{C78AEE7C-907E-F049-A14B-C4545070301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1" name="Rectangle 310">
                    <a:extLst>
                      <a:ext uri="{FF2B5EF4-FFF2-40B4-BE49-F238E27FC236}">
                        <a16:creationId xmlns:a16="http://schemas.microsoft.com/office/drawing/2014/main" id="{FFC54D8D-4EF3-1AC6-C90F-8B1020C11AB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98" name="Group 297">
                  <a:extLst>
                    <a:ext uri="{FF2B5EF4-FFF2-40B4-BE49-F238E27FC236}">
                      <a16:creationId xmlns:a16="http://schemas.microsoft.com/office/drawing/2014/main" id="{21BA0486-E4CE-BF56-C255-4ABA10951B30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308" name="Oval 307">
                    <a:extLst>
                      <a:ext uri="{FF2B5EF4-FFF2-40B4-BE49-F238E27FC236}">
                        <a16:creationId xmlns:a16="http://schemas.microsoft.com/office/drawing/2014/main" id="{AB8FF8EB-6C92-B3F1-6206-9CD47061B8A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9" name="Rectangle 308">
                    <a:extLst>
                      <a:ext uri="{FF2B5EF4-FFF2-40B4-BE49-F238E27FC236}">
                        <a16:creationId xmlns:a16="http://schemas.microsoft.com/office/drawing/2014/main" id="{1C1F7FFB-CAEF-C033-4BCB-CBC71CD0E3E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99" name="Group 298">
                  <a:extLst>
                    <a:ext uri="{FF2B5EF4-FFF2-40B4-BE49-F238E27FC236}">
                      <a16:creationId xmlns:a16="http://schemas.microsoft.com/office/drawing/2014/main" id="{6190C0DC-5C45-0075-29DE-13E35F164AAB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306" name="Oval 305">
                    <a:extLst>
                      <a:ext uri="{FF2B5EF4-FFF2-40B4-BE49-F238E27FC236}">
                        <a16:creationId xmlns:a16="http://schemas.microsoft.com/office/drawing/2014/main" id="{50C9D292-495D-E119-E6B5-70A1098188F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7" name="Rectangle 306">
                    <a:extLst>
                      <a:ext uri="{FF2B5EF4-FFF2-40B4-BE49-F238E27FC236}">
                        <a16:creationId xmlns:a16="http://schemas.microsoft.com/office/drawing/2014/main" id="{81FB03D4-D55B-0F1B-08B3-DA557B4483D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00" name="Group 299">
                  <a:extLst>
                    <a:ext uri="{FF2B5EF4-FFF2-40B4-BE49-F238E27FC236}">
                      <a16:creationId xmlns:a16="http://schemas.microsoft.com/office/drawing/2014/main" id="{90DBC68E-B427-ED80-78A9-3BD836F888D9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304" name="Oval 303">
                    <a:extLst>
                      <a:ext uri="{FF2B5EF4-FFF2-40B4-BE49-F238E27FC236}">
                        <a16:creationId xmlns:a16="http://schemas.microsoft.com/office/drawing/2014/main" id="{A585F146-2B6F-701A-09FF-23DF27E0BDB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5" name="Rectangle 304">
                    <a:extLst>
                      <a:ext uri="{FF2B5EF4-FFF2-40B4-BE49-F238E27FC236}">
                        <a16:creationId xmlns:a16="http://schemas.microsoft.com/office/drawing/2014/main" id="{F67F07BC-DB42-70B1-600E-81414846CC5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01" name="Group 300">
                  <a:extLst>
                    <a:ext uri="{FF2B5EF4-FFF2-40B4-BE49-F238E27FC236}">
                      <a16:creationId xmlns:a16="http://schemas.microsoft.com/office/drawing/2014/main" id="{664A29B5-7C92-409F-5A0E-ACEAF6462D39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302" name="Oval 301">
                    <a:extLst>
                      <a:ext uri="{FF2B5EF4-FFF2-40B4-BE49-F238E27FC236}">
                        <a16:creationId xmlns:a16="http://schemas.microsoft.com/office/drawing/2014/main" id="{1ACDAAD9-FBB3-2DB7-294E-0D868C81833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Rectangle 302">
                    <a:extLst>
                      <a:ext uri="{FF2B5EF4-FFF2-40B4-BE49-F238E27FC236}">
                        <a16:creationId xmlns:a16="http://schemas.microsoft.com/office/drawing/2014/main" id="{FBED805C-05F6-E521-839B-B6AAF9EE452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ED4A55A0-58BF-124A-6650-E28A2DA26C67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286" name="Rectangle 285">
                  <a:extLst>
                    <a:ext uri="{FF2B5EF4-FFF2-40B4-BE49-F238E27FC236}">
                      <a16:creationId xmlns:a16="http://schemas.microsoft.com/office/drawing/2014/main" id="{6959306A-35DF-9307-7BFC-8E962477C715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7" name="Rectangle 286">
                  <a:extLst>
                    <a:ext uri="{FF2B5EF4-FFF2-40B4-BE49-F238E27FC236}">
                      <a16:creationId xmlns:a16="http://schemas.microsoft.com/office/drawing/2014/main" id="{CDC993AE-C53E-4B91-C2FA-7877D989EC91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8" name="Rectangle 287">
                  <a:extLst>
                    <a:ext uri="{FF2B5EF4-FFF2-40B4-BE49-F238E27FC236}">
                      <a16:creationId xmlns:a16="http://schemas.microsoft.com/office/drawing/2014/main" id="{95D10798-7CBA-8B79-5AB4-8202B31F2A6C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9" name="Rectangle 288">
                  <a:extLst>
                    <a:ext uri="{FF2B5EF4-FFF2-40B4-BE49-F238E27FC236}">
                      <a16:creationId xmlns:a16="http://schemas.microsoft.com/office/drawing/2014/main" id="{473B75B5-6131-FBDA-1E04-50D7AE80829F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B703D3A2-C721-99CE-3716-AD7401705ECF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Rectangle 290">
                  <a:extLst>
                    <a:ext uri="{FF2B5EF4-FFF2-40B4-BE49-F238E27FC236}">
                      <a16:creationId xmlns:a16="http://schemas.microsoft.com/office/drawing/2014/main" id="{124195DB-FC47-E7B0-4D6F-5FEB7C482F6C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Rectangle 291">
                  <a:extLst>
                    <a:ext uri="{FF2B5EF4-FFF2-40B4-BE49-F238E27FC236}">
                      <a16:creationId xmlns:a16="http://schemas.microsoft.com/office/drawing/2014/main" id="{389B4F78-D243-F83C-CE23-EF589722F55A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3AC74167-FFFB-1BA7-0E26-31833042FE25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63" name="Group 362">
              <a:extLst>
                <a:ext uri="{FF2B5EF4-FFF2-40B4-BE49-F238E27FC236}">
                  <a16:creationId xmlns:a16="http://schemas.microsoft.com/office/drawing/2014/main" id="{39EB9A2B-1EF8-5954-E5C4-23E80F61F354}"/>
                </a:ext>
              </a:extLst>
            </p:cNvPr>
            <p:cNvGrpSpPr/>
            <p:nvPr/>
          </p:nvGrpSpPr>
          <p:grpSpPr>
            <a:xfrm>
              <a:off x="1887751" y="5722342"/>
              <a:ext cx="353084" cy="70185"/>
              <a:chOff x="8056188" y="5806349"/>
              <a:chExt cx="574030" cy="119279"/>
            </a:xfrm>
          </p:grpSpPr>
          <p:grpSp>
            <p:nvGrpSpPr>
              <p:cNvPr id="364" name="Group 363">
                <a:extLst>
                  <a:ext uri="{FF2B5EF4-FFF2-40B4-BE49-F238E27FC236}">
                    <a16:creationId xmlns:a16="http://schemas.microsoft.com/office/drawing/2014/main" id="{E96173DE-544A-DF32-73B5-CE8C8C078F65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88" y="5806349"/>
                <a:ext cx="570202" cy="119279"/>
                <a:chOff x="1957457" y="2130277"/>
                <a:chExt cx="1147530" cy="240050"/>
              </a:xfrm>
            </p:grpSpPr>
            <p:grpSp>
              <p:nvGrpSpPr>
                <p:cNvPr id="374" name="Group 373">
                  <a:extLst>
                    <a:ext uri="{FF2B5EF4-FFF2-40B4-BE49-F238E27FC236}">
                      <a16:creationId xmlns:a16="http://schemas.microsoft.com/office/drawing/2014/main" id="{DAE4321A-58AB-74BB-D30F-4FF43D5F03CA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396" name="Oval 395">
                    <a:extLst>
                      <a:ext uri="{FF2B5EF4-FFF2-40B4-BE49-F238E27FC236}">
                        <a16:creationId xmlns:a16="http://schemas.microsoft.com/office/drawing/2014/main" id="{A58374BC-892B-A5A7-23F7-C1DDBA835AE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7" name="Rectangle 396">
                    <a:extLst>
                      <a:ext uri="{FF2B5EF4-FFF2-40B4-BE49-F238E27FC236}">
                        <a16:creationId xmlns:a16="http://schemas.microsoft.com/office/drawing/2014/main" id="{C1D64921-BD98-35EC-287B-54E8CF1AF29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75" name="Group 374">
                  <a:extLst>
                    <a:ext uri="{FF2B5EF4-FFF2-40B4-BE49-F238E27FC236}">
                      <a16:creationId xmlns:a16="http://schemas.microsoft.com/office/drawing/2014/main" id="{7FC2DD9B-C68A-BB6E-F7D0-8E3303A7D39F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394" name="Oval 393">
                    <a:extLst>
                      <a:ext uri="{FF2B5EF4-FFF2-40B4-BE49-F238E27FC236}">
                        <a16:creationId xmlns:a16="http://schemas.microsoft.com/office/drawing/2014/main" id="{73979CBE-522A-59DA-B189-E734887B8C8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5" name="Rectangle 394">
                    <a:extLst>
                      <a:ext uri="{FF2B5EF4-FFF2-40B4-BE49-F238E27FC236}">
                        <a16:creationId xmlns:a16="http://schemas.microsoft.com/office/drawing/2014/main" id="{DEC1681A-7581-7D9F-5850-E1E4408F1E9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76" name="Group 375">
                  <a:extLst>
                    <a:ext uri="{FF2B5EF4-FFF2-40B4-BE49-F238E27FC236}">
                      <a16:creationId xmlns:a16="http://schemas.microsoft.com/office/drawing/2014/main" id="{31F7D685-62C0-15E1-487E-066F3CAA2C9B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392" name="Oval 391">
                    <a:extLst>
                      <a:ext uri="{FF2B5EF4-FFF2-40B4-BE49-F238E27FC236}">
                        <a16:creationId xmlns:a16="http://schemas.microsoft.com/office/drawing/2014/main" id="{5197FD9A-78B6-BC51-80A4-B6D4DAF2225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3" name="Rectangle 392">
                    <a:extLst>
                      <a:ext uri="{FF2B5EF4-FFF2-40B4-BE49-F238E27FC236}">
                        <a16:creationId xmlns:a16="http://schemas.microsoft.com/office/drawing/2014/main" id="{DB3F439E-2392-C586-22B1-32D10729CD2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77" name="Group 376">
                  <a:extLst>
                    <a:ext uri="{FF2B5EF4-FFF2-40B4-BE49-F238E27FC236}">
                      <a16:creationId xmlns:a16="http://schemas.microsoft.com/office/drawing/2014/main" id="{E58CA010-DA26-EC14-49EF-BDDA0C8D2937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390" name="Oval 389">
                    <a:extLst>
                      <a:ext uri="{FF2B5EF4-FFF2-40B4-BE49-F238E27FC236}">
                        <a16:creationId xmlns:a16="http://schemas.microsoft.com/office/drawing/2014/main" id="{ABE00858-1CC4-DDEA-6226-E588084C314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1" name="Rectangle 390">
                    <a:extLst>
                      <a:ext uri="{FF2B5EF4-FFF2-40B4-BE49-F238E27FC236}">
                        <a16:creationId xmlns:a16="http://schemas.microsoft.com/office/drawing/2014/main" id="{63DF7B12-C862-D6CE-9EB6-527E4AC35F1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78" name="Group 377">
                  <a:extLst>
                    <a:ext uri="{FF2B5EF4-FFF2-40B4-BE49-F238E27FC236}">
                      <a16:creationId xmlns:a16="http://schemas.microsoft.com/office/drawing/2014/main" id="{59A72AA7-10BF-D4FD-561E-EF00505502DA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388" name="Oval 387">
                    <a:extLst>
                      <a:ext uri="{FF2B5EF4-FFF2-40B4-BE49-F238E27FC236}">
                        <a16:creationId xmlns:a16="http://schemas.microsoft.com/office/drawing/2014/main" id="{C13CDF10-BCE1-63C4-0782-F6A42900B1B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9" name="Rectangle 388">
                    <a:extLst>
                      <a:ext uri="{FF2B5EF4-FFF2-40B4-BE49-F238E27FC236}">
                        <a16:creationId xmlns:a16="http://schemas.microsoft.com/office/drawing/2014/main" id="{E6B266E1-394B-41F0-4CFF-92967E7EDB6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79" name="Group 378">
                  <a:extLst>
                    <a:ext uri="{FF2B5EF4-FFF2-40B4-BE49-F238E27FC236}">
                      <a16:creationId xmlns:a16="http://schemas.microsoft.com/office/drawing/2014/main" id="{E6679D2A-0A6A-ABBE-51A8-AA02F98BBC33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386" name="Oval 385">
                    <a:extLst>
                      <a:ext uri="{FF2B5EF4-FFF2-40B4-BE49-F238E27FC236}">
                        <a16:creationId xmlns:a16="http://schemas.microsoft.com/office/drawing/2014/main" id="{88C3A67D-4BD6-6FA4-5950-598236AACA8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7" name="Rectangle 386">
                    <a:extLst>
                      <a:ext uri="{FF2B5EF4-FFF2-40B4-BE49-F238E27FC236}">
                        <a16:creationId xmlns:a16="http://schemas.microsoft.com/office/drawing/2014/main" id="{EB491983-11AF-FB3E-33E2-7E693BF94B4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80" name="Group 379">
                  <a:extLst>
                    <a:ext uri="{FF2B5EF4-FFF2-40B4-BE49-F238E27FC236}">
                      <a16:creationId xmlns:a16="http://schemas.microsoft.com/office/drawing/2014/main" id="{017CFED2-6FC7-6FBD-D0CD-7444409AA129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384" name="Oval 383">
                    <a:extLst>
                      <a:ext uri="{FF2B5EF4-FFF2-40B4-BE49-F238E27FC236}">
                        <a16:creationId xmlns:a16="http://schemas.microsoft.com/office/drawing/2014/main" id="{5D6C7A80-BFD8-10A4-6DDF-D21A0D332EA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5" name="Rectangle 384">
                    <a:extLst>
                      <a:ext uri="{FF2B5EF4-FFF2-40B4-BE49-F238E27FC236}">
                        <a16:creationId xmlns:a16="http://schemas.microsoft.com/office/drawing/2014/main" id="{18960FA5-A722-81F3-E521-1963F6D6599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81" name="Group 380">
                  <a:extLst>
                    <a:ext uri="{FF2B5EF4-FFF2-40B4-BE49-F238E27FC236}">
                      <a16:creationId xmlns:a16="http://schemas.microsoft.com/office/drawing/2014/main" id="{A8039777-749C-047F-1DBE-138E75746D9D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382" name="Oval 381">
                    <a:extLst>
                      <a:ext uri="{FF2B5EF4-FFF2-40B4-BE49-F238E27FC236}">
                        <a16:creationId xmlns:a16="http://schemas.microsoft.com/office/drawing/2014/main" id="{3CDF1A42-29AE-91A1-E9A3-BB5FF019CFB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3" name="Rectangle 382">
                    <a:extLst>
                      <a:ext uri="{FF2B5EF4-FFF2-40B4-BE49-F238E27FC236}">
                        <a16:creationId xmlns:a16="http://schemas.microsoft.com/office/drawing/2014/main" id="{738B3960-8501-277B-E17C-C955F34AAB7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65" name="Group 364">
                <a:extLst>
                  <a:ext uri="{FF2B5EF4-FFF2-40B4-BE49-F238E27FC236}">
                    <a16:creationId xmlns:a16="http://schemas.microsoft.com/office/drawing/2014/main" id="{F8A8DE19-68C5-FA86-770F-88516B17DE1A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366" name="Rectangle 365">
                  <a:extLst>
                    <a:ext uri="{FF2B5EF4-FFF2-40B4-BE49-F238E27FC236}">
                      <a16:creationId xmlns:a16="http://schemas.microsoft.com/office/drawing/2014/main" id="{5896B791-1A3B-760E-2FDF-BDB2C6630368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7" name="Rectangle 366">
                  <a:extLst>
                    <a:ext uri="{FF2B5EF4-FFF2-40B4-BE49-F238E27FC236}">
                      <a16:creationId xmlns:a16="http://schemas.microsoft.com/office/drawing/2014/main" id="{184B396B-0AD6-D1CF-34E7-2732FE10B1C8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Rectangle 367">
                  <a:extLst>
                    <a:ext uri="{FF2B5EF4-FFF2-40B4-BE49-F238E27FC236}">
                      <a16:creationId xmlns:a16="http://schemas.microsoft.com/office/drawing/2014/main" id="{3C7A4D01-D0E7-3B75-F775-1351C410BB32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Rectangle 368">
                  <a:extLst>
                    <a:ext uri="{FF2B5EF4-FFF2-40B4-BE49-F238E27FC236}">
                      <a16:creationId xmlns:a16="http://schemas.microsoft.com/office/drawing/2014/main" id="{8351B77C-069D-439B-152A-7E1F8F351878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Rectangle 369">
                  <a:extLst>
                    <a:ext uri="{FF2B5EF4-FFF2-40B4-BE49-F238E27FC236}">
                      <a16:creationId xmlns:a16="http://schemas.microsoft.com/office/drawing/2014/main" id="{EB24ACEC-AA16-D1F9-2403-E5E92EED9648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Rectangle 370">
                  <a:extLst>
                    <a:ext uri="{FF2B5EF4-FFF2-40B4-BE49-F238E27FC236}">
                      <a16:creationId xmlns:a16="http://schemas.microsoft.com/office/drawing/2014/main" id="{E39804E4-3822-1F03-A47B-3B7302A7605C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Rectangle 371">
                  <a:extLst>
                    <a:ext uri="{FF2B5EF4-FFF2-40B4-BE49-F238E27FC236}">
                      <a16:creationId xmlns:a16="http://schemas.microsoft.com/office/drawing/2014/main" id="{B4D229B6-FFAF-7E18-5FDF-B5F9D52726D5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Rectangle 372">
                  <a:extLst>
                    <a:ext uri="{FF2B5EF4-FFF2-40B4-BE49-F238E27FC236}">
                      <a16:creationId xmlns:a16="http://schemas.microsoft.com/office/drawing/2014/main" id="{AFDAA763-160B-9E4C-95E7-52F4D9BF851A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98" name="Group 397">
              <a:extLst>
                <a:ext uri="{FF2B5EF4-FFF2-40B4-BE49-F238E27FC236}">
                  <a16:creationId xmlns:a16="http://schemas.microsoft.com/office/drawing/2014/main" id="{0F91E4BC-F659-88A2-6C26-0D36F20C2423}"/>
                </a:ext>
              </a:extLst>
            </p:cNvPr>
            <p:cNvGrpSpPr/>
            <p:nvPr/>
          </p:nvGrpSpPr>
          <p:grpSpPr>
            <a:xfrm>
              <a:off x="2254341" y="5718502"/>
              <a:ext cx="353084" cy="70185"/>
              <a:chOff x="8056188" y="5806349"/>
              <a:chExt cx="574030" cy="119279"/>
            </a:xfrm>
          </p:grpSpPr>
          <p:grpSp>
            <p:nvGrpSpPr>
              <p:cNvPr id="399" name="Group 398">
                <a:extLst>
                  <a:ext uri="{FF2B5EF4-FFF2-40B4-BE49-F238E27FC236}">
                    <a16:creationId xmlns:a16="http://schemas.microsoft.com/office/drawing/2014/main" id="{8F9D0328-E062-EC06-F34B-52538FE0B389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88" y="5806349"/>
                <a:ext cx="570202" cy="119279"/>
                <a:chOff x="1957457" y="2130277"/>
                <a:chExt cx="1147530" cy="240050"/>
              </a:xfrm>
            </p:grpSpPr>
            <p:grpSp>
              <p:nvGrpSpPr>
                <p:cNvPr id="409" name="Group 408">
                  <a:extLst>
                    <a:ext uri="{FF2B5EF4-FFF2-40B4-BE49-F238E27FC236}">
                      <a16:creationId xmlns:a16="http://schemas.microsoft.com/office/drawing/2014/main" id="{8FC91BDD-E459-F3CA-1D81-9F4A5917E669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431" name="Oval 430">
                    <a:extLst>
                      <a:ext uri="{FF2B5EF4-FFF2-40B4-BE49-F238E27FC236}">
                        <a16:creationId xmlns:a16="http://schemas.microsoft.com/office/drawing/2014/main" id="{FA6BB1A1-21EF-A4D1-C7EA-8961C3107B4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2" name="Rectangle 431">
                    <a:extLst>
                      <a:ext uri="{FF2B5EF4-FFF2-40B4-BE49-F238E27FC236}">
                        <a16:creationId xmlns:a16="http://schemas.microsoft.com/office/drawing/2014/main" id="{11376816-BA73-0E7F-1C7D-3B54779B0D1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0" name="Group 409">
                  <a:extLst>
                    <a:ext uri="{FF2B5EF4-FFF2-40B4-BE49-F238E27FC236}">
                      <a16:creationId xmlns:a16="http://schemas.microsoft.com/office/drawing/2014/main" id="{B3E8652F-E868-F455-4C61-1AF834927AF8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429" name="Oval 428">
                    <a:extLst>
                      <a:ext uri="{FF2B5EF4-FFF2-40B4-BE49-F238E27FC236}">
                        <a16:creationId xmlns:a16="http://schemas.microsoft.com/office/drawing/2014/main" id="{52932B7A-29C9-1B8D-133C-F2590CAF021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0" name="Rectangle 429">
                    <a:extLst>
                      <a:ext uri="{FF2B5EF4-FFF2-40B4-BE49-F238E27FC236}">
                        <a16:creationId xmlns:a16="http://schemas.microsoft.com/office/drawing/2014/main" id="{B7AB27BD-C2B3-3C08-C758-147AD1678C1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1" name="Group 410">
                  <a:extLst>
                    <a:ext uri="{FF2B5EF4-FFF2-40B4-BE49-F238E27FC236}">
                      <a16:creationId xmlns:a16="http://schemas.microsoft.com/office/drawing/2014/main" id="{8324C53D-71EB-3FBF-E30E-7C0D89FF0A72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427" name="Oval 426">
                    <a:extLst>
                      <a:ext uri="{FF2B5EF4-FFF2-40B4-BE49-F238E27FC236}">
                        <a16:creationId xmlns:a16="http://schemas.microsoft.com/office/drawing/2014/main" id="{175768AF-F945-ED54-CAD1-8E9E2A0B7B9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8" name="Rectangle 427">
                    <a:extLst>
                      <a:ext uri="{FF2B5EF4-FFF2-40B4-BE49-F238E27FC236}">
                        <a16:creationId xmlns:a16="http://schemas.microsoft.com/office/drawing/2014/main" id="{DFF366A0-2615-95D2-5468-38348129C9E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2" name="Group 411">
                  <a:extLst>
                    <a:ext uri="{FF2B5EF4-FFF2-40B4-BE49-F238E27FC236}">
                      <a16:creationId xmlns:a16="http://schemas.microsoft.com/office/drawing/2014/main" id="{6E130693-BD7B-0909-8B03-744FEDF92F1E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425" name="Oval 424">
                    <a:extLst>
                      <a:ext uri="{FF2B5EF4-FFF2-40B4-BE49-F238E27FC236}">
                        <a16:creationId xmlns:a16="http://schemas.microsoft.com/office/drawing/2014/main" id="{992E1CAE-50A2-BA5C-3822-A6E1A46AC24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6" name="Rectangle 425">
                    <a:extLst>
                      <a:ext uri="{FF2B5EF4-FFF2-40B4-BE49-F238E27FC236}">
                        <a16:creationId xmlns:a16="http://schemas.microsoft.com/office/drawing/2014/main" id="{C8E28589-ECF6-6B7D-481E-1C1E8F32328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3" name="Group 412">
                  <a:extLst>
                    <a:ext uri="{FF2B5EF4-FFF2-40B4-BE49-F238E27FC236}">
                      <a16:creationId xmlns:a16="http://schemas.microsoft.com/office/drawing/2014/main" id="{98E04C01-0207-8C51-C70C-0D2A3E1D6638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423" name="Oval 422">
                    <a:extLst>
                      <a:ext uri="{FF2B5EF4-FFF2-40B4-BE49-F238E27FC236}">
                        <a16:creationId xmlns:a16="http://schemas.microsoft.com/office/drawing/2014/main" id="{ED125CA1-D38C-493A-D29E-1F0A09D3535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4" name="Rectangle 423">
                    <a:extLst>
                      <a:ext uri="{FF2B5EF4-FFF2-40B4-BE49-F238E27FC236}">
                        <a16:creationId xmlns:a16="http://schemas.microsoft.com/office/drawing/2014/main" id="{DEA93C45-DDC2-F203-4D16-D96878B3802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4" name="Group 413">
                  <a:extLst>
                    <a:ext uri="{FF2B5EF4-FFF2-40B4-BE49-F238E27FC236}">
                      <a16:creationId xmlns:a16="http://schemas.microsoft.com/office/drawing/2014/main" id="{D9A602F0-0A02-C38A-0B7F-F5CB27B43C87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421" name="Oval 420">
                    <a:extLst>
                      <a:ext uri="{FF2B5EF4-FFF2-40B4-BE49-F238E27FC236}">
                        <a16:creationId xmlns:a16="http://schemas.microsoft.com/office/drawing/2014/main" id="{CAA14F6C-E05E-ED36-9BA6-68B507BB85F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2" name="Rectangle 421">
                    <a:extLst>
                      <a:ext uri="{FF2B5EF4-FFF2-40B4-BE49-F238E27FC236}">
                        <a16:creationId xmlns:a16="http://schemas.microsoft.com/office/drawing/2014/main" id="{A6605967-9015-D926-71FA-D00839067D3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5" name="Group 414">
                  <a:extLst>
                    <a:ext uri="{FF2B5EF4-FFF2-40B4-BE49-F238E27FC236}">
                      <a16:creationId xmlns:a16="http://schemas.microsoft.com/office/drawing/2014/main" id="{8D9F66DC-CFC9-51BD-A0BB-0A26893EB6D7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419" name="Oval 418">
                    <a:extLst>
                      <a:ext uri="{FF2B5EF4-FFF2-40B4-BE49-F238E27FC236}">
                        <a16:creationId xmlns:a16="http://schemas.microsoft.com/office/drawing/2014/main" id="{D72D39B2-6850-6190-59B5-7BE188D94D6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0" name="Rectangle 419">
                    <a:extLst>
                      <a:ext uri="{FF2B5EF4-FFF2-40B4-BE49-F238E27FC236}">
                        <a16:creationId xmlns:a16="http://schemas.microsoft.com/office/drawing/2014/main" id="{F9C02AD4-755E-0F96-0997-68920B7D98E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6" name="Group 415">
                  <a:extLst>
                    <a:ext uri="{FF2B5EF4-FFF2-40B4-BE49-F238E27FC236}">
                      <a16:creationId xmlns:a16="http://schemas.microsoft.com/office/drawing/2014/main" id="{06830675-C099-329E-9566-CA77769739F2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417" name="Oval 416">
                    <a:extLst>
                      <a:ext uri="{FF2B5EF4-FFF2-40B4-BE49-F238E27FC236}">
                        <a16:creationId xmlns:a16="http://schemas.microsoft.com/office/drawing/2014/main" id="{931EEF21-85B4-9B6F-E621-75A2254AA2B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8" name="Rectangle 417">
                    <a:extLst>
                      <a:ext uri="{FF2B5EF4-FFF2-40B4-BE49-F238E27FC236}">
                        <a16:creationId xmlns:a16="http://schemas.microsoft.com/office/drawing/2014/main" id="{CE6A54FE-16E2-611C-968B-8DB3B3CA3A3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00" name="Group 399">
                <a:extLst>
                  <a:ext uri="{FF2B5EF4-FFF2-40B4-BE49-F238E27FC236}">
                    <a16:creationId xmlns:a16="http://schemas.microsoft.com/office/drawing/2014/main" id="{FA79878D-EED5-D8C3-6C42-D24E736317D7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401" name="Rectangle 400">
                  <a:extLst>
                    <a:ext uri="{FF2B5EF4-FFF2-40B4-BE49-F238E27FC236}">
                      <a16:creationId xmlns:a16="http://schemas.microsoft.com/office/drawing/2014/main" id="{6409AAD3-5512-224E-8109-216351E87244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2" name="Rectangle 401">
                  <a:extLst>
                    <a:ext uri="{FF2B5EF4-FFF2-40B4-BE49-F238E27FC236}">
                      <a16:creationId xmlns:a16="http://schemas.microsoft.com/office/drawing/2014/main" id="{B5A10496-6EFA-D621-E29B-F93C209FF96D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3" name="Rectangle 402">
                  <a:extLst>
                    <a:ext uri="{FF2B5EF4-FFF2-40B4-BE49-F238E27FC236}">
                      <a16:creationId xmlns:a16="http://schemas.microsoft.com/office/drawing/2014/main" id="{F113F62D-D916-9E18-2E00-20CA46259531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4" name="Rectangle 403">
                  <a:extLst>
                    <a:ext uri="{FF2B5EF4-FFF2-40B4-BE49-F238E27FC236}">
                      <a16:creationId xmlns:a16="http://schemas.microsoft.com/office/drawing/2014/main" id="{4597DDCB-70E1-9E57-D490-8248B85BAFB4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5" name="Rectangle 404">
                  <a:extLst>
                    <a:ext uri="{FF2B5EF4-FFF2-40B4-BE49-F238E27FC236}">
                      <a16:creationId xmlns:a16="http://schemas.microsoft.com/office/drawing/2014/main" id="{4A040180-1607-E735-399F-2AF17AF3DBEF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6" name="Rectangle 405">
                  <a:extLst>
                    <a:ext uri="{FF2B5EF4-FFF2-40B4-BE49-F238E27FC236}">
                      <a16:creationId xmlns:a16="http://schemas.microsoft.com/office/drawing/2014/main" id="{7D0607C1-B469-BDBE-FBC9-2DAF014D2340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7" name="Rectangle 406">
                  <a:extLst>
                    <a:ext uri="{FF2B5EF4-FFF2-40B4-BE49-F238E27FC236}">
                      <a16:creationId xmlns:a16="http://schemas.microsoft.com/office/drawing/2014/main" id="{126DA1D4-DA49-E948-3AA0-CC6AEC7D862D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8" name="Rectangle 407">
                  <a:extLst>
                    <a:ext uri="{FF2B5EF4-FFF2-40B4-BE49-F238E27FC236}">
                      <a16:creationId xmlns:a16="http://schemas.microsoft.com/office/drawing/2014/main" id="{D23A9E7E-52ED-5DD5-8FE1-EA4A9E563509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58" name="Group 757">
              <a:extLst>
                <a:ext uri="{FF2B5EF4-FFF2-40B4-BE49-F238E27FC236}">
                  <a16:creationId xmlns:a16="http://schemas.microsoft.com/office/drawing/2014/main" id="{C3DB7102-9AE0-59B6-20D7-451381F2727F}"/>
                </a:ext>
              </a:extLst>
            </p:cNvPr>
            <p:cNvGrpSpPr/>
            <p:nvPr/>
          </p:nvGrpSpPr>
          <p:grpSpPr>
            <a:xfrm>
              <a:off x="3137213" y="5718768"/>
              <a:ext cx="353084" cy="70185"/>
              <a:chOff x="8056188" y="5806349"/>
              <a:chExt cx="574030" cy="119279"/>
            </a:xfrm>
          </p:grpSpPr>
          <p:grpSp>
            <p:nvGrpSpPr>
              <p:cNvPr id="759" name="Group 758">
                <a:extLst>
                  <a:ext uri="{FF2B5EF4-FFF2-40B4-BE49-F238E27FC236}">
                    <a16:creationId xmlns:a16="http://schemas.microsoft.com/office/drawing/2014/main" id="{5E2B2298-DAD1-50A3-FDB7-4AE22EDDDD10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88" y="5806349"/>
                <a:ext cx="570202" cy="119279"/>
                <a:chOff x="1957457" y="2130277"/>
                <a:chExt cx="1147530" cy="240050"/>
              </a:xfrm>
            </p:grpSpPr>
            <p:grpSp>
              <p:nvGrpSpPr>
                <p:cNvPr id="776" name="Group 775">
                  <a:extLst>
                    <a:ext uri="{FF2B5EF4-FFF2-40B4-BE49-F238E27FC236}">
                      <a16:creationId xmlns:a16="http://schemas.microsoft.com/office/drawing/2014/main" id="{16BE38D9-C385-70F8-9E71-277464F17FA1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806" name="Oval 805">
                    <a:extLst>
                      <a:ext uri="{FF2B5EF4-FFF2-40B4-BE49-F238E27FC236}">
                        <a16:creationId xmlns:a16="http://schemas.microsoft.com/office/drawing/2014/main" id="{2B4BFA44-D65A-50CF-8507-6A532884A6B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7" name="Rectangle 806">
                    <a:extLst>
                      <a:ext uri="{FF2B5EF4-FFF2-40B4-BE49-F238E27FC236}">
                        <a16:creationId xmlns:a16="http://schemas.microsoft.com/office/drawing/2014/main" id="{2D515890-A553-D2A6-0DF0-D50120FE09A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77" name="Group 776">
                  <a:extLst>
                    <a:ext uri="{FF2B5EF4-FFF2-40B4-BE49-F238E27FC236}">
                      <a16:creationId xmlns:a16="http://schemas.microsoft.com/office/drawing/2014/main" id="{EF01D45D-EFF3-264D-2692-F306B9571AC8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804" name="Oval 803">
                    <a:extLst>
                      <a:ext uri="{FF2B5EF4-FFF2-40B4-BE49-F238E27FC236}">
                        <a16:creationId xmlns:a16="http://schemas.microsoft.com/office/drawing/2014/main" id="{1467F23C-0318-D6A1-5F80-8486BC9EBE0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5" name="Rectangle 804">
                    <a:extLst>
                      <a:ext uri="{FF2B5EF4-FFF2-40B4-BE49-F238E27FC236}">
                        <a16:creationId xmlns:a16="http://schemas.microsoft.com/office/drawing/2014/main" id="{7CD60489-634F-8C4B-541D-A1EDD8DCE66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78" name="Group 777">
                  <a:extLst>
                    <a:ext uri="{FF2B5EF4-FFF2-40B4-BE49-F238E27FC236}">
                      <a16:creationId xmlns:a16="http://schemas.microsoft.com/office/drawing/2014/main" id="{E136AFA9-6F00-3E4F-5D6B-D4A9C0D10DB9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802" name="Oval 801">
                    <a:extLst>
                      <a:ext uri="{FF2B5EF4-FFF2-40B4-BE49-F238E27FC236}">
                        <a16:creationId xmlns:a16="http://schemas.microsoft.com/office/drawing/2014/main" id="{4904CACF-2C32-58C4-6873-2F49C6D4662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3" name="Rectangle 802">
                    <a:extLst>
                      <a:ext uri="{FF2B5EF4-FFF2-40B4-BE49-F238E27FC236}">
                        <a16:creationId xmlns:a16="http://schemas.microsoft.com/office/drawing/2014/main" id="{6DCC5420-6543-ACF7-64E3-2B955D37A83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79" name="Group 778">
                  <a:extLst>
                    <a:ext uri="{FF2B5EF4-FFF2-40B4-BE49-F238E27FC236}">
                      <a16:creationId xmlns:a16="http://schemas.microsoft.com/office/drawing/2014/main" id="{AA1D4553-CA2D-5432-D933-DDB2E202F53E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800" name="Oval 799">
                    <a:extLst>
                      <a:ext uri="{FF2B5EF4-FFF2-40B4-BE49-F238E27FC236}">
                        <a16:creationId xmlns:a16="http://schemas.microsoft.com/office/drawing/2014/main" id="{6B6869F9-A01D-6C20-AAAE-39D8A3CA760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1" name="Rectangle 800">
                    <a:extLst>
                      <a:ext uri="{FF2B5EF4-FFF2-40B4-BE49-F238E27FC236}">
                        <a16:creationId xmlns:a16="http://schemas.microsoft.com/office/drawing/2014/main" id="{6073BA83-AB1E-165C-3821-B2268601D2B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80" name="Group 779">
                  <a:extLst>
                    <a:ext uri="{FF2B5EF4-FFF2-40B4-BE49-F238E27FC236}">
                      <a16:creationId xmlns:a16="http://schemas.microsoft.com/office/drawing/2014/main" id="{7752835A-E03B-D3CF-8654-9F763A16D79A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798" name="Oval 797">
                    <a:extLst>
                      <a:ext uri="{FF2B5EF4-FFF2-40B4-BE49-F238E27FC236}">
                        <a16:creationId xmlns:a16="http://schemas.microsoft.com/office/drawing/2014/main" id="{58F4CB64-6B04-C992-6121-135DCAE96E9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9" name="Rectangle 798">
                    <a:extLst>
                      <a:ext uri="{FF2B5EF4-FFF2-40B4-BE49-F238E27FC236}">
                        <a16:creationId xmlns:a16="http://schemas.microsoft.com/office/drawing/2014/main" id="{4347AE6E-EF71-2373-0BE2-F759493FD41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81" name="Group 780">
                  <a:extLst>
                    <a:ext uri="{FF2B5EF4-FFF2-40B4-BE49-F238E27FC236}">
                      <a16:creationId xmlns:a16="http://schemas.microsoft.com/office/drawing/2014/main" id="{8065D0EA-646C-7293-C445-2D56ED253AA9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788" name="Oval 787">
                    <a:extLst>
                      <a:ext uri="{FF2B5EF4-FFF2-40B4-BE49-F238E27FC236}">
                        <a16:creationId xmlns:a16="http://schemas.microsoft.com/office/drawing/2014/main" id="{E65A8048-4E8D-840F-799F-C2AB8D263F5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7" name="Rectangle 796">
                    <a:extLst>
                      <a:ext uri="{FF2B5EF4-FFF2-40B4-BE49-F238E27FC236}">
                        <a16:creationId xmlns:a16="http://schemas.microsoft.com/office/drawing/2014/main" id="{8AB5809C-9990-A10B-D119-AD52D496DF6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82" name="Group 781">
                  <a:extLst>
                    <a:ext uri="{FF2B5EF4-FFF2-40B4-BE49-F238E27FC236}">
                      <a16:creationId xmlns:a16="http://schemas.microsoft.com/office/drawing/2014/main" id="{BB0B5B81-6EDC-8AF6-2C85-C1EC1ACB1979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786" name="Oval 785">
                    <a:extLst>
                      <a:ext uri="{FF2B5EF4-FFF2-40B4-BE49-F238E27FC236}">
                        <a16:creationId xmlns:a16="http://schemas.microsoft.com/office/drawing/2014/main" id="{3080CEA4-F5C4-06D2-9E37-33EFCB6AD78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7" name="Rectangle 786">
                    <a:extLst>
                      <a:ext uri="{FF2B5EF4-FFF2-40B4-BE49-F238E27FC236}">
                        <a16:creationId xmlns:a16="http://schemas.microsoft.com/office/drawing/2014/main" id="{73D524E2-50A1-CE67-DF89-C9E935BE5CD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83" name="Group 782">
                  <a:extLst>
                    <a:ext uri="{FF2B5EF4-FFF2-40B4-BE49-F238E27FC236}">
                      <a16:creationId xmlns:a16="http://schemas.microsoft.com/office/drawing/2014/main" id="{1C3D265A-B5A6-0FF2-B036-D27A500E45CA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784" name="Oval 783">
                    <a:extLst>
                      <a:ext uri="{FF2B5EF4-FFF2-40B4-BE49-F238E27FC236}">
                        <a16:creationId xmlns:a16="http://schemas.microsoft.com/office/drawing/2014/main" id="{D2438921-FBFA-BBB0-E96A-D694EB66FE7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5" name="Rectangle 784">
                    <a:extLst>
                      <a:ext uri="{FF2B5EF4-FFF2-40B4-BE49-F238E27FC236}">
                        <a16:creationId xmlns:a16="http://schemas.microsoft.com/office/drawing/2014/main" id="{7BC19962-F233-A949-7E8C-1718A379BA4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61" name="Group 760">
                <a:extLst>
                  <a:ext uri="{FF2B5EF4-FFF2-40B4-BE49-F238E27FC236}">
                    <a16:creationId xmlns:a16="http://schemas.microsoft.com/office/drawing/2014/main" id="{9AAF1F76-3936-35AE-7BF2-0FA46CE0DB8E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762" name="Rectangle 761">
                  <a:extLst>
                    <a:ext uri="{FF2B5EF4-FFF2-40B4-BE49-F238E27FC236}">
                      <a16:creationId xmlns:a16="http://schemas.microsoft.com/office/drawing/2014/main" id="{083FAC1A-B3F3-F3F3-1719-E451D777E37B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5" name="Rectangle 764">
                  <a:extLst>
                    <a:ext uri="{FF2B5EF4-FFF2-40B4-BE49-F238E27FC236}">
                      <a16:creationId xmlns:a16="http://schemas.microsoft.com/office/drawing/2014/main" id="{26064825-DE28-1AA1-F1CB-96DB08CA3E6C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6" name="Rectangle 765">
                  <a:extLst>
                    <a:ext uri="{FF2B5EF4-FFF2-40B4-BE49-F238E27FC236}">
                      <a16:creationId xmlns:a16="http://schemas.microsoft.com/office/drawing/2014/main" id="{4D0B80C8-884E-0570-9A11-52410075E7CA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7" name="Rectangle 766">
                  <a:extLst>
                    <a:ext uri="{FF2B5EF4-FFF2-40B4-BE49-F238E27FC236}">
                      <a16:creationId xmlns:a16="http://schemas.microsoft.com/office/drawing/2014/main" id="{5C54F497-F3B5-B422-4060-6B383B5BFC3F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8" name="Rectangle 767">
                  <a:extLst>
                    <a:ext uri="{FF2B5EF4-FFF2-40B4-BE49-F238E27FC236}">
                      <a16:creationId xmlns:a16="http://schemas.microsoft.com/office/drawing/2014/main" id="{272D1C78-4FDA-983A-E2E8-71A8F1E55EB5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9" name="Rectangle 768">
                  <a:extLst>
                    <a:ext uri="{FF2B5EF4-FFF2-40B4-BE49-F238E27FC236}">
                      <a16:creationId xmlns:a16="http://schemas.microsoft.com/office/drawing/2014/main" id="{95A47A29-BB20-66ED-B3A5-CABB032A5213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1" name="Rectangle 770">
                  <a:extLst>
                    <a:ext uri="{FF2B5EF4-FFF2-40B4-BE49-F238E27FC236}">
                      <a16:creationId xmlns:a16="http://schemas.microsoft.com/office/drawing/2014/main" id="{22886E97-5A92-8C31-E5D7-00FA3944018A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2" name="Rectangle 771">
                  <a:extLst>
                    <a:ext uri="{FF2B5EF4-FFF2-40B4-BE49-F238E27FC236}">
                      <a16:creationId xmlns:a16="http://schemas.microsoft.com/office/drawing/2014/main" id="{AE15EB98-2D5C-37B0-98F2-B264645146DF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08" name="Group 807">
              <a:extLst>
                <a:ext uri="{FF2B5EF4-FFF2-40B4-BE49-F238E27FC236}">
                  <a16:creationId xmlns:a16="http://schemas.microsoft.com/office/drawing/2014/main" id="{E8801272-6E01-886D-A903-27055E4B431D}"/>
                </a:ext>
              </a:extLst>
            </p:cNvPr>
            <p:cNvGrpSpPr/>
            <p:nvPr/>
          </p:nvGrpSpPr>
          <p:grpSpPr>
            <a:xfrm>
              <a:off x="3869718" y="5718719"/>
              <a:ext cx="353084" cy="70185"/>
              <a:chOff x="8056188" y="5806349"/>
              <a:chExt cx="574030" cy="119279"/>
            </a:xfrm>
          </p:grpSpPr>
          <p:grpSp>
            <p:nvGrpSpPr>
              <p:cNvPr id="809" name="Group 808">
                <a:extLst>
                  <a:ext uri="{FF2B5EF4-FFF2-40B4-BE49-F238E27FC236}">
                    <a16:creationId xmlns:a16="http://schemas.microsoft.com/office/drawing/2014/main" id="{B51438CB-CDEC-2262-626F-4BFA47BC48C4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88" y="5806349"/>
                <a:ext cx="570202" cy="119279"/>
                <a:chOff x="1957457" y="2130277"/>
                <a:chExt cx="1147530" cy="240050"/>
              </a:xfrm>
            </p:grpSpPr>
            <p:grpSp>
              <p:nvGrpSpPr>
                <p:cNvPr id="819" name="Group 818">
                  <a:extLst>
                    <a:ext uri="{FF2B5EF4-FFF2-40B4-BE49-F238E27FC236}">
                      <a16:creationId xmlns:a16="http://schemas.microsoft.com/office/drawing/2014/main" id="{0D6B1885-F937-7AD8-B23B-5352EB658E94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832" name="Oval 831">
                    <a:extLst>
                      <a:ext uri="{FF2B5EF4-FFF2-40B4-BE49-F238E27FC236}">
                        <a16:creationId xmlns:a16="http://schemas.microsoft.com/office/drawing/2014/main" id="{C0EFEC98-B5A3-332A-B044-403A241675C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3" name="Rectangle 832">
                    <a:extLst>
                      <a:ext uri="{FF2B5EF4-FFF2-40B4-BE49-F238E27FC236}">
                        <a16:creationId xmlns:a16="http://schemas.microsoft.com/office/drawing/2014/main" id="{3E7FAD98-CA3C-E8B4-87DB-9E5184329B8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20" name="Group 819">
                  <a:extLst>
                    <a:ext uri="{FF2B5EF4-FFF2-40B4-BE49-F238E27FC236}">
                      <a16:creationId xmlns:a16="http://schemas.microsoft.com/office/drawing/2014/main" id="{B6CBEAF4-A46A-A0E8-498C-A55EDAD7C923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446" name="Oval 445">
                    <a:extLst>
                      <a:ext uri="{FF2B5EF4-FFF2-40B4-BE49-F238E27FC236}">
                        <a16:creationId xmlns:a16="http://schemas.microsoft.com/office/drawing/2014/main" id="{EB22FA1A-B455-4CF6-3E9B-553EF0FA46A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7" name="Rectangle 446">
                    <a:extLst>
                      <a:ext uri="{FF2B5EF4-FFF2-40B4-BE49-F238E27FC236}">
                        <a16:creationId xmlns:a16="http://schemas.microsoft.com/office/drawing/2014/main" id="{35DE29DF-CAD1-25A3-98C4-53A7DE6182E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21" name="Group 820">
                  <a:extLst>
                    <a:ext uri="{FF2B5EF4-FFF2-40B4-BE49-F238E27FC236}">
                      <a16:creationId xmlns:a16="http://schemas.microsoft.com/office/drawing/2014/main" id="{D3A9FEDA-AAE3-A4AD-8460-91C8CCF46C15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444" name="Oval 443">
                    <a:extLst>
                      <a:ext uri="{FF2B5EF4-FFF2-40B4-BE49-F238E27FC236}">
                        <a16:creationId xmlns:a16="http://schemas.microsoft.com/office/drawing/2014/main" id="{993D3568-086F-42B5-F917-5982D4EB281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5" name="Rectangle 444">
                    <a:extLst>
                      <a:ext uri="{FF2B5EF4-FFF2-40B4-BE49-F238E27FC236}">
                        <a16:creationId xmlns:a16="http://schemas.microsoft.com/office/drawing/2014/main" id="{DB292D62-12FC-87BE-C0BA-7F4AA858608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22" name="Group 821">
                  <a:extLst>
                    <a:ext uri="{FF2B5EF4-FFF2-40B4-BE49-F238E27FC236}">
                      <a16:creationId xmlns:a16="http://schemas.microsoft.com/office/drawing/2014/main" id="{BFB35F04-97DB-A559-9B95-E4BC5FCE13C6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442" name="Oval 441">
                    <a:extLst>
                      <a:ext uri="{FF2B5EF4-FFF2-40B4-BE49-F238E27FC236}">
                        <a16:creationId xmlns:a16="http://schemas.microsoft.com/office/drawing/2014/main" id="{6C7DBC9A-CA12-1DFD-01F5-4BEE817E924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3" name="Rectangle 442">
                    <a:extLst>
                      <a:ext uri="{FF2B5EF4-FFF2-40B4-BE49-F238E27FC236}">
                        <a16:creationId xmlns:a16="http://schemas.microsoft.com/office/drawing/2014/main" id="{A5140B78-CD9C-FF10-87E7-82E5801A1F3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23" name="Group 822">
                  <a:extLst>
                    <a:ext uri="{FF2B5EF4-FFF2-40B4-BE49-F238E27FC236}">
                      <a16:creationId xmlns:a16="http://schemas.microsoft.com/office/drawing/2014/main" id="{D4CC6796-2449-ACDA-1E63-C533C9A56644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440" name="Oval 439">
                    <a:extLst>
                      <a:ext uri="{FF2B5EF4-FFF2-40B4-BE49-F238E27FC236}">
                        <a16:creationId xmlns:a16="http://schemas.microsoft.com/office/drawing/2014/main" id="{B7491394-3644-BFC7-B9D9-B77AC1B6379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1" name="Rectangle 440">
                    <a:extLst>
                      <a:ext uri="{FF2B5EF4-FFF2-40B4-BE49-F238E27FC236}">
                        <a16:creationId xmlns:a16="http://schemas.microsoft.com/office/drawing/2014/main" id="{D3FCB860-73D3-AD2E-9EFF-115DE487D6A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24" name="Group 823">
                  <a:extLst>
                    <a:ext uri="{FF2B5EF4-FFF2-40B4-BE49-F238E27FC236}">
                      <a16:creationId xmlns:a16="http://schemas.microsoft.com/office/drawing/2014/main" id="{8C63904C-E5CA-4A40-B0AC-DA78C9E6AAEA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831" name="Oval 830">
                    <a:extLst>
                      <a:ext uri="{FF2B5EF4-FFF2-40B4-BE49-F238E27FC236}">
                        <a16:creationId xmlns:a16="http://schemas.microsoft.com/office/drawing/2014/main" id="{8BF82896-48C2-BBC4-1B86-2777A499826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9" name="Rectangle 438">
                    <a:extLst>
                      <a:ext uri="{FF2B5EF4-FFF2-40B4-BE49-F238E27FC236}">
                        <a16:creationId xmlns:a16="http://schemas.microsoft.com/office/drawing/2014/main" id="{BA97FA89-F507-49F2-6245-1D62BA00115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25" name="Group 824">
                  <a:extLst>
                    <a:ext uri="{FF2B5EF4-FFF2-40B4-BE49-F238E27FC236}">
                      <a16:creationId xmlns:a16="http://schemas.microsoft.com/office/drawing/2014/main" id="{85033CA6-CC1A-3147-A524-72DB216EDAC1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829" name="Oval 828">
                    <a:extLst>
                      <a:ext uri="{FF2B5EF4-FFF2-40B4-BE49-F238E27FC236}">
                        <a16:creationId xmlns:a16="http://schemas.microsoft.com/office/drawing/2014/main" id="{8A337672-65B8-8DF8-ACF9-780D6E9D233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0" name="Rectangle 829">
                    <a:extLst>
                      <a:ext uri="{FF2B5EF4-FFF2-40B4-BE49-F238E27FC236}">
                        <a16:creationId xmlns:a16="http://schemas.microsoft.com/office/drawing/2014/main" id="{EAD341B6-D732-0245-0F51-67CB83E96AF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26" name="Group 825">
                  <a:extLst>
                    <a:ext uri="{FF2B5EF4-FFF2-40B4-BE49-F238E27FC236}">
                      <a16:creationId xmlns:a16="http://schemas.microsoft.com/office/drawing/2014/main" id="{0321B6D6-D05B-2443-8187-A1732B796304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827" name="Oval 826">
                    <a:extLst>
                      <a:ext uri="{FF2B5EF4-FFF2-40B4-BE49-F238E27FC236}">
                        <a16:creationId xmlns:a16="http://schemas.microsoft.com/office/drawing/2014/main" id="{9DDDB5B1-E9DA-6F60-4F19-6DA38851381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28" name="Rectangle 827">
                    <a:extLst>
                      <a:ext uri="{FF2B5EF4-FFF2-40B4-BE49-F238E27FC236}">
                        <a16:creationId xmlns:a16="http://schemas.microsoft.com/office/drawing/2014/main" id="{52BBCD08-0AD7-364E-A9F7-27498AC07D2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10" name="Group 809">
                <a:extLst>
                  <a:ext uri="{FF2B5EF4-FFF2-40B4-BE49-F238E27FC236}">
                    <a16:creationId xmlns:a16="http://schemas.microsoft.com/office/drawing/2014/main" id="{D8C890CA-BF08-960F-1701-09E1D199B6BE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811" name="Rectangle 810">
                  <a:extLst>
                    <a:ext uri="{FF2B5EF4-FFF2-40B4-BE49-F238E27FC236}">
                      <a16:creationId xmlns:a16="http://schemas.microsoft.com/office/drawing/2014/main" id="{0173210C-DCED-A06A-0E2D-054DC63F021D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2" name="Rectangle 811">
                  <a:extLst>
                    <a:ext uri="{FF2B5EF4-FFF2-40B4-BE49-F238E27FC236}">
                      <a16:creationId xmlns:a16="http://schemas.microsoft.com/office/drawing/2014/main" id="{BC02F828-D12C-6D0A-EF45-E15240FF2BA9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3" name="Rectangle 812">
                  <a:extLst>
                    <a:ext uri="{FF2B5EF4-FFF2-40B4-BE49-F238E27FC236}">
                      <a16:creationId xmlns:a16="http://schemas.microsoft.com/office/drawing/2014/main" id="{9EC8C748-551B-3765-1031-E812AA9048CF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4" name="Rectangle 813">
                  <a:extLst>
                    <a:ext uri="{FF2B5EF4-FFF2-40B4-BE49-F238E27FC236}">
                      <a16:creationId xmlns:a16="http://schemas.microsoft.com/office/drawing/2014/main" id="{F0DA4E38-C744-DEC5-FAFA-16C05BB403FB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5" name="Rectangle 814">
                  <a:extLst>
                    <a:ext uri="{FF2B5EF4-FFF2-40B4-BE49-F238E27FC236}">
                      <a16:creationId xmlns:a16="http://schemas.microsoft.com/office/drawing/2014/main" id="{E1200BEA-EEE8-C525-41CD-DC77D47F7E0A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6" name="Rectangle 815">
                  <a:extLst>
                    <a:ext uri="{FF2B5EF4-FFF2-40B4-BE49-F238E27FC236}">
                      <a16:creationId xmlns:a16="http://schemas.microsoft.com/office/drawing/2014/main" id="{E1EA1E3F-384C-8A26-E7BC-AFDCF3F70ECA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7" name="Rectangle 816">
                  <a:extLst>
                    <a:ext uri="{FF2B5EF4-FFF2-40B4-BE49-F238E27FC236}">
                      <a16:creationId xmlns:a16="http://schemas.microsoft.com/office/drawing/2014/main" id="{1D9B7CFC-044E-E5C8-FE78-6D4787EB3A1B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8" name="Rectangle 817">
                  <a:extLst>
                    <a:ext uri="{FF2B5EF4-FFF2-40B4-BE49-F238E27FC236}">
                      <a16:creationId xmlns:a16="http://schemas.microsoft.com/office/drawing/2014/main" id="{3300B52F-8FEC-EDAB-C954-AC770B1D1D6D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34" name="Group 833">
              <a:extLst>
                <a:ext uri="{FF2B5EF4-FFF2-40B4-BE49-F238E27FC236}">
                  <a16:creationId xmlns:a16="http://schemas.microsoft.com/office/drawing/2014/main" id="{DEDF091E-BEA1-8E72-A40C-C7BFF2F154C0}"/>
                </a:ext>
              </a:extLst>
            </p:cNvPr>
            <p:cNvGrpSpPr/>
            <p:nvPr/>
          </p:nvGrpSpPr>
          <p:grpSpPr>
            <a:xfrm>
              <a:off x="4242949" y="5711712"/>
              <a:ext cx="353084" cy="70185"/>
              <a:chOff x="8056188" y="5806349"/>
              <a:chExt cx="574030" cy="119279"/>
            </a:xfrm>
          </p:grpSpPr>
          <p:grpSp>
            <p:nvGrpSpPr>
              <p:cNvPr id="835" name="Group 834">
                <a:extLst>
                  <a:ext uri="{FF2B5EF4-FFF2-40B4-BE49-F238E27FC236}">
                    <a16:creationId xmlns:a16="http://schemas.microsoft.com/office/drawing/2014/main" id="{90982857-8EC3-1B2F-026B-0A66EE6D054C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88" y="5806349"/>
                <a:ext cx="570202" cy="119279"/>
                <a:chOff x="1957457" y="2130277"/>
                <a:chExt cx="1147530" cy="240050"/>
              </a:xfrm>
            </p:grpSpPr>
            <p:grpSp>
              <p:nvGrpSpPr>
                <p:cNvPr id="845" name="Group 844">
                  <a:extLst>
                    <a:ext uri="{FF2B5EF4-FFF2-40B4-BE49-F238E27FC236}">
                      <a16:creationId xmlns:a16="http://schemas.microsoft.com/office/drawing/2014/main" id="{0B59B15D-78C4-D91F-4698-1CA7E6C212D6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867" name="Oval 866">
                    <a:extLst>
                      <a:ext uri="{FF2B5EF4-FFF2-40B4-BE49-F238E27FC236}">
                        <a16:creationId xmlns:a16="http://schemas.microsoft.com/office/drawing/2014/main" id="{491372EE-CAFB-E284-7985-E2AC2A4E97F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8" name="Rectangle 867">
                    <a:extLst>
                      <a:ext uri="{FF2B5EF4-FFF2-40B4-BE49-F238E27FC236}">
                        <a16:creationId xmlns:a16="http://schemas.microsoft.com/office/drawing/2014/main" id="{33644286-6299-308B-6739-B86B1B35971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46" name="Group 845">
                  <a:extLst>
                    <a:ext uri="{FF2B5EF4-FFF2-40B4-BE49-F238E27FC236}">
                      <a16:creationId xmlns:a16="http://schemas.microsoft.com/office/drawing/2014/main" id="{5E6DFB83-BB2F-089D-C71F-06CDE5FED407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865" name="Oval 864">
                    <a:extLst>
                      <a:ext uri="{FF2B5EF4-FFF2-40B4-BE49-F238E27FC236}">
                        <a16:creationId xmlns:a16="http://schemas.microsoft.com/office/drawing/2014/main" id="{0EBAFE81-A86B-9502-34E8-B2CDC4C48F9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6" name="Rectangle 865">
                    <a:extLst>
                      <a:ext uri="{FF2B5EF4-FFF2-40B4-BE49-F238E27FC236}">
                        <a16:creationId xmlns:a16="http://schemas.microsoft.com/office/drawing/2014/main" id="{7F7F96BA-4AB4-32F4-97E7-A36F8F34E9E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47" name="Group 846">
                  <a:extLst>
                    <a:ext uri="{FF2B5EF4-FFF2-40B4-BE49-F238E27FC236}">
                      <a16:creationId xmlns:a16="http://schemas.microsoft.com/office/drawing/2014/main" id="{A24CD194-9D46-CAC2-9AA2-0CE0B5ED4447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863" name="Oval 862">
                    <a:extLst>
                      <a:ext uri="{FF2B5EF4-FFF2-40B4-BE49-F238E27FC236}">
                        <a16:creationId xmlns:a16="http://schemas.microsoft.com/office/drawing/2014/main" id="{1367F8B3-C85E-C8AC-F98D-451707A44B8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4" name="Rectangle 863">
                    <a:extLst>
                      <a:ext uri="{FF2B5EF4-FFF2-40B4-BE49-F238E27FC236}">
                        <a16:creationId xmlns:a16="http://schemas.microsoft.com/office/drawing/2014/main" id="{444A2C1A-A58D-4C23-4CFE-A6A386EE06C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48" name="Group 847">
                  <a:extLst>
                    <a:ext uri="{FF2B5EF4-FFF2-40B4-BE49-F238E27FC236}">
                      <a16:creationId xmlns:a16="http://schemas.microsoft.com/office/drawing/2014/main" id="{3B95B06D-832B-E108-2AD6-87A85B5DBA9E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861" name="Oval 860">
                    <a:extLst>
                      <a:ext uri="{FF2B5EF4-FFF2-40B4-BE49-F238E27FC236}">
                        <a16:creationId xmlns:a16="http://schemas.microsoft.com/office/drawing/2014/main" id="{98E03C7A-986D-C810-D5F3-8303A830961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2" name="Rectangle 861">
                    <a:extLst>
                      <a:ext uri="{FF2B5EF4-FFF2-40B4-BE49-F238E27FC236}">
                        <a16:creationId xmlns:a16="http://schemas.microsoft.com/office/drawing/2014/main" id="{1C82550F-3420-D7FB-F5F7-89C1763832E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49" name="Group 848">
                  <a:extLst>
                    <a:ext uri="{FF2B5EF4-FFF2-40B4-BE49-F238E27FC236}">
                      <a16:creationId xmlns:a16="http://schemas.microsoft.com/office/drawing/2014/main" id="{AECA6344-5D6C-22E0-81B9-9483F7050487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859" name="Oval 858">
                    <a:extLst>
                      <a:ext uri="{FF2B5EF4-FFF2-40B4-BE49-F238E27FC236}">
                        <a16:creationId xmlns:a16="http://schemas.microsoft.com/office/drawing/2014/main" id="{C7A8B4EC-8259-1B1D-E604-D62F2614E4E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0" name="Rectangle 859">
                    <a:extLst>
                      <a:ext uri="{FF2B5EF4-FFF2-40B4-BE49-F238E27FC236}">
                        <a16:creationId xmlns:a16="http://schemas.microsoft.com/office/drawing/2014/main" id="{7E57E985-6AF2-683D-C17F-ADFFD2FA4E1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50" name="Group 849">
                  <a:extLst>
                    <a:ext uri="{FF2B5EF4-FFF2-40B4-BE49-F238E27FC236}">
                      <a16:creationId xmlns:a16="http://schemas.microsoft.com/office/drawing/2014/main" id="{C757E2F7-344C-395C-980A-02785FEF9C06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857" name="Oval 856">
                    <a:extLst>
                      <a:ext uri="{FF2B5EF4-FFF2-40B4-BE49-F238E27FC236}">
                        <a16:creationId xmlns:a16="http://schemas.microsoft.com/office/drawing/2014/main" id="{E19E6427-D858-B9CC-6235-E361F19818B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8" name="Rectangle 857">
                    <a:extLst>
                      <a:ext uri="{FF2B5EF4-FFF2-40B4-BE49-F238E27FC236}">
                        <a16:creationId xmlns:a16="http://schemas.microsoft.com/office/drawing/2014/main" id="{525E3206-F705-9ECF-0C30-D9F50F82D40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51" name="Group 850">
                  <a:extLst>
                    <a:ext uri="{FF2B5EF4-FFF2-40B4-BE49-F238E27FC236}">
                      <a16:creationId xmlns:a16="http://schemas.microsoft.com/office/drawing/2014/main" id="{7EE0CE05-372E-E922-DCBA-5B7EAC58A439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855" name="Oval 854">
                    <a:extLst>
                      <a:ext uri="{FF2B5EF4-FFF2-40B4-BE49-F238E27FC236}">
                        <a16:creationId xmlns:a16="http://schemas.microsoft.com/office/drawing/2014/main" id="{59FF62E8-DCF5-57BB-CC8E-96A4230741A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6" name="Rectangle 855">
                    <a:extLst>
                      <a:ext uri="{FF2B5EF4-FFF2-40B4-BE49-F238E27FC236}">
                        <a16:creationId xmlns:a16="http://schemas.microsoft.com/office/drawing/2014/main" id="{4AE69085-EF67-B1AE-019B-59AB2C841FB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52" name="Group 851">
                  <a:extLst>
                    <a:ext uri="{FF2B5EF4-FFF2-40B4-BE49-F238E27FC236}">
                      <a16:creationId xmlns:a16="http://schemas.microsoft.com/office/drawing/2014/main" id="{45F7C7E8-13B0-4386-FAFC-9A9591A5C595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853" name="Oval 852">
                    <a:extLst>
                      <a:ext uri="{FF2B5EF4-FFF2-40B4-BE49-F238E27FC236}">
                        <a16:creationId xmlns:a16="http://schemas.microsoft.com/office/drawing/2014/main" id="{6A4DCB10-C51A-1356-E60C-883441230EA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4" name="Rectangle 853">
                    <a:extLst>
                      <a:ext uri="{FF2B5EF4-FFF2-40B4-BE49-F238E27FC236}">
                        <a16:creationId xmlns:a16="http://schemas.microsoft.com/office/drawing/2014/main" id="{D1917A89-1101-702F-335E-C4C4AB65545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36" name="Group 835">
                <a:extLst>
                  <a:ext uri="{FF2B5EF4-FFF2-40B4-BE49-F238E27FC236}">
                    <a16:creationId xmlns:a16="http://schemas.microsoft.com/office/drawing/2014/main" id="{F6629544-1560-338A-7027-31580145FC9A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837" name="Rectangle 836">
                  <a:extLst>
                    <a:ext uri="{FF2B5EF4-FFF2-40B4-BE49-F238E27FC236}">
                      <a16:creationId xmlns:a16="http://schemas.microsoft.com/office/drawing/2014/main" id="{60753232-52E0-2461-051C-24984ECC04FA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8" name="Rectangle 837">
                  <a:extLst>
                    <a:ext uri="{FF2B5EF4-FFF2-40B4-BE49-F238E27FC236}">
                      <a16:creationId xmlns:a16="http://schemas.microsoft.com/office/drawing/2014/main" id="{7E80E61A-4A9D-4353-F6A4-517C2993E7E9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9" name="Rectangle 838">
                  <a:extLst>
                    <a:ext uri="{FF2B5EF4-FFF2-40B4-BE49-F238E27FC236}">
                      <a16:creationId xmlns:a16="http://schemas.microsoft.com/office/drawing/2014/main" id="{7F4D0ACE-84FC-6860-C02B-4B8A9089A57D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0" name="Rectangle 839">
                  <a:extLst>
                    <a:ext uri="{FF2B5EF4-FFF2-40B4-BE49-F238E27FC236}">
                      <a16:creationId xmlns:a16="http://schemas.microsoft.com/office/drawing/2014/main" id="{ABFCACFE-A56A-3C90-94D4-0C8B5128A9B4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1" name="Rectangle 840">
                  <a:extLst>
                    <a:ext uri="{FF2B5EF4-FFF2-40B4-BE49-F238E27FC236}">
                      <a16:creationId xmlns:a16="http://schemas.microsoft.com/office/drawing/2014/main" id="{18701E87-C4D4-ED41-3A4E-C2BC95C44C01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2" name="Rectangle 841">
                  <a:extLst>
                    <a:ext uri="{FF2B5EF4-FFF2-40B4-BE49-F238E27FC236}">
                      <a16:creationId xmlns:a16="http://schemas.microsoft.com/office/drawing/2014/main" id="{388921A6-7BB9-EB01-8CC3-43F0257C8EDC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3" name="Rectangle 842">
                  <a:extLst>
                    <a:ext uri="{FF2B5EF4-FFF2-40B4-BE49-F238E27FC236}">
                      <a16:creationId xmlns:a16="http://schemas.microsoft.com/office/drawing/2014/main" id="{0756AE29-DFA5-126E-D300-FDD44CC35F27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4" name="Rectangle 843">
                  <a:extLst>
                    <a:ext uri="{FF2B5EF4-FFF2-40B4-BE49-F238E27FC236}">
                      <a16:creationId xmlns:a16="http://schemas.microsoft.com/office/drawing/2014/main" id="{364593EF-8DDC-8E41-8C3E-D04D62D6E8D3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69" name="Group 868">
              <a:extLst>
                <a:ext uri="{FF2B5EF4-FFF2-40B4-BE49-F238E27FC236}">
                  <a16:creationId xmlns:a16="http://schemas.microsoft.com/office/drawing/2014/main" id="{26968A7B-82A1-FB80-ACD7-84B9F47AA0F5}"/>
                </a:ext>
              </a:extLst>
            </p:cNvPr>
            <p:cNvGrpSpPr/>
            <p:nvPr/>
          </p:nvGrpSpPr>
          <p:grpSpPr>
            <a:xfrm>
              <a:off x="4619868" y="5711807"/>
              <a:ext cx="353084" cy="70185"/>
              <a:chOff x="8056188" y="5806349"/>
              <a:chExt cx="574030" cy="119279"/>
            </a:xfrm>
          </p:grpSpPr>
          <p:grpSp>
            <p:nvGrpSpPr>
              <p:cNvPr id="870" name="Group 869">
                <a:extLst>
                  <a:ext uri="{FF2B5EF4-FFF2-40B4-BE49-F238E27FC236}">
                    <a16:creationId xmlns:a16="http://schemas.microsoft.com/office/drawing/2014/main" id="{13E36F04-A8E3-82C5-4894-33637309D851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88" y="5806349"/>
                <a:ext cx="570202" cy="119279"/>
                <a:chOff x="1957457" y="2130277"/>
                <a:chExt cx="1147530" cy="240050"/>
              </a:xfrm>
            </p:grpSpPr>
            <p:grpSp>
              <p:nvGrpSpPr>
                <p:cNvPr id="880" name="Group 879">
                  <a:extLst>
                    <a:ext uri="{FF2B5EF4-FFF2-40B4-BE49-F238E27FC236}">
                      <a16:creationId xmlns:a16="http://schemas.microsoft.com/office/drawing/2014/main" id="{FB55DE8B-C9A8-FCFB-BB94-0DBC38CB3A70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902" name="Oval 901">
                    <a:extLst>
                      <a:ext uri="{FF2B5EF4-FFF2-40B4-BE49-F238E27FC236}">
                        <a16:creationId xmlns:a16="http://schemas.microsoft.com/office/drawing/2014/main" id="{D8B09663-4059-3CB7-4A1B-DD29C9A0007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3" name="Rectangle 902">
                    <a:extLst>
                      <a:ext uri="{FF2B5EF4-FFF2-40B4-BE49-F238E27FC236}">
                        <a16:creationId xmlns:a16="http://schemas.microsoft.com/office/drawing/2014/main" id="{F03F6B93-1D31-745B-1BC9-512A09A7EA8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81" name="Group 880">
                  <a:extLst>
                    <a:ext uri="{FF2B5EF4-FFF2-40B4-BE49-F238E27FC236}">
                      <a16:creationId xmlns:a16="http://schemas.microsoft.com/office/drawing/2014/main" id="{CB0FC59F-6E77-2274-D299-D16A2B029258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900" name="Oval 899">
                    <a:extLst>
                      <a:ext uri="{FF2B5EF4-FFF2-40B4-BE49-F238E27FC236}">
                        <a16:creationId xmlns:a16="http://schemas.microsoft.com/office/drawing/2014/main" id="{6A91E7EA-A6F1-F740-C90E-EE3B404B9A6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1" name="Rectangle 900">
                    <a:extLst>
                      <a:ext uri="{FF2B5EF4-FFF2-40B4-BE49-F238E27FC236}">
                        <a16:creationId xmlns:a16="http://schemas.microsoft.com/office/drawing/2014/main" id="{F3969744-6039-2320-8762-BFB4D7A1503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82" name="Group 881">
                  <a:extLst>
                    <a:ext uri="{FF2B5EF4-FFF2-40B4-BE49-F238E27FC236}">
                      <a16:creationId xmlns:a16="http://schemas.microsoft.com/office/drawing/2014/main" id="{7124D701-CE67-F0BC-BA1C-6C725CD9BE88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898" name="Oval 897">
                    <a:extLst>
                      <a:ext uri="{FF2B5EF4-FFF2-40B4-BE49-F238E27FC236}">
                        <a16:creationId xmlns:a16="http://schemas.microsoft.com/office/drawing/2014/main" id="{53ADF098-BF82-390C-C093-3449479E2B6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9" name="Rectangle 898">
                    <a:extLst>
                      <a:ext uri="{FF2B5EF4-FFF2-40B4-BE49-F238E27FC236}">
                        <a16:creationId xmlns:a16="http://schemas.microsoft.com/office/drawing/2014/main" id="{0F340C12-7B64-1766-2D78-E02A2118EB7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83" name="Group 882">
                  <a:extLst>
                    <a:ext uri="{FF2B5EF4-FFF2-40B4-BE49-F238E27FC236}">
                      <a16:creationId xmlns:a16="http://schemas.microsoft.com/office/drawing/2014/main" id="{0740AE63-F3D8-055E-52C7-C3A91463C38C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896" name="Oval 895">
                    <a:extLst>
                      <a:ext uri="{FF2B5EF4-FFF2-40B4-BE49-F238E27FC236}">
                        <a16:creationId xmlns:a16="http://schemas.microsoft.com/office/drawing/2014/main" id="{89479EF4-B3F0-67F0-DC31-F8BD91EDAD0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7" name="Rectangle 896">
                    <a:extLst>
                      <a:ext uri="{FF2B5EF4-FFF2-40B4-BE49-F238E27FC236}">
                        <a16:creationId xmlns:a16="http://schemas.microsoft.com/office/drawing/2014/main" id="{6FD5C785-D41A-9662-0DEC-0C9684C6261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84" name="Group 883">
                  <a:extLst>
                    <a:ext uri="{FF2B5EF4-FFF2-40B4-BE49-F238E27FC236}">
                      <a16:creationId xmlns:a16="http://schemas.microsoft.com/office/drawing/2014/main" id="{9AC75206-58CA-FE05-28ED-E0D974FE621B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894" name="Oval 893">
                    <a:extLst>
                      <a:ext uri="{FF2B5EF4-FFF2-40B4-BE49-F238E27FC236}">
                        <a16:creationId xmlns:a16="http://schemas.microsoft.com/office/drawing/2014/main" id="{F323B5E4-B7CF-E469-B024-BA2D6A99E21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5" name="Rectangle 894">
                    <a:extLst>
                      <a:ext uri="{FF2B5EF4-FFF2-40B4-BE49-F238E27FC236}">
                        <a16:creationId xmlns:a16="http://schemas.microsoft.com/office/drawing/2014/main" id="{A80AF8A1-923C-D422-AC55-51F4A4C9F96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85" name="Group 884">
                  <a:extLst>
                    <a:ext uri="{FF2B5EF4-FFF2-40B4-BE49-F238E27FC236}">
                      <a16:creationId xmlns:a16="http://schemas.microsoft.com/office/drawing/2014/main" id="{C0EB6794-8FA0-95A1-F24D-516570A22E97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892" name="Oval 891">
                    <a:extLst>
                      <a:ext uri="{FF2B5EF4-FFF2-40B4-BE49-F238E27FC236}">
                        <a16:creationId xmlns:a16="http://schemas.microsoft.com/office/drawing/2014/main" id="{3A653DA2-0625-D3EB-F8E4-440AACAF7A8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3" name="Rectangle 892">
                    <a:extLst>
                      <a:ext uri="{FF2B5EF4-FFF2-40B4-BE49-F238E27FC236}">
                        <a16:creationId xmlns:a16="http://schemas.microsoft.com/office/drawing/2014/main" id="{CFC40235-DE2F-E71E-A30B-CEF6A983F25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86" name="Group 885">
                  <a:extLst>
                    <a:ext uri="{FF2B5EF4-FFF2-40B4-BE49-F238E27FC236}">
                      <a16:creationId xmlns:a16="http://schemas.microsoft.com/office/drawing/2014/main" id="{D3B611AF-F1AC-A75B-D1B2-315030F740DA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890" name="Oval 889">
                    <a:extLst>
                      <a:ext uri="{FF2B5EF4-FFF2-40B4-BE49-F238E27FC236}">
                        <a16:creationId xmlns:a16="http://schemas.microsoft.com/office/drawing/2014/main" id="{A7DBCDCB-2624-CFD3-A656-FC804E1FDC1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1" name="Rectangle 890">
                    <a:extLst>
                      <a:ext uri="{FF2B5EF4-FFF2-40B4-BE49-F238E27FC236}">
                        <a16:creationId xmlns:a16="http://schemas.microsoft.com/office/drawing/2014/main" id="{2D8DCC5A-0EFC-183E-9757-B3F796C0003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87" name="Group 886">
                  <a:extLst>
                    <a:ext uri="{FF2B5EF4-FFF2-40B4-BE49-F238E27FC236}">
                      <a16:creationId xmlns:a16="http://schemas.microsoft.com/office/drawing/2014/main" id="{8F7CBEEC-6DB8-F3C9-D93C-0C58D86CC228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888" name="Oval 887">
                    <a:extLst>
                      <a:ext uri="{FF2B5EF4-FFF2-40B4-BE49-F238E27FC236}">
                        <a16:creationId xmlns:a16="http://schemas.microsoft.com/office/drawing/2014/main" id="{C877B5F4-C3FE-4DC1-B797-5602722F28E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9" name="Rectangle 888">
                    <a:extLst>
                      <a:ext uri="{FF2B5EF4-FFF2-40B4-BE49-F238E27FC236}">
                        <a16:creationId xmlns:a16="http://schemas.microsoft.com/office/drawing/2014/main" id="{2C809482-ACFF-24FC-2FB3-227B6167776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71" name="Group 870">
                <a:extLst>
                  <a:ext uri="{FF2B5EF4-FFF2-40B4-BE49-F238E27FC236}">
                    <a16:creationId xmlns:a16="http://schemas.microsoft.com/office/drawing/2014/main" id="{F1231406-36A5-833A-5A78-1016785849AA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872" name="Rectangle 871">
                  <a:extLst>
                    <a:ext uri="{FF2B5EF4-FFF2-40B4-BE49-F238E27FC236}">
                      <a16:creationId xmlns:a16="http://schemas.microsoft.com/office/drawing/2014/main" id="{5B9CDAF3-E7C4-7FC5-2EB5-895C86933DBF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3" name="Rectangle 872">
                  <a:extLst>
                    <a:ext uri="{FF2B5EF4-FFF2-40B4-BE49-F238E27FC236}">
                      <a16:creationId xmlns:a16="http://schemas.microsoft.com/office/drawing/2014/main" id="{E00FE4E6-6999-91F7-2C8C-969C1019CB31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4" name="Rectangle 873">
                  <a:extLst>
                    <a:ext uri="{FF2B5EF4-FFF2-40B4-BE49-F238E27FC236}">
                      <a16:creationId xmlns:a16="http://schemas.microsoft.com/office/drawing/2014/main" id="{FAC46F06-BC5F-7C4B-6D28-38D807EE0A5C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5" name="Rectangle 874">
                  <a:extLst>
                    <a:ext uri="{FF2B5EF4-FFF2-40B4-BE49-F238E27FC236}">
                      <a16:creationId xmlns:a16="http://schemas.microsoft.com/office/drawing/2014/main" id="{B807CFFD-278E-F36E-5CB9-167B39E1E2E4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6" name="Rectangle 875">
                  <a:extLst>
                    <a:ext uri="{FF2B5EF4-FFF2-40B4-BE49-F238E27FC236}">
                      <a16:creationId xmlns:a16="http://schemas.microsoft.com/office/drawing/2014/main" id="{E6B22D8C-A660-3597-5FD6-B431C58257A1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7" name="Rectangle 876">
                  <a:extLst>
                    <a:ext uri="{FF2B5EF4-FFF2-40B4-BE49-F238E27FC236}">
                      <a16:creationId xmlns:a16="http://schemas.microsoft.com/office/drawing/2014/main" id="{7D9991FB-4918-D3A3-DC55-6BCE02528F5F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8" name="Rectangle 877">
                  <a:extLst>
                    <a:ext uri="{FF2B5EF4-FFF2-40B4-BE49-F238E27FC236}">
                      <a16:creationId xmlns:a16="http://schemas.microsoft.com/office/drawing/2014/main" id="{85A9CD4C-3331-157C-A84D-F605F8BF2BD7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9" name="Rectangle 878">
                  <a:extLst>
                    <a:ext uri="{FF2B5EF4-FFF2-40B4-BE49-F238E27FC236}">
                      <a16:creationId xmlns:a16="http://schemas.microsoft.com/office/drawing/2014/main" id="{CAC4C0C8-F6C9-D6DC-CC35-39EC2F403F33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904" name="Group 903">
              <a:extLst>
                <a:ext uri="{FF2B5EF4-FFF2-40B4-BE49-F238E27FC236}">
                  <a16:creationId xmlns:a16="http://schemas.microsoft.com/office/drawing/2014/main" id="{F304C713-7ABA-2B19-E455-21CF65F39F0A}"/>
                </a:ext>
              </a:extLst>
            </p:cNvPr>
            <p:cNvGrpSpPr/>
            <p:nvPr/>
          </p:nvGrpSpPr>
          <p:grpSpPr>
            <a:xfrm>
              <a:off x="4997259" y="5712662"/>
              <a:ext cx="353084" cy="70185"/>
              <a:chOff x="8056188" y="5806349"/>
              <a:chExt cx="574030" cy="119279"/>
            </a:xfrm>
          </p:grpSpPr>
          <p:grpSp>
            <p:nvGrpSpPr>
              <p:cNvPr id="905" name="Group 904">
                <a:extLst>
                  <a:ext uri="{FF2B5EF4-FFF2-40B4-BE49-F238E27FC236}">
                    <a16:creationId xmlns:a16="http://schemas.microsoft.com/office/drawing/2014/main" id="{8AA4C3F6-0FD7-9F23-6C43-52B917DB17AD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8056188" y="5806349"/>
                <a:ext cx="570202" cy="119279"/>
                <a:chOff x="1957457" y="2130277"/>
                <a:chExt cx="1147530" cy="240050"/>
              </a:xfrm>
            </p:grpSpPr>
            <p:grpSp>
              <p:nvGrpSpPr>
                <p:cNvPr id="915" name="Group 914">
                  <a:extLst>
                    <a:ext uri="{FF2B5EF4-FFF2-40B4-BE49-F238E27FC236}">
                      <a16:creationId xmlns:a16="http://schemas.microsoft.com/office/drawing/2014/main" id="{42D8DA15-427A-898F-CAB6-95F40D335D66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937" name="Oval 936">
                    <a:extLst>
                      <a:ext uri="{FF2B5EF4-FFF2-40B4-BE49-F238E27FC236}">
                        <a16:creationId xmlns:a16="http://schemas.microsoft.com/office/drawing/2014/main" id="{0A53A407-50B6-1F71-F235-9A64273E6EF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38" name="Rectangle 937">
                    <a:extLst>
                      <a:ext uri="{FF2B5EF4-FFF2-40B4-BE49-F238E27FC236}">
                        <a16:creationId xmlns:a16="http://schemas.microsoft.com/office/drawing/2014/main" id="{07C18764-3A55-3861-A5F2-7CC37A1B5E1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16" name="Group 915">
                  <a:extLst>
                    <a:ext uri="{FF2B5EF4-FFF2-40B4-BE49-F238E27FC236}">
                      <a16:creationId xmlns:a16="http://schemas.microsoft.com/office/drawing/2014/main" id="{F4F90ADB-B107-5580-D717-C64144FE8679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935" name="Oval 934">
                    <a:extLst>
                      <a:ext uri="{FF2B5EF4-FFF2-40B4-BE49-F238E27FC236}">
                        <a16:creationId xmlns:a16="http://schemas.microsoft.com/office/drawing/2014/main" id="{3B6E3270-A633-6167-D8FB-0B5BFF72F0F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36" name="Rectangle 935">
                    <a:extLst>
                      <a:ext uri="{FF2B5EF4-FFF2-40B4-BE49-F238E27FC236}">
                        <a16:creationId xmlns:a16="http://schemas.microsoft.com/office/drawing/2014/main" id="{E37064BE-E3EE-9D1A-118B-4EA6D89392C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17" name="Group 916">
                  <a:extLst>
                    <a:ext uri="{FF2B5EF4-FFF2-40B4-BE49-F238E27FC236}">
                      <a16:creationId xmlns:a16="http://schemas.microsoft.com/office/drawing/2014/main" id="{B77244BC-CFE0-4CE3-C35B-9FAABCE227DD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933" name="Oval 932">
                    <a:extLst>
                      <a:ext uri="{FF2B5EF4-FFF2-40B4-BE49-F238E27FC236}">
                        <a16:creationId xmlns:a16="http://schemas.microsoft.com/office/drawing/2014/main" id="{67DCB8B6-FC09-E53D-8C6B-E5280836DC1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34" name="Rectangle 933">
                    <a:extLst>
                      <a:ext uri="{FF2B5EF4-FFF2-40B4-BE49-F238E27FC236}">
                        <a16:creationId xmlns:a16="http://schemas.microsoft.com/office/drawing/2014/main" id="{6FF327CD-5ADA-DEAD-D769-DE581DE082C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18" name="Group 917">
                  <a:extLst>
                    <a:ext uri="{FF2B5EF4-FFF2-40B4-BE49-F238E27FC236}">
                      <a16:creationId xmlns:a16="http://schemas.microsoft.com/office/drawing/2014/main" id="{7E7588FC-6682-C2DA-76D7-A75496B7C6DD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931" name="Oval 930">
                    <a:extLst>
                      <a:ext uri="{FF2B5EF4-FFF2-40B4-BE49-F238E27FC236}">
                        <a16:creationId xmlns:a16="http://schemas.microsoft.com/office/drawing/2014/main" id="{BAADB9C8-2C22-5DBD-57C2-553B19A5934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32" name="Rectangle 931">
                    <a:extLst>
                      <a:ext uri="{FF2B5EF4-FFF2-40B4-BE49-F238E27FC236}">
                        <a16:creationId xmlns:a16="http://schemas.microsoft.com/office/drawing/2014/main" id="{398331DE-9C97-771B-A767-612CDEB5D1A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19" name="Group 918">
                  <a:extLst>
                    <a:ext uri="{FF2B5EF4-FFF2-40B4-BE49-F238E27FC236}">
                      <a16:creationId xmlns:a16="http://schemas.microsoft.com/office/drawing/2014/main" id="{CE26B782-7D4C-84F6-8312-5651C11A8DD4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929" name="Oval 928">
                    <a:extLst>
                      <a:ext uri="{FF2B5EF4-FFF2-40B4-BE49-F238E27FC236}">
                        <a16:creationId xmlns:a16="http://schemas.microsoft.com/office/drawing/2014/main" id="{C565438A-581E-C16E-17B3-1976C1A4A7D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30" name="Rectangle 929">
                    <a:extLst>
                      <a:ext uri="{FF2B5EF4-FFF2-40B4-BE49-F238E27FC236}">
                        <a16:creationId xmlns:a16="http://schemas.microsoft.com/office/drawing/2014/main" id="{CAB0B7B5-E603-04AD-9167-67498F87D91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20" name="Group 919">
                  <a:extLst>
                    <a:ext uri="{FF2B5EF4-FFF2-40B4-BE49-F238E27FC236}">
                      <a16:creationId xmlns:a16="http://schemas.microsoft.com/office/drawing/2014/main" id="{AD7CB3C9-91D1-E806-420F-5D0DA41ADF8C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927" name="Oval 926">
                    <a:extLst>
                      <a:ext uri="{FF2B5EF4-FFF2-40B4-BE49-F238E27FC236}">
                        <a16:creationId xmlns:a16="http://schemas.microsoft.com/office/drawing/2014/main" id="{567904B1-6943-5FDF-682D-8D5145591A1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28" name="Rectangle 927">
                    <a:extLst>
                      <a:ext uri="{FF2B5EF4-FFF2-40B4-BE49-F238E27FC236}">
                        <a16:creationId xmlns:a16="http://schemas.microsoft.com/office/drawing/2014/main" id="{1FAC3265-1E31-0184-1583-F1FAB736957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21" name="Group 920">
                  <a:extLst>
                    <a:ext uri="{FF2B5EF4-FFF2-40B4-BE49-F238E27FC236}">
                      <a16:creationId xmlns:a16="http://schemas.microsoft.com/office/drawing/2014/main" id="{7FAE1658-4158-33DD-FD6A-7704BE7CEC48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925" name="Oval 924">
                    <a:extLst>
                      <a:ext uri="{FF2B5EF4-FFF2-40B4-BE49-F238E27FC236}">
                        <a16:creationId xmlns:a16="http://schemas.microsoft.com/office/drawing/2014/main" id="{B33E55E6-D642-2BD4-FA31-F3B418E8790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26" name="Rectangle 925">
                    <a:extLst>
                      <a:ext uri="{FF2B5EF4-FFF2-40B4-BE49-F238E27FC236}">
                        <a16:creationId xmlns:a16="http://schemas.microsoft.com/office/drawing/2014/main" id="{DC74FE28-97BF-6EE4-688B-2F5345C9E14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22" name="Group 921">
                  <a:extLst>
                    <a:ext uri="{FF2B5EF4-FFF2-40B4-BE49-F238E27FC236}">
                      <a16:creationId xmlns:a16="http://schemas.microsoft.com/office/drawing/2014/main" id="{DEED3927-7566-2635-94DF-23B0A1D0D051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923" name="Oval 922">
                    <a:extLst>
                      <a:ext uri="{FF2B5EF4-FFF2-40B4-BE49-F238E27FC236}">
                        <a16:creationId xmlns:a16="http://schemas.microsoft.com/office/drawing/2014/main" id="{62BEF720-7643-C95A-549D-068857B558E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24" name="Rectangle 923">
                    <a:extLst>
                      <a:ext uri="{FF2B5EF4-FFF2-40B4-BE49-F238E27FC236}">
                        <a16:creationId xmlns:a16="http://schemas.microsoft.com/office/drawing/2014/main" id="{81F232A6-6296-DAFF-00C8-C2958E6D0B1E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06" name="Group 905">
                <a:extLst>
                  <a:ext uri="{FF2B5EF4-FFF2-40B4-BE49-F238E27FC236}">
                    <a16:creationId xmlns:a16="http://schemas.microsoft.com/office/drawing/2014/main" id="{5DDF7888-29F3-FE96-1E5E-03ED0E09A8EF}"/>
                  </a:ext>
                </a:extLst>
              </p:cNvPr>
              <p:cNvGrpSpPr/>
              <p:nvPr/>
            </p:nvGrpSpPr>
            <p:grpSpPr>
              <a:xfrm>
                <a:off x="8060299" y="5815613"/>
                <a:ext cx="569919" cy="38654"/>
                <a:chOff x="8850229" y="5901580"/>
                <a:chExt cx="569919" cy="38654"/>
              </a:xfrm>
            </p:grpSpPr>
            <p:sp>
              <p:nvSpPr>
                <p:cNvPr id="907" name="Rectangle 906">
                  <a:extLst>
                    <a:ext uri="{FF2B5EF4-FFF2-40B4-BE49-F238E27FC236}">
                      <a16:creationId xmlns:a16="http://schemas.microsoft.com/office/drawing/2014/main" id="{922D9130-37C6-5A1C-E76D-7387EFE45E05}"/>
                    </a:ext>
                  </a:extLst>
                </p:cNvPr>
                <p:cNvSpPr/>
                <p:nvPr/>
              </p:nvSpPr>
              <p:spPr>
                <a:xfrm>
                  <a:off x="8850229" y="590340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8" name="Rectangle 907">
                  <a:extLst>
                    <a:ext uri="{FF2B5EF4-FFF2-40B4-BE49-F238E27FC236}">
                      <a16:creationId xmlns:a16="http://schemas.microsoft.com/office/drawing/2014/main" id="{59E79A51-4B91-D99D-D9C8-5734A601953A}"/>
                    </a:ext>
                  </a:extLst>
                </p:cNvPr>
                <p:cNvSpPr/>
                <p:nvPr/>
              </p:nvSpPr>
              <p:spPr>
                <a:xfrm>
                  <a:off x="8925956" y="590388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9" name="Rectangle 908">
                  <a:extLst>
                    <a:ext uri="{FF2B5EF4-FFF2-40B4-BE49-F238E27FC236}">
                      <a16:creationId xmlns:a16="http://schemas.microsoft.com/office/drawing/2014/main" id="{3F673369-B960-ED79-5BDB-3CC17FD09D56}"/>
                    </a:ext>
                  </a:extLst>
                </p:cNvPr>
                <p:cNvSpPr/>
                <p:nvPr/>
              </p:nvSpPr>
              <p:spPr>
                <a:xfrm>
                  <a:off x="9000676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0" name="Rectangle 909">
                  <a:extLst>
                    <a:ext uri="{FF2B5EF4-FFF2-40B4-BE49-F238E27FC236}">
                      <a16:creationId xmlns:a16="http://schemas.microsoft.com/office/drawing/2014/main" id="{EE0E25FF-BF40-8918-64F8-56C617D98A7C}"/>
                    </a:ext>
                  </a:extLst>
                </p:cNvPr>
                <p:cNvSpPr/>
                <p:nvPr/>
              </p:nvSpPr>
              <p:spPr>
                <a:xfrm>
                  <a:off x="9076403" y="5902545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1" name="Rectangle 910">
                  <a:extLst>
                    <a:ext uri="{FF2B5EF4-FFF2-40B4-BE49-F238E27FC236}">
                      <a16:creationId xmlns:a16="http://schemas.microsoft.com/office/drawing/2014/main" id="{E93617DD-FF73-8AD7-04D5-869EA4AB9A26}"/>
                    </a:ext>
                  </a:extLst>
                </p:cNvPr>
                <p:cNvSpPr/>
                <p:nvPr/>
              </p:nvSpPr>
              <p:spPr>
                <a:xfrm>
                  <a:off x="9148538" y="590292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2" name="Rectangle 911">
                  <a:extLst>
                    <a:ext uri="{FF2B5EF4-FFF2-40B4-BE49-F238E27FC236}">
                      <a16:creationId xmlns:a16="http://schemas.microsoft.com/office/drawing/2014/main" id="{9A182A3C-4873-A5FB-F223-3233A84CBE7F}"/>
                    </a:ext>
                  </a:extLst>
                </p:cNvPr>
                <p:cNvSpPr/>
                <p:nvPr/>
              </p:nvSpPr>
              <p:spPr>
                <a:xfrm>
                  <a:off x="9224265" y="5903402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3" name="Rectangle 912">
                  <a:extLst>
                    <a:ext uri="{FF2B5EF4-FFF2-40B4-BE49-F238E27FC236}">
                      <a16:creationId xmlns:a16="http://schemas.microsoft.com/office/drawing/2014/main" id="{01AA7D9E-8B5D-72E7-2BFA-A4E13DAE895E}"/>
                    </a:ext>
                  </a:extLst>
                </p:cNvPr>
                <p:cNvSpPr/>
                <p:nvPr/>
              </p:nvSpPr>
              <p:spPr>
                <a:xfrm>
                  <a:off x="9298985" y="5901580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4" name="Rectangle 913">
                  <a:extLst>
                    <a:ext uri="{FF2B5EF4-FFF2-40B4-BE49-F238E27FC236}">
                      <a16:creationId xmlns:a16="http://schemas.microsoft.com/office/drawing/2014/main" id="{9953FE88-C65C-D7F8-D349-98CEF9F9D376}"/>
                    </a:ext>
                  </a:extLst>
                </p:cNvPr>
                <p:cNvSpPr/>
                <p:nvPr/>
              </p:nvSpPr>
              <p:spPr>
                <a:xfrm>
                  <a:off x="9374712" y="5902063"/>
                  <a:ext cx="45436" cy="36349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45" name="Group 344">
              <a:extLst>
                <a:ext uri="{FF2B5EF4-FFF2-40B4-BE49-F238E27FC236}">
                  <a16:creationId xmlns:a16="http://schemas.microsoft.com/office/drawing/2014/main" id="{2F12519B-300D-A42B-FA07-EFA93C3016AE}"/>
                </a:ext>
              </a:extLst>
            </p:cNvPr>
            <p:cNvGrpSpPr/>
            <p:nvPr/>
          </p:nvGrpSpPr>
          <p:grpSpPr>
            <a:xfrm>
              <a:off x="5378661" y="5714679"/>
              <a:ext cx="169596" cy="69901"/>
              <a:chOff x="2556464" y="5692305"/>
              <a:chExt cx="180640" cy="69901"/>
            </a:xfrm>
          </p:grpSpPr>
          <p:grpSp>
            <p:nvGrpSpPr>
              <p:cNvPr id="346" name="Group 345">
                <a:extLst>
                  <a:ext uri="{FF2B5EF4-FFF2-40B4-BE49-F238E27FC236}">
                    <a16:creationId xmlns:a16="http://schemas.microsoft.com/office/drawing/2014/main" id="{D14DDDE3-50FA-60C6-9C03-1F1B5A68AD4B}"/>
                  </a:ext>
                </a:extLst>
              </p:cNvPr>
              <p:cNvGrpSpPr/>
              <p:nvPr/>
            </p:nvGrpSpPr>
            <p:grpSpPr>
              <a:xfrm>
                <a:off x="2556464" y="5692305"/>
                <a:ext cx="29953" cy="69617"/>
                <a:chOff x="1752599" y="1456322"/>
                <a:chExt cx="92009" cy="238108"/>
              </a:xfrm>
            </p:grpSpPr>
            <p:sp>
              <p:nvSpPr>
                <p:cNvPr id="360" name="Oval 359">
                  <a:extLst>
                    <a:ext uri="{FF2B5EF4-FFF2-40B4-BE49-F238E27FC236}">
                      <a16:creationId xmlns:a16="http://schemas.microsoft.com/office/drawing/2014/main" id="{3537BC62-2976-7E6F-A22D-95594A872798}"/>
                    </a:ext>
                  </a:extLst>
                </p:cNvPr>
                <p:cNvSpPr/>
                <p:nvPr/>
              </p:nvSpPr>
              <p:spPr>
                <a:xfrm>
                  <a:off x="1752599" y="1456322"/>
                  <a:ext cx="92009" cy="205371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Rectangle 360">
                  <a:extLst>
                    <a:ext uri="{FF2B5EF4-FFF2-40B4-BE49-F238E27FC236}">
                      <a16:creationId xmlns:a16="http://schemas.microsoft.com/office/drawing/2014/main" id="{DCE7CB80-08FB-A8C9-53FF-B96555D4062A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7" name="Group 346">
                <a:extLst>
                  <a:ext uri="{FF2B5EF4-FFF2-40B4-BE49-F238E27FC236}">
                    <a16:creationId xmlns:a16="http://schemas.microsoft.com/office/drawing/2014/main" id="{8C4B9DF7-8A3D-6ECC-CB9A-7338964C0913}"/>
                  </a:ext>
                </a:extLst>
              </p:cNvPr>
              <p:cNvGrpSpPr/>
              <p:nvPr/>
            </p:nvGrpSpPr>
            <p:grpSpPr>
              <a:xfrm>
                <a:off x="2606077" y="5692308"/>
                <a:ext cx="29953" cy="69898"/>
                <a:chOff x="1752599" y="1455362"/>
                <a:chExt cx="92009" cy="239068"/>
              </a:xfrm>
            </p:grpSpPr>
            <p:sp>
              <p:nvSpPr>
                <p:cNvPr id="358" name="Oval 357">
                  <a:extLst>
                    <a:ext uri="{FF2B5EF4-FFF2-40B4-BE49-F238E27FC236}">
                      <a16:creationId xmlns:a16="http://schemas.microsoft.com/office/drawing/2014/main" id="{4DA3BF58-B04B-5CF4-0F81-14DCA1607E3C}"/>
                    </a:ext>
                  </a:extLst>
                </p:cNvPr>
                <p:cNvSpPr/>
                <p:nvPr/>
              </p:nvSpPr>
              <p:spPr>
                <a:xfrm>
                  <a:off x="1752599" y="1455362"/>
                  <a:ext cx="92009" cy="206331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9" name="Rectangle 358">
                  <a:extLst>
                    <a:ext uri="{FF2B5EF4-FFF2-40B4-BE49-F238E27FC236}">
                      <a16:creationId xmlns:a16="http://schemas.microsoft.com/office/drawing/2014/main" id="{F7769113-9202-994D-F87E-A53F153FD029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8" name="Group 347">
                <a:extLst>
                  <a:ext uri="{FF2B5EF4-FFF2-40B4-BE49-F238E27FC236}">
                    <a16:creationId xmlns:a16="http://schemas.microsoft.com/office/drawing/2014/main" id="{E47B1A7E-988D-6FDD-D616-F6E0FF9281EC}"/>
                  </a:ext>
                </a:extLst>
              </p:cNvPr>
              <p:cNvGrpSpPr/>
              <p:nvPr/>
            </p:nvGrpSpPr>
            <p:grpSpPr>
              <a:xfrm>
                <a:off x="2655030" y="5699184"/>
                <a:ext cx="29953" cy="61950"/>
                <a:chOff x="1752599" y="1482545"/>
                <a:chExt cx="92009" cy="211885"/>
              </a:xfrm>
            </p:grpSpPr>
            <p:sp>
              <p:nvSpPr>
                <p:cNvPr id="356" name="Oval 355">
                  <a:extLst>
                    <a:ext uri="{FF2B5EF4-FFF2-40B4-BE49-F238E27FC236}">
                      <a16:creationId xmlns:a16="http://schemas.microsoft.com/office/drawing/2014/main" id="{96BBF196-ED81-2B19-66C1-B04CFF98F577}"/>
                    </a:ext>
                  </a:extLst>
                </p:cNvPr>
                <p:cNvSpPr/>
                <p:nvPr/>
              </p:nvSpPr>
              <p:spPr>
                <a:xfrm>
                  <a:off x="1752599" y="1482545"/>
                  <a:ext cx="92009" cy="179148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7" name="Rectangle 356">
                  <a:extLst>
                    <a:ext uri="{FF2B5EF4-FFF2-40B4-BE49-F238E27FC236}">
                      <a16:creationId xmlns:a16="http://schemas.microsoft.com/office/drawing/2014/main" id="{11271123-1A35-892B-67C8-A789DB7C09B0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49" name="Group 348">
                <a:extLst>
                  <a:ext uri="{FF2B5EF4-FFF2-40B4-BE49-F238E27FC236}">
                    <a16:creationId xmlns:a16="http://schemas.microsoft.com/office/drawing/2014/main" id="{3D93EFCC-A02E-9EB7-97E7-B596D66FD64D}"/>
                  </a:ext>
                </a:extLst>
              </p:cNvPr>
              <p:cNvGrpSpPr/>
              <p:nvPr/>
            </p:nvGrpSpPr>
            <p:grpSpPr>
              <a:xfrm>
                <a:off x="2704643" y="5702977"/>
                <a:ext cx="29953" cy="58441"/>
                <a:chOff x="1752599" y="1494547"/>
                <a:chExt cx="92009" cy="199883"/>
              </a:xfrm>
            </p:grpSpPr>
            <p:sp>
              <p:nvSpPr>
                <p:cNvPr id="354" name="Oval 353">
                  <a:extLst>
                    <a:ext uri="{FF2B5EF4-FFF2-40B4-BE49-F238E27FC236}">
                      <a16:creationId xmlns:a16="http://schemas.microsoft.com/office/drawing/2014/main" id="{761FB8F5-EB11-BA24-A9CF-6AAE1D4A33B1}"/>
                    </a:ext>
                  </a:extLst>
                </p:cNvPr>
                <p:cNvSpPr/>
                <p:nvPr/>
              </p:nvSpPr>
              <p:spPr>
                <a:xfrm>
                  <a:off x="1752599" y="1494547"/>
                  <a:ext cx="92009" cy="167145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5" name="Rectangle 354">
                  <a:extLst>
                    <a:ext uri="{FF2B5EF4-FFF2-40B4-BE49-F238E27FC236}">
                      <a16:creationId xmlns:a16="http://schemas.microsoft.com/office/drawing/2014/main" id="{8466B4B9-6991-345B-DA6A-DC72DDE54857}"/>
                    </a:ext>
                  </a:extLst>
                </p:cNvPr>
                <p:cNvSpPr/>
                <p:nvPr/>
              </p:nvSpPr>
              <p:spPr>
                <a:xfrm>
                  <a:off x="1752599" y="1621278"/>
                  <a:ext cx="91440" cy="73152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50" name="Rectangle 349">
                <a:extLst>
                  <a:ext uri="{FF2B5EF4-FFF2-40B4-BE49-F238E27FC236}">
                    <a16:creationId xmlns:a16="http://schemas.microsoft.com/office/drawing/2014/main" id="{3E6A1F81-46A9-4442-4511-87FEC80A9108}"/>
                  </a:ext>
                </a:extLst>
              </p:cNvPr>
              <p:cNvSpPr/>
              <p:nvPr/>
            </p:nvSpPr>
            <p:spPr>
              <a:xfrm>
                <a:off x="2559157" y="5698544"/>
                <a:ext cx="29768" cy="21388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1" name="Rectangle 350">
                <a:extLst>
                  <a:ext uri="{FF2B5EF4-FFF2-40B4-BE49-F238E27FC236}">
                    <a16:creationId xmlns:a16="http://schemas.microsoft.com/office/drawing/2014/main" id="{32F7CEC4-9F97-549B-7E97-57D926AE50D9}"/>
                  </a:ext>
                </a:extLst>
              </p:cNvPr>
              <p:cNvSpPr/>
              <p:nvPr/>
            </p:nvSpPr>
            <p:spPr>
              <a:xfrm>
                <a:off x="2608770" y="5698828"/>
                <a:ext cx="29768" cy="21388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2" name="Rectangle 351">
                <a:extLst>
                  <a:ext uri="{FF2B5EF4-FFF2-40B4-BE49-F238E27FC236}">
                    <a16:creationId xmlns:a16="http://schemas.microsoft.com/office/drawing/2014/main" id="{9059D7DC-FD5E-D2EC-8D9D-953EBBFA27B9}"/>
                  </a:ext>
                </a:extLst>
              </p:cNvPr>
              <p:cNvSpPr/>
              <p:nvPr/>
            </p:nvSpPr>
            <p:spPr>
              <a:xfrm>
                <a:off x="2657724" y="5697756"/>
                <a:ext cx="29768" cy="21388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3" name="Rectangle 352">
                <a:extLst>
                  <a:ext uri="{FF2B5EF4-FFF2-40B4-BE49-F238E27FC236}">
                    <a16:creationId xmlns:a16="http://schemas.microsoft.com/office/drawing/2014/main" id="{39F7EBC4-868E-0BE5-4279-B4599C61482F}"/>
                  </a:ext>
                </a:extLst>
              </p:cNvPr>
              <p:cNvSpPr/>
              <p:nvPr/>
            </p:nvSpPr>
            <p:spPr>
              <a:xfrm>
                <a:off x="2707336" y="5698040"/>
                <a:ext cx="29768" cy="21388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29416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Is 2.3D BT</a:t>
            </a:r>
            <a:r>
              <a:rPr lang="en-US" sz="3600" baseline="30000" dirty="0"/>
              <a:t>2</a:t>
            </a:r>
            <a:r>
              <a:rPr lang="en-US" sz="3600" dirty="0"/>
              <a:t> superior?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BF78F-1058-1847-9F55-02ADB27E2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255" y="990600"/>
            <a:ext cx="10363200" cy="4876800"/>
          </a:xfrm>
        </p:spPr>
        <p:txBody>
          <a:bodyPr/>
          <a:lstStyle/>
          <a:p>
            <a:r>
              <a:rPr lang="en-US" sz="2800" dirty="0"/>
              <a:t>2.5D </a:t>
            </a:r>
            <a:r>
              <a:rPr lang="en-US" sz="2800" dirty="0" err="1"/>
              <a:t>Foveros</a:t>
            </a:r>
            <a:r>
              <a:rPr lang="en-US" sz="2800" dirty="0"/>
              <a:t> </a:t>
            </a:r>
          </a:p>
          <a:p>
            <a:pPr marL="1068385" lvl="1" indent="-514350">
              <a:buFont typeface="+mj-lt"/>
              <a:buAutoNum type="alphaUcPeriod"/>
            </a:pPr>
            <a:r>
              <a:rPr lang="en-US" sz="2800" dirty="0"/>
              <a:t>Si interposer with RDL and IPD addresses interconnect scalability and power/signal integrity</a:t>
            </a:r>
          </a:p>
          <a:p>
            <a:pPr marL="1068385" lvl="1" indent="-514350">
              <a:buFont typeface="+mj-lt"/>
              <a:buAutoNum type="alphaUcPeriod"/>
            </a:pPr>
            <a:r>
              <a:rPr lang="en-US" sz="2800" dirty="0"/>
              <a:t>Base die CMOS enables IP-folding thru stacking</a:t>
            </a:r>
          </a:p>
          <a:p>
            <a:pPr marL="1036638" lvl="1" indent="-482600">
              <a:buFont typeface="Wingdings" pitchFamily="2" charset="2"/>
              <a:buChar char="Ø"/>
            </a:pPr>
            <a:r>
              <a:rPr lang="en-US" sz="2800" dirty="0"/>
              <a:t>Combining them simplify assembly logistics but reduces feature utilization efficiency; increase BOM cost</a:t>
            </a:r>
          </a:p>
          <a:p>
            <a:r>
              <a:rPr lang="en-US" sz="2800" dirty="0"/>
              <a:t>2.3D-BT</a:t>
            </a:r>
            <a:r>
              <a:rPr lang="en-US" sz="2800" baseline="30000" dirty="0"/>
              <a:t>2</a:t>
            </a:r>
          </a:p>
          <a:p>
            <a:pPr marL="1068385" lvl="1" indent="-514350">
              <a:buFont typeface="+mj-lt"/>
              <a:buAutoNum type="alphaUcPeriod"/>
            </a:pPr>
            <a:r>
              <a:rPr lang="en-US" sz="2800" dirty="0"/>
              <a:t>2.3D-BT: RDL, bridge die for high density shore connectivity;</a:t>
            </a:r>
            <a:br>
              <a:rPr lang="en-US" sz="2800" dirty="0"/>
            </a:br>
            <a:r>
              <a:rPr lang="en-US" sz="2800" dirty="0"/>
              <a:t>IPD </a:t>
            </a:r>
            <a:r>
              <a:rPr lang="en-US" sz="2800" dirty="0" err="1"/>
              <a:t>chiplets</a:t>
            </a:r>
            <a:r>
              <a:rPr lang="en-US" sz="2800" dirty="0"/>
              <a:t> w/ TSV for PI/SI</a:t>
            </a:r>
          </a:p>
          <a:p>
            <a:pPr marL="1068385" lvl="1" indent="-514350">
              <a:buFont typeface="+mj-lt"/>
              <a:buAutoNum type="alphaUcPeriod"/>
            </a:pPr>
            <a:r>
              <a:rPr lang="en-US" sz="2800" dirty="0"/>
              <a:t>T: Si </a:t>
            </a:r>
            <a:r>
              <a:rPr lang="en-US" sz="2800" dirty="0" err="1"/>
              <a:t>Chiplets</a:t>
            </a:r>
            <a:r>
              <a:rPr lang="en-US" sz="2800" dirty="0"/>
              <a:t> w/ TSV for IP-folding</a:t>
            </a:r>
          </a:p>
          <a:p>
            <a:pPr marL="1085850" lvl="1" indent="-531813">
              <a:buFont typeface="System Font Regular"/>
              <a:buChar char="?"/>
            </a:pPr>
            <a:r>
              <a:rPr lang="en-US" sz="2800" dirty="0"/>
              <a:t>What is design requirement vs. physical constraint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3CCDB3-09BA-CA1E-7872-9B6F1E936D1D}"/>
              </a:ext>
            </a:extLst>
          </p:cNvPr>
          <p:cNvSpPr txBox="1"/>
          <p:nvPr/>
        </p:nvSpPr>
        <p:spPr>
          <a:xfrm>
            <a:off x="685800" y="6019800"/>
            <a:ext cx="106491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6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Holistic Co-pathfinding with </a:t>
            </a:r>
            <a:r>
              <a:rPr lang="en-US" sz="2000" b="1" dirty="0" err="1">
                <a:solidFill>
                  <a:schemeClr val="accent6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SiFO</a:t>
            </a:r>
            <a:r>
              <a:rPr lang="en-US" sz="2000" b="1" dirty="0">
                <a:solidFill>
                  <a:schemeClr val="accent6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/OSAT/Design for </a:t>
            </a:r>
            <a:r>
              <a:rPr lang="en-US" sz="2000" b="1">
                <a:solidFill>
                  <a:schemeClr val="accent6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successful new </a:t>
            </a:r>
            <a:r>
              <a:rPr lang="en-US" sz="2000" b="1" dirty="0">
                <a:solidFill>
                  <a:schemeClr val="accent6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product-technology deployment</a:t>
            </a:r>
          </a:p>
        </p:txBody>
      </p: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FDDC8-9576-8159-2604-48FEBEF3D0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Rumsfeld Matrix</a:t>
            </a:r>
            <a:br>
              <a:rPr lang="en-US" dirty="0"/>
            </a:br>
            <a:r>
              <a:rPr lang="en-US" sz="2800" i="1" dirty="0"/>
              <a:t>known knowns, known unknowns, and unknown unknowns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5C1F9-2D25-8FE2-FE31-C0AED11A92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“… there are known knowns; there are things we know we know. We also know there are known unknowns; that is to say we know there are some things we do not know. But there are also unknown unknowns—the ones we don't know we don't know…”</a:t>
            </a:r>
          </a:p>
          <a:p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D2720C-0E07-6E9A-1DE4-BBE613E357B3}"/>
              </a:ext>
            </a:extLst>
          </p:cNvPr>
          <p:cNvSpPr txBox="1"/>
          <p:nvPr/>
        </p:nvSpPr>
        <p:spPr>
          <a:xfrm>
            <a:off x="6248400" y="5611369"/>
            <a:ext cx="47342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>
                <a:solidFill>
                  <a:srgbClr val="0F111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Known and Unknown: A Memoir by Donald Rumsfeld</a:t>
            </a:r>
            <a:endParaRPr lang="en-US" sz="1600" b="1" i="1" dirty="0">
              <a:solidFill>
                <a:srgbClr val="0F111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924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ELP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Inspired by Client PX processor</a:t>
            </a:r>
          </a:p>
          <a:p>
            <a:pPr lvl="1"/>
            <a:r>
              <a:rPr lang="en-US" sz="2400" dirty="0"/>
              <a:t>Medium Power (~50W/package), High BW SLC (~TB/s/core)</a:t>
            </a:r>
          </a:p>
          <a:p>
            <a:r>
              <a:rPr lang="en-US" sz="2400" dirty="0"/>
              <a:t>"2.3D is superior"; is it?</a:t>
            </a:r>
          </a:p>
          <a:p>
            <a:pPr lvl="1"/>
            <a:r>
              <a:rPr lang="en-US" sz="2400" dirty="0"/>
              <a:t>One of CCG’s interests but no resources/bandwidth assess it.</a:t>
            </a:r>
          </a:p>
          <a:p>
            <a:r>
              <a:rPr lang="en-US" sz="2400" dirty="0"/>
              <a:t>"Si is smarter"</a:t>
            </a:r>
          </a:p>
          <a:p>
            <a:pPr lvl="1"/>
            <a:r>
              <a:rPr lang="en-US" sz="2400" dirty="0"/>
              <a:t>Learnings comes from entire cycle (design to tests)</a:t>
            </a:r>
          </a:p>
          <a:p>
            <a:r>
              <a:rPr lang="en-US" sz="2400" dirty="0"/>
              <a:t>2.3D is system pathfinding priority</a:t>
            </a:r>
          </a:p>
          <a:p>
            <a:pPr lvl="1"/>
            <a:r>
              <a:rPr lang="en-US" sz="2400" dirty="0"/>
              <a:t>Pick ELP for System Integration learning</a:t>
            </a:r>
          </a:p>
          <a:p>
            <a:pPr lvl="1"/>
            <a:r>
              <a:rPr lang="en-US" sz="2400" dirty="0"/>
              <a:t>Beyond known knowns/unknowns, exploring unknown unknowns</a:t>
            </a:r>
          </a:p>
          <a:p>
            <a:pPr lvl="1"/>
            <a:r>
              <a:rPr lang="en-US" sz="2400" dirty="0"/>
              <a:t>Afterall, pathfinding is only useful if “It works”</a:t>
            </a:r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CE47CDF4-E903-5740-8B7A-37FE3D2FD544}" vid="{82FDEB5B-D09A-2F40-BE21-7BE94F973DD2}"/>
    </a:ext>
  </a:extLst>
</a:theme>
</file>

<file path=ppt/theme/theme2.xml><?xml version="1.0" encoding="utf-8"?>
<a:theme xmlns:a="http://schemas.openxmlformats.org/drawingml/2006/main" name="21_BasicWhit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7030A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ctr">
        <a:no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00" b="0" i="0" u="none" strike="noStrike" cap="none" spc="0" normalizeH="0" baseline="0" dirty="0" smtClean="0">
            <a:ln>
              <a:noFill/>
            </a:ln>
            <a:solidFill>
              <a:schemeClr val="bg1"/>
            </a:solidFill>
            <a:effectLst/>
            <a:uFillTx/>
            <a:latin typeface="+mj-lt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Intel_Internal_PPT_Template_White_Intel_Internal _PPT_Template_Final" id="{C3456016-2AA3-D34E-86BF-A1D609CAAC0C}" vid="{9A918FA0-80F6-F84A-9634-3248CA2F271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2342</TotalTime>
  <Words>1015</Words>
  <Application>Microsoft Macintosh PowerPoint</Application>
  <PresentationFormat>Widescreen</PresentationFormat>
  <Paragraphs>353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Neo Sans Intel</vt:lpstr>
      <vt:lpstr>Neo Sans Intel Medium</vt:lpstr>
      <vt:lpstr>System Font Regular</vt:lpstr>
      <vt:lpstr>Arial</vt:lpstr>
      <vt:lpstr>Calibri</vt:lpstr>
      <vt:lpstr>Helvetica</vt:lpstr>
      <vt:lpstr>Helvetica Neue Medium</vt:lpstr>
      <vt:lpstr>Intel Clear</vt:lpstr>
      <vt:lpstr>Intel Clear Light</vt:lpstr>
      <vt:lpstr>Wingdings</vt:lpstr>
      <vt:lpstr>blank</vt:lpstr>
      <vt:lpstr>21_BasicWhite</vt:lpstr>
      <vt:lpstr>NVL-PX by courtesy of Mike Goldsmith</vt:lpstr>
      <vt:lpstr>2.5D  2.3D</vt:lpstr>
      <vt:lpstr>∆T between Embedded SRAM &amp; Top Die</vt:lpstr>
      <vt:lpstr>Embedded Features impede Effective Power Delivery  </vt:lpstr>
      <vt:lpstr>NVL-PX with 256MB embedded SRAM</vt:lpstr>
      <vt:lpstr>2.3D BT2 Chip-Last Mockup Flow  (SPIL/FO-3D, TSMC/InFO-3D)</vt:lpstr>
      <vt:lpstr>Is 2.3D BT2 superior?</vt:lpstr>
      <vt:lpstr>Rumsfeld Matrix known knowns, known unknowns, and unknown unknowns</vt:lpstr>
      <vt:lpstr>Why ELP</vt:lpstr>
      <vt:lpstr>Scratchpad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NVL-PX</dc:title>
  <dc:creator>Kau, Derchang</dc:creator>
  <cp:keywords>CTPClassification=CTP_NT</cp:keywords>
  <cp:lastModifiedBy>Kau, Derchang</cp:lastModifiedBy>
  <cp:revision>1</cp:revision>
  <dcterms:created xsi:type="dcterms:W3CDTF">2023-02-28T05:14:32Z</dcterms:created>
  <dcterms:modified xsi:type="dcterms:W3CDTF">2023-03-03T18:14:43Z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