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11.xml" ContentType="application/vnd.openxmlformats-officedocument.theme+xml"/>
  <Override PartName="/ppt/charts/chart1.xml" ContentType="application/vnd.openxmlformats-officedocument.drawingml.chart+xml"/>
  <Override PartName="/ppt/theme/theme12.xml" ContentType="application/vnd.openxmlformats-officedocument.theme+xml"/>
  <Override PartName="/ppt/theme/theme1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4" r:id="rId4"/>
    <p:sldMasterId id="2147483698" r:id="rId5"/>
    <p:sldMasterId id="2147483984" r:id="rId6"/>
    <p:sldMasterId id="2147483994" r:id="rId7"/>
    <p:sldMasterId id="2147484000" r:id="rId8"/>
    <p:sldMasterId id="2147484002" r:id="rId9"/>
    <p:sldMasterId id="2147484004" r:id="rId10"/>
    <p:sldMasterId id="2147484006" r:id="rId11"/>
    <p:sldMasterId id="2147484008" r:id="rId12"/>
    <p:sldMasterId id="2147484010" r:id="rId13"/>
    <p:sldMasterId id="2147483660" r:id="rId14"/>
  </p:sldMasterIdLst>
  <p:notesMasterIdLst>
    <p:notesMasterId r:id="rId18"/>
  </p:notesMasterIdLst>
  <p:handoutMasterIdLst>
    <p:handoutMasterId r:id="rId19"/>
  </p:handoutMasterIdLst>
  <p:sldIdLst>
    <p:sldId id="2147328811" r:id="rId15"/>
    <p:sldId id="2147328812" r:id="rId16"/>
    <p:sldId id="212698701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emplates" id="{DF959C4F-ED5A-4CDD-9845-3DD7E2004984}">
          <p14:sldIdLst>
            <p14:sldId id="2147328811"/>
            <p14:sldId id="2147328812"/>
            <p14:sldId id="212698701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F2CC"/>
    <a:srgbClr val="F2F2F2"/>
    <a:srgbClr val="00FF00"/>
    <a:srgbClr val="0068B5"/>
    <a:srgbClr val="FFFFFF"/>
    <a:srgbClr val="000000"/>
    <a:srgbClr val="C00000"/>
    <a:srgbClr val="FE3C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3C17D2-0C01-D640-AF9F-0AB12AB6671D}" v="6" dt="2024-03-28T02:16:20.7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580"/>
    <p:restoredTop sz="94692"/>
  </p:normalViewPr>
  <p:slideViewPr>
    <p:cSldViewPr snapToGrid="0">
      <p:cViewPr varScale="1">
        <p:scale>
          <a:sx n="133" d="100"/>
          <a:sy n="133" d="100"/>
        </p:scale>
        <p:origin x="86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Master" Target="slideMasters/slideMaster10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.xml"/><Relationship Id="rId23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Master" Target="slideMasters/slideMaster11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E43C17D2-0C01-D640-AF9F-0AB12AB6671D}"/>
    <pc:docChg chg="undo custSel modSld">
      <pc:chgData name="Kau, Derchang" userId="b9148588-e694-4445-9765-2c9aad6149ce" providerId="ADAL" clId="{E43C17D2-0C01-D640-AF9F-0AB12AB6671D}" dt="2024-03-28T02:15:46.932" v="828" actId="1076"/>
      <pc:docMkLst>
        <pc:docMk/>
      </pc:docMkLst>
      <pc:sldChg chg="modSp mod">
        <pc:chgData name="Kau, Derchang" userId="b9148588-e694-4445-9765-2c9aad6149ce" providerId="ADAL" clId="{E43C17D2-0C01-D640-AF9F-0AB12AB6671D}" dt="2024-03-28T02:12:26.481" v="757" actId="1076"/>
        <pc:sldMkLst>
          <pc:docMk/>
          <pc:sldMk cId="4038087776" sldId="2126987012"/>
        </pc:sldMkLst>
        <pc:spChg chg="mod">
          <ac:chgData name="Kau, Derchang" userId="b9148588-e694-4445-9765-2c9aad6149ce" providerId="ADAL" clId="{E43C17D2-0C01-D640-AF9F-0AB12AB6671D}" dt="2024-03-28T02:12:26.481" v="757" actId="1076"/>
          <ac:spMkLst>
            <pc:docMk/>
            <pc:sldMk cId="4038087776" sldId="2126987012"/>
            <ac:spMk id="4" creationId="{B598AD67-9352-F86C-55AC-A08E2525AC23}"/>
          </ac:spMkLst>
        </pc:spChg>
      </pc:sldChg>
      <pc:sldChg chg="addSp delSp modSp mod">
        <pc:chgData name="Kau, Derchang" userId="b9148588-e694-4445-9765-2c9aad6149ce" providerId="ADAL" clId="{E43C17D2-0C01-D640-AF9F-0AB12AB6671D}" dt="2024-03-28T02:12:57.325" v="758" actId="3626"/>
        <pc:sldMkLst>
          <pc:docMk/>
          <pc:sldMk cId="1887473196" sldId="2147328811"/>
        </pc:sldMkLst>
        <pc:spChg chg="mod">
          <ac:chgData name="Kau, Derchang" userId="b9148588-e694-4445-9765-2c9aad6149ce" providerId="ADAL" clId="{E43C17D2-0C01-D640-AF9F-0AB12AB6671D}" dt="2024-03-28T01:55:41.164" v="707" actId="255"/>
          <ac:spMkLst>
            <pc:docMk/>
            <pc:sldMk cId="1887473196" sldId="2147328811"/>
            <ac:spMk id="3" creationId="{B81EE5A8-C021-F259-89F9-B7CD1E990768}"/>
          </ac:spMkLst>
        </pc:spChg>
        <pc:spChg chg="del">
          <ac:chgData name="Kau, Derchang" userId="b9148588-e694-4445-9765-2c9aad6149ce" providerId="ADAL" clId="{E43C17D2-0C01-D640-AF9F-0AB12AB6671D}" dt="2024-03-28T01:55:46.342" v="708" actId="478"/>
          <ac:spMkLst>
            <pc:docMk/>
            <pc:sldMk cId="1887473196" sldId="2147328811"/>
            <ac:spMk id="11" creationId="{FBBCC55F-C4FE-BCFA-2AAB-20D0F826FEFC}"/>
          </ac:spMkLst>
        </pc:spChg>
        <pc:spChg chg="del">
          <ac:chgData name="Kau, Derchang" userId="b9148588-e694-4445-9765-2c9aad6149ce" providerId="ADAL" clId="{E43C17D2-0C01-D640-AF9F-0AB12AB6671D}" dt="2024-03-28T01:55:46.342" v="708" actId="478"/>
          <ac:spMkLst>
            <pc:docMk/>
            <pc:sldMk cId="1887473196" sldId="2147328811"/>
            <ac:spMk id="16" creationId="{7078C15B-E54E-4248-B548-FCF10468627D}"/>
          </ac:spMkLst>
        </pc:spChg>
        <pc:spChg chg="del">
          <ac:chgData name="Kau, Derchang" userId="b9148588-e694-4445-9765-2c9aad6149ce" providerId="ADAL" clId="{E43C17D2-0C01-D640-AF9F-0AB12AB6671D}" dt="2024-03-28T01:55:46.342" v="708" actId="478"/>
          <ac:spMkLst>
            <pc:docMk/>
            <pc:sldMk cId="1887473196" sldId="2147328811"/>
            <ac:spMk id="17" creationId="{BEDAF5B7-A147-B797-AFA0-CF29DE74A3A1}"/>
          </ac:spMkLst>
        </pc:spChg>
        <pc:spChg chg="del">
          <ac:chgData name="Kau, Derchang" userId="b9148588-e694-4445-9765-2c9aad6149ce" providerId="ADAL" clId="{E43C17D2-0C01-D640-AF9F-0AB12AB6671D}" dt="2024-03-28T01:55:46.342" v="708" actId="478"/>
          <ac:spMkLst>
            <pc:docMk/>
            <pc:sldMk cId="1887473196" sldId="2147328811"/>
            <ac:spMk id="18" creationId="{64E5AE2A-9553-C870-EDB7-F291F375499B}"/>
          </ac:spMkLst>
        </pc:spChg>
        <pc:spChg chg="del">
          <ac:chgData name="Kau, Derchang" userId="b9148588-e694-4445-9765-2c9aad6149ce" providerId="ADAL" clId="{E43C17D2-0C01-D640-AF9F-0AB12AB6671D}" dt="2024-03-28T01:55:46.342" v="708" actId="478"/>
          <ac:spMkLst>
            <pc:docMk/>
            <pc:sldMk cId="1887473196" sldId="2147328811"/>
            <ac:spMk id="20" creationId="{C50E4BE6-8886-B320-E385-28DDF56B0ACA}"/>
          </ac:spMkLst>
        </pc:spChg>
        <pc:spChg chg="del">
          <ac:chgData name="Kau, Derchang" userId="b9148588-e694-4445-9765-2c9aad6149ce" providerId="ADAL" clId="{E43C17D2-0C01-D640-AF9F-0AB12AB6671D}" dt="2024-03-28T01:55:46.342" v="708" actId="478"/>
          <ac:spMkLst>
            <pc:docMk/>
            <pc:sldMk cId="1887473196" sldId="2147328811"/>
            <ac:spMk id="21" creationId="{06C37497-6F6E-C8C1-961B-2AE69E189099}"/>
          </ac:spMkLst>
        </pc:spChg>
        <pc:spChg chg="del">
          <ac:chgData name="Kau, Derchang" userId="b9148588-e694-4445-9765-2c9aad6149ce" providerId="ADAL" clId="{E43C17D2-0C01-D640-AF9F-0AB12AB6671D}" dt="2024-03-28T01:55:46.342" v="708" actId="478"/>
          <ac:spMkLst>
            <pc:docMk/>
            <pc:sldMk cId="1887473196" sldId="2147328811"/>
            <ac:spMk id="22" creationId="{716EFCFA-7EEC-BACC-DD9A-587C3C3BD68F}"/>
          </ac:spMkLst>
        </pc:spChg>
        <pc:spChg chg="del">
          <ac:chgData name="Kau, Derchang" userId="b9148588-e694-4445-9765-2c9aad6149ce" providerId="ADAL" clId="{E43C17D2-0C01-D640-AF9F-0AB12AB6671D}" dt="2024-03-28T01:55:46.342" v="708" actId="478"/>
          <ac:spMkLst>
            <pc:docMk/>
            <pc:sldMk cId="1887473196" sldId="2147328811"/>
            <ac:spMk id="23" creationId="{C1C3DEBB-037C-E533-08EE-9F8DAD91692C}"/>
          </ac:spMkLst>
        </pc:spChg>
        <pc:spChg chg="del">
          <ac:chgData name="Kau, Derchang" userId="b9148588-e694-4445-9765-2c9aad6149ce" providerId="ADAL" clId="{E43C17D2-0C01-D640-AF9F-0AB12AB6671D}" dt="2024-03-28T01:55:46.342" v="708" actId="478"/>
          <ac:spMkLst>
            <pc:docMk/>
            <pc:sldMk cId="1887473196" sldId="2147328811"/>
            <ac:spMk id="24" creationId="{E6123558-16E7-3E2D-E62C-001B3D4D17CD}"/>
          </ac:spMkLst>
        </pc:spChg>
        <pc:graphicFrameChg chg="add mod modGraphic">
          <ac:chgData name="Kau, Derchang" userId="b9148588-e694-4445-9765-2c9aad6149ce" providerId="ADAL" clId="{E43C17D2-0C01-D640-AF9F-0AB12AB6671D}" dt="2024-03-28T02:12:57.325" v="758" actId="3626"/>
          <ac:graphicFrameMkLst>
            <pc:docMk/>
            <pc:sldMk cId="1887473196" sldId="2147328811"/>
            <ac:graphicFrameMk id="4" creationId="{C9A11077-95C6-3D9A-7A0B-D0F153FACF72}"/>
          </ac:graphicFrameMkLst>
        </pc:graphicFrameChg>
        <pc:picChg chg="del mod">
          <ac:chgData name="Kau, Derchang" userId="b9148588-e694-4445-9765-2c9aad6149ce" providerId="ADAL" clId="{E43C17D2-0C01-D640-AF9F-0AB12AB6671D}" dt="2024-03-28T01:55:34.792" v="706" actId="478"/>
          <ac:picMkLst>
            <pc:docMk/>
            <pc:sldMk cId="1887473196" sldId="2147328811"/>
            <ac:picMk id="15" creationId="{73E4BBA1-3270-E3B8-FDBF-1F358F0E2795}"/>
          </ac:picMkLst>
        </pc:picChg>
        <pc:cxnChg chg="del">
          <ac:chgData name="Kau, Derchang" userId="b9148588-e694-4445-9765-2c9aad6149ce" providerId="ADAL" clId="{E43C17D2-0C01-D640-AF9F-0AB12AB6671D}" dt="2024-03-28T01:55:46.342" v="708" actId="478"/>
          <ac:cxnSpMkLst>
            <pc:docMk/>
            <pc:sldMk cId="1887473196" sldId="2147328811"/>
            <ac:cxnSpMk id="13" creationId="{2F25935B-F4FD-0C0C-8329-F7892D5EB232}"/>
          </ac:cxnSpMkLst>
        </pc:cxnChg>
      </pc:sldChg>
      <pc:sldChg chg="modSp mod">
        <pc:chgData name="Kau, Derchang" userId="b9148588-e694-4445-9765-2c9aad6149ce" providerId="ADAL" clId="{E43C17D2-0C01-D640-AF9F-0AB12AB6671D}" dt="2024-03-28T02:15:46.932" v="828" actId="1076"/>
        <pc:sldMkLst>
          <pc:docMk/>
          <pc:sldMk cId="937661361" sldId="2147328812"/>
        </pc:sldMkLst>
        <pc:spChg chg="mod">
          <ac:chgData name="Kau, Derchang" userId="b9148588-e694-4445-9765-2c9aad6149ce" providerId="ADAL" clId="{E43C17D2-0C01-D640-AF9F-0AB12AB6671D}" dt="2024-03-28T02:15:46.932" v="828" actId="1076"/>
          <ac:spMkLst>
            <pc:docMk/>
            <pc:sldMk cId="937661361" sldId="2147328812"/>
            <ac:spMk id="2" creationId="{6C543897-4B25-4B89-5ADC-297D5C0C1456}"/>
          </ac:spMkLst>
        </pc:spChg>
        <pc:graphicFrameChg chg="mod">
          <ac:chgData name="Kau, Derchang" userId="b9148588-e694-4445-9765-2c9aad6149ce" providerId="ADAL" clId="{E43C17D2-0C01-D640-AF9F-0AB12AB6671D}" dt="2024-03-28T01:56:57.442" v="750" actId="1076"/>
          <ac:graphicFrameMkLst>
            <pc:docMk/>
            <pc:sldMk cId="937661361" sldId="2147328812"/>
            <ac:graphicFrameMk id="26" creationId="{EA469796-3C5E-8A5F-BFD1-8ADC61BBEB52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000000000000001E-3"/>
          <c:y val="5.0000000000000001E-3"/>
          <c:w val="0.99"/>
          <c:h val="0.85003499999999999"/>
        </c:manualLayout>
      </c:layout>
      <c:pieChart>
        <c:varyColors val="0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4.1227E-2"/>
          <c:y val="0.95121999999999995"/>
          <c:w val="0.91754599999999997"/>
          <c:h val="4.8779599999999999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Intel Clear"/>
            </a:defRPr>
          </a:pPr>
          <a:endParaRPr lang="en-U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266B408-9B93-468D-BC98-FD4C90A5BD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FE25CC-CD0A-4C8A-948F-D8B7B3B35C9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CF365A-744E-4150-858E-4C81A22D62C8}" type="datetimeFigureOut">
              <a:rPr lang="en-US" smtClean="0"/>
              <a:t>3/27/24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1EB502-4959-4C7A-8A99-CE23AE5D92B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DE9CEC-6A86-4118-8DE0-AECAD828EC8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A921D-BE00-4E3A-ACD5-C973745706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7652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E7D834-2607-448C-90A3-B4845FC4EAC0}" type="datetimeFigureOut">
              <a:rPr lang="en-US" smtClean="0"/>
              <a:t>3/27/24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1580E0-FE5E-4794-AB5B-266E7C3E3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207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1580E0-FE5E-4794-AB5B-266E7C3E3E2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809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rgbClr val="003C71"/>
                </a:solidFill>
                <a:latin typeface="Intel Clear"/>
                <a:cs typeface="Intel Clear"/>
              </a:defRPr>
            </a:lvl1pPr>
          </a:lstStyle>
          <a:p>
            <a:r>
              <a:rPr lang="en-US"/>
              <a:t>28pt Intel Clear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07484" y="1604434"/>
            <a:ext cx="10970683" cy="4567767"/>
          </a:xfrm>
        </p:spPr>
        <p:txBody>
          <a:bodyPr/>
          <a:lstStyle>
            <a:lvl1pPr>
              <a:defRPr>
                <a:solidFill>
                  <a:srgbClr val="0071C5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133"/>
            </a:lvl4pPr>
          </a:lstStyle>
          <a:p>
            <a:pPr lvl="0"/>
            <a:r>
              <a:rPr lang="en-US"/>
              <a:t>18pt Intel Clear body text</a:t>
            </a:r>
          </a:p>
          <a:p>
            <a:pPr lvl="1"/>
            <a:r>
              <a:rPr lang="en-US"/>
              <a:t>18pt Intel Clear bullet one</a:t>
            </a:r>
          </a:p>
          <a:p>
            <a:pPr lvl="2"/>
            <a:r>
              <a:rPr lang="en-US"/>
              <a:t>18pt Intel Clear sub-bullet</a:t>
            </a:r>
          </a:p>
          <a:p>
            <a:pPr lvl="3"/>
            <a:r>
              <a:rPr lang="en-US"/>
              <a:t>16pt Intel Clear fourth level</a:t>
            </a:r>
          </a:p>
          <a:p>
            <a:pPr lvl="4"/>
            <a:r>
              <a:rPr lang="en-US" err="1"/>
              <a:t>14pt</a:t>
            </a:r>
            <a:r>
              <a:rPr lang="en-US"/>
              <a:t>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116669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1673402"/>
            <a:ext cx="5288525" cy="45848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1673402"/>
            <a:ext cx="5288525" cy="45848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34940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Blue A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0" name="Square"/>
          <p:cNvSpPr/>
          <p:nvPr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1" name="Rectangle"/>
          <p:cNvSpPr/>
          <p:nvPr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2" name="Square"/>
          <p:cNvSpPr/>
          <p:nvPr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/>
              <a:t>75 </a:t>
            </a:r>
            <a:r>
              <a:rPr lang="en-US" err="1"/>
              <a:t>pt</a:t>
            </a:r>
            <a:r>
              <a:rPr lang="en-US"/>
              <a:t> Intel Clear Light</a:t>
            </a:r>
            <a:endParaRPr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75379059-B28C-483A-9CD1-B3EB81874AE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BEFC1083-9176-4B55-B8AB-9F31A213ED2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98DF977-78B3-4C00-9E43-1223CD667932}"/>
              </a:ext>
            </a:extLst>
          </p:cNvPr>
          <p:cNvGrpSpPr/>
          <p:nvPr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78F73C8D-05B1-4270-85FA-B1FD37A25A06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C6580CA-6E37-4F04-8FAD-D6491FEE8CE6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1C614C49-972F-498A-9654-844CECF9AF64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922EBBE0-933B-4A65-BAAC-DC5972E3F9A4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70551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Blue B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6E706504-BEDA-1441-8BC1-243269FBBCB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/>
              <a:t>75 </a:t>
            </a:r>
            <a:r>
              <a:rPr lang="en-US" err="1"/>
              <a:t>pt</a:t>
            </a:r>
            <a:r>
              <a:rPr lang="en-US"/>
              <a:t> Intel Clear Light</a:t>
            </a:r>
            <a:endParaRPr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71E0DDC0-B435-4D0B-837E-0E27121099B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5F1BD0FC-D3B7-4D2E-989A-64ED187DAF99}"/>
              </a:ext>
            </a:extLst>
          </p:cNvPr>
          <p:cNvSpPr/>
          <p:nvPr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3D2DE0DF-793A-4E90-BB4C-004CD646F4EF}"/>
              </a:ext>
            </a:extLst>
          </p:cNvPr>
          <p:cNvSpPr/>
          <p:nvPr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C39C59F8-1EBA-44B6-940C-E67247F76722}"/>
              </a:ext>
            </a:extLst>
          </p:cNvPr>
          <p:cNvSpPr/>
          <p:nvPr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251DAF-788D-46D0-84B3-34DFEE6262F3}"/>
              </a:ext>
            </a:extLst>
          </p:cNvPr>
          <p:cNvGrpSpPr/>
          <p:nvPr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050DF4B-855E-41F4-9B0B-9B0BA01FB4FE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5E76890-19E8-4E79-B88A-5E246700E0DB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094D935-4B06-467E-ACD3-E78CD1B86EE3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E1BDA4-68F2-4FA3-BD91-CBC85BF15A79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72175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"/>
          <p:cNvSpPr/>
          <p:nvPr/>
        </p:nvSpPr>
        <p:spPr>
          <a:xfrm>
            <a:off x="1466513" y="-28456"/>
            <a:ext cx="3430768" cy="5421617"/>
          </a:xfrm>
          <a:prstGeom prst="rect">
            <a:avLst/>
          </a:prstGeom>
          <a:solidFill>
            <a:srgbClr val="E7E7E7">
              <a:alpha val="39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2" name="Title Text">
            <a:extLst>
              <a:ext uri="{FF2B5EF4-FFF2-40B4-BE49-F238E27FC236}">
                <a16:creationId xmlns:a16="http://schemas.microsoft.com/office/drawing/2014/main" id="{82EC668F-6093-6548-B182-47568630A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rgbClr val="525252"/>
                </a:solidFill>
              </a:defRPr>
            </a:lvl1pPr>
          </a:lstStyle>
          <a:p>
            <a:r>
              <a:rPr lang="en-US"/>
              <a:t>75 </a:t>
            </a:r>
            <a:r>
              <a:rPr lang="en-US" err="1"/>
              <a:t>pt</a:t>
            </a:r>
            <a:r>
              <a:rPr lang="en-US"/>
              <a:t> Intel Clear</a:t>
            </a:r>
            <a:endParaRPr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87CC838-4D6E-4C99-A3F1-81F2913C62B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chemeClr val="accent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00C3E650-A810-40D9-81A8-D3E73C9326E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2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99F366F8-DC49-4E0B-B131-1FB92CC518E3}"/>
              </a:ext>
            </a:extLst>
          </p:cNvPr>
          <p:cNvSpPr/>
          <p:nvPr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rgbClr val="2872C5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10443275-64C7-4249-92B8-990C3BB41279}"/>
              </a:ext>
            </a:extLst>
          </p:cNvPr>
          <p:cNvSpPr/>
          <p:nvPr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85908D9A-1608-44B4-A0A3-FC9E665728CA}"/>
              </a:ext>
            </a:extLst>
          </p:cNvPr>
          <p:cNvSpPr/>
          <p:nvPr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rgbClr val="2872C5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2952F383-4862-4271-B541-5612120030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6513" y="5992753"/>
            <a:ext cx="1031758" cy="38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76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891231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3706"/>
            <a:ext cx="11010816" cy="492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039092"/>
            <a:ext cx="11010900" cy="5170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46920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82117"/>
            <a:ext cx="10972800" cy="415516"/>
          </a:xfrm>
        </p:spPr>
        <p:txBody>
          <a:bodyPr/>
          <a:lstStyle>
            <a:lvl1pPr>
              <a:defRPr sz="2800" b="0" i="0" baseline="0">
                <a:solidFill>
                  <a:schemeClr val="tx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/>
              <a:t>28pt Intel Clear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07484" y="690284"/>
            <a:ext cx="11018459" cy="5536345"/>
          </a:xfrm>
        </p:spPr>
        <p:txBody>
          <a:bodyPr/>
          <a:lstStyle>
            <a:lvl1pPr>
              <a:defRPr sz="1800">
                <a:solidFill>
                  <a:srgbClr val="0071C5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18pt Intel Clear body text</a:t>
            </a:r>
          </a:p>
          <a:p>
            <a:pPr lvl="1"/>
            <a:r>
              <a:rPr lang="en-US"/>
              <a:t>18pt Intel Clear bullet one</a:t>
            </a:r>
          </a:p>
          <a:p>
            <a:pPr lvl="2"/>
            <a:r>
              <a:rPr lang="en-US"/>
              <a:t>16pt Intel Clear sub-bullet</a:t>
            </a:r>
          </a:p>
          <a:p>
            <a:pPr lvl="3"/>
            <a:r>
              <a:rPr lang="en-US"/>
              <a:t>14pt Intel Clear fourth level</a:t>
            </a:r>
          </a:p>
          <a:p>
            <a:pPr lvl="4"/>
            <a:r>
              <a:rPr lang="en-US"/>
              <a:t>12pt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428610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673454"/>
            <a:ext cx="11010900" cy="45749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48319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2139953"/>
            <a:ext cx="11010900" cy="41084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D980C114-FE9A-4B63-B509-F59F1A2C55A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37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52143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2139951"/>
            <a:ext cx="5288525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2139951"/>
            <a:ext cx="5288525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4EEAA39-7062-4DCE-91B8-83056F818FA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22123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, Sub, Content &amp; 2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B35A4-51BC-4EA4-8E63-8A7D09FB8A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4685" y="221694"/>
            <a:ext cx="5429864" cy="71656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1-pager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6AEA0-8A4A-4395-842E-1588A8A29D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214685" y="1173983"/>
            <a:ext cx="5429865" cy="2582186"/>
          </a:xfrm>
        </p:spPr>
        <p:txBody>
          <a:bodyPr/>
          <a:lstStyle>
            <a:lvl1pPr>
              <a:spcBef>
                <a:spcPts val="300"/>
              </a:spcBef>
              <a:defRPr/>
            </a:lvl1pPr>
            <a:lvl2pPr>
              <a:spcBef>
                <a:spcPts val="300"/>
              </a:spcBef>
              <a:defRPr/>
            </a:lvl2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</a:lstStyle>
          <a:p>
            <a:pPr lvl="0"/>
            <a:r>
              <a:rPr lang="en-US"/>
              <a:t>Key Accomplishments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F6811E0-242E-4455-9E93-6248E7DEDA0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196738" y="221694"/>
            <a:ext cx="5429250" cy="2582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Table or Graphic #1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9775C37-EE38-450C-8269-79E50F8E88A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96482" y="2821412"/>
            <a:ext cx="5429250" cy="27959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Table or Graphic Description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7DC24117-8044-4F60-A59D-9F61002D6C8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96482" y="3277931"/>
            <a:ext cx="5429250" cy="2582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Table or Graphic #2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205F9606-8CF6-4C56-B2B6-E8A04B25F11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96482" y="5867505"/>
            <a:ext cx="5429250" cy="33036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Table or Graphic Description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0E3466D-946B-4686-A7D2-99CBA0829865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214684" y="3900633"/>
            <a:ext cx="5429865" cy="2281681"/>
          </a:xfrm>
        </p:spPr>
        <p:txBody>
          <a:bodyPr/>
          <a:lstStyle>
            <a:lvl1pPr>
              <a:spcBef>
                <a:spcPts val="300"/>
              </a:spcBef>
              <a:defRPr/>
            </a:lvl1pPr>
            <a:lvl2pPr>
              <a:spcBef>
                <a:spcPts val="300"/>
              </a:spcBef>
              <a:defRPr/>
            </a:lvl2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</a:lstStyle>
          <a:p>
            <a:pPr lvl="0"/>
            <a:r>
              <a:rPr lang="en-US"/>
              <a:t>Next Steps Actions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4948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1673402"/>
            <a:ext cx="5288525" cy="45848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1673402"/>
            <a:ext cx="5288525" cy="45848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9730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, Content &amp;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Text">
            <a:extLst>
              <a:ext uri="{FF2B5EF4-FFF2-40B4-BE49-F238E27FC236}">
                <a16:creationId xmlns:a16="http://schemas.microsoft.com/office/drawing/2014/main" id="{FAEAC0A3-8438-1245-A28C-64BC26BFB23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67227"/>
            <a:ext cx="5755707" cy="945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25" name="Body Level One…">
            <a:extLst>
              <a:ext uri="{FF2B5EF4-FFF2-40B4-BE49-F238E27FC236}">
                <a16:creationId xmlns:a16="http://schemas.microsoft.com/office/drawing/2014/main" id="{6903F994-74B2-4D40-AA5F-7F3D24A00171}"/>
              </a:ext>
            </a:extLst>
          </p:cNvPr>
          <p:cNvSpPr txBox="1">
            <a:spLocks noGrp="1"/>
          </p:cNvSpPr>
          <p:nvPr>
            <p:ph idx="27" hasCustomPrompt="1"/>
          </p:nvPr>
        </p:nvSpPr>
        <p:spPr>
          <a:xfrm>
            <a:off x="6609331" y="2978828"/>
            <a:ext cx="4668837" cy="345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 numCol="1">
            <a:normAutofit/>
          </a:bodyPr>
          <a:lstStyle>
            <a:lvl1pPr marL="0" marR="0" indent="0" algn="l" defTabSz="609600" eaLnBrk="1" fontAlgn="auto" latinLnBrk="0" hangingPunct="1">
              <a:lnSpc>
                <a:spcPts val="24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/>
              <a:t>Image Caption 16pt gray text</a:t>
            </a:r>
          </a:p>
        </p:txBody>
      </p:sp>
      <p:sp>
        <p:nvSpPr>
          <p:cNvPr id="26" name="Body Level One…">
            <a:extLst>
              <a:ext uri="{FF2B5EF4-FFF2-40B4-BE49-F238E27FC236}">
                <a16:creationId xmlns:a16="http://schemas.microsoft.com/office/drawing/2014/main" id="{BF74888E-798E-B543-94EF-279F3EA6E46B}"/>
              </a:ext>
            </a:extLst>
          </p:cNvPr>
          <p:cNvSpPr txBox="1">
            <a:spLocks noGrp="1"/>
          </p:cNvSpPr>
          <p:nvPr>
            <p:ph idx="28" hasCustomPrompt="1"/>
          </p:nvPr>
        </p:nvSpPr>
        <p:spPr>
          <a:xfrm>
            <a:off x="6609331" y="5929172"/>
            <a:ext cx="4668837" cy="345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 numCol="1">
            <a:normAutofit/>
          </a:bodyPr>
          <a:lstStyle>
            <a:lvl1pPr marL="0" marR="0" indent="0" algn="l" defTabSz="609600" eaLnBrk="1" fontAlgn="auto" latinLnBrk="0" hangingPunct="1">
              <a:lnSpc>
                <a:spcPts val="24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/>
              <a:t>Image Caption 16pt gray text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B3C6455-4913-47BC-8232-AB0BABBA08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609331" y="571500"/>
            <a:ext cx="4668837" cy="238125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0" name="Picture Placeholder 4">
            <a:extLst>
              <a:ext uri="{FF2B5EF4-FFF2-40B4-BE49-F238E27FC236}">
                <a16:creationId xmlns:a16="http://schemas.microsoft.com/office/drawing/2014/main" id="{5CA48836-DAA2-4E4F-A22A-2F5682E12CEF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609331" y="3537061"/>
            <a:ext cx="4668837" cy="238125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DC0D3278-E8A7-4B14-A5ED-BE235CEC6F80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571500" y="2139952"/>
            <a:ext cx="5768944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403FD6E6-528D-49D5-BBAB-B26572C15F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5768944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7110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, Content &amp;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B3C6455-4913-47BC-8232-AB0BABBA08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615046" y="0"/>
            <a:ext cx="5129422" cy="6416167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FAEAC0A3-8438-1245-A28C-64BC26BFB23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67227"/>
            <a:ext cx="5747107" cy="945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B7FB3F6-9C71-45A0-8236-12671533CA22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571500" y="2139952"/>
            <a:ext cx="5768944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B1C73349-1E00-4922-970C-187F97CE06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5768944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4887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Full 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AD9210-5064-4050-9368-9292054D59F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1286" y="0"/>
            <a:ext cx="11744325" cy="6401797"/>
          </a:xfrm>
          <a:noFill/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1" name="Title Text">
            <a:extLst>
              <a:ext uri="{FF2B5EF4-FFF2-40B4-BE49-F238E27FC236}">
                <a16:creationId xmlns:a16="http://schemas.microsoft.com/office/drawing/2014/main" id="{14AFAB66-6BED-5D47-B26F-D9C8808F3A1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0"/>
            <a:ext cx="11010899" cy="876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Full page Image, Delete Title if Necessary</a:t>
            </a:r>
          </a:p>
        </p:txBody>
      </p:sp>
    </p:spTree>
    <p:extLst>
      <p:ext uri="{BB962C8B-B14F-4D97-AF65-F5344CB8AC3E}">
        <p14:creationId xmlns:p14="http://schemas.microsoft.com/office/powerpoint/2010/main" val="3179105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145FA424-6F4D-7644-8964-49FF4943202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1" y="571501"/>
            <a:ext cx="11022060" cy="8737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36A7C-A787-47EC-ACD5-77F3FD6AFB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1592529"/>
            <a:ext cx="11010900" cy="3727184"/>
          </a:xfrm>
        </p:spPr>
        <p:txBody>
          <a:bodyPr>
            <a:normAutofit/>
          </a:bodyPr>
          <a:lstStyle>
            <a:lvl1pPr marL="0" indent="0">
              <a:buNone/>
              <a:defRPr sz="6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4E196E31-7238-4049-821C-D94FDEAEDC5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5461818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2373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Chart Exam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7759918-59AA-4DFC-90DA-60CD5B2BD6B8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6" name="Square">
            <a:extLst>
              <a:ext uri="{FF2B5EF4-FFF2-40B4-BE49-F238E27FC236}">
                <a16:creationId xmlns:a16="http://schemas.microsoft.com/office/drawing/2014/main" id="{D4662ED0-432E-6C48-8B26-9A21EDA54E68}"/>
              </a:ext>
            </a:extLst>
          </p:cNvPr>
          <p:cNvSpPr/>
          <p:nvPr/>
        </p:nvSpPr>
        <p:spPr>
          <a:xfrm>
            <a:off x="11741697" y="6407185"/>
            <a:ext cx="450068" cy="450068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2750"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FDF4199-9905-E94D-9EEB-E7016E48C0FC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145FA424-6F4D-7644-8964-49FF4943202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1" y="571501"/>
            <a:ext cx="11022060" cy="8737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36A7C-A787-47EC-ACD5-77F3FD6AFB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1599816"/>
            <a:ext cx="11010900" cy="3719897"/>
          </a:xfrm>
        </p:spPr>
        <p:txBody>
          <a:bodyPr>
            <a:normAutofit/>
          </a:bodyPr>
          <a:lstStyle>
            <a:lvl1pPr marL="0" indent="0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Image" descr="Image">
            <a:extLst>
              <a:ext uri="{FF2B5EF4-FFF2-40B4-BE49-F238E27FC236}">
                <a16:creationId xmlns:a16="http://schemas.microsoft.com/office/drawing/2014/main" id="{B9FFF72B-62D2-4E22-9A98-EF3F6229F4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EBD06FF7-C66A-4B8C-9693-1423A8337983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85269BB-7AC7-41A6-BC05-71FDAD0FDBA2}"/>
              </a:ext>
            </a:extLst>
          </p:cNvPr>
          <p:cNvSpPr/>
          <p:nvPr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222ECF1F-2453-406E-AC0D-F6E6614ECF8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5476099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53A36-6661-45AA-8054-02BA7512E621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021003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Brea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56CA39C9-EAE4-4511-9CE8-BB4D4B47FC0C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rgbClr val="525252"/>
                </a:solidFill>
              </a:defRPr>
            </a:lvl1pPr>
          </a:lstStyle>
          <a:p>
            <a:r>
              <a:rPr lang="en-US"/>
              <a:t>Section Break Text Goes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B923F7B-306D-4D7E-9DB3-5B163B8D53F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39750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2191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Break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8B5B8CD-DD94-44E8-9F69-C9075C2E0A93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721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4D76E8-466A-4C06-9261-BDE1AA914749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88B335-02FC-4504-AF46-DF56B2EC52E4}"/>
              </a:ext>
            </a:extLst>
          </p:cNvPr>
          <p:cNvSpPr/>
          <p:nvPr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16" name="Title Text">
            <a:extLst>
              <a:ext uri="{FF2B5EF4-FFF2-40B4-BE49-F238E27FC236}">
                <a16:creationId xmlns:a16="http://schemas.microsoft.com/office/drawing/2014/main" id="{38003A1C-51D1-4427-BFE8-8448E4C61D6B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Section Break Text Goes Here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130F9DFC-5AE2-4BB1-822C-8EAEAE2CA5F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48942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2519BB-51CE-4A9C-AFEF-514971F5D779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917650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Break Light Blue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07A2BC2-9250-4B6C-8674-1CD30F0A349F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E22C60C-8CBC-40B8-ABEA-44BF775A3581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8A864FA-3818-4931-B452-798F1E7F5A67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8FC8DFF-85CB-4435-B144-6A1DC4093482}"/>
              </a:ext>
            </a:extLst>
          </p:cNvPr>
          <p:cNvSpPr/>
          <p:nvPr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17" name="Title Text">
            <a:extLst>
              <a:ext uri="{FF2B5EF4-FFF2-40B4-BE49-F238E27FC236}">
                <a16:creationId xmlns:a16="http://schemas.microsoft.com/office/drawing/2014/main" id="{5844F860-03F8-4657-A6E6-4E8919DD4FF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Section Break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ADACC9CB-1B2F-42BF-8D9F-62EC595FEA6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64420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99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Sub &amp; Content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quare">
            <a:extLst>
              <a:ext uri="{FF2B5EF4-FFF2-40B4-BE49-F238E27FC236}">
                <a16:creationId xmlns:a16="http://schemas.microsoft.com/office/drawing/2014/main" id="{4C58A6BF-BF0D-4749-B07B-7C0A27747D42}"/>
              </a:ext>
            </a:extLst>
          </p:cNvPr>
          <p:cNvSpPr/>
          <p:nvPr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7" name="Square"/>
          <p:cNvSpPr/>
          <p:nvPr/>
        </p:nvSpPr>
        <p:spPr>
          <a:xfrm>
            <a:off x="709974" y="2295859"/>
            <a:ext cx="318638" cy="318638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8" name="Square"/>
          <p:cNvSpPr/>
          <p:nvPr/>
        </p:nvSpPr>
        <p:spPr>
          <a:xfrm>
            <a:off x="536812" y="2122317"/>
            <a:ext cx="174318" cy="174318"/>
          </a:xfrm>
          <a:prstGeom prst="rect">
            <a:avLst/>
          </a:prstGeom>
          <a:solidFill>
            <a:srgbClr val="7BDE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9" name="Square"/>
          <p:cNvSpPr/>
          <p:nvPr/>
        </p:nvSpPr>
        <p:spPr>
          <a:xfrm>
            <a:off x="709974" y="2023075"/>
            <a:ext cx="98724" cy="98723"/>
          </a:xfrm>
          <a:prstGeom prst="rect">
            <a:avLst/>
          </a:prstGeom>
          <a:solidFill>
            <a:srgbClr val="B4F0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700" name="Rectangle"/>
          <p:cNvSpPr/>
          <p:nvPr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705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5846515-4871-AA4D-B71A-1561CC2E3701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FE89D76-523B-456C-9EE9-BC9CB964E5C3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5D8740F-FED9-4D14-9DF3-3BA84ADF820C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DEF55E0-947C-4281-8A2A-E59398C246AB}"/>
              </a:ext>
            </a:extLst>
          </p:cNvPr>
          <p:cNvSpPr/>
          <p:nvPr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5F192548-45E5-4F50-A32B-E61F6CFA996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38703551-AC59-4BD9-8B3C-616B6DFB3DB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7024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673454"/>
            <a:ext cx="11010900" cy="45749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71940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Sub &amp; Content Blue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quare">
            <a:extLst>
              <a:ext uri="{FF2B5EF4-FFF2-40B4-BE49-F238E27FC236}">
                <a16:creationId xmlns:a16="http://schemas.microsoft.com/office/drawing/2014/main" id="{3B808FDC-D2A2-42EB-B356-E69E4A048F8E}"/>
              </a:ext>
            </a:extLst>
          </p:cNvPr>
          <p:cNvSpPr/>
          <p:nvPr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2" name="Rectangle">
            <a:extLst>
              <a:ext uri="{FF2B5EF4-FFF2-40B4-BE49-F238E27FC236}">
                <a16:creationId xmlns:a16="http://schemas.microsoft.com/office/drawing/2014/main" id="{8A1BD37C-2C85-4873-ABDD-4B358A87ED4B}"/>
              </a:ext>
            </a:extLst>
          </p:cNvPr>
          <p:cNvSpPr/>
          <p:nvPr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0" name="Square"/>
          <p:cNvSpPr/>
          <p:nvPr/>
        </p:nvSpPr>
        <p:spPr>
          <a:xfrm>
            <a:off x="707513" y="2295859"/>
            <a:ext cx="318638" cy="318638"/>
          </a:xfrm>
          <a:prstGeom prst="rect">
            <a:avLst/>
          </a:prstGeom>
          <a:solidFill>
            <a:srgbClr val="D9692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1" name="Square"/>
          <p:cNvSpPr/>
          <p:nvPr/>
        </p:nvSpPr>
        <p:spPr>
          <a:xfrm>
            <a:off x="533946" y="2122317"/>
            <a:ext cx="174318" cy="174318"/>
          </a:xfrm>
          <a:prstGeom prst="rect">
            <a:avLst/>
          </a:prstGeom>
          <a:solidFill>
            <a:srgbClr val="F6CB4B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2" name="Square"/>
          <p:cNvSpPr/>
          <p:nvPr/>
        </p:nvSpPr>
        <p:spPr>
          <a:xfrm>
            <a:off x="707513" y="2023075"/>
            <a:ext cx="98724" cy="98723"/>
          </a:xfrm>
          <a:prstGeom prst="rect">
            <a:avLst/>
          </a:prstGeom>
          <a:solidFill>
            <a:srgbClr val="D9692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673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C90FD0E6-78D1-5F44-A938-3A961F43FACD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5002A24-73D0-4602-A8A1-5D9281BAF934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1659E3-0873-4033-A7E2-31DB4A07B08A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660C086-3964-411C-85AF-F720D5E83519}"/>
              </a:ext>
            </a:extLst>
          </p:cNvPr>
          <p:cNvSpPr/>
          <p:nvPr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25" name="Title Text">
            <a:extLst>
              <a:ext uri="{FF2B5EF4-FFF2-40B4-BE49-F238E27FC236}">
                <a16:creationId xmlns:a16="http://schemas.microsoft.com/office/drawing/2014/main" id="{1F252960-CAAB-483D-8A6A-5882E4B6282A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AAFA146E-21CD-4BD6-A89D-E6C5A685081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60951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Sub &amp; Content Light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quare">
            <a:extLst>
              <a:ext uri="{FF2B5EF4-FFF2-40B4-BE49-F238E27FC236}">
                <a16:creationId xmlns:a16="http://schemas.microsoft.com/office/drawing/2014/main" id="{FE9A3852-307B-4677-A2E2-D7DC495E366A}"/>
              </a:ext>
            </a:extLst>
          </p:cNvPr>
          <p:cNvSpPr/>
          <p:nvPr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1" name="Rectangle">
            <a:extLst>
              <a:ext uri="{FF2B5EF4-FFF2-40B4-BE49-F238E27FC236}">
                <a16:creationId xmlns:a16="http://schemas.microsoft.com/office/drawing/2014/main" id="{1E9FE6C1-27FB-467A-8BF9-B80A0C35FEDB}"/>
              </a:ext>
            </a:extLst>
          </p:cNvPr>
          <p:cNvSpPr/>
          <p:nvPr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1" name="Square">
            <a:extLst>
              <a:ext uri="{FF2B5EF4-FFF2-40B4-BE49-F238E27FC236}">
                <a16:creationId xmlns:a16="http://schemas.microsoft.com/office/drawing/2014/main" id="{C93C8C2E-66DD-E64F-BD60-42EBDC0E958E}"/>
              </a:ext>
            </a:extLst>
          </p:cNvPr>
          <p:cNvSpPr/>
          <p:nvPr/>
        </p:nvSpPr>
        <p:spPr>
          <a:xfrm>
            <a:off x="707513" y="2295859"/>
            <a:ext cx="318638" cy="318638"/>
          </a:xfrm>
          <a:prstGeom prst="rect">
            <a:avLst/>
          </a:prstGeom>
          <a:solidFill>
            <a:srgbClr val="004A86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85A14FBD-B953-BA4F-8F83-DE73E3C37290}"/>
              </a:ext>
            </a:extLst>
          </p:cNvPr>
          <p:cNvSpPr/>
          <p:nvPr/>
        </p:nvSpPr>
        <p:spPr>
          <a:xfrm>
            <a:off x="533946" y="2122317"/>
            <a:ext cx="174318" cy="174318"/>
          </a:xfrm>
          <a:prstGeom prst="rect">
            <a:avLst/>
          </a:prstGeom>
          <a:solidFill>
            <a:srgbClr val="7BDE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7" name="Square">
            <a:extLst>
              <a:ext uri="{FF2B5EF4-FFF2-40B4-BE49-F238E27FC236}">
                <a16:creationId xmlns:a16="http://schemas.microsoft.com/office/drawing/2014/main" id="{59044771-2E3B-C941-8593-8E508F542287}"/>
              </a:ext>
            </a:extLst>
          </p:cNvPr>
          <p:cNvSpPr/>
          <p:nvPr/>
        </p:nvSpPr>
        <p:spPr>
          <a:xfrm>
            <a:off x="707513" y="2023075"/>
            <a:ext cx="98724" cy="98723"/>
          </a:xfrm>
          <a:prstGeom prst="rect">
            <a:avLst/>
          </a:prstGeom>
          <a:solidFill>
            <a:srgbClr val="B4F0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093C42A-FAA6-40D8-A663-DDDE456C16C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C1E74A4-2107-4448-BA31-9630404A452B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DABA887-D95E-434F-B1E9-73FC7AE8C2A8}"/>
              </a:ext>
            </a:extLst>
          </p:cNvPr>
          <p:cNvSpPr/>
          <p:nvPr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5E5861BF-901F-47D4-91BC-0B353503F23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3BA33390-07D4-4E2C-BDA6-AE147B9075A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4784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, Content Gray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quare">
            <a:extLst>
              <a:ext uri="{FF2B5EF4-FFF2-40B4-BE49-F238E27FC236}">
                <a16:creationId xmlns:a16="http://schemas.microsoft.com/office/drawing/2014/main" id="{55D0C779-F23A-40CE-B4C7-842A10085F59}"/>
              </a:ext>
            </a:extLst>
          </p:cNvPr>
          <p:cNvSpPr/>
          <p:nvPr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9" name="Rectangle">
            <a:extLst>
              <a:ext uri="{FF2B5EF4-FFF2-40B4-BE49-F238E27FC236}">
                <a16:creationId xmlns:a16="http://schemas.microsoft.com/office/drawing/2014/main" id="{1EFAB719-B3C2-4520-AFF9-4A06F169DB2B}"/>
              </a:ext>
            </a:extLst>
          </p:cNvPr>
          <p:cNvSpPr/>
          <p:nvPr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511" name="Rectangle"/>
          <p:cNvSpPr/>
          <p:nvPr/>
        </p:nvSpPr>
        <p:spPr>
          <a:xfrm>
            <a:off x="5815052" y="401865"/>
            <a:ext cx="5927511" cy="60034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197FC80-1304-44AF-BD9E-CFB8D3B37C9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Title Text">
            <a:extLst>
              <a:ext uri="{FF2B5EF4-FFF2-40B4-BE49-F238E27FC236}">
                <a16:creationId xmlns:a16="http://schemas.microsoft.com/office/drawing/2014/main" id="{1B60A262-0CE7-4C6B-B734-0B0EA0F1A4A3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2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7B80F0DD-816B-4E0B-8C85-8413DB8C70E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2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78484E-3DC4-4DF6-819B-FDDDA6F166CB}"/>
              </a:ext>
            </a:extLst>
          </p:cNvPr>
          <p:cNvSpPr txBox="1"/>
          <p:nvPr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err="1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636404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Sub &amp; Content Blu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FE89D76-523B-456C-9EE9-BC9CB964E5C3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Title Text">
            <a:extLst>
              <a:ext uri="{FF2B5EF4-FFF2-40B4-BE49-F238E27FC236}">
                <a16:creationId xmlns:a16="http://schemas.microsoft.com/office/drawing/2014/main" id="{72D74CEB-BA0A-43F1-82CE-384185B612C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50F55EEA-3D90-42F4-B8D0-30E0374D2A5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4CCC3F4-FFF1-4AD9-8605-41A61B8926CF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Square">
            <a:extLst>
              <a:ext uri="{FF2B5EF4-FFF2-40B4-BE49-F238E27FC236}">
                <a16:creationId xmlns:a16="http://schemas.microsoft.com/office/drawing/2014/main" id="{C4A06178-9ACC-4082-8329-4A9A59924508}"/>
              </a:ext>
            </a:extLst>
          </p:cNvPr>
          <p:cNvSpPr/>
          <p:nvPr/>
        </p:nvSpPr>
        <p:spPr>
          <a:xfrm>
            <a:off x="11741697" y="6407185"/>
            <a:ext cx="450068" cy="450068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2750"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C922DFF-5663-40DE-9B54-4149EDB7740E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pic>
        <p:nvPicPr>
          <p:cNvPr id="22" name="Image" descr="Image">
            <a:extLst>
              <a:ext uri="{FF2B5EF4-FFF2-40B4-BE49-F238E27FC236}">
                <a16:creationId xmlns:a16="http://schemas.microsoft.com/office/drawing/2014/main" id="{E5997704-33EA-4D7D-8B55-E46DD22168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3C3544D4-6B59-4B11-BC0E-2FD48F693641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62FEA03-1122-4C36-ACD1-DA42FB8A03DC}"/>
              </a:ext>
            </a:extLst>
          </p:cNvPr>
          <p:cNvSpPr/>
          <p:nvPr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73D4EB9-5CAF-4B81-91EA-AD490D0B13E4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563204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Sub &amp; Content Light Blue 2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093C42A-FAA6-40D8-A663-DDDE456C16C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6A03358B-3D25-4A6D-85E6-54F235A943A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8EBE803-6659-42A1-A094-94B9EF7ABC2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0D4B91-0BAF-46EC-9A7C-9D57C3224A9C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B30B67E-5DCD-4732-882C-64DE9CC86419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pic>
        <p:nvPicPr>
          <p:cNvPr id="18" name="Image" descr="Image">
            <a:extLst>
              <a:ext uri="{FF2B5EF4-FFF2-40B4-BE49-F238E27FC236}">
                <a16:creationId xmlns:a16="http://schemas.microsoft.com/office/drawing/2014/main" id="{2F70C4FC-7A21-4AFA-8998-5EAB2E19CB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8D716FF7-59F9-414F-85CD-8E23360D2B4C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D4273EB-E90B-42F7-8CE9-6A1713A08CA3}"/>
              </a:ext>
            </a:extLst>
          </p:cNvPr>
          <p:cNvSpPr/>
          <p:nvPr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98FFA5B-1C6A-486A-A0FE-02206FCDC54A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669999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5">
            <a:extLst>
              <a:ext uri="{FF2B5EF4-FFF2-40B4-BE49-F238E27FC236}">
                <a16:creationId xmlns:a16="http://schemas.microsoft.com/office/drawing/2014/main" id="{F0529FEA-BEC4-644C-94EE-601D5BED26F3}"/>
              </a:ext>
            </a:extLst>
          </p:cNvPr>
          <p:cNvGraphicFramePr/>
          <p:nvPr/>
        </p:nvGraphicFramePr>
        <p:xfrm>
          <a:off x="7201593" y="1799047"/>
          <a:ext cx="3472287" cy="4025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itle Text">
            <a:extLst>
              <a:ext uri="{FF2B5EF4-FFF2-40B4-BE49-F238E27FC236}">
                <a16:creationId xmlns:a16="http://schemas.microsoft.com/office/drawing/2014/main" id="{0EA1A176-5931-41CA-86D5-15FC4398AA40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48pt Intel Clear Light Body. For content that is not a section, but has a big idea in text only.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7652EB-8B2D-46CC-B147-89A4C26A2D8F}"/>
              </a:ext>
            </a:extLst>
          </p:cNvPr>
          <p:cNvSpPr/>
          <p:nvPr/>
        </p:nvSpPr>
        <p:spPr>
          <a:xfrm>
            <a:off x="0" y="0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71A480A-B7B4-498C-9868-A91E2651D429}"/>
              </a:ext>
            </a:extLst>
          </p:cNvPr>
          <p:cNvSpPr/>
          <p:nvPr/>
        </p:nvSpPr>
        <p:spPr>
          <a:xfrm rot="5400000">
            <a:off x="-2978450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838867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&amp; Sub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Rectangle"/>
          <p:cNvSpPr/>
          <p:nvPr/>
        </p:nvSpPr>
        <p:spPr>
          <a:xfrm>
            <a:off x="471054" y="464127"/>
            <a:ext cx="11272494" cy="594483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61" name="Square"/>
          <p:cNvSpPr/>
          <p:nvPr/>
        </p:nvSpPr>
        <p:spPr>
          <a:xfrm>
            <a:off x="11743603" y="6405281"/>
            <a:ext cx="448398" cy="45272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1A778AB-F6EC-4101-87E6-DECF7944E661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E1F1A6-2FDF-4676-B713-F9746DD3A821}"/>
              </a:ext>
            </a:extLst>
          </p:cNvPr>
          <p:cNvSpPr/>
          <p:nvPr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E400EEBB-F912-40CA-A759-DEFE1516497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48pt Intel Clear Light Body. For content that is not a section, but has a big idea in text only.</a:t>
            </a:r>
          </a:p>
        </p:txBody>
      </p:sp>
    </p:spTree>
    <p:extLst>
      <p:ext uri="{BB962C8B-B14F-4D97-AF65-F5344CB8AC3E}">
        <p14:creationId xmlns:p14="http://schemas.microsoft.com/office/powerpoint/2010/main" val="2101919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&amp; Sub Light Blue">
    <p:bg>
      <p:bgPr>
        <a:solidFill>
          <a:srgbClr val="00C7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Rectangle"/>
          <p:cNvSpPr/>
          <p:nvPr/>
        </p:nvSpPr>
        <p:spPr>
          <a:xfrm>
            <a:off x="471054" y="464127"/>
            <a:ext cx="11272494" cy="594483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61" name="Square"/>
          <p:cNvSpPr/>
          <p:nvPr/>
        </p:nvSpPr>
        <p:spPr>
          <a:xfrm>
            <a:off x="11743603" y="6405281"/>
            <a:ext cx="448398" cy="45272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E60B70-5DF3-4398-B558-301661292DFC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C2CF38D-B95A-4CD5-8F7D-86EA9C709AD4}"/>
              </a:ext>
            </a:extLst>
          </p:cNvPr>
          <p:cNvSpPr/>
          <p:nvPr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93B25211-1805-4C17-8545-7E02A678639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48pt Intel Clear Light Body. For content that is not a section, but has a big idea in text only.</a:t>
            </a:r>
          </a:p>
        </p:txBody>
      </p:sp>
    </p:spTree>
    <p:extLst>
      <p:ext uri="{BB962C8B-B14F-4D97-AF65-F5344CB8AC3E}">
        <p14:creationId xmlns:p14="http://schemas.microsoft.com/office/powerpoint/2010/main" val="1459323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nd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BDA94F2D-B7BD-4CE9-A606-F00802F313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99949" y="2409775"/>
            <a:ext cx="4080108" cy="1521396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112354-342E-49CE-8E3C-E078BBE1ADF7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21D8AD-9194-4DBA-8221-7F294421810B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4186028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45E50-D577-667F-F483-FFD6B56016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C23FA9-DF14-2F98-2094-E337F680CA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4971E4-27B6-A1C5-7E20-CA1FA411B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660C-B6DA-41FC-A132-EF5EC6430607}" type="datetimeFigureOut">
              <a:rPr lang="en-US" smtClean="0"/>
              <a:t>3/27/24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D7D320-FCFD-C4F7-2BBB-38964E234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1D06D-46C9-C03C-6179-231398B24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2BDB6-B954-40A7-9B18-979D3C156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312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673454"/>
            <a:ext cx="11010900" cy="45749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8463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Sub, Content &amp; 2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B35A4-51BC-4EA4-8E63-8A7D09FB8A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4685" y="221694"/>
            <a:ext cx="5429864" cy="71656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1-pager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6AEA0-8A4A-4395-842E-1588A8A29D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214685" y="1173983"/>
            <a:ext cx="5429865" cy="2582186"/>
          </a:xfrm>
        </p:spPr>
        <p:txBody>
          <a:bodyPr/>
          <a:lstStyle>
            <a:lvl1pPr>
              <a:spcBef>
                <a:spcPts val="300"/>
              </a:spcBef>
              <a:defRPr/>
            </a:lvl1pPr>
            <a:lvl2pPr>
              <a:spcBef>
                <a:spcPts val="300"/>
              </a:spcBef>
              <a:defRPr/>
            </a:lvl2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</a:lstStyle>
          <a:p>
            <a:pPr lvl="0"/>
            <a:r>
              <a:rPr lang="en-US"/>
              <a:t>Key Accomplishments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F6811E0-242E-4455-9E93-6248E7DEDA0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196738" y="221694"/>
            <a:ext cx="5429250" cy="2582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Table or Graphic #1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9775C37-EE38-450C-8269-79E50F8E88A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96482" y="2821412"/>
            <a:ext cx="5429250" cy="27959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Table or Graphic Description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7DC24117-8044-4F60-A59D-9F61002D6C8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96482" y="3277931"/>
            <a:ext cx="5429250" cy="25821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Table or Graphic #2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205F9606-8CF6-4C56-B2B6-E8A04B25F11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96482" y="5867505"/>
            <a:ext cx="5429250" cy="33036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Table or Graphic Description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0E3466D-946B-4686-A7D2-99CBA0829865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214684" y="3900633"/>
            <a:ext cx="5429865" cy="2281681"/>
          </a:xfrm>
        </p:spPr>
        <p:txBody>
          <a:bodyPr/>
          <a:lstStyle>
            <a:lvl1pPr>
              <a:spcBef>
                <a:spcPts val="300"/>
              </a:spcBef>
              <a:defRPr/>
            </a:lvl1pPr>
            <a:lvl2pPr>
              <a:spcBef>
                <a:spcPts val="300"/>
              </a:spcBef>
              <a:defRPr/>
            </a:lvl2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</a:lstStyle>
          <a:p>
            <a:pPr lvl="0"/>
            <a:r>
              <a:rPr lang="en-US"/>
              <a:t>Next Steps Actions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0213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2139951"/>
            <a:ext cx="5288525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2139951"/>
            <a:ext cx="5288525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4EEAA39-7062-4DCE-91B8-83056F818FA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09478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1673402"/>
            <a:ext cx="5288525" cy="45848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1673402"/>
            <a:ext cx="5288525" cy="45848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34940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1673402"/>
            <a:ext cx="5288525" cy="45848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1673402"/>
            <a:ext cx="5288525" cy="45848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34940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1673402"/>
            <a:ext cx="5288525" cy="45848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1673402"/>
            <a:ext cx="5288525" cy="45848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34940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svg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23.xml"/><Relationship Id="rId18" Type="http://schemas.openxmlformats.org/officeDocument/2006/relationships/slideLayout" Target="../slideLayouts/slideLayout28.xml"/><Relationship Id="rId26" Type="http://schemas.openxmlformats.org/officeDocument/2006/relationships/slideLayout" Target="../slideLayouts/slideLayout36.xml"/><Relationship Id="rId3" Type="http://schemas.openxmlformats.org/officeDocument/2006/relationships/slideLayout" Target="../slideLayouts/slideLayout13.xml"/><Relationship Id="rId21" Type="http://schemas.openxmlformats.org/officeDocument/2006/relationships/slideLayout" Target="../slideLayouts/slideLayout31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17" Type="http://schemas.openxmlformats.org/officeDocument/2006/relationships/slideLayout" Target="../slideLayouts/slideLayout27.xml"/><Relationship Id="rId25" Type="http://schemas.openxmlformats.org/officeDocument/2006/relationships/slideLayout" Target="../slideLayouts/slideLayout35.xml"/><Relationship Id="rId2" Type="http://schemas.openxmlformats.org/officeDocument/2006/relationships/slideLayout" Target="../slideLayouts/slideLayout12.xml"/><Relationship Id="rId16" Type="http://schemas.openxmlformats.org/officeDocument/2006/relationships/slideLayout" Target="../slideLayouts/slideLayout26.xml"/><Relationship Id="rId20" Type="http://schemas.openxmlformats.org/officeDocument/2006/relationships/slideLayout" Target="../slideLayouts/slideLayout30.xml"/><Relationship Id="rId29" Type="http://schemas.openxmlformats.org/officeDocument/2006/relationships/slideLayout" Target="../slideLayouts/slideLayout39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34.xml"/><Relationship Id="rId32" Type="http://schemas.openxmlformats.org/officeDocument/2006/relationships/image" Target="../media/image3.svg"/><Relationship Id="rId5" Type="http://schemas.openxmlformats.org/officeDocument/2006/relationships/slideLayout" Target="../slideLayouts/slideLayout15.xml"/><Relationship Id="rId15" Type="http://schemas.openxmlformats.org/officeDocument/2006/relationships/slideLayout" Target="../slideLayouts/slideLayout25.xml"/><Relationship Id="rId23" Type="http://schemas.openxmlformats.org/officeDocument/2006/relationships/slideLayout" Target="../slideLayouts/slideLayout33.xml"/><Relationship Id="rId28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20.xml"/><Relationship Id="rId19" Type="http://schemas.openxmlformats.org/officeDocument/2006/relationships/slideLayout" Target="../slideLayouts/slideLayout29.xml"/><Relationship Id="rId31" Type="http://schemas.openxmlformats.org/officeDocument/2006/relationships/image" Target="../media/image2.png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24.xml"/><Relationship Id="rId22" Type="http://schemas.openxmlformats.org/officeDocument/2006/relationships/slideLayout" Target="../slideLayouts/slideLayout32.xml"/><Relationship Id="rId27" Type="http://schemas.openxmlformats.org/officeDocument/2006/relationships/slideLayout" Target="../slideLayouts/slideLayout37.xml"/><Relationship Id="rId30" Type="http://schemas.openxmlformats.org/officeDocument/2006/relationships/theme" Target="../theme/theme1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sv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sv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sv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svg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2116" y="6345936"/>
            <a:ext cx="12192000" cy="512064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2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" name="Rectangle 9"/>
          <p:cNvSpPr/>
          <p:nvPr/>
        </p:nvSpPr>
        <p:spPr>
          <a:xfrm>
            <a:off x="605369" y="6549827"/>
            <a:ext cx="940963" cy="24622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u="none" strike="noStrike" kern="1200" baseline="0">
                <a:solidFill>
                  <a:schemeClr val="bg1"/>
                </a:solidFill>
                <a:latin typeface="Arial"/>
                <a:ea typeface="+mn-ea"/>
                <a:cs typeface="Arial"/>
              </a:rPr>
              <a:t>Global Supply Chain</a:t>
            </a:r>
          </a:p>
          <a:p>
            <a:pPr algn="l" rtl="0"/>
            <a:endParaRPr lang="en-US" sz="8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Intel Clear"/>
            </a:endParaRPr>
          </a:p>
        </p:txBody>
      </p:sp>
      <p:pic>
        <p:nvPicPr>
          <p:cNvPr id="11" name="Picture 2" descr="\\.psf\Home\Desktop\Intel.pn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6554" y="6440786"/>
            <a:ext cx="485781" cy="3201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11624735" y="6432680"/>
            <a:ext cx="3175" cy="316992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7484" y="413507"/>
            <a:ext cx="10972800" cy="115824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28pt Intel Clear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484" y="1604434"/>
            <a:ext cx="10970683" cy="456776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18pt Intel Clear body text</a:t>
            </a:r>
          </a:p>
          <a:p>
            <a:pPr lvl="1"/>
            <a:r>
              <a:rPr lang="en-US"/>
              <a:t>16pt Intel Clear bullet one</a:t>
            </a:r>
          </a:p>
          <a:p>
            <a:pPr lvl="2"/>
            <a:r>
              <a:rPr lang="en-US"/>
              <a:t>16pt Intel Clear sub-bullet</a:t>
            </a:r>
          </a:p>
          <a:p>
            <a:pPr lvl="3"/>
            <a:r>
              <a:rPr lang="en-US" err="1"/>
              <a:t>14pt</a:t>
            </a:r>
            <a:r>
              <a:rPr lang="en-US"/>
              <a:t> Intel Clear fourth level</a:t>
            </a:r>
          </a:p>
          <a:p>
            <a:pPr lvl="4"/>
            <a:r>
              <a:rPr lang="en-US" err="1"/>
              <a:t>14pt</a:t>
            </a:r>
            <a:r>
              <a:rPr lang="en-US"/>
              <a:t> Intel Clear 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432516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7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63136" y="6432516"/>
            <a:ext cx="284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67">
                <a:solidFill>
                  <a:schemeClr val="bg1"/>
                </a:solidFill>
                <a:latin typeface="+mn-lt"/>
                <a:cs typeface="Intel Clear Light" panose="020B0404020203020204" pitchFamily="34" charset="0"/>
              </a:defRPr>
            </a:lvl1pPr>
          </a:lstStyle>
          <a:p>
            <a:fld id="{EE2556C5-CE8C-6547-B838-EA80C61A4A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914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8" r:id="rId1"/>
  </p:sldLayoutIdLst>
  <p:hf hdr="0" ftr="0" dt="0"/>
  <p:txStyles>
    <p:titleStyle>
      <a:lvl1pPr algn="l" defTabSz="609585" rtl="0" eaLnBrk="1" latinLnBrk="0" hangingPunct="1">
        <a:lnSpc>
          <a:spcPct val="100000"/>
        </a:lnSpc>
        <a:spcBef>
          <a:spcPct val="0"/>
        </a:spcBef>
        <a:buNone/>
        <a:defRPr sz="3733" b="0" i="0" kern="1200" spc="0" baseline="0">
          <a:solidFill>
            <a:srgbClr val="003C71"/>
          </a:solidFill>
          <a:latin typeface="Intel Clear"/>
          <a:ea typeface="Intel Clear Light" panose="020B0404020203020204" pitchFamily="34" charset="0"/>
          <a:cs typeface="Intel Clear"/>
        </a:defRPr>
      </a:lvl1pPr>
    </p:titleStyle>
    <p:bodyStyle>
      <a:lvl1pPr marL="0" indent="0" algn="l" defTabSz="609585" rtl="0" eaLnBrk="1" latinLnBrk="0" hangingPunct="1">
        <a:spcBef>
          <a:spcPts val="1600"/>
        </a:spcBef>
        <a:spcAft>
          <a:spcPts val="0"/>
        </a:spcAft>
        <a:buFont typeface="Wingdings" panose="05000000000000000000" pitchFamily="2" charset="2"/>
        <a:buNone/>
        <a:defRPr sz="2400" b="0" kern="1200">
          <a:solidFill>
            <a:srgbClr val="0071C5"/>
          </a:solidFill>
          <a:latin typeface="+mn-lt"/>
          <a:ea typeface="+mn-ea"/>
          <a:cs typeface="Intel Clear" panose="020B0604020203020204" pitchFamily="34" charset="0"/>
        </a:defRPr>
      </a:lvl1pPr>
      <a:lvl2pPr marL="300559" indent="-300559" algn="l" defTabSz="609585" rtl="0" eaLnBrk="1" latinLnBrk="0" hangingPunct="1">
        <a:spcBef>
          <a:spcPts val="1600"/>
        </a:spcBef>
        <a:buFont typeface="Wingdings" charset="2"/>
        <a:buChar char="§"/>
        <a:defRPr sz="2133" kern="1200" baseline="0">
          <a:solidFill>
            <a:srgbClr val="003C71"/>
          </a:solidFill>
          <a:latin typeface="+mn-lt"/>
          <a:ea typeface="+mn-ea"/>
          <a:cs typeface="Intel Clear" panose="020B0604020203020204" pitchFamily="34" charset="0"/>
        </a:defRPr>
      </a:lvl2pPr>
      <a:lvl3pPr marL="761981" indent="-304792" algn="l" defTabSz="609585" rtl="0" eaLnBrk="1" latinLnBrk="0" hangingPunct="1">
        <a:spcBef>
          <a:spcPts val="1067"/>
        </a:spcBef>
        <a:buFont typeface="Intel Clear" panose="020B0604020203020204" pitchFamily="34" charset="0"/>
        <a:buChar char="–"/>
        <a:defRPr sz="2133" kern="1200">
          <a:solidFill>
            <a:srgbClr val="003C71"/>
          </a:solidFill>
          <a:latin typeface="+mn-lt"/>
          <a:ea typeface="+mn-ea"/>
          <a:cs typeface="Intel Clear" panose="020B0604020203020204" pitchFamily="34" charset="0"/>
        </a:defRPr>
      </a:lvl3pPr>
      <a:lvl4pPr marL="1293252" indent="-304792" algn="l" defTabSz="609585" rtl="0" eaLnBrk="1" latinLnBrk="0" hangingPunct="1">
        <a:spcBef>
          <a:spcPct val="20000"/>
        </a:spcBef>
        <a:buFont typeface="Arial"/>
        <a:buChar char="–"/>
        <a:defRPr sz="1867" kern="1200">
          <a:solidFill>
            <a:srgbClr val="003C71"/>
          </a:solidFill>
          <a:latin typeface="+mn-lt"/>
          <a:ea typeface="+mn-ea"/>
          <a:cs typeface="Intel Clear" panose="020B0604020203020204" pitchFamily="34" charset="0"/>
        </a:defRPr>
      </a:lvl4pPr>
      <a:lvl5pPr marL="1758907" indent="-304792" algn="l" defTabSz="609585" rtl="0" eaLnBrk="1" latinLnBrk="0" hangingPunct="1">
        <a:spcBef>
          <a:spcPct val="20000"/>
        </a:spcBef>
        <a:buFont typeface="Intel Clear" panose="020B0604020203020204" pitchFamily="34" charset="0"/>
        <a:buChar char="–"/>
        <a:defRPr sz="1867" kern="1200">
          <a:solidFill>
            <a:srgbClr val="003C71"/>
          </a:solidFill>
          <a:latin typeface="+mn-lt"/>
          <a:ea typeface="+mn-ea"/>
          <a:cs typeface="Intel Clear" panose="020B0604020203020204" pitchFamily="34" charset="0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C80E488-8534-4743-924A-62CA17A7A192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27ABEE-91E1-420E-AD52-066ECB7CBDFC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92915" y="1524000"/>
            <a:ext cx="10972801" cy="4724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rmAutofit/>
          </a:bodyPr>
          <a:lstStyle/>
          <a:p>
            <a:r>
              <a:rPr lang="en-US"/>
              <a:t>Body copy Intel clear light 28 point</a:t>
            </a:r>
          </a:p>
          <a:p>
            <a:pPr lvl="1"/>
            <a:r>
              <a:rPr lang="en-US"/>
              <a:t>Sub Bullet one 24 point</a:t>
            </a:r>
          </a:p>
          <a:p>
            <a:pPr lvl="2"/>
            <a:r>
              <a:rPr lang="en-US"/>
              <a:t>Sub Bullet two 20 point</a:t>
            </a:r>
          </a:p>
          <a:p>
            <a:pPr lvl="3"/>
            <a:r>
              <a:rPr lang="en-US"/>
              <a:t>Sub Bullet three 18 point</a:t>
            </a:r>
          </a:p>
          <a:p>
            <a:pPr lvl="4"/>
            <a:r>
              <a:rPr lang="en-US"/>
              <a:t>Sub Bullet four 16 point</a:t>
            </a:r>
            <a:br>
              <a:rPr lang="en-US"/>
            </a:br>
            <a:endParaRPr lang="en-US"/>
          </a:p>
          <a:p>
            <a:pPr lvl="2"/>
            <a:endParaRPr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92916" y="571500"/>
            <a:ext cx="10972801" cy="88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/>
              <a:t>40pt Intel Clear Light Text Goes Here</a:t>
            </a:r>
            <a:endParaRPr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D33D527-2918-4752-A9A7-0BDBA010BB39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2"/>
                </a:solidFill>
              </a:rPr>
              <a:t>Intel Confidential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E2005A-EE28-4562-A018-55A90BB1BA11}"/>
              </a:ext>
            </a:extLst>
          </p:cNvPr>
          <p:cNvSpPr/>
          <p:nvPr userDrawn="1"/>
        </p:nvSpPr>
        <p:spPr>
          <a:xfrm>
            <a:off x="483010" y="6562504"/>
            <a:ext cx="222368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2"/>
                </a:solidFill>
              </a:rPr>
              <a:t>Foundry Technology &amp; Engineering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ACDBB0-BD96-446C-8F63-C56E4AA10FB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520E06-BF98-49FF-91DB-15EBE855DD9E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err="1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013750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1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9pPr>
    </p:titleStyle>
    <p:bodyStyle>
      <a:lvl1pPr marL="228600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Wingdings" pitchFamily="2" charset="2"/>
        <a:buChar char="§"/>
        <a:tabLst/>
        <a:defRPr sz="2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431800" marR="0" indent="-2032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2pPr>
      <a:lvl3pPr marL="686594" marR="0" indent="-197644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3pPr>
      <a:lvl4pPr marL="9199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4pPr>
      <a:lvl5pPr marL="11485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6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5pPr>
      <a:lvl6pPr marL="0" marR="0" indent="5715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6858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8001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9144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1pPr>
      <a:lvl2pPr marL="0" marR="0" indent="228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2pPr>
      <a:lvl3pPr marL="0" marR="0" indent="457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3pPr>
      <a:lvl4pPr marL="0" marR="0" indent="685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4pPr>
      <a:lvl5pPr marL="0" marR="0" indent="9144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5pPr>
      <a:lvl6pPr marL="0" marR="0" indent="11430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6pPr>
      <a:lvl7pPr marL="0" marR="0" indent="1371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7pPr>
      <a:lvl8pPr marL="0" marR="0" indent="1600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8pPr>
      <a:lvl9pPr marL="0" marR="0" indent="1828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C80E488-8534-4743-924A-62CA17A7A192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27ABEE-91E1-420E-AD52-066ECB7CBDFC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92915" y="1524000"/>
            <a:ext cx="10972801" cy="4724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/>
              <a:t>Body copy Intel clear light 28 point</a:t>
            </a:r>
          </a:p>
          <a:p>
            <a:pPr lvl="1"/>
            <a:r>
              <a:rPr lang="en-US"/>
              <a:t>Sub Bullet one 24 point</a:t>
            </a:r>
          </a:p>
          <a:p>
            <a:pPr lvl="2"/>
            <a:r>
              <a:rPr lang="en-US"/>
              <a:t>Sub Bullet two 20 point</a:t>
            </a:r>
          </a:p>
          <a:p>
            <a:pPr lvl="3"/>
            <a:r>
              <a:rPr lang="en-US"/>
              <a:t>Sub Bullet three 18 point</a:t>
            </a:r>
          </a:p>
          <a:p>
            <a:pPr lvl="4"/>
            <a:r>
              <a:rPr lang="en-US"/>
              <a:t>Sub Bullet four 16 point</a:t>
            </a:r>
            <a:br>
              <a:rPr lang="en-US"/>
            </a:br>
            <a:endParaRPr lang="en-US"/>
          </a:p>
          <a:p>
            <a:pPr lvl="2"/>
            <a:endParaRPr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92916" y="571500"/>
            <a:ext cx="10972801" cy="88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/>
              <a:t>40pt Intel Clear Light Text Goes Here</a:t>
            </a:r>
            <a:endParaRPr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D33D527-2918-4752-A9A7-0BDBA010BB39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2"/>
                </a:solidFill>
              </a:rPr>
              <a:t>Intel Confidential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E2005A-EE28-4562-A018-55A90BB1BA11}"/>
              </a:ext>
            </a:extLst>
          </p:cNvPr>
          <p:cNvSpPr/>
          <p:nvPr/>
        </p:nvSpPr>
        <p:spPr>
          <a:xfrm>
            <a:off x="483010" y="6562504"/>
            <a:ext cx="2358338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2"/>
                </a:solidFill>
              </a:rPr>
              <a:t>Foundry Technology and Engineering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ACDBB0-BD96-446C-8F63-C56E4AA10FBD}"/>
              </a:ext>
            </a:extLst>
          </p:cNvPr>
          <p:cNvPicPr>
            <a:picLocks noChangeAspect="1"/>
          </p:cNvPicPr>
          <p:nvPr/>
        </p:nvPicPr>
        <p:blipFill>
          <a:blip r:embed="rId31">
            <a:extLst>
              <a:ext uri="{96DAC541-7B7A-43D3-8B79-37D633B846F1}">
                <asvg:svgBlip xmlns:asvg="http://schemas.microsoft.com/office/drawing/2016/SVG/main" r:embed="rId32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520E06-BF98-49FF-91DB-15EBE855DD9E}"/>
              </a:ext>
            </a:extLst>
          </p:cNvPr>
          <p:cNvSpPr txBox="1"/>
          <p:nvPr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err="1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279142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9pPr>
    </p:titleStyle>
    <p:bodyStyle>
      <a:lvl1pPr marL="228600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Wingdings" pitchFamily="2" charset="2"/>
        <a:buChar char="§"/>
        <a:tabLst/>
        <a:defRPr sz="2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431800" marR="0" indent="-2032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2pPr>
      <a:lvl3pPr marL="686594" marR="0" indent="-197644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3pPr>
      <a:lvl4pPr marL="919957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4pPr>
      <a:lvl5pPr marL="1148557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6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5pPr>
      <a:lvl6pPr marL="0" marR="0" indent="5715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6858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8001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9144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1pPr>
      <a:lvl2pPr marL="0" marR="0" indent="2286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2pPr>
      <a:lvl3pPr marL="0" marR="0" indent="4572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3pPr>
      <a:lvl4pPr marL="0" marR="0" indent="6858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4pPr>
      <a:lvl5pPr marL="0" marR="0" indent="9144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5pPr>
      <a:lvl6pPr marL="0" marR="0" indent="11430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6pPr>
      <a:lvl7pPr marL="0" marR="0" indent="13716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7pPr>
      <a:lvl8pPr marL="0" marR="0" indent="16002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8pPr>
      <a:lvl9pPr marL="0" marR="0" indent="18288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C80E488-8534-4743-924A-62CA17A7A192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27ABEE-91E1-420E-AD52-066ECB7CBDFC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92915" y="1524000"/>
            <a:ext cx="10972801" cy="4724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rmAutofit/>
          </a:bodyPr>
          <a:lstStyle/>
          <a:p>
            <a:r>
              <a:rPr lang="en-US"/>
              <a:t>Body copy Intel clear light 28 point</a:t>
            </a:r>
          </a:p>
          <a:p>
            <a:pPr lvl="1"/>
            <a:r>
              <a:rPr lang="en-US"/>
              <a:t>Sub Bullet one 24 point</a:t>
            </a:r>
          </a:p>
          <a:p>
            <a:pPr lvl="2"/>
            <a:r>
              <a:rPr lang="en-US"/>
              <a:t>Sub Bullet two 20 point</a:t>
            </a:r>
          </a:p>
          <a:p>
            <a:pPr lvl="3"/>
            <a:r>
              <a:rPr lang="en-US"/>
              <a:t>Sub Bullet three 18 point</a:t>
            </a:r>
          </a:p>
          <a:p>
            <a:pPr lvl="4"/>
            <a:r>
              <a:rPr lang="en-US"/>
              <a:t>Sub Bullet four 16 point</a:t>
            </a:r>
            <a:br>
              <a:rPr lang="en-US"/>
            </a:br>
            <a:endParaRPr lang="en-US"/>
          </a:p>
          <a:p>
            <a:pPr lvl="2"/>
            <a:endParaRPr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92916" y="571500"/>
            <a:ext cx="10972801" cy="88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/>
              <a:t>40pt Intel Clear Light Text Goes Here</a:t>
            </a:r>
            <a:endParaRPr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D33D527-2918-4752-A9A7-0BDBA010BB39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2"/>
                </a:solidFill>
              </a:rPr>
              <a:t>Intel Confidential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E2005A-EE28-4562-A018-55A90BB1BA11}"/>
              </a:ext>
            </a:extLst>
          </p:cNvPr>
          <p:cNvSpPr/>
          <p:nvPr/>
        </p:nvSpPr>
        <p:spPr>
          <a:xfrm>
            <a:off x="483010" y="6562504"/>
            <a:ext cx="222368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2"/>
                </a:solidFill>
              </a:rPr>
              <a:t>Foundry Technology &amp; Engineering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ACDBB0-BD96-446C-8F63-C56E4AA10F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520E06-BF98-49FF-91DB-15EBE855DD9E}"/>
              </a:ext>
            </a:extLst>
          </p:cNvPr>
          <p:cNvSpPr txBox="1"/>
          <p:nvPr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err="1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55469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3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9pPr>
    </p:titleStyle>
    <p:bodyStyle>
      <a:lvl1pPr marL="228600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Wingdings" pitchFamily="2" charset="2"/>
        <a:buChar char="§"/>
        <a:tabLst/>
        <a:defRPr sz="2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431800" marR="0" indent="-2032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2pPr>
      <a:lvl3pPr marL="686594" marR="0" indent="-197644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3pPr>
      <a:lvl4pPr marL="9199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4pPr>
      <a:lvl5pPr marL="11485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6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5pPr>
      <a:lvl6pPr marL="0" marR="0" indent="5715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6858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8001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9144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1pPr>
      <a:lvl2pPr marL="0" marR="0" indent="228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2pPr>
      <a:lvl3pPr marL="0" marR="0" indent="457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3pPr>
      <a:lvl4pPr marL="0" marR="0" indent="685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4pPr>
      <a:lvl5pPr marL="0" marR="0" indent="9144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5pPr>
      <a:lvl6pPr marL="0" marR="0" indent="11430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6pPr>
      <a:lvl7pPr marL="0" marR="0" indent="1371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7pPr>
      <a:lvl8pPr marL="0" marR="0" indent="1600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8pPr>
      <a:lvl9pPr marL="0" marR="0" indent="1828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FD67A1-88EA-4BDA-B1AF-ADC4D7268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6B3727-C555-4C12-B131-F3BE057EE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50D2A1-B5B3-40AE-B933-636A6E70EE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999EE-38A6-4642-91DB-78BB705A066E}" type="datetimeFigureOut">
              <a:rPr lang="en-US" smtClean="0"/>
              <a:t>3/27/24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A679F5-4EF6-40F4-A8EC-84643FEC0C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D410B-619B-42D2-AE79-94F0865B64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930CC-A75A-4D22-B694-DADF1D2EE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552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C80E488-8534-4743-924A-62CA17A7A192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27ABEE-91E1-420E-AD52-066ECB7CBDFC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92915" y="1524000"/>
            <a:ext cx="10972801" cy="4724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rmAutofit/>
          </a:bodyPr>
          <a:lstStyle/>
          <a:p>
            <a:r>
              <a:rPr lang="en-US"/>
              <a:t>Body copy Intel clear light 28 point</a:t>
            </a:r>
          </a:p>
          <a:p>
            <a:pPr lvl="1"/>
            <a:r>
              <a:rPr lang="en-US"/>
              <a:t>Sub Bullet one 24 point</a:t>
            </a:r>
          </a:p>
          <a:p>
            <a:pPr lvl="2"/>
            <a:r>
              <a:rPr lang="en-US"/>
              <a:t>Sub Bullet two 20 point</a:t>
            </a:r>
          </a:p>
          <a:p>
            <a:pPr lvl="3"/>
            <a:r>
              <a:rPr lang="en-US"/>
              <a:t>Sub Bullet three 18 point</a:t>
            </a:r>
          </a:p>
          <a:p>
            <a:pPr lvl="4"/>
            <a:r>
              <a:rPr lang="en-US"/>
              <a:t>Sub Bullet four 16 point</a:t>
            </a:r>
            <a:br>
              <a:rPr lang="en-US"/>
            </a:br>
            <a:endParaRPr lang="en-US"/>
          </a:p>
          <a:p>
            <a:pPr lvl="2"/>
            <a:endParaRPr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92916" y="571500"/>
            <a:ext cx="10972801" cy="88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/>
              <a:t>40pt Intel Clear Light Text Goes Here</a:t>
            </a:r>
            <a:endParaRPr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D33D527-2918-4752-A9A7-0BDBA010BB39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2"/>
                </a:solidFill>
              </a:rPr>
              <a:t>Intel Confidential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E2005A-EE28-4562-A018-55A90BB1BA11}"/>
              </a:ext>
            </a:extLst>
          </p:cNvPr>
          <p:cNvSpPr/>
          <p:nvPr userDrawn="1"/>
        </p:nvSpPr>
        <p:spPr>
          <a:xfrm>
            <a:off x="483010" y="6562504"/>
            <a:ext cx="222368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2"/>
                </a:solidFill>
              </a:rPr>
              <a:t>Foundry Technology &amp; Engineering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ACDBB0-BD96-446C-8F63-C56E4AA10FB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520E06-BF98-49FF-91DB-15EBE855DD9E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err="1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013750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5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9pPr>
    </p:titleStyle>
    <p:bodyStyle>
      <a:lvl1pPr marL="228600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Wingdings" pitchFamily="2" charset="2"/>
        <a:buChar char="§"/>
        <a:tabLst/>
        <a:defRPr sz="2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431800" marR="0" indent="-2032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2pPr>
      <a:lvl3pPr marL="686594" marR="0" indent="-197644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3pPr>
      <a:lvl4pPr marL="9199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4pPr>
      <a:lvl5pPr marL="11485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6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5pPr>
      <a:lvl6pPr marL="0" marR="0" indent="5715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6858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8001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9144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1pPr>
      <a:lvl2pPr marL="0" marR="0" indent="228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2pPr>
      <a:lvl3pPr marL="0" marR="0" indent="457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3pPr>
      <a:lvl4pPr marL="0" marR="0" indent="685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4pPr>
      <a:lvl5pPr marL="0" marR="0" indent="9144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5pPr>
      <a:lvl6pPr marL="0" marR="0" indent="11430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6pPr>
      <a:lvl7pPr marL="0" marR="0" indent="1371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7pPr>
      <a:lvl8pPr marL="0" marR="0" indent="1600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8pPr>
      <a:lvl9pPr marL="0" marR="0" indent="1828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C80E488-8534-4743-924A-62CA17A7A192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27ABEE-91E1-420E-AD52-066ECB7CBDFC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92915" y="1524000"/>
            <a:ext cx="10972801" cy="4724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rmAutofit/>
          </a:bodyPr>
          <a:lstStyle/>
          <a:p>
            <a:r>
              <a:rPr lang="en-US"/>
              <a:t>Body copy Intel clear light 28 point</a:t>
            </a:r>
          </a:p>
          <a:p>
            <a:pPr lvl="1"/>
            <a:r>
              <a:rPr lang="en-US"/>
              <a:t>Sub Bullet one 24 point</a:t>
            </a:r>
          </a:p>
          <a:p>
            <a:pPr lvl="2"/>
            <a:r>
              <a:rPr lang="en-US"/>
              <a:t>Sub Bullet two 20 point</a:t>
            </a:r>
          </a:p>
          <a:p>
            <a:pPr lvl="3"/>
            <a:r>
              <a:rPr lang="en-US"/>
              <a:t>Sub Bullet three 18 point</a:t>
            </a:r>
          </a:p>
          <a:p>
            <a:pPr lvl="4"/>
            <a:r>
              <a:rPr lang="en-US"/>
              <a:t>Sub Bullet four 16 point</a:t>
            </a:r>
            <a:br>
              <a:rPr lang="en-US"/>
            </a:br>
            <a:endParaRPr lang="en-US"/>
          </a:p>
          <a:p>
            <a:pPr lvl="2"/>
            <a:endParaRPr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92916" y="571500"/>
            <a:ext cx="10972801" cy="88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/>
              <a:t>40pt Intel Clear Light Text Goes Here</a:t>
            </a:r>
            <a:endParaRPr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D33D527-2918-4752-A9A7-0BDBA010BB39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2"/>
                </a:solidFill>
              </a:rPr>
              <a:t>Intel Confidential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E2005A-EE28-4562-A018-55A90BB1BA11}"/>
              </a:ext>
            </a:extLst>
          </p:cNvPr>
          <p:cNvSpPr/>
          <p:nvPr userDrawn="1"/>
        </p:nvSpPr>
        <p:spPr>
          <a:xfrm>
            <a:off x="483010" y="6562504"/>
            <a:ext cx="222368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2"/>
                </a:solidFill>
              </a:rPr>
              <a:t>Foundry Technology &amp; Engineering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ACDBB0-BD96-446C-8F63-C56E4AA10FB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520E06-BF98-49FF-91DB-15EBE855DD9E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err="1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013750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9pPr>
    </p:titleStyle>
    <p:bodyStyle>
      <a:lvl1pPr marL="228600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Wingdings" pitchFamily="2" charset="2"/>
        <a:buChar char="§"/>
        <a:tabLst/>
        <a:defRPr sz="2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431800" marR="0" indent="-2032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2pPr>
      <a:lvl3pPr marL="686594" marR="0" indent="-197644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3pPr>
      <a:lvl4pPr marL="9199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4pPr>
      <a:lvl5pPr marL="11485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6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5pPr>
      <a:lvl6pPr marL="0" marR="0" indent="5715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6858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8001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9144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1pPr>
      <a:lvl2pPr marL="0" marR="0" indent="228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2pPr>
      <a:lvl3pPr marL="0" marR="0" indent="457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3pPr>
      <a:lvl4pPr marL="0" marR="0" indent="685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4pPr>
      <a:lvl5pPr marL="0" marR="0" indent="9144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5pPr>
      <a:lvl6pPr marL="0" marR="0" indent="11430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6pPr>
      <a:lvl7pPr marL="0" marR="0" indent="1371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7pPr>
      <a:lvl8pPr marL="0" marR="0" indent="1600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8pPr>
      <a:lvl9pPr marL="0" marR="0" indent="1828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C80E488-8534-4743-924A-62CA17A7A192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27ABEE-91E1-420E-AD52-066ECB7CBDFC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92915" y="1524000"/>
            <a:ext cx="10972801" cy="4724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rmAutofit/>
          </a:bodyPr>
          <a:lstStyle/>
          <a:p>
            <a:r>
              <a:rPr lang="en-US"/>
              <a:t>Body copy Intel clear light 28 point</a:t>
            </a:r>
          </a:p>
          <a:p>
            <a:pPr lvl="1"/>
            <a:r>
              <a:rPr lang="en-US"/>
              <a:t>Sub Bullet one 24 point</a:t>
            </a:r>
          </a:p>
          <a:p>
            <a:pPr lvl="2"/>
            <a:r>
              <a:rPr lang="en-US"/>
              <a:t>Sub Bullet two 20 point</a:t>
            </a:r>
          </a:p>
          <a:p>
            <a:pPr lvl="3"/>
            <a:r>
              <a:rPr lang="en-US"/>
              <a:t>Sub Bullet three 18 point</a:t>
            </a:r>
          </a:p>
          <a:p>
            <a:pPr lvl="4"/>
            <a:r>
              <a:rPr lang="en-US"/>
              <a:t>Sub Bullet four 16 point</a:t>
            </a:r>
            <a:br>
              <a:rPr lang="en-US"/>
            </a:br>
            <a:endParaRPr lang="en-US"/>
          </a:p>
          <a:p>
            <a:pPr lvl="2"/>
            <a:endParaRPr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92916" y="571500"/>
            <a:ext cx="10972801" cy="88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/>
              <a:t>40pt Intel Clear Light Text Goes Here</a:t>
            </a:r>
            <a:endParaRPr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D33D527-2918-4752-A9A7-0BDBA010BB39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2"/>
                </a:solidFill>
              </a:rPr>
              <a:t>Intel Confidential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E2005A-EE28-4562-A018-55A90BB1BA11}"/>
              </a:ext>
            </a:extLst>
          </p:cNvPr>
          <p:cNvSpPr/>
          <p:nvPr userDrawn="1"/>
        </p:nvSpPr>
        <p:spPr>
          <a:xfrm>
            <a:off x="483010" y="6562504"/>
            <a:ext cx="222368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2"/>
                </a:solidFill>
              </a:rPr>
              <a:t>Foundry Technology &amp; Engineering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ACDBB0-BD96-446C-8F63-C56E4AA10FB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520E06-BF98-49FF-91DB-15EBE855DD9E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err="1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013750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3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9pPr>
    </p:titleStyle>
    <p:bodyStyle>
      <a:lvl1pPr marL="228600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Wingdings" pitchFamily="2" charset="2"/>
        <a:buChar char="§"/>
        <a:tabLst/>
        <a:defRPr sz="2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431800" marR="0" indent="-2032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2pPr>
      <a:lvl3pPr marL="686594" marR="0" indent="-197644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3pPr>
      <a:lvl4pPr marL="9199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4pPr>
      <a:lvl5pPr marL="11485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6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5pPr>
      <a:lvl6pPr marL="0" marR="0" indent="5715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6858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8001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9144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1pPr>
      <a:lvl2pPr marL="0" marR="0" indent="228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2pPr>
      <a:lvl3pPr marL="0" marR="0" indent="457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3pPr>
      <a:lvl4pPr marL="0" marR="0" indent="685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4pPr>
      <a:lvl5pPr marL="0" marR="0" indent="9144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5pPr>
      <a:lvl6pPr marL="0" marR="0" indent="11430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6pPr>
      <a:lvl7pPr marL="0" marR="0" indent="1371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7pPr>
      <a:lvl8pPr marL="0" marR="0" indent="1600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8pPr>
      <a:lvl9pPr marL="0" marR="0" indent="1828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C80E488-8534-4743-924A-62CA17A7A192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27ABEE-91E1-420E-AD52-066ECB7CBDFC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92915" y="1524000"/>
            <a:ext cx="10972801" cy="4724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rmAutofit/>
          </a:bodyPr>
          <a:lstStyle/>
          <a:p>
            <a:r>
              <a:rPr lang="en-US"/>
              <a:t>Body copy Intel clear light 28 point</a:t>
            </a:r>
          </a:p>
          <a:p>
            <a:pPr lvl="1"/>
            <a:r>
              <a:rPr lang="en-US"/>
              <a:t>Sub Bullet one 24 point</a:t>
            </a:r>
          </a:p>
          <a:p>
            <a:pPr lvl="2"/>
            <a:r>
              <a:rPr lang="en-US"/>
              <a:t>Sub Bullet two 20 point</a:t>
            </a:r>
          </a:p>
          <a:p>
            <a:pPr lvl="3"/>
            <a:r>
              <a:rPr lang="en-US"/>
              <a:t>Sub Bullet three 18 point</a:t>
            </a:r>
          </a:p>
          <a:p>
            <a:pPr lvl="4"/>
            <a:r>
              <a:rPr lang="en-US"/>
              <a:t>Sub Bullet four 16 point</a:t>
            </a:r>
            <a:br>
              <a:rPr lang="en-US"/>
            </a:br>
            <a:endParaRPr lang="en-US"/>
          </a:p>
          <a:p>
            <a:pPr lvl="2"/>
            <a:endParaRPr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92916" y="571500"/>
            <a:ext cx="10972801" cy="88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/>
              <a:t>40pt Intel Clear Light Text Goes Here</a:t>
            </a:r>
            <a:endParaRPr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D33D527-2918-4752-A9A7-0BDBA010BB39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2"/>
                </a:solidFill>
              </a:rPr>
              <a:t>Intel Confidential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E2005A-EE28-4562-A018-55A90BB1BA11}"/>
              </a:ext>
            </a:extLst>
          </p:cNvPr>
          <p:cNvSpPr/>
          <p:nvPr userDrawn="1"/>
        </p:nvSpPr>
        <p:spPr>
          <a:xfrm>
            <a:off x="483010" y="6562504"/>
            <a:ext cx="222368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2"/>
                </a:solidFill>
              </a:rPr>
              <a:t>Foundry Technology &amp; Engineering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ACDBB0-BD96-446C-8F63-C56E4AA10FB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520E06-BF98-49FF-91DB-15EBE855DD9E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err="1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013750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5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9pPr>
    </p:titleStyle>
    <p:bodyStyle>
      <a:lvl1pPr marL="228600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Wingdings" pitchFamily="2" charset="2"/>
        <a:buChar char="§"/>
        <a:tabLst/>
        <a:defRPr sz="2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431800" marR="0" indent="-2032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2pPr>
      <a:lvl3pPr marL="686594" marR="0" indent="-197644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3pPr>
      <a:lvl4pPr marL="9199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4pPr>
      <a:lvl5pPr marL="11485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6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5pPr>
      <a:lvl6pPr marL="0" marR="0" indent="5715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6858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8001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9144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1pPr>
      <a:lvl2pPr marL="0" marR="0" indent="228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2pPr>
      <a:lvl3pPr marL="0" marR="0" indent="457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3pPr>
      <a:lvl4pPr marL="0" marR="0" indent="685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4pPr>
      <a:lvl5pPr marL="0" marR="0" indent="9144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5pPr>
      <a:lvl6pPr marL="0" marR="0" indent="11430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6pPr>
      <a:lvl7pPr marL="0" marR="0" indent="1371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7pPr>
      <a:lvl8pPr marL="0" marR="0" indent="1600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8pPr>
      <a:lvl9pPr marL="0" marR="0" indent="1828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C80E488-8534-4743-924A-62CA17A7A192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27ABEE-91E1-420E-AD52-066ECB7CBDFC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92915" y="1524000"/>
            <a:ext cx="10972801" cy="4724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rmAutofit/>
          </a:bodyPr>
          <a:lstStyle/>
          <a:p>
            <a:r>
              <a:rPr lang="en-US"/>
              <a:t>Body copy Intel clear light 28 point</a:t>
            </a:r>
          </a:p>
          <a:p>
            <a:pPr lvl="1"/>
            <a:r>
              <a:rPr lang="en-US"/>
              <a:t>Sub Bullet one 24 point</a:t>
            </a:r>
          </a:p>
          <a:p>
            <a:pPr lvl="2"/>
            <a:r>
              <a:rPr lang="en-US"/>
              <a:t>Sub Bullet two 20 point</a:t>
            </a:r>
          </a:p>
          <a:p>
            <a:pPr lvl="3"/>
            <a:r>
              <a:rPr lang="en-US"/>
              <a:t>Sub Bullet three 18 point</a:t>
            </a:r>
          </a:p>
          <a:p>
            <a:pPr lvl="4"/>
            <a:r>
              <a:rPr lang="en-US"/>
              <a:t>Sub Bullet four 16 point</a:t>
            </a:r>
            <a:br>
              <a:rPr lang="en-US"/>
            </a:br>
            <a:endParaRPr lang="en-US"/>
          </a:p>
          <a:p>
            <a:pPr lvl="2"/>
            <a:endParaRPr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92916" y="571500"/>
            <a:ext cx="10972801" cy="88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/>
              <a:t>40pt Intel Clear Light Text Goes Here</a:t>
            </a:r>
            <a:endParaRPr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D33D527-2918-4752-A9A7-0BDBA010BB39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2"/>
                </a:solidFill>
              </a:rPr>
              <a:t>Intel Confidential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E2005A-EE28-4562-A018-55A90BB1BA11}"/>
              </a:ext>
            </a:extLst>
          </p:cNvPr>
          <p:cNvSpPr/>
          <p:nvPr userDrawn="1"/>
        </p:nvSpPr>
        <p:spPr>
          <a:xfrm>
            <a:off x="483010" y="6562504"/>
            <a:ext cx="222368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2"/>
                </a:solidFill>
              </a:rPr>
              <a:t>Foundry Technology &amp; Engineering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ACDBB0-BD96-446C-8F63-C56E4AA10FB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520E06-BF98-49FF-91DB-15EBE855DD9E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err="1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013750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7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9pPr>
    </p:titleStyle>
    <p:bodyStyle>
      <a:lvl1pPr marL="228600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Wingdings" pitchFamily="2" charset="2"/>
        <a:buChar char="§"/>
        <a:tabLst/>
        <a:defRPr sz="2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431800" marR="0" indent="-2032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2pPr>
      <a:lvl3pPr marL="686594" marR="0" indent="-197644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3pPr>
      <a:lvl4pPr marL="9199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4pPr>
      <a:lvl5pPr marL="11485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6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5pPr>
      <a:lvl6pPr marL="0" marR="0" indent="5715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6858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8001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9144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1pPr>
      <a:lvl2pPr marL="0" marR="0" indent="228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2pPr>
      <a:lvl3pPr marL="0" marR="0" indent="457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3pPr>
      <a:lvl4pPr marL="0" marR="0" indent="685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4pPr>
      <a:lvl5pPr marL="0" marR="0" indent="9144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5pPr>
      <a:lvl6pPr marL="0" marR="0" indent="11430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6pPr>
      <a:lvl7pPr marL="0" marR="0" indent="1371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7pPr>
      <a:lvl8pPr marL="0" marR="0" indent="1600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8pPr>
      <a:lvl9pPr marL="0" marR="0" indent="1828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C80E488-8534-4743-924A-62CA17A7A192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27ABEE-91E1-420E-AD52-066ECB7CBDFC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92915" y="1524000"/>
            <a:ext cx="10972801" cy="4724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rmAutofit/>
          </a:bodyPr>
          <a:lstStyle/>
          <a:p>
            <a:r>
              <a:rPr lang="en-US"/>
              <a:t>Body copy Intel clear light 28 point</a:t>
            </a:r>
          </a:p>
          <a:p>
            <a:pPr lvl="1"/>
            <a:r>
              <a:rPr lang="en-US"/>
              <a:t>Sub Bullet one 24 point</a:t>
            </a:r>
          </a:p>
          <a:p>
            <a:pPr lvl="2"/>
            <a:r>
              <a:rPr lang="en-US"/>
              <a:t>Sub Bullet two 20 point</a:t>
            </a:r>
          </a:p>
          <a:p>
            <a:pPr lvl="3"/>
            <a:r>
              <a:rPr lang="en-US"/>
              <a:t>Sub Bullet three 18 point</a:t>
            </a:r>
          </a:p>
          <a:p>
            <a:pPr lvl="4"/>
            <a:r>
              <a:rPr lang="en-US"/>
              <a:t>Sub Bullet four 16 point</a:t>
            </a:r>
            <a:br>
              <a:rPr lang="en-US"/>
            </a:br>
            <a:endParaRPr lang="en-US"/>
          </a:p>
          <a:p>
            <a:pPr lvl="2"/>
            <a:endParaRPr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92916" y="571500"/>
            <a:ext cx="10972801" cy="88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/>
              <a:t>40pt Intel Clear Light Text Goes Here</a:t>
            </a:r>
            <a:endParaRPr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D33D527-2918-4752-A9A7-0BDBA010BB39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2"/>
                </a:solidFill>
              </a:rPr>
              <a:t>Intel Confidential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E2005A-EE28-4562-A018-55A90BB1BA11}"/>
              </a:ext>
            </a:extLst>
          </p:cNvPr>
          <p:cNvSpPr/>
          <p:nvPr userDrawn="1"/>
        </p:nvSpPr>
        <p:spPr>
          <a:xfrm>
            <a:off x="483010" y="6562504"/>
            <a:ext cx="222368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2"/>
                </a:solidFill>
              </a:rPr>
              <a:t>Foundry Technology &amp; Engineering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ACDBB0-BD96-446C-8F63-C56E4AA10FB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520E06-BF98-49FF-91DB-15EBE855DD9E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err="1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013750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9pPr>
    </p:titleStyle>
    <p:bodyStyle>
      <a:lvl1pPr marL="228600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Wingdings" pitchFamily="2" charset="2"/>
        <a:buChar char="§"/>
        <a:tabLst/>
        <a:defRPr sz="2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431800" marR="0" indent="-2032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2pPr>
      <a:lvl3pPr marL="686594" marR="0" indent="-197644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3pPr>
      <a:lvl4pPr marL="9199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4pPr>
      <a:lvl5pPr marL="1148557" marR="0" indent="-228600" algn="l" defTabSz="609600" latinLnBrk="0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6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5pPr>
      <a:lvl6pPr marL="0" marR="0" indent="5715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6858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8001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914400" algn="l" defTabSz="60960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1pPr>
      <a:lvl2pPr marL="0" marR="0" indent="228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2pPr>
      <a:lvl3pPr marL="0" marR="0" indent="457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3pPr>
      <a:lvl4pPr marL="0" marR="0" indent="685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4pPr>
      <a:lvl5pPr marL="0" marR="0" indent="9144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5pPr>
      <a:lvl6pPr marL="0" marR="0" indent="11430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6pPr>
      <a:lvl7pPr marL="0" marR="0" indent="13716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7pPr>
      <a:lvl8pPr marL="0" marR="0" indent="16002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8pPr>
      <a:lvl9pPr marL="0" marR="0" indent="1828800" algn="r" defTabSz="6096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A4468-6A61-557C-3501-2C903DA65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SORT enablement status – WW13.3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EE5A8-C021-F259-89F9-B7CD1E990768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848836"/>
            <a:ext cx="10084189" cy="1868755"/>
          </a:xfrm>
        </p:spPr>
        <p:txBody>
          <a:bodyPr/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u="sng" dirty="0" err="1"/>
              <a:t>MuddyCreek</a:t>
            </a:r>
            <a:r>
              <a:rPr lang="en-US" sz="1600" b="1" u="sng" dirty="0"/>
              <a:t> A0 Single Die ATE High-level Status: </a:t>
            </a:r>
          </a:p>
          <a:p>
            <a:pPr>
              <a:spcBef>
                <a:spcPts val="400"/>
              </a:spcBef>
            </a:pPr>
            <a:r>
              <a:rPr lang="en-US" sz="1600" dirty="0"/>
              <a:t>Power-up started WW10.4. Most functional test items enabled. Tracking about 1 </a:t>
            </a:r>
            <a:r>
              <a:rPr lang="en-US" sz="1600" dirty="0" err="1"/>
              <a:t>wk</a:t>
            </a:r>
            <a:r>
              <a:rPr lang="en-US" sz="1600" dirty="0"/>
              <a:t> ahead of schedule. ECD: WW15.5</a:t>
            </a:r>
          </a:p>
          <a:p>
            <a:pPr lvl="1">
              <a:spcBef>
                <a:spcPts val="400"/>
              </a:spcBef>
            </a:pPr>
            <a:r>
              <a:rPr lang="en-US" sz="1600" dirty="0">
                <a:solidFill>
                  <a:srgbClr val="008000"/>
                </a:solidFill>
                <a:latin typeface="IntelOne Display CY Medium" panose="020B0703020203020204" pitchFamily="34" charset="0"/>
              </a:rPr>
              <a:t>No showstopper on silicon so far, all modules working</a:t>
            </a:r>
            <a:r>
              <a:rPr lang="en-US" sz="1600" dirty="0">
                <a:latin typeface="IntelOne Display CY Medium" panose="020B0703020203020204" pitchFamily="34" charset="0"/>
              </a:rPr>
              <a:t>.</a:t>
            </a:r>
          </a:p>
          <a:p>
            <a:pPr>
              <a:spcBef>
                <a:spcPts val="400"/>
              </a:spcBef>
            </a:pPr>
            <a:r>
              <a:rPr lang="en-US" sz="1600" dirty="0"/>
              <a:t>Key test items outstanding (WIP):</a:t>
            </a:r>
          </a:p>
          <a:p>
            <a:pPr lvl="1">
              <a:spcBef>
                <a:spcPts val="400"/>
              </a:spcBef>
            </a:pPr>
            <a:r>
              <a:rPr lang="en-US" sz="1600" dirty="0"/>
              <a:t>False pass in MBIST at SPEED test</a:t>
            </a:r>
          </a:p>
          <a:p>
            <a:pPr lvl="1">
              <a:spcBef>
                <a:spcPts val="400"/>
              </a:spcBef>
            </a:pPr>
            <a:r>
              <a:rPr lang="en-US" sz="1600" dirty="0"/>
              <a:t>Validation of current measurements during workloads</a:t>
            </a:r>
          </a:p>
          <a:p>
            <a:pPr>
              <a:spcBef>
                <a:spcPts val="400"/>
              </a:spcBef>
            </a:pPr>
            <a:r>
              <a:rPr lang="en-US" sz="1600" dirty="0"/>
              <a:t>Planning wafer run with all test items integrated in SORT tape by end this week</a:t>
            </a:r>
          </a:p>
          <a:p>
            <a:endParaRPr lang="en-US" sz="16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9A11077-95C6-3D9A-7A0B-D0F153FACF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324345"/>
              </p:ext>
            </p:extLst>
          </p:nvPr>
        </p:nvGraphicFramePr>
        <p:xfrm>
          <a:off x="643008" y="3429000"/>
          <a:ext cx="11082827" cy="2802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0357">
                  <a:extLst>
                    <a:ext uri="{9D8B030D-6E8A-4147-A177-3AD203B41FA5}">
                      <a16:colId xmlns:a16="http://schemas.microsoft.com/office/drawing/2014/main" val="2997999689"/>
                    </a:ext>
                  </a:extLst>
                </a:gridCol>
                <a:gridCol w="1025843">
                  <a:extLst>
                    <a:ext uri="{9D8B030D-6E8A-4147-A177-3AD203B41FA5}">
                      <a16:colId xmlns:a16="http://schemas.microsoft.com/office/drawing/2014/main" val="1661577537"/>
                    </a:ext>
                  </a:extLst>
                </a:gridCol>
                <a:gridCol w="1025843">
                  <a:extLst>
                    <a:ext uri="{9D8B030D-6E8A-4147-A177-3AD203B41FA5}">
                      <a16:colId xmlns:a16="http://schemas.microsoft.com/office/drawing/2014/main" val="2875336435"/>
                    </a:ext>
                  </a:extLst>
                </a:gridCol>
                <a:gridCol w="4940784">
                  <a:extLst>
                    <a:ext uri="{9D8B030D-6E8A-4147-A177-3AD203B41FA5}">
                      <a16:colId xmlns:a16="http://schemas.microsoft.com/office/drawing/2014/main" val="4002849399"/>
                    </a:ext>
                  </a:extLst>
                </a:gridCol>
              </a:tblGrid>
              <a:tr h="414516">
                <a:tc>
                  <a:txBody>
                    <a:bodyPr/>
                    <a:lstStyle/>
                    <a:p>
                      <a:r>
                        <a:rPr lang="en-US" sz="1600" dirty="0"/>
                        <a:t>Milestone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ECD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Actual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Notes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5545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Power On and Continuity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WW11.5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WW10.4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Power-on upon wafer received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1257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Basic Functionality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WW12.5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WW12.3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All working on day-1 except PLL</a:t>
                      </a:r>
                    </a:p>
                    <a:p>
                      <a:pPr algn="l"/>
                      <a:r>
                        <a:rPr lang="en-US" sz="1600" dirty="0"/>
                        <a:t>2 out 37 RO are not working(non-gating)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193757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Core Functionality, Performance and Yield Characterization Enabling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WW13.5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WW12.3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096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Validation is WIP non gating</a:t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hlinkClick r:id="rId3" action="ppaction://hlinksldjump"/>
                        </a:rPr>
                        <a:t>MBIST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and TE @SPEED are marginally passing at nominal conditions on limited dies sampling; segmentation in progress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02204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Full Flow Sort and Yield, Process, Product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Ww14.5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WIP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Tracking to WW14.1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6303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7473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43897-4B25-4B89-5ADC-297D5C0C1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370" y="358085"/>
            <a:ext cx="11010816" cy="492876"/>
          </a:xfrm>
        </p:spPr>
        <p:txBody>
          <a:bodyPr/>
          <a:lstStyle/>
          <a:p>
            <a:r>
              <a:rPr lang="en-US" sz="2800" dirty="0"/>
              <a:t>MDC V93K Sort Weekly Rollup – Vijaya </a:t>
            </a:r>
            <a:r>
              <a:rPr lang="en-US" sz="2800" dirty="0" err="1"/>
              <a:t>Maganti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3BD9E-CEF5-D775-300A-89C4009C70CD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039092"/>
            <a:ext cx="7487191" cy="513071"/>
          </a:xfrm>
        </p:spPr>
        <p:txBody>
          <a:bodyPr/>
          <a:lstStyle/>
          <a:p>
            <a:r>
              <a:rPr lang="en-US" dirty="0"/>
              <a:t>Status:</a:t>
            </a:r>
          </a:p>
        </p:txBody>
      </p: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EA469796-3C5E-8A5F-BFD1-8ADC61BBEB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203646"/>
              </p:ext>
            </p:extLst>
          </p:nvPr>
        </p:nvGraphicFramePr>
        <p:xfrm>
          <a:off x="1758911" y="1657484"/>
          <a:ext cx="8674177" cy="3543031"/>
        </p:xfrm>
        <a:graphic>
          <a:graphicData uri="http://schemas.openxmlformats.org/drawingml/2006/table">
            <a:tbl>
              <a:tblPr/>
              <a:tblGrid>
                <a:gridCol w="698401">
                  <a:extLst>
                    <a:ext uri="{9D8B030D-6E8A-4147-A177-3AD203B41FA5}">
                      <a16:colId xmlns:a16="http://schemas.microsoft.com/office/drawing/2014/main" val="873042892"/>
                    </a:ext>
                  </a:extLst>
                </a:gridCol>
                <a:gridCol w="1947573">
                  <a:extLst>
                    <a:ext uri="{9D8B030D-6E8A-4147-A177-3AD203B41FA5}">
                      <a16:colId xmlns:a16="http://schemas.microsoft.com/office/drawing/2014/main" val="202253241"/>
                    </a:ext>
                  </a:extLst>
                </a:gridCol>
                <a:gridCol w="3013155">
                  <a:extLst>
                    <a:ext uri="{9D8B030D-6E8A-4147-A177-3AD203B41FA5}">
                      <a16:colId xmlns:a16="http://schemas.microsoft.com/office/drawing/2014/main" val="1916578400"/>
                    </a:ext>
                  </a:extLst>
                </a:gridCol>
                <a:gridCol w="3015048">
                  <a:extLst>
                    <a:ext uri="{9D8B030D-6E8A-4147-A177-3AD203B41FA5}">
                      <a16:colId xmlns:a16="http://schemas.microsoft.com/office/drawing/2014/main" val="1880486161"/>
                    </a:ext>
                  </a:extLst>
                </a:gridCol>
              </a:tblGrid>
              <a:tr h="14047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ECD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 items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Status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Notes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6427883"/>
                  </a:ext>
                </a:extLst>
              </a:tr>
              <a:tr h="14047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PO+1wk (WW11.5)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Power Short Test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Validated (WW10.4)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1136470"/>
                  </a:ext>
                </a:extLst>
              </a:tr>
              <a:tr h="2579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 Short (IO continuity) Function test &amp; PPMU test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Validated (WW10.4)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3595633"/>
                  </a:ext>
                </a:extLst>
              </a:tr>
              <a:tr h="1404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JTAG Continuity test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Validated (WW10.4)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2573771"/>
                  </a:ext>
                </a:extLst>
              </a:tr>
              <a:tr h="140471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PO+2wk (WW12.5)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GPIO tests (leakage, VIL/VIH, VOL, VOH)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Validated (WW10.4)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824193"/>
                  </a:ext>
                </a:extLst>
              </a:tr>
              <a:tr h="1404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SIDD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Validated (WW10.4)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1252593"/>
                  </a:ext>
                </a:extLst>
              </a:tr>
              <a:tr h="1404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OSC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Validated (WW10.4)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1075619"/>
                  </a:ext>
                </a:extLst>
              </a:tr>
              <a:tr h="1404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PLL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Validated (WW12.3)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Resolved high freq readout issue this week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8545867"/>
                  </a:ext>
                </a:extLst>
              </a:tr>
              <a:tr h="1404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PROMISE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Validated (WW10.4)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out of 37 ring-oscillators not working as expected (low priority)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9864371"/>
                  </a:ext>
                </a:extLst>
              </a:tr>
              <a:tr h="140471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PO+4wk (WW14.5)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MBIST @ TCK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Validated (WW10.4)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9398501"/>
                  </a:ext>
                </a:extLst>
              </a:tr>
              <a:tr h="1404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 Engine @ TCK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Validated (WW12.3)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9227640"/>
                  </a:ext>
                </a:extLst>
              </a:tr>
              <a:tr h="25284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MBIST @ SPEED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Implemented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8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Validation is WIP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1) both MBIST @SPEED and TE @SPEED are marginally passing at nominal conditions on limited dies sampling; experimenting with test conditions to understand V/f limitations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6686067"/>
                  </a:ext>
                </a:extLst>
              </a:tr>
              <a:tr h="3862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 Engine @ SPEED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Implemented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6109049"/>
                  </a:ext>
                </a:extLst>
              </a:tr>
              <a:tr h="1404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Ubump IO Loopback Test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Validated (WW10.4)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5892098"/>
                  </a:ext>
                </a:extLst>
              </a:tr>
              <a:tr h="25794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PO+5wk (WW15.5)</a:t>
                      </a:r>
                    </a:p>
                  </a:txBody>
                  <a:tcPr marL="9385" marR="9385" marT="93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Full wafer flow sorting</a:t>
                      </a:r>
                    </a:p>
                  </a:txBody>
                  <a:tcPr marL="9385" marR="9385" marT="93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started</a:t>
                      </a:r>
                    </a:p>
                  </a:txBody>
                  <a:tcPr marL="9385" marR="9385" marT="93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Working on dry-runs in WW13. Pending validation of all test items.</a:t>
                      </a:r>
                    </a:p>
                  </a:txBody>
                  <a:tcPr marL="9385" marR="9385" marT="93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4691596"/>
                  </a:ext>
                </a:extLst>
              </a:tr>
              <a:tr h="140471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5" marR="9385" marT="938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5" marR="9385" marT="938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5" marR="9385" marT="938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5" marR="9385" marT="938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281785"/>
                  </a:ext>
                </a:extLst>
              </a:tr>
              <a:tr h="140471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5" marR="9385" marT="93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5" marR="9385" marT="938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Legend:</a:t>
                      </a:r>
                    </a:p>
                  </a:txBody>
                  <a:tcPr marL="9385" marR="9385" marT="93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5" marR="9385" marT="93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2060892"/>
                  </a:ext>
                </a:extLst>
              </a:tr>
              <a:tr h="140471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5" marR="9385" marT="93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5" marR="9385" marT="938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Not started</a:t>
                      </a:r>
                    </a:p>
                  </a:txBody>
                  <a:tcPr marL="9385" marR="9385" marT="93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5" marR="9385" marT="93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8256590"/>
                  </a:ext>
                </a:extLst>
              </a:tr>
              <a:tr h="140471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5" marR="9385" marT="93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5" marR="9385" marT="938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WIP</a:t>
                      </a:r>
                    </a:p>
                  </a:txBody>
                  <a:tcPr marL="9385" marR="9385" marT="93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5" marR="9385" marT="93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4532520"/>
                  </a:ext>
                </a:extLst>
              </a:tr>
              <a:tr h="140471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5" marR="9385" marT="93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5" marR="9385" marT="938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Implemented</a:t>
                      </a:r>
                    </a:p>
                  </a:txBody>
                  <a:tcPr marL="9385" marR="9385" marT="93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5" marR="9385" marT="93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7403526"/>
                  </a:ext>
                </a:extLst>
              </a:tr>
              <a:tr h="140471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5" marR="9385" marT="93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5" marR="9385" marT="938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Validated</a:t>
                      </a:r>
                    </a:p>
                  </a:txBody>
                  <a:tcPr marL="9385" marR="9385" marT="93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385" marR="9385" marT="93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05117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7661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BBD088-6219-B321-E478-111B26888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le 1">
            <a:extLst>
              <a:ext uri="{FF2B5EF4-FFF2-40B4-BE49-F238E27FC236}">
                <a16:creationId xmlns:a16="http://schemas.microsoft.com/office/drawing/2014/main" id="{49BCF764-5376-87A5-B32E-4B9B68F1B821}"/>
              </a:ext>
            </a:extLst>
          </p:cNvPr>
          <p:cNvSpPr txBox="1">
            <a:spLocks/>
          </p:cNvSpPr>
          <p:nvPr/>
        </p:nvSpPr>
        <p:spPr>
          <a:xfrm>
            <a:off x="222127" y="141999"/>
            <a:ext cx="11010816" cy="6185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 marL="0" marR="0" indent="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0" i="0" u="none" strike="noStrike" cap="none" spc="0" baseline="0">
                <a:solidFill>
                  <a:srgbClr val="52525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1pPr>
            <a:lvl2pPr marL="0" marR="0" indent="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2pPr>
            <a:lvl3pPr marL="0" marR="0" indent="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3pPr>
            <a:lvl4pPr marL="0" marR="0" indent="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4pPr>
            <a:lvl5pPr marL="0" marR="0" indent="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5pPr>
            <a:lvl6pPr marL="0" marR="0" indent="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6pPr>
            <a:lvl7pPr marL="0" marR="0" indent="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7pPr>
            <a:lvl8pPr marL="0" marR="0" indent="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8pPr>
            <a:lvl9pPr marL="0" marR="0" indent="0" algn="l" defTabSz="60960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9pPr>
          </a:lstStyle>
          <a:p>
            <a:pPr hangingPunct="1"/>
            <a:r>
              <a:rPr lang="en-US" sz="2800" b="1" dirty="0">
                <a:latin typeface="+mn-lt"/>
              </a:rPr>
              <a:t>MBIST ATSPEED Fake Pass band SHMOO on WW13.3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0E40DAE-B4B0-8017-88CC-82B850A17EE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6735" r="11045"/>
          <a:stretch/>
        </p:blipFill>
        <p:spPr>
          <a:xfrm>
            <a:off x="862829" y="1281404"/>
            <a:ext cx="5649938" cy="3567404"/>
          </a:xfrm>
          <a:prstGeom prst="rect">
            <a:avLst/>
          </a:prstGeom>
        </p:spPr>
      </p:pic>
      <p:sp>
        <p:nvSpPr>
          <p:cNvPr id="4" name="TextBox 3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B598AD67-9352-F86C-55AC-A08E2525AC23}"/>
              </a:ext>
            </a:extLst>
          </p:cNvPr>
          <p:cNvSpPr txBox="1"/>
          <p:nvPr/>
        </p:nvSpPr>
        <p:spPr>
          <a:xfrm>
            <a:off x="9585960" y="884994"/>
            <a:ext cx="2209800" cy="6463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rtl="0"/>
            <a:r>
              <a:rPr lang="en-US" dirty="0"/>
              <a:t>LOTID:FZ573-01</a:t>
            </a:r>
            <a:br>
              <a:rPr lang="es-ES" dirty="0"/>
            </a:br>
            <a:r>
              <a:rPr lang="es-ES" dirty="0"/>
              <a:t>Site4 X5,Y7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F510ABA-A49D-46D1-9BC1-3D974E88448D}"/>
              </a:ext>
            </a:extLst>
          </p:cNvPr>
          <p:cNvCxnSpPr>
            <a:cxnSpLocks/>
          </p:cNvCxnSpPr>
          <p:nvPr/>
        </p:nvCxnSpPr>
        <p:spPr>
          <a:xfrm>
            <a:off x="541176" y="3203510"/>
            <a:ext cx="6145763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593EEAB-6750-D052-EB51-6F3ACFD61695}"/>
              </a:ext>
            </a:extLst>
          </p:cNvPr>
          <p:cNvCxnSpPr>
            <a:cxnSpLocks/>
          </p:cNvCxnSpPr>
          <p:nvPr/>
        </p:nvCxnSpPr>
        <p:spPr>
          <a:xfrm flipV="1">
            <a:off x="4795935" y="1281404"/>
            <a:ext cx="0" cy="366382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18D77AF-85DE-5070-EAEF-E05209FDA83A}"/>
              </a:ext>
            </a:extLst>
          </p:cNvPr>
          <p:cNvSpPr txBox="1"/>
          <p:nvPr/>
        </p:nvSpPr>
        <p:spPr>
          <a:xfrm>
            <a:off x="6739599" y="2948473"/>
            <a:ext cx="1263166" cy="55399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Target frequency:</a:t>
            </a: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200" dirty="0">
                <a:solidFill>
                  <a:schemeClr val="tx2"/>
                </a:solidFill>
                <a:sym typeface="Helvetica Neue"/>
              </a:rPr>
              <a:t>PLL: </a:t>
            </a:r>
            <a:r>
              <a:rPr kumimoji="0" lang="en-US" sz="12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1.6GHz</a:t>
            </a: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200" dirty="0">
                <a:solidFill>
                  <a:schemeClr val="tx2"/>
                </a:solidFill>
                <a:sym typeface="Helvetica Neue"/>
              </a:rPr>
              <a:t>Memory: 800MHz</a:t>
            </a:r>
            <a:endParaRPr kumimoji="0" lang="en-US" sz="1200" b="0" i="0" u="none" strike="noStrike" cap="none" spc="0" normalizeH="0" baseline="0" dirty="0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2D52DAB-28BE-A993-BFD5-530AC6121206}"/>
              </a:ext>
            </a:extLst>
          </p:cNvPr>
          <p:cNvSpPr txBox="1"/>
          <p:nvPr/>
        </p:nvSpPr>
        <p:spPr>
          <a:xfrm>
            <a:off x="4452151" y="4945224"/>
            <a:ext cx="687567" cy="55399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Nominal voltage: 750mV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1C58C10-86C6-42BC-D3AB-C45AF196800E}"/>
              </a:ext>
            </a:extLst>
          </p:cNvPr>
          <p:cNvCxnSpPr/>
          <p:nvPr/>
        </p:nvCxnSpPr>
        <p:spPr>
          <a:xfrm flipH="1">
            <a:off x="2170878" y="3854953"/>
            <a:ext cx="1052546" cy="1453830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C684B51A-A23E-DE28-9787-0DAF2DD4CB24}"/>
              </a:ext>
            </a:extLst>
          </p:cNvPr>
          <p:cNvSpPr txBox="1"/>
          <p:nvPr/>
        </p:nvSpPr>
        <p:spPr>
          <a:xfrm>
            <a:off x="1452393" y="5369704"/>
            <a:ext cx="1244758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False pass </a:t>
            </a:r>
            <a:r>
              <a:rPr kumimoji="0" lang="en-US" sz="1200" b="0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 Expected FAIL</a:t>
            </a:r>
            <a:endParaRPr kumimoji="0" lang="en-US" sz="1200" b="0" i="0" u="none" strike="noStrike" cap="none" spc="0" normalizeH="0" baseline="0" dirty="0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038087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Int_PPT Template_Clear_16x9">
  <a:themeElements>
    <a:clrScheme name="Custom 2">
      <a:dk1>
        <a:sysClr val="windowText" lastClr="000000"/>
      </a:dk1>
      <a:lt1>
        <a:sysClr val="window" lastClr="FFFFFF"/>
      </a:lt1>
      <a:dk2>
        <a:srgbClr val="003C71"/>
      </a:dk2>
      <a:lt2>
        <a:srgbClr val="B1BABF"/>
      </a:lt2>
      <a:accent1>
        <a:srgbClr val="B7D108"/>
      </a:accent1>
      <a:accent2>
        <a:srgbClr val="0071C5"/>
      </a:accent2>
      <a:accent3>
        <a:srgbClr val="009CDA"/>
      </a:accent3>
      <a:accent4>
        <a:srgbClr val="F8D44C"/>
      </a:accent4>
      <a:accent5>
        <a:srgbClr val="FFA400"/>
      </a:accent5>
      <a:accent6>
        <a:srgbClr val="FF4E00"/>
      </a:accent6>
      <a:hlink>
        <a:srgbClr val="C3D600"/>
      </a:hlink>
      <a:folHlink>
        <a:srgbClr val="0071C5"/>
      </a:folHlink>
    </a:clrScheme>
    <a:fontScheme name="Intel Clear">
      <a:majorFont>
        <a:latin typeface="Intel Clear"/>
        <a:ea typeface=""/>
        <a:cs typeface=""/>
      </a:majorFont>
      <a:minorFont>
        <a:latin typeface="Intel Cle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solidFill>
          <a:schemeClr val="bg2">
            <a:lumMod val="20000"/>
            <a:lumOff val="80000"/>
          </a:schemeClr>
        </a:solidFill>
      </a:spPr>
      <a:bodyPr vert="horz" lIns="0" tIns="0" rIns="0" bIns="0" rtlCol="0">
        <a:noAutofit/>
      </a:bodyPr>
      <a:lstStyle>
        <a:defPPr>
          <a:defRPr sz="1100" dirty="0" smtClean="0">
            <a:solidFill>
              <a:srgbClr val="003C71"/>
            </a:solidFill>
          </a:defRPr>
        </a:defPPr>
      </a:lstStyle>
    </a:txDef>
  </a:objectDefaults>
  <a:extraClrSchemeLst/>
</a:theme>
</file>

<file path=ppt/theme/theme10.xml><?xml version="1.0" encoding="utf-8"?>
<a:theme xmlns:a="http://schemas.openxmlformats.org/drawingml/2006/main" name="21_BasicWhite">
  <a:themeElements>
    <a:clrScheme name="Intel2020">
      <a:dk1>
        <a:srgbClr val="000000"/>
      </a:dk1>
      <a:lt1>
        <a:srgbClr val="FFFFFF"/>
      </a:lt1>
      <a:dk2>
        <a:srgbClr val="004A86"/>
      </a:dk2>
      <a:lt2>
        <a:srgbClr val="525252"/>
      </a:lt2>
      <a:accent1>
        <a:srgbClr val="0068B5"/>
      </a:accent1>
      <a:accent2>
        <a:srgbClr val="00C7FD"/>
      </a:accent2>
      <a:accent3>
        <a:srgbClr val="F6CB4B"/>
      </a:accent3>
      <a:accent4>
        <a:srgbClr val="D96930"/>
      </a:accent4>
      <a:accent5>
        <a:srgbClr val="8F5DA2"/>
      </a:accent5>
      <a:accent6>
        <a:srgbClr val="8BAE46"/>
      </a:accent6>
      <a:hlink>
        <a:srgbClr val="0068B5"/>
      </a:hlink>
      <a:folHlink>
        <a:srgbClr val="0068B5"/>
      </a:folHlink>
    </a:clrScheme>
    <a:fontScheme name="Custom 11">
      <a:majorFont>
        <a:latin typeface="Intel Clear Light"/>
        <a:ea typeface="Helvetica Neue"/>
        <a:cs typeface="Helvetica Neue"/>
      </a:majorFont>
      <a:minorFont>
        <a:latin typeface="Intel Clear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t" anchorCtr="0">
        <a:spAutoFit/>
      </a:bodyPr>
      <a:lstStyle>
        <a:defPPr marL="0" marR="0" indent="0" algn="l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b="0" i="0" u="none" strike="noStrike" cap="none" spc="0" normalizeH="0" baseline="0" dirty="0" err="1" smtClean="0">
            <a:ln>
              <a:noFill/>
            </a:ln>
            <a:solidFill>
              <a:schemeClr val="tx2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11.xml><?xml version="1.0" encoding="utf-8"?>
<a:theme xmlns:a="http://schemas.openxmlformats.org/drawingml/2006/main" name="FTE_generic_Q2_2022">
  <a:themeElements>
    <a:clrScheme name="Intel2020">
      <a:dk1>
        <a:srgbClr val="000000"/>
      </a:dk1>
      <a:lt1>
        <a:srgbClr val="FFFFFF"/>
      </a:lt1>
      <a:dk2>
        <a:srgbClr val="004A86"/>
      </a:dk2>
      <a:lt2>
        <a:srgbClr val="525252"/>
      </a:lt2>
      <a:accent1>
        <a:srgbClr val="0068B5"/>
      </a:accent1>
      <a:accent2>
        <a:srgbClr val="00C7FD"/>
      </a:accent2>
      <a:accent3>
        <a:srgbClr val="F6CB4B"/>
      </a:accent3>
      <a:accent4>
        <a:srgbClr val="D96930"/>
      </a:accent4>
      <a:accent5>
        <a:srgbClr val="8F5DA2"/>
      </a:accent5>
      <a:accent6>
        <a:srgbClr val="8BAE46"/>
      </a:accent6>
      <a:hlink>
        <a:srgbClr val="0068B5"/>
      </a:hlink>
      <a:folHlink>
        <a:srgbClr val="0068B5"/>
      </a:folHlink>
    </a:clrScheme>
    <a:fontScheme name="Custom 11">
      <a:majorFont>
        <a:latin typeface="Intel Clear Light"/>
        <a:ea typeface="Helvetica Neue"/>
        <a:cs typeface="Helvetica Neue"/>
      </a:majorFont>
      <a:minorFont>
        <a:latin typeface="Intel Clear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no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t" anchorCtr="0">
        <a:spAutoFit/>
      </a:bodyPr>
      <a:lstStyle>
        <a:defPPr marL="0" marR="0" indent="0" algn="l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b="0" i="0" u="none" strike="noStrike" cap="none" spc="0" normalizeH="0" baseline="0" dirty="0" err="1" smtClean="0">
            <a:ln>
              <a:noFill/>
            </a:ln>
            <a:solidFill>
              <a:schemeClr val="tx2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FTE_generic_Q2_2022" id="{AA15DE12-F027-47CF-86AE-E1799BAB17CF}" vid="{B5C87BCF-7719-4C71-834A-C65543DC1182}"/>
    </a:ext>
  </a:extLst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1_BasicWhite">
  <a:themeElements>
    <a:clrScheme name="Intel2020">
      <a:dk1>
        <a:srgbClr val="000000"/>
      </a:dk1>
      <a:lt1>
        <a:srgbClr val="FFFFFF"/>
      </a:lt1>
      <a:dk2>
        <a:srgbClr val="004A86"/>
      </a:dk2>
      <a:lt2>
        <a:srgbClr val="525252"/>
      </a:lt2>
      <a:accent1>
        <a:srgbClr val="0068B5"/>
      </a:accent1>
      <a:accent2>
        <a:srgbClr val="00C7FD"/>
      </a:accent2>
      <a:accent3>
        <a:srgbClr val="F6CB4B"/>
      </a:accent3>
      <a:accent4>
        <a:srgbClr val="D96930"/>
      </a:accent4>
      <a:accent5>
        <a:srgbClr val="8F5DA2"/>
      </a:accent5>
      <a:accent6>
        <a:srgbClr val="8BAE46"/>
      </a:accent6>
      <a:hlink>
        <a:srgbClr val="0068B5"/>
      </a:hlink>
      <a:folHlink>
        <a:srgbClr val="0068B5"/>
      </a:folHlink>
    </a:clrScheme>
    <a:fontScheme name="Custom 11">
      <a:majorFont>
        <a:latin typeface="Intel Clear Light"/>
        <a:ea typeface="Helvetica Neue"/>
        <a:cs typeface="Helvetica Neue"/>
      </a:majorFont>
      <a:minorFont>
        <a:latin typeface="Intel Clear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t" anchorCtr="0">
        <a:spAutoFit/>
      </a:bodyPr>
      <a:lstStyle>
        <a:defPPr marL="0" marR="0" indent="0" algn="l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b="0" i="0" u="none" strike="noStrike" cap="none" spc="0" normalizeH="0" baseline="0" dirty="0" err="1" smtClean="0">
            <a:ln>
              <a:noFill/>
            </a:ln>
            <a:solidFill>
              <a:schemeClr val="tx2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1_BasicWhite">
  <a:themeElements>
    <a:clrScheme name="Intel2020">
      <a:dk1>
        <a:srgbClr val="000000"/>
      </a:dk1>
      <a:lt1>
        <a:srgbClr val="FFFFFF"/>
      </a:lt1>
      <a:dk2>
        <a:srgbClr val="004A86"/>
      </a:dk2>
      <a:lt2>
        <a:srgbClr val="525252"/>
      </a:lt2>
      <a:accent1>
        <a:srgbClr val="0068B5"/>
      </a:accent1>
      <a:accent2>
        <a:srgbClr val="00C7FD"/>
      </a:accent2>
      <a:accent3>
        <a:srgbClr val="F6CB4B"/>
      </a:accent3>
      <a:accent4>
        <a:srgbClr val="D96930"/>
      </a:accent4>
      <a:accent5>
        <a:srgbClr val="8F5DA2"/>
      </a:accent5>
      <a:accent6>
        <a:srgbClr val="8BAE46"/>
      </a:accent6>
      <a:hlink>
        <a:srgbClr val="0068B5"/>
      </a:hlink>
      <a:folHlink>
        <a:srgbClr val="0068B5"/>
      </a:folHlink>
    </a:clrScheme>
    <a:fontScheme name="Custom 11">
      <a:majorFont>
        <a:latin typeface="Intel Clear Light"/>
        <a:ea typeface="Helvetica Neue"/>
        <a:cs typeface="Helvetica Neue"/>
      </a:majorFont>
      <a:minorFont>
        <a:latin typeface="Intel Clear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t" anchorCtr="0">
        <a:spAutoFit/>
      </a:bodyPr>
      <a:lstStyle>
        <a:defPPr marL="0" marR="0" indent="0" algn="l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b="0" i="0" u="none" strike="noStrike" cap="none" spc="0" normalizeH="0" baseline="0" dirty="0" err="1" smtClean="0">
            <a:ln>
              <a:noFill/>
            </a:ln>
            <a:solidFill>
              <a:schemeClr val="tx2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5.xml><?xml version="1.0" encoding="utf-8"?>
<a:theme xmlns:a="http://schemas.openxmlformats.org/drawingml/2006/main" name="21_BasicWhite">
  <a:themeElements>
    <a:clrScheme name="Intel2020">
      <a:dk1>
        <a:srgbClr val="000000"/>
      </a:dk1>
      <a:lt1>
        <a:srgbClr val="FFFFFF"/>
      </a:lt1>
      <a:dk2>
        <a:srgbClr val="004A86"/>
      </a:dk2>
      <a:lt2>
        <a:srgbClr val="525252"/>
      </a:lt2>
      <a:accent1>
        <a:srgbClr val="0068B5"/>
      </a:accent1>
      <a:accent2>
        <a:srgbClr val="00C7FD"/>
      </a:accent2>
      <a:accent3>
        <a:srgbClr val="F6CB4B"/>
      </a:accent3>
      <a:accent4>
        <a:srgbClr val="D96930"/>
      </a:accent4>
      <a:accent5>
        <a:srgbClr val="8F5DA2"/>
      </a:accent5>
      <a:accent6>
        <a:srgbClr val="8BAE46"/>
      </a:accent6>
      <a:hlink>
        <a:srgbClr val="0068B5"/>
      </a:hlink>
      <a:folHlink>
        <a:srgbClr val="0068B5"/>
      </a:folHlink>
    </a:clrScheme>
    <a:fontScheme name="Custom 11">
      <a:majorFont>
        <a:latin typeface="Intel Clear Light"/>
        <a:ea typeface="Helvetica Neue"/>
        <a:cs typeface="Helvetica Neue"/>
      </a:majorFont>
      <a:minorFont>
        <a:latin typeface="Intel Clear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t" anchorCtr="0">
        <a:spAutoFit/>
      </a:bodyPr>
      <a:lstStyle>
        <a:defPPr marL="0" marR="0" indent="0" algn="l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b="0" i="0" u="none" strike="noStrike" cap="none" spc="0" normalizeH="0" baseline="0" dirty="0" err="1" smtClean="0">
            <a:ln>
              <a:noFill/>
            </a:ln>
            <a:solidFill>
              <a:schemeClr val="tx2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6.xml><?xml version="1.0" encoding="utf-8"?>
<a:theme xmlns:a="http://schemas.openxmlformats.org/drawingml/2006/main" name="21_BasicWhite">
  <a:themeElements>
    <a:clrScheme name="Intel2020">
      <a:dk1>
        <a:srgbClr val="000000"/>
      </a:dk1>
      <a:lt1>
        <a:srgbClr val="FFFFFF"/>
      </a:lt1>
      <a:dk2>
        <a:srgbClr val="004A86"/>
      </a:dk2>
      <a:lt2>
        <a:srgbClr val="525252"/>
      </a:lt2>
      <a:accent1>
        <a:srgbClr val="0068B5"/>
      </a:accent1>
      <a:accent2>
        <a:srgbClr val="00C7FD"/>
      </a:accent2>
      <a:accent3>
        <a:srgbClr val="F6CB4B"/>
      </a:accent3>
      <a:accent4>
        <a:srgbClr val="D96930"/>
      </a:accent4>
      <a:accent5>
        <a:srgbClr val="8F5DA2"/>
      </a:accent5>
      <a:accent6>
        <a:srgbClr val="8BAE46"/>
      </a:accent6>
      <a:hlink>
        <a:srgbClr val="0068B5"/>
      </a:hlink>
      <a:folHlink>
        <a:srgbClr val="0068B5"/>
      </a:folHlink>
    </a:clrScheme>
    <a:fontScheme name="Custom 11">
      <a:majorFont>
        <a:latin typeface="Intel Clear Light"/>
        <a:ea typeface="Helvetica Neue"/>
        <a:cs typeface="Helvetica Neue"/>
      </a:majorFont>
      <a:minorFont>
        <a:latin typeface="Intel Clear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t" anchorCtr="0">
        <a:spAutoFit/>
      </a:bodyPr>
      <a:lstStyle>
        <a:defPPr marL="0" marR="0" indent="0" algn="l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b="0" i="0" u="none" strike="noStrike" cap="none" spc="0" normalizeH="0" baseline="0" dirty="0" err="1" smtClean="0">
            <a:ln>
              <a:noFill/>
            </a:ln>
            <a:solidFill>
              <a:schemeClr val="tx2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7.xml><?xml version="1.0" encoding="utf-8"?>
<a:theme xmlns:a="http://schemas.openxmlformats.org/drawingml/2006/main" name="21_BasicWhite">
  <a:themeElements>
    <a:clrScheme name="Intel2020">
      <a:dk1>
        <a:srgbClr val="000000"/>
      </a:dk1>
      <a:lt1>
        <a:srgbClr val="FFFFFF"/>
      </a:lt1>
      <a:dk2>
        <a:srgbClr val="004A86"/>
      </a:dk2>
      <a:lt2>
        <a:srgbClr val="525252"/>
      </a:lt2>
      <a:accent1>
        <a:srgbClr val="0068B5"/>
      </a:accent1>
      <a:accent2>
        <a:srgbClr val="00C7FD"/>
      </a:accent2>
      <a:accent3>
        <a:srgbClr val="F6CB4B"/>
      </a:accent3>
      <a:accent4>
        <a:srgbClr val="D96930"/>
      </a:accent4>
      <a:accent5>
        <a:srgbClr val="8F5DA2"/>
      </a:accent5>
      <a:accent6>
        <a:srgbClr val="8BAE46"/>
      </a:accent6>
      <a:hlink>
        <a:srgbClr val="0068B5"/>
      </a:hlink>
      <a:folHlink>
        <a:srgbClr val="0068B5"/>
      </a:folHlink>
    </a:clrScheme>
    <a:fontScheme name="Custom 11">
      <a:majorFont>
        <a:latin typeface="Intel Clear Light"/>
        <a:ea typeface="Helvetica Neue"/>
        <a:cs typeface="Helvetica Neue"/>
      </a:majorFont>
      <a:minorFont>
        <a:latin typeface="Intel Clear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t" anchorCtr="0">
        <a:spAutoFit/>
      </a:bodyPr>
      <a:lstStyle>
        <a:defPPr marL="0" marR="0" indent="0" algn="l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b="0" i="0" u="none" strike="noStrike" cap="none" spc="0" normalizeH="0" baseline="0" dirty="0" err="1" smtClean="0">
            <a:ln>
              <a:noFill/>
            </a:ln>
            <a:solidFill>
              <a:schemeClr val="tx2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8.xml><?xml version="1.0" encoding="utf-8"?>
<a:theme xmlns:a="http://schemas.openxmlformats.org/drawingml/2006/main" name="21_BasicWhite">
  <a:themeElements>
    <a:clrScheme name="Intel2020">
      <a:dk1>
        <a:srgbClr val="000000"/>
      </a:dk1>
      <a:lt1>
        <a:srgbClr val="FFFFFF"/>
      </a:lt1>
      <a:dk2>
        <a:srgbClr val="004A86"/>
      </a:dk2>
      <a:lt2>
        <a:srgbClr val="525252"/>
      </a:lt2>
      <a:accent1>
        <a:srgbClr val="0068B5"/>
      </a:accent1>
      <a:accent2>
        <a:srgbClr val="00C7FD"/>
      </a:accent2>
      <a:accent3>
        <a:srgbClr val="F6CB4B"/>
      </a:accent3>
      <a:accent4>
        <a:srgbClr val="D96930"/>
      </a:accent4>
      <a:accent5>
        <a:srgbClr val="8F5DA2"/>
      </a:accent5>
      <a:accent6>
        <a:srgbClr val="8BAE46"/>
      </a:accent6>
      <a:hlink>
        <a:srgbClr val="0068B5"/>
      </a:hlink>
      <a:folHlink>
        <a:srgbClr val="0068B5"/>
      </a:folHlink>
    </a:clrScheme>
    <a:fontScheme name="Custom 11">
      <a:majorFont>
        <a:latin typeface="Intel Clear Light"/>
        <a:ea typeface="Helvetica Neue"/>
        <a:cs typeface="Helvetica Neue"/>
      </a:majorFont>
      <a:minorFont>
        <a:latin typeface="Intel Clear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t" anchorCtr="0">
        <a:spAutoFit/>
      </a:bodyPr>
      <a:lstStyle>
        <a:defPPr marL="0" marR="0" indent="0" algn="l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b="0" i="0" u="none" strike="noStrike" cap="none" spc="0" normalizeH="0" baseline="0" dirty="0" err="1" smtClean="0">
            <a:ln>
              <a:noFill/>
            </a:ln>
            <a:solidFill>
              <a:schemeClr val="tx2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9.xml><?xml version="1.0" encoding="utf-8"?>
<a:theme xmlns:a="http://schemas.openxmlformats.org/drawingml/2006/main" name="21_BasicWhite">
  <a:themeElements>
    <a:clrScheme name="Intel2020">
      <a:dk1>
        <a:srgbClr val="000000"/>
      </a:dk1>
      <a:lt1>
        <a:srgbClr val="FFFFFF"/>
      </a:lt1>
      <a:dk2>
        <a:srgbClr val="004A86"/>
      </a:dk2>
      <a:lt2>
        <a:srgbClr val="525252"/>
      </a:lt2>
      <a:accent1>
        <a:srgbClr val="0068B5"/>
      </a:accent1>
      <a:accent2>
        <a:srgbClr val="00C7FD"/>
      </a:accent2>
      <a:accent3>
        <a:srgbClr val="F6CB4B"/>
      </a:accent3>
      <a:accent4>
        <a:srgbClr val="D96930"/>
      </a:accent4>
      <a:accent5>
        <a:srgbClr val="8F5DA2"/>
      </a:accent5>
      <a:accent6>
        <a:srgbClr val="8BAE46"/>
      </a:accent6>
      <a:hlink>
        <a:srgbClr val="0068B5"/>
      </a:hlink>
      <a:folHlink>
        <a:srgbClr val="0068B5"/>
      </a:folHlink>
    </a:clrScheme>
    <a:fontScheme name="Custom 11">
      <a:majorFont>
        <a:latin typeface="Intel Clear Light"/>
        <a:ea typeface="Helvetica Neue"/>
        <a:cs typeface="Helvetica Neue"/>
      </a:majorFont>
      <a:minorFont>
        <a:latin typeface="Intel Clear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t" anchorCtr="0">
        <a:spAutoFit/>
      </a:bodyPr>
      <a:lstStyle>
        <a:defPPr marL="0" marR="0" indent="0" algn="l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b="0" i="0" u="none" strike="noStrike" cap="none" spc="0" normalizeH="0" baseline="0" dirty="0" err="1" smtClean="0">
            <a:ln>
              <a:noFill/>
            </a:ln>
            <a:solidFill>
              <a:schemeClr val="tx2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D7744525897D45ABD18CE3095AFF4B" ma:contentTypeVersion="4" ma:contentTypeDescription="Create a new document." ma:contentTypeScope="" ma:versionID="7ad167319526e20aad22a5af701b6e43">
  <xsd:schema xmlns:xsd="http://www.w3.org/2001/XMLSchema" xmlns:xs="http://www.w3.org/2001/XMLSchema" xmlns:p="http://schemas.microsoft.com/office/2006/metadata/properties" xmlns:ns2="a4a88720-d3ed-4d1d-a35c-100635682ce2" xmlns:ns3="5b6c8e33-3526-4d88-bbac-1d02c33e7044" targetNamespace="http://schemas.microsoft.com/office/2006/metadata/properties" ma:root="true" ma:fieldsID="25f82def54f1348cdf0075fa0989b4a1" ns2:_="" ns3:_="">
    <xsd:import namespace="a4a88720-d3ed-4d1d-a35c-100635682ce2"/>
    <xsd:import namespace="5b6c8e33-3526-4d88-bbac-1d02c33e70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88720-d3ed-4d1d-a35c-100635682c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6c8e33-3526-4d88-bbac-1d02c33e704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9B35DBE-53D2-4250-B73F-244E6CA4E5F3}">
  <ds:schemaRefs>
    <ds:schemaRef ds:uri="5b6c8e33-3526-4d88-bbac-1d02c33e7044"/>
    <ds:schemaRef ds:uri="a4a88720-d3ed-4d1d-a35c-100635682ce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1CD1593-0F6B-4D9C-8C88-8D816609ACCE}">
  <ds:schemaRefs>
    <ds:schemaRef ds:uri="a4a88720-d3ed-4d1d-a35c-100635682ce2"/>
    <ds:schemaRef ds:uri="http://purl.org/dc/terms/"/>
    <ds:schemaRef ds:uri="5b6c8e33-3526-4d88-bbac-1d02c33e7044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1437BBBD-2959-416A-9363-5B124AD663C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1718</TotalTime>
  <Words>425</Words>
  <Application>Microsoft Macintosh PowerPoint</Application>
  <PresentationFormat>Widescreen</PresentationFormat>
  <Paragraphs>93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11</vt:i4>
      </vt:variant>
      <vt:variant>
        <vt:lpstr>Slide Titles</vt:lpstr>
      </vt:variant>
      <vt:variant>
        <vt:i4>3</vt:i4>
      </vt:variant>
    </vt:vector>
  </HeadingPairs>
  <TitlesOfParts>
    <vt:vector size="24" baseType="lpstr">
      <vt:lpstr>Arial</vt:lpstr>
      <vt:lpstr>Calibri</vt:lpstr>
      <vt:lpstr>Calibri Light</vt:lpstr>
      <vt:lpstr>Helvetica</vt:lpstr>
      <vt:lpstr>Helvetica Neue</vt:lpstr>
      <vt:lpstr>Helvetica Neue Medium</vt:lpstr>
      <vt:lpstr>Intel Clear</vt:lpstr>
      <vt:lpstr>Intel Clear Light</vt:lpstr>
      <vt:lpstr>IntelOne Display CY Medium</vt:lpstr>
      <vt:lpstr>Wingdings</vt:lpstr>
      <vt:lpstr>Int_PPT Template_Clear_16x9</vt:lpstr>
      <vt:lpstr>21_BasicWhite</vt:lpstr>
      <vt:lpstr>Office Theme</vt:lpstr>
      <vt:lpstr>21_BasicWhite</vt:lpstr>
      <vt:lpstr>21_BasicWhite</vt:lpstr>
      <vt:lpstr>21_BasicWhite</vt:lpstr>
      <vt:lpstr>21_BasicWhite</vt:lpstr>
      <vt:lpstr>21_BasicWhite</vt:lpstr>
      <vt:lpstr>21_BasicWhite</vt:lpstr>
      <vt:lpstr>21_BasicWhite</vt:lpstr>
      <vt:lpstr>FTE_generic_Q2_2022</vt:lpstr>
      <vt:lpstr>SORT enablement status – WW13.3</vt:lpstr>
      <vt:lpstr>MDC V93K Sort Weekly Rollup – Vijaya Maganti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Ops Review 1-pager</dc:title>
  <dc:creator>Matson, John M</dc:creator>
  <cp:lastModifiedBy>Kau, Derchang</cp:lastModifiedBy>
  <cp:revision>51</cp:revision>
  <dcterms:created xsi:type="dcterms:W3CDTF">2021-03-12T22:08:29Z</dcterms:created>
  <dcterms:modified xsi:type="dcterms:W3CDTF">2024-03-28T04:04:24Z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0x0101009FD7744525897D45ABD18CE3095AFF4B</vt:lpwstr>
  </property>
</Properties>
</file>