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6"/>
  </p:notesMasterIdLst>
  <p:sldIdLst>
    <p:sldId id="2147328802" r:id="rId6"/>
    <p:sldId id="259" r:id="rId7"/>
    <p:sldId id="2147328810" r:id="rId8"/>
    <p:sldId id="2147328796" r:id="rId9"/>
    <p:sldId id="2147328801" r:id="rId10"/>
    <p:sldId id="2147328806" r:id="rId11"/>
    <p:sldId id="2147328808" r:id="rId12"/>
    <p:sldId id="2147328809" r:id="rId13"/>
    <p:sldId id="2147328798" r:id="rId14"/>
    <p:sldId id="2147328805" r:id="rId15"/>
    <p:sldId id="2147328804" r:id="rId16"/>
    <p:sldId id="260" r:id="rId17"/>
    <p:sldId id="2147328504" r:id="rId18"/>
    <p:sldId id="2147328794" r:id="rId19"/>
    <p:sldId id="258" r:id="rId20"/>
    <p:sldId id="2147328800" r:id="rId21"/>
    <p:sldId id="257" r:id="rId22"/>
    <p:sldId id="2147328799" r:id="rId23"/>
    <p:sldId id="2147328795" r:id="rId24"/>
    <p:sldId id="2147328807" r:id="rId25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E9EFAF"/>
    <a:srgbClr val="B68A15"/>
    <a:srgbClr val="BC5C32"/>
    <a:srgbClr val="0054B0"/>
    <a:srgbClr val="006FEA"/>
    <a:srgbClr val="0071EE"/>
    <a:srgbClr val="0150ED"/>
    <a:srgbClr val="0E5EFE"/>
    <a:srgbClr val="1E6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5FD07-91F9-4443-94ED-D45F994C61E1}" v="66" dt="2023-03-08T04:14:00.054"/>
    <p1510:client id="{6DE39D85-1A05-4D26-B999-B4448056C598}" v="7" dt="2023-03-08T04:27:16.718"/>
    <p1510:client id="{E84B4B53-5FBE-094A-97C0-A97E09A8BA2E}" v="18" dt="2023-03-08T17:55:53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609"/>
  </p:normalViewPr>
  <p:slideViewPr>
    <p:cSldViewPr snapToGrid="0">
      <p:cViewPr varScale="1">
        <p:scale>
          <a:sx n="140" d="100"/>
          <a:sy n="140" d="100"/>
        </p:scale>
        <p:origin x="240" y="34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E84B4B53-5FBE-094A-97C0-A97E09A8BA2E}"/>
    <pc:docChg chg="undo redo custSel addSld modSld">
      <pc:chgData name="Kau, Derchang" userId="b9148588-e694-4445-9765-2c9aad6149ce" providerId="ADAL" clId="{E84B4B53-5FBE-094A-97C0-A97E09A8BA2E}" dt="2023-03-08T17:56:47.159" v="127" actId="20577"/>
      <pc:docMkLst>
        <pc:docMk/>
      </pc:docMkLst>
      <pc:sldChg chg="modSp mod">
        <pc:chgData name="Kau, Derchang" userId="b9148588-e694-4445-9765-2c9aad6149ce" providerId="ADAL" clId="{E84B4B53-5FBE-094A-97C0-A97E09A8BA2E}" dt="2023-03-08T17:51:27.638" v="36" actId="1076"/>
        <pc:sldMkLst>
          <pc:docMk/>
          <pc:sldMk cId="3972065152" sldId="2147328805"/>
        </pc:sldMkLst>
        <pc:picChg chg="mod">
          <ac:chgData name="Kau, Derchang" userId="b9148588-e694-4445-9765-2c9aad6149ce" providerId="ADAL" clId="{E84B4B53-5FBE-094A-97C0-A97E09A8BA2E}" dt="2023-03-08T17:51:27.638" v="36" actId="1076"/>
          <ac:picMkLst>
            <pc:docMk/>
            <pc:sldMk cId="3972065152" sldId="2147328805"/>
            <ac:picMk id="7" creationId="{4A8B22D3-6D5F-A0A7-0190-6E10BE48E308}"/>
          </ac:picMkLst>
        </pc:picChg>
      </pc:sldChg>
      <pc:sldChg chg="addSp delSp modSp new mod delAnim modAnim">
        <pc:chgData name="Kau, Derchang" userId="b9148588-e694-4445-9765-2c9aad6149ce" providerId="ADAL" clId="{E84B4B53-5FBE-094A-97C0-A97E09A8BA2E}" dt="2023-03-08T17:56:47.159" v="127" actId="20577"/>
        <pc:sldMkLst>
          <pc:docMk/>
          <pc:sldMk cId="3659732473" sldId="2147328810"/>
        </pc:sldMkLst>
        <pc:spChg chg="mod">
          <ac:chgData name="Kau, Derchang" userId="b9148588-e694-4445-9765-2c9aad6149ce" providerId="ADAL" clId="{E84B4B53-5FBE-094A-97C0-A97E09A8BA2E}" dt="2023-03-08T17:54:45.121" v="89" actId="20577"/>
          <ac:spMkLst>
            <pc:docMk/>
            <pc:sldMk cId="3659732473" sldId="2147328810"/>
            <ac:spMk id="2" creationId="{6A81DD92-A52B-87B2-AFDA-4B002FDD89BC}"/>
          </ac:spMkLst>
        </pc:spChg>
        <pc:spChg chg="add mod">
          <ac:chgData name="Kau, Derchang" userId="b9148588-e694-4445-9765-2c9aad6149ce" providerId="ADAL" clId="{E84B4B53-5FBE-094A-97C0-A97E09A8BA2E}" dt="2023-03-08T17:47:50.964" v="1"/>
          <ac:spMkLst>
            <pc:docMk/>
            <pc:sldMk cId="3659732473" sldId="2147328810"/>
            <ac:spMk id="3" creationId="{E757841B-ACE1-74FC-B73A-051B3736CD34}"/>
          </ac:spMkLst>
        </pc:spChg>
        <pc:spChg chg="add mod">
          <ac:chgData name="Kau, Derchang" userId="b9148588-e694-4445-9765-2c9aad6149ce" providerId="ADAL" clId="{E84B4B53-5FBE-094A-97C0-A97E09A8BA2E}" dt="2023-03-08T17:47:50.964" v="1"/>
          <ac:spMkLst>
            <pc:docMk/>
            <pc:sldMk cId="3659732473" sldId="2147328810"/>
            <ac:spMk id="4" creationId="{4868B862-58F7-E7C2-095E-F4810F9AAA14}"/>
          </ac:spMkLst>
        </pc:spChg>
        <pc:spChg chg="add mod">
          <ac:chgData name="Kau, Derchang" userId="b9148588-e694-4445-9765-2c9aad6149ce" providerId="ADAL" clId="{E84B4B53-5FBE-094A-97C0-A97E09A8BA2E}" dt="2023-03-08T17:47:50.964" v="1"/>
          <ac:spMkLst>
            <pc:docMk/>
            <pc:sldMk cId="3659732473" sldId="2147328810"/>
            <ac:spMk id="5" creationId="{7302BBFC-9B8B-ABA7-777D-93CBCED7CE6A}"/>
          </ac:spMkLst>
        </pc:spChg>
        <pc:spChg chg="add mod">
          <ac:chgData name="Kau, Derchang" userId="b9148588-e694-4445-9765-2c9aad6149ce" providerId="ADAL" clId="{E84B4B53-5FBE-094A-97C0-A97E09A8BA2E}" dt="2023-03-08T17:47:50.964" v="1"/>
          <ac:spMkLst>
            <pc:docMk/>
            <pc:sldMk cId="3659732473" sldId="2147328810"/>
            <ac:spMk id="6" creationId="{F22BA923-63C4-A4B7-E4A1-08D21BE6424E}"/>
          </ac:spMkLst>
        </pc:spChg>
        <pc:spChg chg="add mod">
          <ac:chgData name="Kau, Derchang" userId="b9148588-e694-4445-9765-2c9aad6149ce" providerId="ADAL" clId="{E84B4B53-5FBE-094A-97C0-A97E09A8BA2E}" dt="2023-03-08T17:47:50.964" v="1"/>
          <ac:spMkLst>
            <pc:docMk/>
            <pc:sldMk cId="3659732473" sldId="2147328810"/>
            <ac:spMk id="7" creationId="{74EF6E3D-ABF5-3C0C-FA30-FB3941225209}"/>
          </ac:spMkLst>
        </pc:spChg>
        <pc:spChg chg="add mod">
          <ac:chgData name="Kau, Derchang" userId="b9148588-e694-4445-9765-2c9aad6149ce" providerId="ADAL" clId="{E84B4B53-5FBE-094A-97C0-A97E09A8BA2E}" dt="2023-03-08T17:47:50.964" v="1"/>
          <ac:spMkLst>
            <pc:docMk/>
            <pc:sldMk cId="3659732473" sldId="2147328810"/>
            <ac:spMk id="8" creationId="{62628A81-D6FB-38A1-A929-B260EDF9E501}"/>
          </ac:spMkLst>
        </pc:spChg>
        <pc:spChg chg="add del mod">
          <ac:chgData name="Kau, Derchang" userId="b9148588-e694-4445-9765-2c9aad6149ce" providerId="ADAL" clId="{E84B4B53-5FBE-094A-97C0-A97E09A8BA2E}" dt="2023-03-08T17:55:06.030" v="90" actId="21"/>
          <ac:spMkLst>
            <pc:docMk/>
            <pc:sldMk cId="3659732473" sldId="2147328810"/>
            <ac:spMk id="11" creationId="{D9147D25-7EED-C298-E273-108B95B1ABB5}"/>
          </ac:spMkLst>
        </pc:spChg>
        <pc:spChg chg="mod">
          <ac:chgData name="Kau, Derchang" userId="b9148588-e694-4445-9765-2c9aad6149ce" providerId="ADAL" clId="{E84B4B53-5FBE-094A-97C0-A97E09A8BA2E}" dt="2023-03-08T17:48:22.877" v="4"/>
          <ac:spMkLst>
            <pc:docMk/>
            <pc:sldMk cId="3659732473" sldId="2147328810"/>
            <ac:spMk id="25" creationId="{862F461C-F2F5-57D0-7494-87DE707E84D0}"/>
          </ac:spMkLst>
        </pc:spChg>
        <pc:spChg chg="mod">
          <ac:chgData name="Kau, Derchang" userId="b9148588-e694-4445-9765-2c9aad6149ce" providerId="ADAL" clId="{E84B4B53-5FBE-094A-97C0-A97E09A8BA2E}" dt="2023-03-08T17:48:22.877" v="4"/>
          <ac:spMkLst>
            <pc:docMk/>
            <pc:sldMk cId="3659732473" sldId="2147328810"/>
            <ac:spMk id="26" creationId="{C68870A3-37AA-585F-C276-4A6F23ADA2E0}"/>
          </ac:spMkLst>
        </pc:spChg>
        <pc:spChg chg="mod">
          <ac:chgData name="Kau, Derchang" userId="b9148588-e694-4445-9765-2c9aad6149ce" providerId="ADAL" clId="{E84B4B53-5FBE-094A-97C0-A97E09A8BA2E}" dt="2023-03-08T17:48:22.877" v="4"/>
          <ac:spMkLst>
            <pc:docMk/>
            <pc:sldMk cId="3659732473" sldId="2147328810"/>
            <ac:spMk id="27" creationId="{4A88A4C4-DD9C-1391-7939-6E4585500943}"/>
          </ac:spMkLst>
        </pc:spChg>
        <pc:spChg chg="mod">
          <ac:chgData name="Kau, Derchang" userId="b9148588-e694-4445-9765-2c9aad6149ce" providerId="ADAL" clId="{E84B4B53-5FBE-094A-97C0-A97E09A8BA2E}" dt="2023-03-08T17:48:22.877" v="4"/>
          <ac:spMkLst>
            <pc:docMk/>
            <pc:sldMk cId="3659732473" sldId="2147328810"/>
            <ac:spMk id="28" creationId="{1E03300F-FC6E-1FDA-2C86-1AB6DF32C532}"/>
          </ac:spMkLst>
        </pc:spChg>
        <pc:spChg chg="mod">
          <ac:chgData name="Kau, Derchang" userId="b9148588-e694-4445-9765-2c9aad6149ce" providerId="ADAL" clId="{E84B4B53-5FBE-094A-97C0-A97E09A8BA2E}" dt="2023-03-08T17:48:22.877" v="4"/>
          <ac:spMkLst>
            <pc:docMk/>
            <pc:sldMk cId="3659732473" sldId="2147328810"/>
            <ac:spMk id="29" creationId="{976183A8-C0FE-7DF4-D0F9-7E152A9E968C}"/>
          </ac:spMkLst>
        </pc:spChg>
        <pc:spChg chg="mod">
          <ac:chgData name="Kau, Derchang" userId="b9148588-e694-4445-9765-2c9aad6149ce" providerId="ADAL" clId="{E84B4B53-5FBE-094A-97C0-A97E09A8BA2E}" dt="2023-03-08T17:48:22.877" v="4"/>
          <ac:spMkLst>
            <pc:docMk/>
            <pc:sldMk cId="3659732473" sldId="2147328810"/>
            <ac:spMk id="30" creationId="{AA1C65C6-1BD8-CA17-17DB-8C33C872C620}"/>
          </ac:spMkLst>
        </pc:spChg>
        <pc:spChg chg="mod">
          <ac:chgData name="Kau, Derchang" userId="b9148588-e694-4445-9765-2c9aad6149ce" providerId="ADAL" clId="{E84B4B53-5FBE-094A-97C0-A97E09A8BA2E}" dt="2023-03-08T17:48:22.877" v="4"/>
          <ac:spMkLst>
            <pc:docMk/>
            <pc:sldMk cId="3659732473" sldId="2147328810"/>
            <ac:spMk id="31" creationId="{13404F87-EFB9-2A7E-6000-4F9E0C04D69D}"/>
          </ac:spMkLst>
        </pc:spChg>
        <pc:spChg chg="add del mod topLvl">
          <ac:chgData name="Kau, Derchang" userId="b9148588-e694-4445-9765-2c9aad6149ce" providerId="ADAL" clId="{E84B4B53-5FBE-094A-97C0-A97E09A8BA2E}" dt="2023-03-08T17:55:34.457" v="93" actId="21"/>
          <ac:spMkLst>
            <pc:docMk/>
            <pc:sldMk cId="3659732473" sldId="2147328810"/>
            <ac:spMk id="32" creationId="{408FB2D3-D979-7CE5-5C3F-23B7CC944733}"/>
          </ac:spMkLst>
        </pc:spChg>
        <pc:spChg chg="mod">
          <ac:chgData name="Kau, Derchang" userId="b9148588-e694-4445-9765-2c9aad6149ce" providerId="ADAL" clId="{E84B4B53-5FBE-094A-97C0-A97E09A8BA2E}" dt="2023-03-08T17:49:34.019" v="22" actId="20577"/>
          <ac:spMkLst>
            <pc:docMk/>
            <pc:sldMk cId="3659732473" sldId="2147328810"/>
            <ac:spMk id="41" creationId="{3DEA4897-643E-FCFF-7541-373E490FF5B9}"/>
          </ac:spMkLst>
        </pc:spChg>
        <pc:spChg chg="mod">
          <ac:chgData name="Kau, Derchang" userId="b9148588-e694-4445-9765-2c9aad6149ce" providerId="ADAL" clId="{E84B4B53-5FBE-094A-97C0-A97E09A8BA2E}" dt="2023-03-08T17:49:34.019" v="22" actId="20577"/>
          <ac:spMkLst>
            <pc:docMk/>
            <pc:sldMk cId="3659732473" sldId="2147328810"/>
            <ac:spMk id="42" creationId="{114140C3-D716-A451-7DD9-07E66E247A2A}"/>
          </ac:spMkLst>
        </pc:spChg>
        <pc:spChg chg="mod">
          <ac:chgData name="Kau, Derchang" userId="b9148588-e694-4445-9765-2c9aad6149ce" providerId="ADAL" clId="{E84B4B53-5FBE-094A-97C0-A97E09A8BA2E}" dt="2023-03-08T17:49:34.019" v="22" actId="20577"/>
          <ac:spMkLst>
            <pc:docMk/>
            <pc:sldMk cId="3659732473" sldId="2147328810"/>
            <ac:spMk id="43" creationId="{A48F6BB7-4427-06E7-087D-330164AC7F0F}"/>
          </ac:spMkLst>
        </pc:spChg>
        <pc:spChg chg="mod">
          <ac:chgData name="Kau, Derchang" userId="b9148588-e694-4445-9765-2c9aad6149ce" providerId="ADAL" clId="{E84B4B53-5FBE-094A-97C0-A97E09A8BA2E}" dt="2023-03-08T17:49:34.019" v="22" actId="20577"/>
          <ac:spMkLst>
            <pc:docMk/>
            <pc:sldMk cId="3659732473" sldId="2147328810"/>
            <ac:spMk id="44" creationId="{2B07E482-C0A5-4202-68CE-0F22FC73B0A6}"/>
          </ac:spMkLst>
        </pc:spChg>
        <pc:spChg chg="mod">
          <ac:chgData name="Kau, Derchang" userId="b9148588-e694-4445-9765-2c9aad6149ce" providerId="ADAL" clId="{E84B4B53-5FBE-094A-97C0-A97E09A8BA2E}" dt="2023-03-08T17:49:34.019" v="22" actId="20577"/>
          <ac:spMkLst>
            <pc:docMk/>
            <pc:sldMk cId="3659732473" sldId="2147328810"/>
            <ac:spMk id="45" creationId="{DC1FA623-FCA8-95CC-3ED4-57431E76F5A6}"/>
          </ac:spMkLst>
        </pc:spChg>
        <pc:spChg chg="mod">
          <ac:chgData name="Kau, Derchang" userId="b9148588-e694-4445-9765-2c9aad6149ce" providerId="ADAL" clId="{E84B4B53-5FBE-094A-97C0-A97E09A8BA2E}" dt="2023-03-08T17:49:34.019" v="22" actId="20577"/>
          <ac:spMkLst>
            <pc:docMk/>
            <pc:sldMk cId="3659732473" sldId="2147328810"/>
            <ac:spMk id="46" creationId="{DA8D44A6-A250-EF50-B9C9-005CA0E357E0}"/>
          </ac:spMkLst>
        </pc:spChg>
        <pc:spChg chg="mod">
          <ac:chgData name="Kau, Derchang" userId="b9148588-e694-4445-9765-2c9aad6149ce" providerId="ADAL" clId="{E84B4B53-5FBE-094A-97C0-A97E09A8BA2E}" dt="2023-03-08T17:49:34.019" v="22" actId="20577"/>
          <ac:spMkLst>
            <pc:docMk/>
            <pc:sldMk cId="3659732473" sldId="2147328810"/>
            <ac:spMk id="47" creationId="{9D2475DF-E9F3-8C83-FE88-4FF9A16E85B7}"/>
          </ac:spMkLst>
        </pc:spChg>
        <pc:spChg chg="mod">
          <ac:chgData name="Kau, Derchang" userId="b9148588-e694-4445-9765-2c9aad6149ce" providerId="ADAL" clId="{E84B4B53-5FBE-094A-97C0-A97E09A8BA2E}" dt="2023-03-08T17:50:00.230" v="24"/>
          <ac:spMkLst>
            <pc:docMk/>
            <pc:sldMk cId="3659732473" sldId="2147328810"/>
            <ac:spMk id="50" creationId="{9892AEB4-EB0A-4D22-72BD-AF1931E75625}"/>
          </ac:spMkLst>
        </pc:spChg>
        <pc:spChg chg="mod">
          <ac:chgData name="Kau, Derchang" userId="b9148588-e694-4445-9765-2c9aad6149ce" providerId="ADAL" clId="{E84B4B53-5FBE-094A-97C0-A97E09A8BA2E}" dt="2023-03-08T17:50:00.230" v="24"/>
          <ac:spMkLst>
            <pc:docMk/>
            <pc:sldMk cId="3659732473" sldId="2147328810"/>
            <ac:spMk id="51" creationId="{60C1DE3D-B8C0-F569-9CA1-0575520C0F30}"/>
          </ac:spMkLst>
        </pc:spChg>
        <pc:spChg chg="mod">
          <ac:chgData name="Kau, Derchang" userId="b9148588-e694-4445-9765-2c9aad6149ce" providerId="ADAL" clId="{E84B4B53-5FBE-094A-97C0-A97E09A8BA2E}" dt="2023-03-08T17:50:00.230" v="24"/>
          <ac:spMkLst>
            <pc:docMk/>
            <pc:sldMk cId="3659732473" sldId="2147328810"/>
            <ac:spMk id="52" creationId="{A7A8510C-910C-F360-AB9A-4E02EC7FC859}"/>
          </ac:spMkLst>
        </pc:spChg>
        <pc:spChg chg="mod">
          <ac:chgData name="Kau, Derchang" userId="b9148588-e694-4445-9765-2c9aad6149ce" providerId="ADAL" clId="{E84B4B53-5FBE-094A-97C0-A97E09A8BA2E}" dt="2023-03-08T17:50:00.230" v="24"/>
          <ac:spMkLst>
            <pc:docMk/>
            <pc:sldMk cId="3659732473" sldId="2147328810"/>
            <ac:spMk id="53" creationId="{CAAD132C-0873-E90B-5290-C59924E904E1}"/>
          </ac:spMkLst>
        </pc:spChg>
        <pc:spChg chg="mod">
          <ac:chgData name="Kau, Derchang" userId="b9148588-e694-4445-9765-2c9aad6149ce" providerId="ADAL" clId="{E84B4B53-5FBE-094A-97C0-A97E09A8BA2E}" dt="2023-03-08T17:50:00.230" v="24"/>
          <ac:spMkLst>
            <pc:docMk/>
            <pc:sldMk cId="3659732473" sldId="2147328810"/>
            <ac:spMk id="54" creationId="{4BA69D3C-B122-606A-25E2-E89A238B82A1}"/>
          </ac:spMkLst>
        </pc:spChg>
        <pc:spChg chg="mod">
          <ac:chgData name="Kau, Derchang" userId="b9148588-e694-4445-9765-2c9aad6149ce" providerId="ADAL" clId="{E84B4B53-5FBE-094A-97C0-A97E09A8BA2E}" dt="2023-03-08T17:50:00.230" v="24"/>
          <ac:spMkLst>
            <pc:docMk/>
            <pc:sldMk cId="3659732473" sldId="2147328810"/>
            <ac:spMk id="55" creationId="{69B8D357-D59D-74FE-6865-CBB13D359CA0}"/>
          </ac:spMkLst>
        </pc:spChg>
        <pc:spChg chg="mod">
          <ac:chgData name="Kau, Derchang" userId="b9148588-e694-4445-9765-2c9aad6149ce" providerId="ADAL" clId="{E84B4B53-5FBE-094A-97C0-A97E09A8BA2E}" dt="2023-03-08T17:50:00.230" v="24"/>
          <ac:spMkLst>
            <pc:docMk/>
            <pc:sldMk cId="3659732473" sldId="2147328810"/>
            <ac:spMk id="56" creationId="{93CA2593-39FB-050D-20DB-F94FF982574D}"/>
          </ac:spMkLst>
        </pc:spChg>
        <pc:spChg chg="add del mod">
          <ac:chgData name="Kau, Derchang" userId="b9148588-e694-4445-9765-2c9aad6149ce" providerId="ADAL" clId="{E84B4B53-5FBE-094A-97C0-A97E09A8BA2E}" dt="2023-03-08T17:55:43.573" v="96" actId="21"/>
          <ac:spMkLst>
            <pc:docMk/>
            <pc:sldMk cId="3659732473" sldId="2147328810"/>
            <ac:spMk id="57" creationId="{E901FB61-D4D7-44E5-EF48-FB326F5DA85B}"/>
          </ac:spMkLst>
        </pc:spChg>
        <pc:spChg chg="add del mod">
          <ac:chgData name="Kau, Derchang" userId="b9148588-e694-4445-9765-2c9aad6149ce" providerId="ADAL" clId="{E84B4B53-5FBE-094A-97C0-A97E09A8BA2E}" dt="2023-03-08T17:50:16.962" v="29"/>
          <ac:spMkLst>
            <pc:docMk/>
            <pc:sldMk cId="3659732473" sldId="2147328810"/>
            <ac:spMk id="62" creationId="{5669E9B4-882B-733C-CA8C-F2293F18CDFC}"/>
          </ac:spMkLst>
        </pc:spChg>
        <pc:spChg chg="add del mod topLvl">
          <ac:chgData name="Kau, Derchang" userId="b9148588-e694-4445-9765-2c9aad6149ce" providerId="ADAL" clId="{E84B4B53-5FBE-094A-97C0-A97E09A8BA2E}" dt="2023-03-08T17:55:51.739" v="99" actId="21"/>
          <ac:spMkLst>
            <pc:docMk/>
            <pc:sldMk cId="3659732473" sldId="2147328810"/>
            <ac:spMk id="64" creationId="{53F403DA-58D0-C245-AC52-7DCF3DAF0EE7}"/>
          </ac:spMkLst>
        </pc:spChg>
        <pc:spChg chg="mod">
          <ac:chgData name="Kau, Derchang" userId="b9148588-e694-4445-9765-2c9aad6149ce" providerId="ADAL" clId="{E84B4B53-5FBE-094A-97C0-A97E09A8BA2E}" dt="2023-03-08T17:50:28.096" v="30"/>
          <ac:spMkLst>
            <pc:docMk/>
            <pc:sldMk cId="3659732473" sldId="2147328810"/>
            <ac:spMk id="71" creationId="{9A9B7C54-3C53-7332-8CBA-2E8CA120CE4C}"/>
          </ac:spMkLst>
        </pc:spChg>
        <pc:spChg chg="mod">
          <ac:chgData name="Kau, Derchang" userId="b9148588-e694-4445-9765-2c9aad6149ce" providerId="ADAL" clId="{E84B4B53-5FBE-094A-97C0-A97E09A8BA2E}" dt="2023-03-08T17:50:28.096" v="30"/>
          <ac:spMkLst>
            <pc:docMk/>
            <pc:sldMk cId="3659732473" sldId="2147328810"/>
            <ac:spMk id="72" creationId="{66298A5A-3BC9-AC6B-45CF-DD71146829F5}"/>
          </ac:spMkLst>
        </pc:spChg>
        <pc:spChg chg="mod">
          <ac:chgData name="Kau, Derchang" userId="b9148588-e694-4445-9765-2c9aad6149ce" providerId="ADAL" clId="{E84B4B53-5FBE-094A-97C0-A97E09A8BA2E}" dt="2023-03-08T17:50:28.096" v="30"/>
          <ac:spMkLst>
            <pc:docMk/>
            <pc:sldMk cId="3659732473" sldId="2147328810"/>
            <ac:spMk id="84" creationId="{76AA9750-85F8-8724-0B0B-84EBBA988181}"/>
          </ac:spMkLst>
        </pc:spChg>
        <pc:spChg chg="mod">
          <ac:chgData name="Kau, Derchang" userId="b9148588-e694-4445-9765-2c9aad6149ce" providerId="ADAL" clId="{E84B4B53-5FBE-094A-97C0-A97E09A8BA2E}" dt="2023-03-08T17:50:28.096" v="30"/>
          <ac:spMkLst>
            <pc:docMk/>
            <pc:sldMk cId="3659732473" sldId="2147328810"/>
            <ac:spMk id="85" creationId="{B825C7E6-5CE4-8B28-9D50-7804046EE684}"/>
          </ac:spMkLst>
        </pc:spChg>
        <pc:spChg chg="mod">
          <ac:chgData name="Kau, Derchang" userId="b9148588-e694-4445-9765-2c9aad6149ce" providerId="ADAL" clId="{E84B4B53-5FBE-094A-97C0-A97E09A8BA2E}" dt="2023-03-08T17:50:28.096" v="30"/>
          <ac:spMkLst>
            <pc:docMk/>
            <pc:sldMk cId="3659732473" sldId="2147328810"/>
            <ac:spMk id="86" creationId="{F25911DB-C1A5-B6FB-DE83-DF9855AEEA3F}"/>
          </ac:spMkLst>
        </pc:spChg>
        <pc:spChg chg="mod">
          <ac:chgData name="Kau, Derchang" userId="b9148588-e694-4445-9765-2c9aad6149ce" providerId="ADAL" clId="{E84B4B53-5FBE-094A-97C0-A97E09A8BA2E}" dt="2023-03-08T17:50:28.096" v="30"/>
          <ac:spMkLst>
            <pc:docMk/>
            <pc:sldMk cId="3659732473" sldId="2147328810"/>
            <ac:spMk id="87" creationId="{0FDE984E-A8C2-61C4-7FB7-71B5F63562C7}"/>
          </ac:spMkLst>
        </pc:spChg>
        <pc:spChg chg="mod">
          <ac:chgData name="Kau, Derchang" userId="b9148588-e694-4445-9765-2c9aad6149ce" providerId="ADAL" clId="{E84B4B53-5FBE-094A-97C0-A97E09A8BA2E}" dt="2023-03-08T17:50:28.096" v="30"/>
          <ac:spMkLst>
            <pc:docMk/>
            <pc:sldMk cId="3659732473" sldId="2147328810"/>
            <ac:spMk id="88" creationId="{66B35538-91C6-86A0-4F74-85D3C89FE9C9}"/>
          </ac:spMkLst>
        </pc:spChg>
        <pc:spChg chg="mod">
          <ac:chgData name="Kau, Derchang" userId="b9148588-e694-4445-9765-2c9aad6149ce" providerId="ADAL" clId="{E84B4B53-5FBE-094A-97C0-A97E09A8BA2E}" dt="2023-03-08T17:50:28.096" v="30"/>
          <ac:spMkLst>
            <pc:docMk/>
            <pc:sldMk cId="3659732473" sldId="2147328810"/>
            <ac:spMk id="89" creationId="{BC3686D9-A923-E706-53EE-C70C0173442D}"/>
          </ac:spMkLst>
        </pc:spChg>
        <pc:spChg chg="mod">
          <ac:chgData name="Kau, Derchang" userId="b9148588-e694-4445-9765-2c9aad6149ce" providerId="ADAL" clId="{E84B4B53-5FBE-094A-97C0-A97E09A8BA2E}" dt="2023-03-08T17:50:28.096" v="30"/>
          <ac:spMkLst>
            <pc:docMk/>
            <pc:sldMk cId="3659732473" sldId="2147328810"/>
            <ac:spMk id="90" creationId="{19E6F280-FB31-C8B5-06A5-E055E15FB61C}"/>
          </ac:spMkLst>
        </pc:spChg>
        <pc:spChg chg="add mod">
          <ac:chgData name="Kau, Derchang" userId="b9148588-e694-4445-9765-2c9aad6149ce" providerId="ADAL" clId="{E84B4B53-5FBE-094A-97C0-A97E09A8BA2E}" dt="2023-03-08T17:56:47.159" v="127" actId="20577"/>
          <ac:spMkLst>
            <pc:docMk/>
            <pc:sldMk cId="3659732473" sldId="2147328810"/>
            <ac:spMk id="92" creationId="{A84E3820-3B56-3A81-7668-697688B0BF21}"/>
          </ac:spMkLst>
        </pc:spChg>
        <pc:spChg chg="add mod">
          <ac:chgData name="Kau, Derchang" userId="b9148588-e694-4445-9765-2c9aad6149ce" providerId="ADAL" clId="{E84B4B53-5FBE-094A-97C0-A97E09A8BA2E}" dt="2023-03-08T17:55:39.553" v="95" actId="1076"/>
          <ac:spMkLst>
            <pc:docMk/>
            <pc:sldMk cId="3659732473" sldId="2147328810"/>
            <ac:spMk id="93" creationId="{51137D33-5A8A-4875-99B5-2770E85E0284}"/>
          </ac:spMkLst>
        </pc:spChg>
        <pc:spChg chg="add mod">
          <ac:chgData name="Kau, Derchang" userId="b9148588-e694-4445-9765-2c9aad6149ce" providerId="ADAL" clId="{E84B4B53-5FBE-094A-97C0-A97E09A8BA2E}" dt="2023-03-08T17:55:49.052" v="98" actId="1076"/>
          <ac:spMkLst>
            <pc:docMk/>
            <pc:sldMk cId="3659732473" sldId="2147328810"/>
            <ac:spMk id="94" creationId="{7456DBC0-DAA4-FFC5-B9A5-BD5B7640D7F3}"/>
          </ac:spMkLst>
        </pc:spChg>
        <pc:spChg chg="add mod">
          <ac:chgData name="Kau, Derchang" userId="b9148588-e694-4445-9765-2c9aad6149ce" providerId="ADAL" clId="{E84B4B53-5FBE-094A-97C0-A97E09A8BA2E}" dt="2023-03-08T17:55:56.441" v="101" actId="1076"/>
          <ac:spMkLst>
            <pc:docMk/>
            <pc:sldMk cId="3659732473" sldId="2147328810"/>
            <ac:spMk id="95" creationId="{0D0AF30B-1B05-7E96-D12A-5A47152ADFD9}"/>
          </ac:spMkLst>
        </pc:spChg>
        <pc:grpChg chg="add mod">
          <ac:chgData name="Kau, Derchang" userId="b9148588-e694-4445-9765-2c9aad6149ce" providerId="ADAL" clId="{E84B4B53-5FBE-094A-97C0-A97E09A8BA2E}" dt="2023-03-08T17:47:50.964" v="1"/>
          <ac:grpSpMkLst>
            <pc:docMk/>
            <pc:sldMk cId="3659732473" sldId="2147328810"/>
            <ac:grpSpMk id="12" creationId="{35247EB2-221B-FC0F-D201-2904700848AF}"/>
          </ac:grpSpMkLst>
        </pc:grpChg>
        <pc:grpChg chg="add mod">
          <ac:chgData name="Kau, Derchang" userId="b9148588-e694-4445-9765-2c9aad6149ce" providerId="ADAL" clId="{E84B4B53-5FBE-094A-97C0-A97E09A8BA2E}" dt="2023-03-08T17:53:40.884" v="40" actId="1076"/>
          <ac:grpSpMkLst>
            <pc:docMk/>
            <pc:sldMk cId="3659732473" sldId="2147328810"/>
            <ac:grpSpMk id="16" creationId="{93A21F5A-CB96-D80D-892B-0E92E818AEFD}"/>
          </ac:grpSpMkLst>
        </pc:grpChg>
        <pc:grpChg chg="add del mod">
          <ac:chgData name="Kau, Derchang" userId="b9148588-e694-4445-9765-2c9aad6149ce" providerId="ADAL" clId="{E84B4B53-5FBE-094A-97C0-A97E09A8BA2E}" dt="2023-03-08T17:49:07.942" v="13" actId="478"/>
          <ac:grpSpMkLst>
            <pc:docMk/>
            <pc:sldMk cId="3659732473" sldId="2147328810"/>
            <ac:grpSpMk id="17" creationId="{A92A170F-60AE-404D-AC7D-E18105EEC1E3}"/>
          </ac:grpSpMkLst>
        </pc:grpChg>
        <pc:grpChg chg="mod">
          <ac:chgData name="Kau, Derchang" userId="b9148588-e694-4445-9765-2c9aad6149ce" providerId="ADAL" clId="{E84B4B53-5FBE-094A-97C0-A97E09A8BA2E}" dt="2023-03-08T17:48:22.877" v="4"/>
          <ac:grpSpMkLst>
            <pc:docMk/>
            <pc:sldMk cId="3659732473" sldId="2147328810"/>
            <ac:grpSpMk id="18" creationId="{AC28EB4C-E984-69A5-77C0-12C01A457607}"/>
          </ac:grpSpMkLst>
        </pc:grpChg>
        <pc:grpChg chg="mod">
          <ac:chgData name="Kau, Derchang" userId="b9148588-e694-4445-9765-2c9aad6149ce" providerId="ADAL" clId="{E84B4B53-5FBE-094A-97C0-A97E09A8BA2E}" dt="2023-03-08T17:48:22.877" v="4"/>
          <ac:grpSpMkLst>
            <pc:docMk/>
            <pc:sldMk cId="3659732473" sldId="2147328810"/>
            <ac:grpSpMk id="19" creationId="{099DDCA1-714E-EFE3-071F-FBBD69F3D3C9}"/>
          </ac:grpSpMkLst>
        </pc:grpChg>
        <pc:grpChg chg="add mod topLvl">
          <ac:chgData name="Kau, Derchang" userId="b9148588-e694-4445-9765-2c9aad6149ce" providerId="ADAL" clId="{E84B4B53-5FBE-094A-97C0-A97E09A8BA2E}" dt="2023-03-08T17:55:34.457" v="93" actId="21"/>
          <ac:grpSpMkLst>
            <pc:docMk/>
            <pc:sldMk cId="3659732473" sldId="2147328810"/>
            <ac:grpSpMk id="33" creationId="{636F6A9F-5A90-87DE-50E5-153191DD266D}"/>
          </ac:grpSpMkLst>
        </pc:grpChg>
        <pc:grpChg chg="mod">
          <ac:chgData name="Kau, Derchang" userId="b9148588-e694-4445-9765-2c9aad6149ce" providerId="ADAL" clId="{E84B4B53-5FBE-094A-97C0-A97E09A8BA2E}" dt="2023-03-08T17:49:34.019" v="22" actId="20577"/>
          <ac:grpSpMkLst>
            <pc:docMk/>
            <pc:sldMk cId="3659732473" sldId="2147328810"/>
            <ac:grpSpMk id="34" creationId="{7AF6B0B3-8957-5C29-0C0A-2938D51CF6ED}"/>
          </ac:grpSpMkLst>
        </pc:grpChg>
        <pc:grpChg chg="mod">
          <ac:chgData name="Kau, Derchang" userId="b9148588-e694-4445-9765-2c9aad6149ce" providerId="ADAL" clId="{E84B4B53-5FBE-094A-97C0-A97E09A8BA2E}" dt="2023-03-08T17:49:34.019" v="22" actId="20577"/>
          <ac:grpSpMkLst>
            <pc:docMk/>
            <pc:sldMk cId="3659732473" sldId="2147328810"/>
            <ac:grpSpMk id="35" creationId="{C3F4496D-6347-7873-B3D6-6D558DF2E295}"/>
          </ac:grpSpMkLst>
        </pc:grpChg>
        <pc:grpChg chg="add del mod">
          <ac:chgData name="Kau, Derchang" userId="b9148588-e694-4445-9765-2c9aad6149ce" providerId="ADAL" clId="{E84B4B53-5FBE-094A-97C0-A97E09A8BA2E}" dt="2023-03-08T17:55:34.457" v="93" actId="21"/>
          <ac:grpSpMkLst>
            <pc:docMk/>
            <pc:sldMk cId="3659732473" sldId="2147328810"/>
            <ac:grpSpMk id="48" creationId="{64115BC3-FBA4-18C1-B3D9-C9BCAD80E38D}"/>
          </ac:grpSpMkLst>
        </pc:grpChg>
        <pc:grpChg chg="add mod">
          <ac:chgData name="Kau, Derchang" userId="b9148588-e694-4445-9765-2c9aad6149ce" providerId="ADAL" clId="{E84B4B53-5FBE-094A-97C0-A97E09A8BA2E}" dt="2023-03-08T17:50:06.441" v="25" actId="1076"/>
          <ac:grpSpMkLst>
            <pc:docMk/>
            <pc:sldMk cId="3659732473" sldId="2147328810"/>
            <ac:grpSpMk id="49" creationId="{A7BDCDD6-9632-E3D8-4FB2-8FA44BE9E09E}"/>
          </ac:grpSpMkLst>
        </pc:grpChg>
        <pc:grpChg chg="add mod">
          <ac:chgData name="Kau, Derchang" userId="b9148588-e694-4445-9765-2c9aad6149ce" providerId="ADAL" clId="{E84B4B53-5FBE-094A-97C0-A97E09A8BA2E}" dt="2023-03-08T17:50:06.441" v="25" actId="1076"/>
          <ac:grpSpMkLst>
            <pc:docMk/>
            <pc:sldMk cId="3659732473" sldId="2147328810"/>
            <ac:grpSpMk id="58" creationId="{0A35ED59-85F5-BB72-D7F1-6203FA2F7239}"/>
          </ac:grpSpMkLst>
        </pc:grpChg>
        <pc:grpChg chg="add mod">
          <ac:chgData name="Kau, Derchang" userId="b9148588-e694-4445-9765-2c9aad6149ce" providerId="ADAL" clId="{E84B4B53-5FBE-094A-97C0-A97E09A8BA2E}" dt="2023-03-08T17:53:32.349" v="39" actId="1076"/>
          <ac:grpSpMkLst>
            <pc:docMk/>
            <pc:sldMk cId="3659732473" sldId="2147328810"/>
            <ac:grpSpMk id="63" creationId="{A26F3B4F-C294-CC65-B330-6A38AD52456A}"/>
          </ac:grpSpMkLst>
        </pc:grpChg>
        <pc:grpChg chg="add mod topLvl">
          <ac:chgData name="Kau, Derchang" userId="b9148588-e694-4445-9765-2c9aad6149ce" providerId="ADAL" clId="{E84B4B53-5FBE-094A-97C0-A97E09A8BA2E}" dt="2023-03-08T17:55:51.739" v="99" actId="21"/>
          <ac:grpSpMkLst>
            <pc:docMk/>
            <pc:sldMk cId="3659732473" sldId="2147328810"/>
            <ac:grpSpMk id="65" creationId="{00926649-4AB2-2CFD-E87F-8EB047DC83B6}"/>
          </ac:grpSpMkLst>
        </pc:grpChg>
        <pc:grpChg chg="mod">
          <ac:chgData name="Kau, Derchang" userId="b9148588-e694-4445-9765-2c9aad6149ce" providerId="ADAL" clId="{E84B4B53-5FBE-094A-97C0-A97E09A8BA2E}" dt="2023-03-08T17:50:28.096" v="30"/>
          <ac:grpSpMkLst>
            <pc:docMk/>
            <pc:sldMk cId="3659732473" sldId="2147328810"/>
            <ac:grpSpMk id="66" creationId="{D9EAC28F-1F2B-0699-1A91-673DB24CC665}"/>
          </ac:grpSpMkLst>
        </pc:grpChg>
        <pc:grpChg chg="mod">
          <ac:chgData name="Kau, Derchang" userId="b9148588-e694-4445-9765-2c9aad6149ce" providerId="ADAL" clId="{E84B4B53-5FBE-094A-97C0-A97E09A8BA2E}" dt="2023-03-08T17:50:28.096" v="30"/>
          <ac:grpSpMkLst>
            <pc:docMk/>
            <pc:sldMk cId="3659732473" sldId="2147328810"/>
            <ac:grpSpMk id="67" creationId="{D18743FA-7249-7A69-14FA-803DB17FA1A6}"/>
          </ac:grpSpMkLst>
        </pc:grpChg>
        <pc:grpChg chg="mod">
          <ac:chgData name="Kau, Derchang" userId="b9148588-e694-4445-9765-2c9aad6149ce" providerId="ADAL" clId="{E84B4B53-5FBE-094A-97C0-A97E09A8BA2E}" dt="2023-03-08T17:50:28.096" v="30"/>
          <ac:grpSpMkLst>
            <pc:docMk/>
            <pc:sldMk cId="3659732473" sldId="2147328810"/>
            <ac:grpSpMk id="68" creationId="{8B79EF0E-F265-30E0-2BD6-33C23B64800C}"/>
          </ac:grpSpMkLst>
        </pc:grpChg>
        <pc:grpChg chg="add del mod">
          <ac:chgData name="Kau, Derchang" userId="b9148588-e694-4445-9765-2c9aad6149ce" providerId="ADAL" clId="{E84B4B53-5FBE-094A-97C0-A97E09A8BA2E}" dt="2023-03-08T17:55:51.739" v="99" actId="21"/>
          <ac:grpSpMkLst>
            <pc:docMk/>
            <pc:sldMk cId="3659732473" sldId="2147328810"/>
            <ac:grpSpMk id="91" creationId="{1031BF70-8DB7-0EEB-9AA0-25F35EAD2257}"/>
          </ac:grpSpMkLst>
        </pc:grpChg>
        <pc:cxnChg chg="add mod">
          <ac:chgData name="Kau, Derchang" userId="b9148588-e694-4445-9765-2c9aad6149ce" providerId="ADAL" clId="{E84B4B53-5FBE-094A-97C0-A97E09A8BA2E}" dt="2023-03-08T17:47:50.964" v="1"/>
          <ac:cxnSpMkLst>
            <pc:docMk/>
            <pc:sldMk cId="3659732473" sldId="2147328810"/>
            <ac:cxnSpMk id="9" creationId="{19D6A2A1-6017-635B-C66C-88AF733267E9}"/>
          </ac:cxnSpMkLst>
        </pc:cxnChg>
        <pc:cxnChg chg="add mod">
          <ac:chgData name="Kau, Derchang" userId="b9148588-e694-4445-9765-2c9aad6149ce" providerId="ADAL" clId="{E84B4B53-5FBE-094A-97C0-A97E09A8BA2E}" dt="2023-03-08T17:47:50.964" v="1"/>
          <ac:cxnSpMkLst>
            <pc:docMk/>
            <pc:sldMk cId="3659732473" sldId="2147328810"/>
            <ac:cxnSpMk id="10" creationId="{81DB22F9-8E50-DAF2-4406-72B14AD4AE99}"/>
          </ac:cxnSpMkLst>
        </pc:cxnChg>
        <pc:cxnChg chg="mod">
          <ac:chgData name="Kau, Derchang" userId="b9148588-e694-4445-9765-2c9aad6149ce" providerId="ADAL" clId="{E84B4B53-5FBE-094A-97C0-A97E09A8BA2E}" dt="2023-03-08T17:47:50.964" v="1"/>
          <ac:cxnSpMkLst>
            <pc:docMk/>
            <pc:sldMk cId="3659732473" sldId="2147328810"/>
            <ac:cxnSpMk id="13" creationId="{230FA161-340C-7C87-4F4B-66D3515B9370}"/>
          </ac:cxnSpMkLst>
        </pc:cxnChg>
        <pc:cxnChg chg="mod">
          <ac:chgData name="Kau, Derchang" userId="b9148588-e694-4445-9765-2c9aad6149ce" providerId="ADAL" clId="{E84B4B53-5FBE-094A-97C0-A97E09A8BA2E}" dt="2023-03-08T17:47:50.964" v="1"/>
          <ac:cxnSpMkLst>
            <pc:docMk/>
            <pc:sldMk cId="3659732473" sldId="2147328810"/>
            <ac:cxnSpMk id="14" creationId="{CC9BA249-82E2-D153-D0A9-0AC3409700AB}"/>
          </ac:cxnSpMkLst>
        </pc:cxnChg>
        <pc:cxnChg chg="mod">
          <ac:chgData name="Kau, Derchang" userId="b9148588-e694-4445-9765-2c9aad6149ce" providerId="ADAL" clId="{E84B4B53-5FBE-094A-97C0-A97E09A8BA2E}" dt="2023-03-08T17:47:50.964" v="1"/>
          <ac:cxnSpMkLst>
            <pc:docMk/>
            <pc:sldMk cId="3659732473" sldId="2147328810"/>
            <ac:cxnSpMk id="15" creationId="{CC6D2C0A-0394-56C8-F058-801A59C1D5B6}"/>
          </ac:cxnSpMkLst>
        </pc:cxnChg>
        <pc:cxnChg chg="mod">
          <ac:chgData name="Kau, Derchang" userId="b9148588-e694-4445-9765-2c9aad6149ce" providerId="ADAL" clId="{E84B4B53-5FBE-094A-97C0-A97E09A8BA2E}" dt="2023-03-08T17:48:22.877" v="4"/>
          <ac:cxnSpMkLst>
            <pc:docMk/>
            <pc:sldMk cId="3659732473" sldId="2147328810"/>
            <ac:cxnSpMk id="20" creationId="{31B5720B-A2E7-8121-71E3-7AB89AE2DB5A}"/>
          </ac:cxnSpMkLst>
        </pc:cxnChg>
        <pc:cxnChg chg="mod">
          <ac:chgData name="Kau, Derchang" userId="b9148588-e694-4445-9765-2c9aad6149ce" providerId="ADAL" clId="{E84B4B53-5FBE-094A-97C0-A97E09A8BA2E}" dt="2023-03-08T17:48:22.877" v="4"/>
          <ac:cxnSpMkLst>
            <pc:docMk/>
            <pc:sldMk cId="3659732473" sldId="2147328810"/>
            <ac:cxnSpMk id="21" creationId="{4DE6B9AE-0409-87D7-5085-C94189C9C054}"/>
          </ac:cxnSpMkLst>
        </pc:cxnChg>
        <pc:cxnChg chg="mod">
          <ac:chgData name="Kau, Derchang" userId="b9148588-e694-4445-9765-2c9aad6149ce" providerId="ADAL" clId="{E84B4B53-5FBE-094A-97C0-A97E09A8BA2E}" dt="2023-03-08T17:48:22.877" v="4"/>
          <ac:cxnSpMkLst>
            <pc:docMk/>
            <pc:sldMk cId="3659732473" sldId="2147328810"/>
            <ac:cxnSpMk id="22" creationId="{DD99FE7E-CD63-A37E-1049-980E4BD30DE2}"/>
          </ac:cxnSpMkLst>
        </pc:cxnChg>
        <pc:cxnChg chg="mod">
          <ac:chgData name="Kau, Derchang" userId="b9148588-e694-4445-9765-2c9aad6149ce" providerId="ADAL" clId="{E84B4B53-5FBE-094A-97C0-A97E09A8BA2E}" dt="2023-03-08T17:48:22.877" v="4"/>
          <ac:cxnSpMkLst>
            <pc:docMk/>
            <pc:sldMk cId="3659732473" sldId="2147328810"/>
            <ac:cxnSpMk id="23" creationId="{C5A34175-301B-D128-0C83-8D9FF7ACAABA}"/>
          </ac:cxnSpMkLst>
        </pc:cxnChg>
        <pc:cxnChg chg="mod">
          <ac:chgData name="Kau, Derchang" userId="b9148588-e694-4445-9765-2c9aad6149ce" providerId="ADAL" clId="{E84B4B53-5FBE-094A-97C0-A97E09A8BA2E}" dt="2023-03-08T17:48:22.877" v="4"/>
          <ac:cxnSpMkLst>
            <pc:docMk/>
            <pc:sldMk cId="3659732473" sldId="2147328810"/>
            <ac:cxnSpMk id="24" creationId="{A0A5D06D-102D-0515-3061-3CD6F1561C0E}"/>
          </ac:cxnSpMkLst>
        </pc:cxnChg>
        <pc:cxnChg chg="mod">
          <ac:chgData name="Kau, Derchang" userId="b9148588-e694-4445-9765-2c9aad6149ce" providerId="ADAL" clId="{E84B4B53-5FBE-094A-97C0-A97E09A8BA2E}" dt="2023-03-08T17:49:34.019" v="22" actId="20577"/>
          <ac:cxnSpMkLst>
            <pc:docMk/>
            <pc:sldMk cId="3659732473" sldId="2147328810"/>
            <ac:cxnSpMk id="36" creationId="{AA57ED96-D97B-99CC-BD96-EDCA0F224B7D}"/>
          </ac:cxnSpMkLst>
        </pc:cxnChg>
        <pc:cxnChg chg="mod">
          <ac:chgData name="Kau, Derchang" userId="b9148588-e694-4445-9765-2c9aad6149ce" providerId="ADAL" clId="{E84B4B53-5FBE-094A-97C0-A97E09A8BA2E}" dt="2023-03-08T17:49:34.019" v="22" actId="20577"/>
          <ac:cxnSpMkLst>
            <pc:docMk/>
            <pc:sldMk cId="3659732473" sldId="2147328810"/>
            <ac:cxnSpMk id="37" creationId="{6A3BE613-5DB0-1665-6077-C8716442E46D}"/>
          </ac:cxnSpMkLst>
        </pc:cxnChg>
        <pc:cxnChg chg="mod">
          <ac:chgData name="Kau, Derchang" userId="b9148588-e694-4445-9765-2c9aad6149ce" providerId="ADAL" clId="{E84B4B53-5FBE-094A-97C0-A97E09A8BA2E}" dt="2023-03-08T17:49:34.019" v="22" actId="20577"/>
          <ac:cxnSpMkLst>
            <pc:docMk/>
            <pc:sldMk cId="3659732473" sldId="2147328810"/>
            <ac:cxnSpMk id="38" creationId="{9FFAA2ED-501D-8C1F-05B4-97EC6441D204}"/>
          </ac:cxnSpMkLst>
        </pc:cxnChg>
        <pc:cxnChg chg="mod">
          <ac:chgData name="Kau, Derchang" userId="b9148588-e694-4445-9765-2c9aad6149ce" providerId="ADAL" clId="{E84B4B53-5FBE-094A-97C0-A97E09A8BA2E}" dt="2023-03-08T17:49:34.019" v="22" actId="20577"/>
          <ac:cxnSpMkLst>
            <pc:docMk/>
            <pc:sldMk cId="3659732473" sldId="2147328810"/>
            <ac:cxnSpMk id="39" creationId="{BA7296A1-B8B8-D794-236C-6794DB9FB147}"/>
          </ac:cxnSpMkLst>
        </pc:cxnChg>
        <pc:cxnChg chg="mod">
          <ac:chgData name="Kau, Derchang" userId="b9148588-e694-4445-9765-2c9aad6149ce" providerId="ADAL" clId="{E84B4B53-5FBE-094A-97C0-A97E09A8BA2E}" dt="2023-03-08T17:49:34.019" v="22" actId="20577"/>
          <ac:cxnSpMkLst>
            <pc:docMk/>
            <pc:sldMk cId="3659732473" sldId="2147328810"/>
            <ac:cxnSpMk id="40" creationId="{81685801-80B7-3D25-343A-5ABB4A6C40C8}"/>
          </ac:cxnSpMkLst>
        </pc:cxnChg>
        <pc:cxnChg chg="mod">
          <ac:chgData name="Kau, Derchang" userId="b9148588-e694-4445-9765-2c9aad6149ce" providerId="ADAL" clId="{E84B4B53-5FBE-094A-97C0-A97E09A8BA2E}" dt="2023-03-08T17:50:00.230" v="24"/>
          <ac:cxnSpMkLst>
            <pc:docMk/>
            <pc:sldMk cId="3659732473" sldId="2147328810"/>
            <ac:cxnSpMk id="59" creationId="{241BF265-D061-29F7-FCD1-624CCDA6460E}"/>
          </ac:cxnSpMkLst>
        </pc:cxnChg>
        <pc:cxnChg chg="mod">
          <ac:chgData name="Kau, Derchang" userId="b9148588-e694-4445-9765-2c9aad6149ce" providerId="ADAL" clId="{E84B4B53-5FBE-094A-97C0-A97E09A8BA2E}" dt="2023-03-08T17:50:00.230" v="24"/>
          <ac:cxnSpMkLst>
            <pc:docMk/>
            <pc:sldMk cId="3659732473" sldId="2147328810"/>
            <ac:cxnSpMk id="60" creationId="{89EA938C-5A39-2D7A-ECB6-B95734BDC45B}"/>
          </ac:cxnSpMkLst>
        </pc:cxnChg>
        <pc:cxnChg chg="mod">
          <ac:chgData name="Kau, Derchang" userId="b9148588-e694-4445-9765-2c9aad6149ce" providerId="ADAL" clId="{E84B4B53-5FBE-094A-97C0-A97E09A8BA2E}" dt="2023-03-08T17:50:00.230" v="24"/>
          <ac:cxnSpMkLst>
            <pc:docMk/>
            <pc:sldMk cId="3659732473" sldId="2147328810"/>
            <ac:cxnSpMk id="61" creationId="{7BB17D1F-73CE-924C-1F92-149C76F58962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69" creationId="{79C94379-9F35-8F8C-54F8-B53F9FF728A6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70" creationId="{4FFA4705-D327-3FF5-93E8-C531B2CF4ED3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73" creationId="{197131F4-5BF6-FB37-CB11-E75F92C4CC48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74" creationId="{6A4D3D0C-78E4-02B5-8554-4C2910232022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75" creationId="{8F49732C-97BA-D14A-8480-57D9644A81F4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76" creationId="{F6655BD4-3863-06B7-317A-80086075405C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77" creationId="{B813356A-D411-4CF3-C920-8985F372B485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78" creationId="{7D2FC388-12B1-020C-685B-20B804DB43F1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79" creationId="{01796E7A-9227-51D4-5D19-820A5E8B603E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80" creationId="{00E1EBEA-2C18-4A7D-20D0-76CAF0C069C2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81" creationId="{793B7BDD-3CEE-BB8E-7CEA-05DA0BA72E08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82" creationId="{B335F8AC-80F9-3395-680C-4A4F13C08D50}"/>
          </ac:cxnSpMkLst>
        </pc:cxnChg>
        <pc:cxnChg chg="mod">
          <ac:chgData name="Kau, Derchang" userId="b9148588-e694-4445-9765-2c9aad6149ce" providerId="ADAL" clId="{E84B4B53-5FBE-094A-97C0-A97E09A8BA2E}" dt="2023-03-08T17:50:28.096" v="30"/>
          <ac:cxnSpMkLst>
            <pc:docMk/>
            <pc:sldMk cId="3659732473" sldId="2147328810"/>
            <ac:cxnSpMk id="83" creationId="{0F7AAF87-B25B-4F78-31B4-6DD1E57E5AB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3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3706"/>
            <a:ext cx="11010816" cy="492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039092"/>
            <a:ext cx="11010900" cy="517051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82117"/>
            <a:ext cx="10972800" cy="415516"/>
          </a:xfrm>
        </p:spPr>
        <p:txBody>
          <a:bodyPr/>
          <a:lstStyle>
            <a:lvl1pPr>
              <a:defRPr sz="28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690284"/>
            <a:ext cx="11018459" cy="5536345"/>
          </a:xfrm>
        </p:spPr>
        <p:txBody>
          <a:bodyPr/>
          <a:lstStyle>
            <a:lvl1pPr>
              <a:defRPr sz="1800"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/>
              <a:t>14pt Intel Clear fourth level</a:t>
            </a:r>
          </a:p>
          <a:p>
            <a:pPr lvl="4"/>
            <a:r>
              <a:rPr lang="en-US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9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54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4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370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7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5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1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9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3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9094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4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90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26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9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1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2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638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94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85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51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9892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1415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83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01" r:id="rId14"/>
    <p:sldLayoutId id="214748370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Department or Event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091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Known-Memoir-Donald-Rumsfeld-2011-02-08/dp/B01FIY8AX6/ref=sr_1_3?crid=BLCVMM46QI16&amp;keywords=Known+and+Unknown%3A+A+Memoir&amp;qid=1677656891&amp;s=books&amp;sprefix=known+and+unknown+a+memoir%2Cstripbooks%2C160&amp;sr=1-3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BF0EA-FEDE-2D37-A391-93CB76C99D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95475" y="3182315"/>
            <a:ext cx="7324725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DE126F-7E55-AE9D-5C9B-6461EC07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5" y="3585279"/>
            <a:ext cx="8848725" cy="1091827"/>
          </a:xfrm>
        </p:spPr>
        <p:txBody>
          <a:bodyPr/>
          <a:lstStyle/>
          <a:p>
            <a:r>
              <a:rPr lang="en-US" sz="5400"/>
              <a:t>NVL PX/MX Intercept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4AE1CD-2006-6445-2015-7A8F111712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08349" y="4778609"/>
            <a:ext cx="6245052" cy="326776"/>
          </a:xfrm>
        </p:spPr>
        <p:txBody>
          <a:bodyPr/>
          <a:lstStyle/>
          <a:p>
            <a:r>
              <a:rPr lang="en-US"/>
              <a:t>Mike Goldsmith, Long Wang, Dany Ly-Gagnon, Jason Zhang</a:t>
            </a:r>
          </a:p>
        </p:txBody>
      </p:sp>
    </p:spTree>
    <p:extLst>
      <p:ext uri="{BB962C8B-B14F-4D97-AF65-F5344CB8AC3E}">
        <p14:creationId xmlns:p14="http://schemas.microsoft.com/office/powerpoint/2010/main" val="19714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DB36F6-5E7F-CF87-E757-2400AF0F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52" y="112106"/>
            <a:ext cx="11010816" cy="492876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Assembly SCM for Pricing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9AC45-6009-0329-187C-F299C70B23D5}"/>
              </a:ext>
            </a:extLst>
          </p:cNvPr>
          <p:cNvSpPr txBox="1"/>
          <p:nvPr/>
        </p:nvSpPr>
        <p:spPr>
          <a:xfrm>
            <a:off x="1625607" y="5264721"/>
            <a:ext cx="8691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Note:   Price not include SLCs and DTCs since we do not have information; SCM is not fully validated for advanced packages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91432-8433-1E04-BDC8-9530AB6D5EDC}"/>
              </a:ext>
            </a:extLst>
          </p:cNvPr>
          <p:cNvSpPr txBox="1"/>
          <p:nvPr/>
        </p:nvSpPr>
        <p:spPr>
          <a:xfrm>
            <a:off x="1810326" y="5800437"/>
            <a:ext cx="8469745" cy="42793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/>
              <a:t>2.5D is the most expensive, while traditional MCP the cheapest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B22D3-6D5F-A0A7-0190-6E10BE48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7" y="629625"/>
            <a:ext cx="9144000" cy="4565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A7C68-B403-9293-94FD-4FEF67CDA963}"/>
              </a:ext>
            </a:extLst>
          </p:cNvPr>
          <p:cNvSpPr txBox="1"/>
          <p:nvPr/>
        </p:nvSpPr>
        <p:spPr>
          <a:xfrm>
            <a:off x="9856270" y="6391174"/>
            <a:ext cx="2428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0064D2"/>
                </a:solidFill>
              </a:rPr>
              <a:t>ACK:: Li, Erin, CC, Max, Sandeep, Thomas </a:t>
            </a:r>
          </a:p>
        </p:txBody>
      </p:sp>
    </p:spTree>
    <p:extLst>
      <p:ext uri="{BB962C8B-B14F-4D97-AF65-F5344CB8AC3E}">
        <p14:creationId xmlns:p14="http://schemas.microsoft.com/office/powerpoint/2010/main" val="39720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F6E85-A2DA-88BE-3D4D-8258035A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4E9C8-6013-D111-B90F-20D974482E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5BF042-D178-6BAE-60BD-65B0280E61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D40E17-FCA6-9390-5610-3A6268E06435}"/>
              </a:ext>
            </a:extLst>
          </p:cNvPr>
          <p:cNvGrpSpPr/>
          <p:nvPr/>
        </p:nvGrpSpPr>
        <p:grpSpPr>
          <a:xfrm>
            <a:off x="408278" y="1461221"/>
            <a:ext cx="4099199" cy="1282888"/>
            <a:chOff x="1850173" y="2199740"/>
            <a:chExt cx="4099199" cy="1282888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22442DEE-0596-92C4-8E65-71BFF5FEFA68}"/>
                </a:ext>
              </a:extLst>
            </p:cNvPr>
            <p:cNvSpPr/>
            <p:nvPr/>
          </p:nvSpPr>
          <p:spPr>
            <a:xfrm>
              <a:off x="2433444" y="2543711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92798F1-6D21-2342-66F3-4A2016ECBBD6}"/>
                </a:ext>
              </a:extLst>
            </p:cNvPr>
            <p:cNvSpPr/>
            <p:nvPr/>
          </p:nvSpPr>
          <p:spPr>
            <a:xfrm>
              <a:off x="5088371" y="2554772"/>
              <a:ext cx="72197" cy="9278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2027F71-D25B-1881-DD5A-ED4748F3468F}"/>
                </a:ext>
              </a:extLst>
            </p:cNvPr>
            <p:cNvGrpSpPr/>
            <p:nvPr/>
          </p:nvGrpSpPr>
          <p:grpSpPr>
            <a:xfrm>
              <a:off x="1850173" y="2199740"/>
              <a:ext cx="4099199" cy="1276610"/>
              <a:chOff x="347244" y="3082852"/>
              <a:chExt cx="4099199" cy="127661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21C861-C586-2B71-4E92-AF3C5423CD5D}"/>
                  </a:ext>
                </a:extLst>
              </p:cNvPr>
              <p:cNvSpPr/>
              <p:nvPr/>
            </p:nvSpPr>
            <p:spPr>
              <a:xfrm>
                <a:off x="914404" y="3082852"/>
                <a:ext cx="2819399" cy="34614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EBA0BB-3AB1-C688-3F07-E7F8767E26A6}"/>
                  </a:ext>
                </a:extLst>
              </p:cNvPr>
              <p:cNvSpPr/>
              <p:nvPr/>
            </p:nvSpPr>
            <p:spPr>
              <a:xfrm>
                <a:off x="1066803" y="3429001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E3ECCC-793B-D7DA-0FE4-9B07EC810441}"/>
                  </a:ext>
                </a:extLst>
              </p:cNvPr>
              <p:cNvSpPr/>
              <p:nvPr/>
            </p:nvSpPr>
            <p:spPr>
              <a:xfrm>
                <a:off x="1219202" y="3429000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7B7F61-3E3E-A5FE-FB50-7EA602B02E9D}"/>
                  </a:ext>
                </a:extLst>
              </p:cNvPr>
              <p:cNvSpPr/>
              <p:nvPr/>
            </p:nvSpPr>
            <p:spPr>
              <a:xfrm>
                <a:off x="1371601" y="3429001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141B98-E922-76CF-A40F-C2349099906A}"/>
                  </a:ext>
                </a:extLst>
              </p:cNvPr>
              <p:cNvSpPr/>
              <p:nvPr/>
            </p:nvSpPr>
            <p:spPr>
              <a:xfrm>
                <a:off x="1524000" y="3429000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AADBE6-BD93-1607-7AE8-7301E44778BE}"/>
                  </a:ext>
                </a:extLst>
              </p:cNvPr>
              <p:cNvSpPr/>
              <p:nvPr/>
            </p:nvSpPr>
            <p:spPr>
              <a:xfrm>
                <a:off x="1701003" y="3439709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21CD94-A40C-FBA8-9033-FB536A3BC58D}"/>
                  </a:ext>
                </a:extLst>
              </p:cNvPr>
              <p:cNvSpPr/>
              <p:nvPr/>
            </p:nvSpPr>
            <p:spPr>
              <a:xfrm>
                <a:off x="1853402" y="4073212"/>
                <a:ext cx="89168" cy="28624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F5677DA-4061-40A5-B243-2E250778D550}"/>
                  </a:ext>
                </a:extLst>
              </p:cNvPr>
              <p:cNvSpPr/>
              <p:nvPr/>
            </p:nvSpPr>
            <p:spPr>
              <a:xfrm>
                <a:off x="2005801" y="4073213"/>
                <a:ext cx="76200" cy="28624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678100-E31A-DCA0-4DF5-3A1A0EB2A9AF}"/>
                  </a:ext>
                </a:extLst>
              </p:cNvPr>
              <p:cNvSpPr/>
              <p:nvPr/>
            </p:nvSpPr>
            <p:spPr>
              <a:xfrm>
                <a:off x="2158200" y="4073212"/>
                <a:ext cx="76200" cy="28624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3A22D9F-11F5-930F-EC9C-390D4232BE18}"/>
                  </a:ext>
                </a:extLst>
              </p:cNvPr>
              <p:cNvSpPr/>
              <p:nvPr/>
            </p:nvSpPr>
            <p:spPr>
              <a:xfrm>
                <a:off x="2337608" y="4062505"/>
                <a:ext cx="76200" cy="28624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63119C-42F4-ACA9-B2F3-9F8BE39D3E58}"/>
                  </a:ext>
                </a:extLst>
              </p:cNvPr>
              <p:cNvSpPr/>
              <p:nvPr/>
            </p:nvSpPr>
            <p:spPr>
              <a:xfrm>
                <a:off x="2490007" y="4062504"/>
                <a:ext cx="76200" cy="28624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759732-1816-41A2-3416-2647E975DF40}"/>
                  </a:ext>
                </a:extLst>
              </p:cNvPr>
              <p:cNvSpPr/>
              <p:nvPr/>
            </p:nvSpPr>
            <p:spPr>
              <a:xfrm>
                <a:off x="2642406" y="4062505"/>
                <a:ext cx="76200" cy="28624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73A1183-DB24-6397-F73C-108B15E8D6CE}"/>
                  </a:ext>
                </a:extLst>
              </p:cNvPr>
              <p:cNvSpPr/>
              <p:nvPr/>
            </p:nvSpPr>
            <p:spPr>
              <a:xfrm>
                <a:off x="2794805" y="4062504"/>
                <a:ext cx="76200" cy="28624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9D7378F-EEFA-D367-B32A-932AB1E79252}"/>
                  </a:ext>
                </a:extLst>
              </p:cNvPr>
              <p:cNvSpPr/>
              <p:nvPr/>
            </p:nvSpPr>
            <p:spPr>
              <a:xfrm>
                <a:off x="2971808" y="3439709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A4E36F-E516-00A7-4150-721F1B9D1B93}"/>
                  </a:ext>
                </a:extLst>
              </p:cNvPr>
              <p:cNvSpPr/>
              <p:nvPr/>
            </p:nvSpPr>
            <p:spPr>
              <a:xfrm>
                <a:off x="3124207" y="3439708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6E46B3-0288-B20F-239B-A93F3DEBB079}"/>
                  </a:ext>
                </a:extLst>
              </p:cNvPr>
              <p:cNvSpPr/>
              <p:nvPr/>
            </p:nvSpPr>
            <p:spPr>
              <a:xfrm>
                <a:off x="3276606" y="3439709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5442EC-8CBD-541F-F204-8BE5FCA04A28}"/>
                  </a:ext>
                </a:extLst>
              </p:cNvPr>
              <p:cNvSpPr/>
              <p:nvPr/>
            </p:nvSpPr>
            <p:spPr>
              <a:xfrm>
                <a:off x="3429005" y="3439708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4FBB8E-5B33-C81B-8FA9-6C239118A8E7}"/>
                  </a:ext>
                </a:extLst>
              </p:cNvPr>
              <p:cNvSpPr/>
              <p:nvPr/>
            </p:nvSpPr>
            <p:spPr>
              <a:xfrm>
                <a:off x="347244" y="3712500"/>
                <a:ext cx="4099199" cy="360713"/>
              </a:xfrm>
              <a:prstGeom prst="rect">
                <a:avLst/>
              </a:prstGeom>
              <a:solidFill>
                <a:srgbClr val="B68A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 Interposer / </a:t>
                </a:r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/ SRAM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60E6A37-AC5A-00FD-010A-0985D334BD8C}"/>
                  </a:ext>
                </a:extLst>
              </p:cNvPr>
              <p:cNvGrpSpPr/>
              <p:nvPr/>
            </p:nvGrpSpPr>
            <p:grpSpPr>
              <a:xfrm>
                <a:off x="1836494" y="3429145"/>
                <a:ext cx="259686" cy="296958"/>
                <a:chOff x="8884315" y="3418291"/>
                <a:chExt cx="1021685" cy="296958"/>
              </a:xfrm>
              <a:solidFill>
                <a:srgbClr val="FFC000"/>
              </a:solidFill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8680BD0-5864-18A6-BB2E-1AC793544EF2}"/>
                    </a:ext>
                  </a:extLst>
                </p:cNvPr>
                <p:cNvSpPr/>
                <p:nvPr/>
              </p:nvSpPr>
              <p:spPr>
                <a:xfrm>
                  <a:off x="8884315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7302814-FB3F-539D-3731-AE256E371B08}"/>
                    </a:ext>
                  </a:extLst>
                </p:cNvPr>
                <p:cNvSpPr/>
                <p:nvPr/>
              </p:nvSpPr>
              <p:spPr>
                <a:xfrm>
                  <a:off x="9036714" y="3418293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FF74C5E0-DE63-A7EB-06C2-8036BBDAF438}"/>
                    </a:ext>
                  </a:extLst>
                </p:cNvPr>
                <p:cNvSpPr/>
                <p:nvPr/>
              </p:nvSpPr>
              <p:spPr>
                <a:xfrm>
                  <a:off x="9189113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9A4BC88-A2EB-4387-4E6E-2F95209D1BA0}"/>
                    </a:ext>
                  </a:extLst>
                </p:cNvPr>
                <p:cNvSpPr/>
                <p:nvPr/>
              </p:nvSpPr>
              <p:spPr>
                <a:xfrm>
                  <a:off x="9366116" y="3418291"/>
                  <a:ext cx="82676" cy="2969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8B6D996-1A7F-49A3-8CE4-518932973785}"/>
                    </a:ext>
                  </a:extLst>
                </p:cNvPr>
                <p:cNvSpPr/>
                <p:nvPr/>
              </p:nvSpPr>
              <p:spPr>
                <a:xfrm>
                  <a:off x="9518515" y="3418291"/>
                  <a:ext cx="76197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28B2490-5512-0ACB-5FBF-0CB9C682C998}"/>
                    </a:ext>
                  </a:extLst>
                </p:cNvPr>
                <p:cNvSpPr/>
                <p:nvPr/>
              </p:nvSpPr>
              <p:spPr>
                <a:xfrm>
                  <a:off x="9670914" y="3418292"/>
                  <a:ext cx="76200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8198EDE-6FE9-A569-B3C5-1B2472F23856}"/>
                    </a:ext>
                  </a:extLst>
                </p:cNvPr>
                <p:cNvSpPr/>
                <p:nvPr/>
              </p:nvSpPr>
              <p:spPr>
                <a:xfrm>
                  <a:off x="9823316" y="3418292"/>
                  <a:ext cx="82684" cy="29695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5D9FCA5-B533-0762-3D9F-AC840895065E}"/>
                  </a:ext>
                </a:extLst>
              </p:cNvPr>
              <p:cNvGrpSpPr/>
              <p:nvPr/>
            </p:nvGrpSpPr>
            <p:grpSpPr>
              <a:xfrm>
                <a:off x="2126596" y="3434353"/>
                <a:ext cx="259686" cy="296958"/>
                <a:chOff x="8884315" y="3418291"/>
                <a:chExt cx="1021685" cy="296958"/>
              </a:xfrm>
              <a:solidFill>
                <a:srgbClr val="FFC000"/>
              </a:solidFill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42D3108-A319-550C-3D16-6EAFA9D53356}"/>
                    </a:ext>
                  </a:extLst>
                </p:cNvPr>
                <p:cNvSpPr/>
                <p:nvPr/>
              </p:nvSpPr>
              <p:spPr>
                <a:xfrm>
                  <a:off x="8884315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ADD16C7-2F8D-3BC7-B1A0-28D271B8C35D}"/>
                    </a:ext>
                  </a:extLst>
                </p:cNvPr>
                <p:cNvSpPr/>
                <p:nvPr/>
              </p:nvSpPr>
              <p:spPr>
                <a:xfrm>
                  <a:off x="9036714" y="3418293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040CCF6-CF33-54A8-73A9-65ABCC39B712}"/>
                    </a:ext>
                  </a:extLst>
                </p:cNvPr>
                <p:cNvSpPr/>
                <p:nvPr/>
              </p:nvSpPr>
              <p:spPr>
                <a:xfrm>
                  <a:off x="9189113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9D226D9D-A22B-C462-1CD7-5D4ADCA3CF66}"/>
                    </a:ext>
                  </a:extLst>
                </p:cNvPr>
                <p:cNvSpPr/>
                <p:nvPr/>
              </p:nvSpPr>
              <p:spPr>
                <a:xfrm>
                  <a:off x="9366116" y="3418291"/>
                  <a:ext cx="82676" cy="2969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8F8CBDD-D267-5C39-4E70-8E31E24991A1}"/>
                    </a:ext>
                  </a:extLst>
                </p:cNvPr>
                <p:cNvSpPr/>
                <p:nvPr/>
              </p:nvSpPr>
              <p:spPr>
                <a:xfrm>
                  <a:off x="9518515" y="3418291"/>
                  <a:ext cx="76197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956C365-821B-C62B-B6EE-8E5B975DBDB8}"/>
                    </a:ext>
                  </a:extLst>
                </p:cNvPr>
                <p:cNvSpPr/>
                <p:nvPr/>
              </p:nvSpPr>
              <p:spPr>
                <a:xfrm>
                  <a:off x="9670914" y="3418292"/>
                  <a:ext cx="76200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C9583EE-383B-154A-151A-FCF2A1BF95F0}"/>
                    </a:ext>
                  </a:extLst>
                </p:cNvPr>
                <p:cNvSpPr/>
                <p:nvPr/>
              </p:nvSpPr>
              <p:spPr>
                <a:xfrm>
                  <a:off x="9823316" y="3418292"/>
                  <a:ext cx="82684" cy="29695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2A2E965-5F1A-55B5-F8E3-D46835F3E66A}"/>
                  </a:ext>
                </a:extLst>
              </p:cNvPr>
              <p:cNvGrpSpPr/>
              <p:nvPr/>
            </p:nvGrpSpPr>
            <p:grpSpPr>
              <a:xfrm>
                <a:off x="2412097" y="3431751"/>
                <a:ext cx="259686" cy="296958"/>
                <a:chOff x="8884315" y="3418291"/>
                <a:chExt cx="1021685" cy="296958"/>
              </a:xfrm>
              <a:solidFill>
                <a:srgbClr val="FFC000"/>
              </a:solidFill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EC0C7A35-A11D-C9EE-B5B2-64C714CBCFCC}"/>
                    </a:ext>
                  </a:extLst>
                </p:cNvPr>
                <p:cNvSpPr/>
                <p:nvPr/>
              </p:nvSpPr>
              <p:spPr>
                <a:xfrm>
                  <a:off x="8884315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2A4B15B-B351-4731-90D8-12F55DE926E7}"/>
                    </a:ext>
                  </a:extLst>
                </p:cNvPr>
                <p:cNvSpPr/>
                <p:nvPr/>
              </p:nvSpPr>
              <p:spPr>
                <a:xfrm>
                  <a:off x="9036714" y="3418293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3443672-58FE-AA04-AF2A-917FAEF5496C}"/>
                    </a:ext>
                  </a:extLst>
                </p:cNvPr>
                <p:cNvSpPr/>
                <p:nvPr/>
              </p:nvSpPr>
              <p:spPr>
                <a:xfrm>
                  <a:off x="9189113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63B7604-6474-8A3C-C271-E27BB7AA0E5A}"/>
                    </a:ext>
                  </a:extLst>
                </p:cNvPr>
                <p:cNvSpPr/>
                <p:nvPr/>
              </p:nvSpPr>
              <p:spPr>
                <a:xfrm>
                  <a:off x="9366116" y="3418291"/>
                  <a:ext cx="82676" cy="2969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763DFCBE-D347-AEDA-15F9-D0946C21DCFC}"/>
                    </a:ext>
                  </a:extLst>
                </p:cNvPr>
                <p:cNvSpPr/>
                <p:nvPr/>
              </p:nvSpPr>
              <p:spPr>
                <a:xfrm>
                  <a:off x="9518515" y="3418291"/>
                  <a:ext cx="76197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550FB2C-1301-61A8-1346-F11CAE608309}"/>
                    </a:ext>
                  </a:extLst>
                </p:cNvPr>
                <p:cNvSpPr/>
                <p:nvPr/>
              </p:nvSpPr>
              <p:spPr>
                <a:xfrm>
                  <a:off x="9670914" y="3418292"/>
                  <a:ext cx="76200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CDDD28A-863E-26CE-5B69-52AD649C83DA}"/>
                    </a:ext>
                  </a:extLst>
                </p:cNvPr>
                <p:cNvSpPr/>
                <p:nvPr/>
              </p:nvSpPr>
              <p:spPr>
                <a:xfrm>
                  <a:off x="9823316" y="3418292"/>
                  <a:ext cx="82684" cy="29695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743842C-D360-219C-6662-CE5F1249A0EF}"/>
                  </a:ext>
                </a:extLst>
              </p:cNvPr>
              <p:cNvGrpSpPr/>
              <p:nvPr/>
            </p:nvGrpSpPr>
            <p:grpSpPr>
              <a:xfrm>
                <a:off x="2651696" y="3434354"/>
                <a:ext cx="259686" cy="296958"/>
                <a:chOff x="8884315" y="3418291"/>
                <a:chExt cx="1021685" cy="296958"/>
              </a:xfrm>
              <a:solidFill>
                <a:srgbClr val="FFC000"/>
              </a:solidFill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4989971-FDF8-7434-DA63-7BAB3D412BDD}"/>
                    </a:ext>
                  </a:extLst>
                </p:cNvPr>
                <p:cNvSpPr/>
                <p:nvPr/>
              </p:nvSpPr>
              <p:spPr>
                <a:xfrm>
                  <a:off x="8884315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2ADD248E-45B3-911C-34AF-759B4DA438B1}"/>
                    </a:ext>
                  </a:extLst>
                </p:cNvPr>
                <p:cNvSpPr/>
                <p:nvPr/>
              </p:nvSpPr>
              <p:spPr>
                <a:xfrm>
                  <a:off x="9036714" y="3418293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AC4FB26-79E1-EB2B-445B-D8406EF65B96}"/>
                    </a:ext>
                  </a:extLst>
                </p:cNvPr>
                <p:cNvSpPr/>
                <p:nvPr/>
              </p:nvSpPr>
              <p:spPr>
                <a:xfrm>
                  <a:off x="9189113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7B4843C7-33E3-639A-ED3A-DB3C38C742E8}"/>
                    </a:ext>
                  </a:extLst>
                </p:cNvPr>
                <p:cNvSpPr/>
                <p:nvPr/>
              </p:nvSpPr>
              <p:spPr>
                <a:xfrm>
                  <a:off x="9366116" y="3418291"/>
                  <a:ext cx="82676" cy="2969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7A1A3AE1-D034-FC5B-DD34-76FF34C14B1E}"/>
                    </a:ext>
                  </a:extLst>
                </p:cNvPr>
                <p:cNvSpPr/>
                <p:nvPr/>
              </p:nvSpPr>
              <p:spPr>
                <a:xfrm>
                  <a:off x="9518515" y="3418291"/>
                  <a:ext cx="76197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37C225D-E31F-FD8B-6422-4DD6F1534375}"/>
                    </a:ext>
                  </a:extLst>
                </p:cNvPr>
                <p:cNvSpPr/>
                <p:nvPr/>
              </p:nvSpPr>
              <p:spPr>
                <a:xfrm>
                  <a:off x="9670914" y="3418292"/>
                  <a:ext cx="76200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6A0F0C8-6FA0-9B4B-ECA5-19D78B0298CC}"/>
                    </a:ext>
                  </a:extLst>
                </p:cNvPr>
                <p:cNvSpPr/>
                <p:nvPr/>
              </p:nvSpPr>
              <p:spPr>
                <a:xfrm>
                  <a:off x="9823316" y="3418292"/>
                  <a:ext cx="82684" cy="29695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40557-6A25-216B-B82A-4EAA5B698048}"/>
              </a:ext>
            </a:extLst>
          </p:cNvPr>
          <p:cNvGrpSpPr/>
          <p:nvPr/>
        </p:nvGrpSpPr>
        <p:grpSpPr>
          <a:xfrm>
            <a:off x="3227354" y="3704946"/>
            <a:ext cx="2819399" cy="1276610"/>
            <a:chOff x="7228653" y="1013410"/>
            <a:chExt cx="2819399" cy="1276610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07FC619-09CA-3462-4D63-B5609BAD6BF4}"/>
                </a:ext>
              </a:extLst>
            </p:cNvPr>
            <p:cNvSpPr/>
            <p:nvPr/>
          </p:nvSpPr>
          <p:spPr>
            <a:xfrm>
              <a:off x="7228653" y="1013410"/>
              <a:ext cx="2819399" cy="346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9AE7D46-D8E1-0FF8-E491-96A56BD8D45D}"/>
                </a:ext>
              </a:extLst>
            </p:cNvPr>
            <p:cNvSpPr/>
            <p:nvPr/>
          </p:nvSpPr>
          <p:spPr>
            <a:xfrm>
              <a:off x="7381052" y="135955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1CF11495-DFCF-6D46-621C-A09D8A17ED29}"/>
                </a:ext>
              </a:extLst>
            </p:cNvPr>
            <p:cNvSpPr/>
            <p:nvPr/>
          </p:nvSpPr>
          <p:spPr>
            <a:xfrm>
              <a:off x="7533451" y="1359558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9746AD3-E13E-E1C3-7B04-D3C6374FC49F}"/>
                </a:ext>
              </a:extLst>
            </p:cNvPr>
            <p:cNvSpPr/>
            <p:nvPr/>
          </p:nvSpPr>
          <p:spPr>
            <a:xfrm>
              <a:off x="7685850" y="135955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E697690-B250-5D2F-F900-2B7C90BAB8FE}"/>
                </a:ext>
              </a:extLst>
            </p:cNvPr>
            <p:cNvSpPr/>
            <p:nvPr/>
          </p:nvSpPr>
          <p:spPr>
            <a:xfrm>
              <a:off x="7838249" y="1359558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F2283CC-824E-C145-56A9-445291A46C88}"/>
                </a:ext>
              </a:extLst>
            </p:cNvPr>
            <p:cNvSpPr/>
            <p:nvPr/>
          </p:nvSpPr>
          <p:spPr>
            <a:xfrm>
              <a:off x="8015252" y="1354205"/>
              <a:ext cx="85090" cy="9358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D4131FE-C653-3D0E-0B24-1346CEF88255}"/>
                </a:ext>
              </a:extLst>
            </p:cNvPr>
            <p:cNvSpPr/>
            <p:nvPr/>
          </p:nvSpPr>
          <p:spPr>
            <a:xfrm>
              <a:off x="8167651" y="1354206"/>
              <a:ext cx="72117" cy="9358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6FD8E9C-E531-0E27-6037-F9F749081C30}"/>
                </a:ext>
              </a:extLst>
            </p:cNvPr>
            <p:cNvSpPr/>
            <p:nvPr/>
          </p:nvSpPr>
          <p:spPr>
            <a:xfrm>
              <a:off x="8320049" y="1354205"/>
              <a:ext cx="82685" cy="9358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EAC78CD-A9EE-FA71-92FE-058C16F6252F}"/>
                </a:ext>
              </a:extLst>
            </p:cNvPr>
            <p:cNvSpPr/>
            <p:nvPr/>
          </p:nvSpPr>
          <p:spPr>
            <a:xfrm>
              <a:off x="8472449" y="1364914"/>
              <a:ext cx="69715" cy="9251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1DD7EB7-039E-8523-B027-ADE0E34410F4}"/>
                </a:ext>
              </a:extLst>
            </p:cNvPr>
            <p:cNvSpPr/>
            <p:nvPr/>
          </p:nvSpPr>
          <p:spPr>
            <a:xfrm>
              <a:off x="8651857" y="135955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B17D912-79BE-F388-A6EB-CB5B9ECE6C2C}"/>
                </a:ext>
              </a:extLst>
            </p:cNvPr>
            <p:cNvSpPr/>
            <p:nvPr/>
          </p:nvSpPr>
          <p:spPr>
            <a:xfrm>
              <a:off x="8804256" y="1993063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0411789-55D8-2A63-32A9-49E444D1C48E}"/>
                </a:ext>
              </a:extLst>
            </p:cNvPr>
            <p:cNvSpPr/>
            <p:nvPr/>
          </p:nvSpPr>
          <p:spPr>
            <a:xfrm>
              <a:off x="8956655" y="1993064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EA2B60B-7E3C-6D2B-5A96-F5B348C27667}"/>
                </a:ext>
              </a:extLst>
            </p:cNvPr>
            <p:cNvSpPr/>
            <p:nvPr/>
          </p:nvSpPr>
          <p:spPr>
            <a:xfrm>
              <a:off x="9109054" y="1993063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B5E30232-E48F-A1F5-E3F1-703ACC1A0588}"/>
                </a:ext>
              </a:extLst>
            </p:cNvPr>
            <p:cNvSpPr/>
            <p:nvPr/>
          </p:nvSpPr>
          <p:spPr>
            <a:xfrm>
              <a:off x="9286057" y="2003772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B95103A-BFAA-C528-30ED-CEBEAD0F0D3C}"/>
                </a:ext>
              </a:extLst>
            </p:cNvPr>
            <p:cNvSpPr/>
            <p:nvPr/>
          </p:nvSpPr>
          <p:spPr>
            <a:xfrm>
              <a:off x="9438456" y="2003771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4EAA3BE-80DF-2649-8789-1153951767D4}"/>
                </a:ext>
              </a:extLst>
            </p:cNvPr>
            <p:cNvSpPr/>
            <p:nvPr/>
          </p:nvSpPr>
          <p:spPr>
            <a:xfrm>
              <a:off x="9590855" y="2003772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729874-66E4-ED05-CC3D-9481C6CED697}"/>
                </a:ext>
              </a:extLst>
            </p:cNvPr>
            <p:cNvSpPr/>
            <p:nvPr/>
          </p:nvSpPr>
          <p:spPr>
            <a:xfrm>
              <a:off x="9743254" y="2003771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8F79656D-2773-541D-B284-24465C73E3BE}"/>
                </a:ext>
              </a:extLst>
            </p:cNvPr>
            <p:cNvGrpSpPr/>
            <p:nvPr/>
          </p:nvGrpSpPr>
          <p:grpSpPr>
            <a:xfrm>
              <a:off x="8797772" y="1354204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590573D-6F9C-75C9-5C16-77EF68FF6762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C90AC887-DF1F-68F8-EEA1-94375F202151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7F27337-D18C-2ABB-06C0-29D8774EFF32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BABA7555-78AA-F2EA-CD76-1DC387DCD8D9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5B26A7BB-F74A-7CF5-C202-62A7E0C72612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7DC7EF2-2F3C-E7C3-C367-AB0662F823BF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EC64D55-8BCC-C237-6FEF-D05B8580B9D6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1462785-AE27-07FD-A5DB-E284C6774176}"/>
                </a:ext>
              </a:extLst>
            </p:cNvPr>
            <p:cNvGrpSpPr/>
            <p:nvPr/>
          </p:nvGrpSpPr>
          <p:grpSpPr>
            <a:xfrm>
              <a:off x="9087874" y="1359412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2AD3B30-C7B1-4598-DC23-871AD734E76C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31B88D69-79D8-5FCD-FEB4-730067BC99EB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EA1C037D-8917-2264-F3ED-06B53DCDEFCC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58FB486-F058-A85F-2FB6-7617A81EDF8E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000CBBB-363C-FEF1-FD0E-3F74AA56E57B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6B3FB2C5-D7E6-0CA6-4732-9EA72CC80FAE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2C8439F-7E61-DC9E-6A69-81F0BC7B1BF3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83E3DEE-86C4-EEAD-687E-774AA567CB4C}"/>
                </a:ext>
              </a:extLst>
            </p:cNvPr>
            <p:cNvGrpSpPr/>
            <p:nvPr/>
          </p:nvGrpSpPr>
          <p:grpSpPr>
            <a:xfrm>
              <a:off x="9373375" y="1356810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EB73708C-842C-F408-3137-DB82CF7EECC7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BB36998E-3F9C-00A5-0094-00B795CAB4A4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9E01A6D-2A59-E86A-1AD7-7D1CAF4E24E1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87DEB34-F49E-0124-8AFA-47873D555784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36C300AA-3D5F-0711-EAC5-BBF9F877D174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6CBAA485-2893-96E6-F5F5-D4BFAE3802DE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70101ED-AEA0-D491-598E-B16A24382A7D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7172C75F-60DF-F79D-D74F-5F620CD686A5}"/>
                </a:ext>
              </a:extLst>
            </p:cNvPr>
            <p:cNvGrpSpPr/>
            <p:nvPr/>
          </p:nvGrpSpPr>
          <p:grpSpPr>
            <a:xfrm>
              <a:off x="9612974" y="1359413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ECA40AAD-CEED-BBB0-C5B6-9392E801607B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148F27A5-3379-6189-E861-07B459502193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9A3753C-A801-E34B-840E-241904DDF4A7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7547FC37-F710-08E5-5165-1E8E64242905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92B74680-D126-A1D4-AD40-C7995C4A0A12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EB84E581-9C6A-75E2-DF50-40DCE132CC1A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0D6DC572-041F-8690-FDE3-828E235A73F0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0C61AFA-CCA9-5168-5FE9-49894213D70C}"/>
                </a:ext>
              </a:extLst>
            </p:cNvPr>
            <p:cNvSpPr/>
            <p:nvPr/>
          </p:nvSpPr>
          <p:spPr>
            <a:xfrm>
              <a:off x="8777247" y="1643058"/>
              <a:ext cx="1118397" cy="3607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SRAM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5C090B94-913F-C04B-A1EE-0277298811CB}"/>
                </a:ext>
              </a:extLst>
            </p:cNvPr>
            <p:cNvSpPr/>
            <p:nvPr/>
          </p:nvSpPr>
          <p:spPr>
            <a:xfrm>
              <a:off x="7637427" y="1632350"/>
              <a:ext cx="806218" cy="3607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361C39E-2CE9-A1EC-5869-C006E0F45502}"/>
                </a:ext>
              </a:extLst>
            </p:cNvPr>
            <p:cNvSpPr/>
            <p:nvPr/>
          </p:nvSpPr>
          <p:spPr>
            <a:xfrm>
              <a:off x="9949330" y="1355506"/>
              <a:ext cx="72197" cy="9278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F374F71-0173-D5D1-3FD2-FEBCF502DF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82199" y="1276662"/>
              <a:ext cx="240" cy="775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82348FA-4787-3BF9-EA3D-000A4BFAF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5836" y="1309300"/>
              <a:ext cx="480497" cy="10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441FCBB-CB47-C29F-2126-E8729EBDDF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00112" y="1284695"/>
              <a:ext cx="240" cy="775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6CB7743-AB25-07FF-5957-19FC2805E6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7227" y="1312338"/>
              <a:ext cx="480497" cy="10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C15312D-C650-39B6-B9BB-059FC97A82F0}"/>
                </a:ext>
              </a:extLst>
            </p:cNvPr>
            <p:cNvSpPr/>
            <p:nvPr/>
          </p:nvSpPr>
          <p:spPr>
            <a:xfrm>
              <a:off x="7253796" y="135282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Title 236">
            <a:extLst>
              <a:ext uri="{FF2B5EF4-FFF2-40B4-BE49-F238E27FC236}">
                <a16:creationId xmlns:a16="http://schemas.microsoft.com/office/drawing/2014/main" id="{EF3BB727-6BCE-B2A5-6985-5A83131E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Embedded Features impede Effective Power Delivery  </a:t>
            </a:r>
          </a:p>
        </p:txBody>
      </p:sp>
      <p:sp>
        <p:nvSpPr>
          <p:cNvPr id="238" name="Content Placeholder 237">
            <a:extLst>
              <a:ext uri="{FF2B5EF4-FFF2-40B4-BE49-F238E27FC236}">
                <a16:creationId xmlns:a16="http://schemas.microsoft.com/office/drawing/2014/main" id="{FE8D8E0B-AEE2-F115-FCA9-A06C2B76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20" y="5276013"/>
            <a:ext cx="10363200" cy="1025478"/>
          </a:xfrm>
        </p:spPr>
        <p:txBody>
          <a:bodyPr/>
          <a:lstStyle/>
          <a:p>
            <a:r>
              <a:rPr lang="en-US" sz="2400"/>
              <a:t>design requirement vs. physical constraint</a:t>
            </a:r>
          </a:p>
          <a:p>
            <a:r>
              <a:rPr lang="en-US" sz="2400"/>
              <a:t>Yet another example of pathfinding engagement for product leadership</a:t>
            </a:r>
          </a:p>
        </p:txBody>
      </p:sp>
      <p:sp>
        <p:nvSpPr>
          <p:cNvPr id="140" name="Down Arrow 139">
            <a:extLst>
              <a:ext uri="{FF2B5EF4-FFF2-40B4-BE49-F238E27FC236}">
                <a16:creationId xmlns:a16="http://schemas.microsoft.com/office/drawing/2014/main" id="{F7D87AF3-BDC9-CBD6-B071-61463D470EA8}"/>
              </a:ext>
            </a:extLst>
          </p:cNvPr>
          <p:cNvSpPr/>
          <p:nvPr/>
        </p:nvSpPr>
        <p:spPr>
          <a:xfrm rot="19432416">
            <a:off x="2855838" y="2971800"/>
            <a:ext cx="558001" cy="657305"/>
          </a:xfrm>
          <a:prstGeom prst="downArrow">
            <a:avLst>
              <a:gd name="adj1" fmla="val 402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9856036-ED3B-54D8-64A7-2C2FF9CBB8C5}"/>
              </a:ext>
            </a:extLst>
          </p:cNvPr>
          <p:cNvGrpSpPr/>
          <p:nvPr/>
        </p:nvGrpSpPr>
        <p:grpSpPr>
          <a:xfrm>
            <a:off x="5541249" y="1468239"/>
            <a:ext cx="2859773" cy="2121718"/>
            <a:chOff x="5541249" y="1468239"/>
            <a:chExt cx="2859773" cy="2121718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CA5B2F0-425F-B597-336F-14EA876DCA27}"/>
                </a:ext>
              </a:extLst>
            </p:cNvPr>
            <p:cNvGrpSpPr/>
            <p:nvPr/>
          </p:nvGrpSpPr>
          <p:grpSpPr>
            <a:xfrm>
              <a:off x="5581623" y="1468239"/>
              <a:ext cx="2819399" cy="1277675"/>
              <a:chOff x="7103895" y="4172209"/>
              <a:chExt cx="2819399" cy="127767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17D23E-6A87-385B-8A9B-5FFF378DB9BB}"/>
                  </a:ext>
                </a:extLst>
              </p:cNvPr>
              <p:cNvSpPr/>
              <p:nvPr/>
            </p:nvSpPr>
            <p:spPr>
              <a:xfrm>
                <a:off x="7103895" y="4172209"/>
                <a:ext cx="2819399" cy="34614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6A4485F-6B73-FD1F-7EBD-C9CB3F0E8A5E}"/>
                  </a:ext>
                </a:extLst>
              </p:cNvPr>
              <p:cNvSpPr/>
              <p:nvPr/>
            </p:nvSpPr>
            <p:spPr>
              <a:xfrm>
                <a:off x="7256294" y="4518358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28D5E4-3FF9-3725-9F44-3D67ECA94F9E}"/>
                  </a:ext>
                </a:extLst>
              </p:cNvPr>
              <p:cNvSpPr/>
              <p:nvPr/>
            </p:nvSpPr>
            <p:spPr>
              <a:xfrm>
                <a:off x="7408693" y="4518357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E6D0652-E0AF-15A0-9781-DDAD66DE360F}"/>
                  </a:ext>
                </a:extLst>
              </p:cNvPr>
              <p:cNvSpPr/>
              <p:nvPr/>
            </p:nvSpPr>
            <p:spPr>
              <a:xfrm>
                <a:off x="7561092" y="4518358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EA3E81D-6B4C-4F27-B586-4DE3975BF0F3}"/>
                  </a:ext>
                </a:extLst>
              </p:cNvPr>
              <p:cNvSpPr/>
              <p:nvPr/>
            </p:nvSpPr>
            <p:spPr>
              <a:xfrm>
                <a:off x="7713491" y="4518357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30E70CA-9329-1D33-B223-53A16B9948F9}"/>
                  </a:ext>
                </a:extLst>
              </p:cNvPr>
              <p:cNvSpPr/>
              <p:nvPr/>
            </p:nvSpPr>
            <p:spPr>
              <a:xfrm>
                <a:off x="7890494" y="4513004"/>
                <a:ext cx="85090" cy="9358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711382-53AB-2DF1-EEB1-22F13D48062A}"/>
                  </a:ext>
                </a:extLst>
              </p:cNvPr>
              <p:cNvSpPr/>
              <p:nvPr/>
            </p:nvSpPr>
            <p:spPr>
              <a:xfrm>
                <a:off x="8042893" y="4513005"/>
                <a:ext cx="72117" cy="9358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E7D4C62-BB7D-BD9E-85F6-D31AC8453123}"/>
                  </a:ext>
                </a:extLst>
              </p:cNvPr>
              <p:cNvSpPr/>
              <p:nvPr/>
            </p:nvSpPr>
            <p:spPr>
              <a:xfrm>
                <a:off x="8195291" y="4513004"/>
                <a:ext cx="82685" cy="9358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6F66C1-F970-0362-EC55-862368248FDB}"/>
                  </a:ext>
                </a:extLst>
              </p:cNvPr>
              <p:cNvSpPr/>
              <p:nvPr/>
            </p:nvSpPr>
            <p:spPr>
              <a:xfrm>
                <a:off x="8347691" y="4523713"/>
                <a:ext cx="69715" cy="92510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95FA24-DEEC-D830-C200-06F719504BA1}"/>
                  </a:ext>
                </a:extLst>
              </p:cNvPr>
              <p:cNvSpPr/>
              <p:nvPr/>
            </p:nvSpPr>
            <p:spPr>
              <a:xfrm>
                <a:off x="9151728" y="4513003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83651EE-BEC0-A45C-5C38-F5845AD4D2C7}"/>
                  </a:ext>
                </a:extLst>
              </p:cNvPr>
              <p:cNvSpPr/>
              <p:nvPr/>
            </p:nvSpPr>
            <p:spPr>
              <a:xfrm>
                <a:off x="8490153" y="5151862"/>
                <a:ext cx="76200" cy="28624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895A355-8BB9-EC6B-E9EA-349C43159F07}"/>
                  </a:ext>
                </a:extLst>
              </p:cNvPr>
              <p:cNvSpPr/>
              <p:nvPr/>
            </p:nvSpPr>
            <p:spPr>
              <a:xfrm>
                <a:off x="8642552" y="5151863"/>
                <a:ext cx="76200" cy="28624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A540722-B4C5-4CEC-CD0D-73B171896F40}"/>
                  </a:ext>
                </a:extLst>
              </p:cNvPr>
              <p:cNvSpPr/>
              <p:nvPr/>
            </p:nvSpPr>
            <p:spPr>
              <a:xfrm>
                <a:off x="8794951" y="5151862"/>
                <a:ext cx="76200" cy="28624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429AA4-97FC-518E-35CB-F39FB2692B62}"/>
                  </a:ext>
                </a:extLst>
              </p:cNvPr>
              <p:cNvSpPr/>
              <p:nvPr/>
            </p:nvSpPr>
            <p:spPr>
              <a:xfrm>
                <a:off x="8971954" y="5162571"/>
                <a:ext cx="76200" cy="28624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3655ED6-91B8-C55E-8B81-55E6ADABC59B}"/>
                  </a:ext>
                </a:extLst>
              </p:cNvPr>
              <p:cNvSpPr/>
              <p:nvPr/>
            </p:nvSpPr>
            <p:spPr>
              <a:xfrm>
                <a:off x="9313698" y="4520962"/>
                <a:ext cx="72197" cy="92785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53EC329-CD28-AE7B-C558-D513489C7C89}"/>
                  </a:ext>
                </a:extLst>
              </p:cNvPr>
              <p:cNvSpPr/>
              <p:nvPr/>
            </p:nvSpPr>
            <p:spPr>
              <a:xfrm>
                <a:off x="9466097" y="4520963"/>
                <a:ext cx="72197" cy="92785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1A73A4C-656B-EFDB-3F52-8A42183870D9}"/>
                  </a:ext>
                </a:extLst>
              </p:cNvPr>
              <p:cNvSpPr/>
              <p:nvPr/>
            </p:nvSpPr>
            <p:spPr>
              <a:xfrm>
                <a:off x="9618496" y="4520962"/>
                <a:ext cx="72197" cy="92785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C2CDCB-852A-FE7C-B2B2-00BD67F12520}"/>
                  </a:ext>
                </a:extLst>
              </p:cNvPr>
              <p:cNvGrpSpPr/>
              <p:nvPr/>
            </p:nvGrpSpPr>
            <p:grpSpPr>
              <a:xfrm>
                <a:off x="8483669" y="4513003"/>
                <a:ext cx="259686" cy="296958"/>
                <a:chOff x="8884315" y="3418291"/>
                <a:chExt cx="1021685" cy="296958"/>
              </a:xfrm>
              <a:solidFill>
                <a:srgbClr val="FFC000"/>
              </a:solidFill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6C20BFE-A2C8-410D-E67D-7B8E11EBD490}"/>
                    </a:ext>
                  </a:extLst>
                </p:cNvPr>
                <p:cNvSpPr/>
                <p:nvPr/>
              </p:nvSpPr>
              <p:spPr>
                <a:xfrm>
                  <a:off x="8884315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9A90856-010D-90C6-305F-9A854EBD54B8}"/>
                    </a:ext>
                  </a:extLst>
                </p:cNvPr>
                <p:cNvSpPr/>
                <p:nvPr/>
              </p:nvSpPr>
              <p:spPr>
                <a:xfrm>
                  <a:off x="9036714" y="3418293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57517C-E258-8389-7A95-2CDD6CA41A46}"/>
                    </a:ext>
                  </a:extLst>
                </p:cNvPr>
                <p:cNvSpPr/>
                <p:nvPr/>
              </p:nvSpPr>
              <p:spPr>
                <a:xfrm>
                  <a:off x="9189113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28348BF-00DF-2D56-AD9D-F71F9392BD8A}"/>
                    </a:ext>
                  </a:extLst>
                </p:cNvPr>
                <p:cNvSpPr/>
                <p:nvPr/>
              </p:nvSpPr>
              <p:spPr>
                <a:xfrm>
                  <a:off x="9366116" y="3418291"/>
                  <a:ext cx="82676" cy="2969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D7DC4EE-7A7C-FA1E-D4B2-7DF2AAD51EE2}"/>
                    </a:ext>
                  </a:extLst>
                </p:cNvPr>
                <p:cNvSpPr/>
                <p:nvPr/>
              </p:nvSpPr>
              <p:spPr>
                <a:xfrm>
                  <a:off x="9518515" y="3418291"/>
                  <a:ext cx="76197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A07850D-FC30-2C02-028D-843E8276FCE2}"/>
                    </a:ext>
                  </a:extLst>
                </p:cNvPr>
                <p:cNvSpPr/>
                <p:nvPr/>
              </p:nvSpPr>
              <p:spPr>
                <a:xfrm>
                  <a:off x="9670914" y="3418292"/>
                  <a:ext cx="76200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F2AC6F9-4BE6-AF5F-3147-8BF84C9820F6}"/>
                    </a:ext>
                  </a:extLst>
                </p:cNvPr>
                <p:cNvSpPr/>
                <p:nvPr/>
              </p:nvSpPr>
              <p:spPr>
                <a:xfrm>
                  <a:off x="9823316" y="3418292"/>
                  <a:ext cx="82684" cy="29695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913A764-496A-0395-C38A-FE427645DD77}"/>
                  </a:ext>
                </a:extLst>
              </p:cNvPr>
              <p:cNvGrpSpPr/>
              <p:nvPr/>
            </p:nvGrpSpPr>
            <p:grpSpPr>
              <a:xfrm>
                <a:off x="8773771" y="4518211"/>
                <a:ext cx="259686" cy="296958"/>
                <a:chOff x="8884315" y="3418291"/>
                <a:chExt cx="1021685" cy="296958"/>
              </a:xfrm>
              <a:solidFill>
                <a:srgbClr val="FFC000"/>
              </a:solidFill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04BA51F-3C35-C74E-716F-CB4224D13619}"/>
                    </a:ext>
                  </a:extLst>
                </p:cNvPr>
                <p:cNvSpPr/>
                <p:nvPr/>
              </p:nvSpPr>
              <p:spPr>
                <a:xfrm>
                  <a:off x="8884315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1B1A39-6756-3ADF-68CE-7FB82C722F75}"/>
                    </a:ext>
                  </a:extLst>
                </p:cNvPr>
                <p:cNvSpPr/>
                <p:nvPr/>
              </p:nvSpPr>
              <p:spPr>
                <a:xfrm>
                  <a:off x="9036714" y="3418293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1B3BE2C-05EF-FE17-D7AA-7BEE40F3E254}"/>
                    </a:ext>
                  </a:extLst>
                </p:cNvPr>
                <p:cNvSpPr/>
                <p:nvPr/>
              </p:nvSpPr>
              <p:spPr>
                <a:xfrm>
                  <a:off x="9189113" y="3418292"/>
                  <a:ext cx="76200" cy="286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7386F58-1D63-0D4E-8587-3C81FCDD4C04}"/>
                    </a:ext>
                  </a:extLst>
                </p:cNvPr>
                <p:cNvSpPr/>
                <p:nvPr/>
              </p:nvSpPr>
              <p:spPr>
                <a:xfrm>
                  <a:off x="9366116" y="3418291"/>
                  <a:ext cx="82676" cy="2969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4B826EB-3B38-E37E-0B1D-EE7E8FA1E7CF}"/>
                    </a:ext>
                  </a:extLst>
                </p:cNvPr>
                <p:cNvSpPr/>
                <p:nvPr/>
              </p:nvSpPr>
              <p:spPr>
                <a:xfrm>
                  <a:off x="9518515" y="3418291"/>
                  <a:ext cx="76197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41D1DC1-3D68-DAB6-B290-41DFEA2AA010}"/>
                    </a:ext>
                  </a:extLst>
                </p:cNvPr>
                <p:cNvSpPr/>
                <p:nvPr/>
              </p:nvSpPr>
              <p:spPr>
                <a:xfrm>
                  <a:off x="9670914" y="3418292"/>
                  <a:ext cx="76200" cy="2969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181C5D3-3A30-6FB1-98CA-E34EA75DA4C1}"/>
                    </a:ext>
                  </a:extLst>
                </p:cNvPr>
                <p:cNvSpPr/>
                <p:nvPr/>
              </p:nvSpPr>
              <p:spPr>
                <a:xfrm>
                  <a:off x="9823316" y="3418292"/>
                  <a:ext cx="82684" cy="29695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088B7FF-8960-7DCC-7EE0-8E2EAE5A2848}"/>
                  </a:ext>
                </a:extLst>
              </p:cNvPr>
              <p:cNvSpPr/>
              <p:nvPr/>
            </p:nvSpPr>
            <p:spPr>
              <a:xfrm>
                <a:off x="8463145" y="4801857"/>
                <a:ext cx="618039" cy="36071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SRAM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D36B628-432C-3840-B17E-0B63686B9E49}"/>
                  </a:ext>
                </a:extLst>
              </p:cNvPr>
              <p:cNvSpPr/>
              <p:nvPr/>
            </p:nvSpPr>
            <p:spPr>
              <a:xfrm>
                <a:off x="7512669" y="4791149"/>
                <a:ext cx="806218" cy="3607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F58497E3-8CA6-193D-49B7-7CFFEA992506}"/>
                  </a:ext>
                </a:extLst>
              </p:cNvPr>
              <p:cNvSpPr/>
              <p:nvPr/>
            </p:nvSpPr>
            <p:spPr>
              <a:xfrm>
                <a:off x="9788028" y="4522028"/>
                <a:ext cx="72197" cy="92785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BF6E7033-6A99-1C03-98D7-E646B6592928}"/>
                  </a:ext>
                </a:extLst>
              </p:cNvPr>
              <p:cNvSpPr/>
              <p:nvPr/>
            </p:nvSpPr>
            <p:spPr>
              <a:xfrm>
                <a:off x="7123636" y="4513003"/>
                <a:ext cx="76200" cy="91975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4CD5A27D-8DAF-FC88-25F8-EA91A0B08CC5}"/>
                  </a:ext>
                </a:extLst>
              </p:cNvPr>
              <p:cNvSpPr/>
              <p:nvPr/>
            </p:nvSpPr>
            <p:spPr>
              <a:xfrm>
                <a:off x="9293964" y="4785620"/>
                <a:ext cx="477398" cy="3607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</p:grpSp>
        <p:sp>
          <p:nvSpPr>
            <p:cNvPr id="142" name="Down Arrow 141">
              <a:extLst>
                <a:ext uri="{FF2B5EF4-FFF2-40B4-BE49-F238E27FC236}">
                  <a16:creationId xmlns:a16="http://schemas.microsoft.com/office/drawing/2014/main" id="{090C0A25-ACD7-3E41-F1C5-BF409F0A19AD}"/>
                </a:ext>
              </a:extLst>
            </p:cNvPr>
            <p:cNvSpPr/>
            <p:nvPr/>
          </p:nvSpPr>
          <p:spPr>
            <a:xfrm rot="12491388">
              <a:off x="5541249" y="2932652"/>
              <a:ext cx="558001" cy="657305"/>
            </a:xfrm>
            <a:prstGeom prst="downArrow">
              <a:avLst>
                <a:gd name="adj1" fmla="val 4027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8EDF4A7-D7F8-BC1C-12BB-D57C04D58B13}"/>
              </a:ext>
            </a:extLst>
          </p:cNvPr>
          <p:cNvGrpSpPr/>
          <p:nvPr/>
        </p:nvGrpSpPr>
        <p:grpSpPr>
          <a:xfrm>
            <a:off x="7975208" y="2828543"/>
            <a:ext cx="3001144" cy="2154078"/>
            <a:chOff x="7975208" y="2828543"/>
            <a:chExt cx="3001144" cy="2154078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6CFF28F8-6A45-5F73-FAEE-348C7E5E4AF2}"/>
                </a:ext>
              </a:extLst>
            </p:cNvPr>
            <p:cNvGrpSpPr/>
            <p:nvPr/>
          </p:nvGrpSpPr>
          <p:grpSpPr>
            <a:xfrm>
              <a:off x="8156953" y="3704946"/>
              <a:ext cx="2819399" cy="1277675"/>
              <a:chOff x="8156953" y="3704946"/>
              <a:chExt cx="2819399" cy="127767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EF9F484-0D1D-3E16-803D-5961936911D6}"/>
                  </a:ext>
                </a:extLst>
              </p:cNvPr>
              <p:cNvGrpSpPr/>
              <p:nvPr/>
            </p:nvGrpSpPr>
            <p:grpSpPr>
              <a:xfrm>
                <a:off x="8156953" y="3704946"/>
                <a:ext cx="2819399" cy="1277675"/>
                <a:chOff x="7103895" y="4172209"/>
                <a:chExt cx="2819399" cy="1277675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3D0BE8D-1B2E-F8D5-D21D-AA65607AD56E}"/>
                    </a:ext>
                  </a:extLst>
                </p:cNvPr>
                <p:cNvSpPr/>
                <p:nvPr/>
              </p:nvSpPr>
              <p:spPr>
                <a:xfrm>
                  <a:off x="7103895" y="4172209"/>
                  <a:ext cx="2819399" cy="34614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>
                      <a:latin typeface="Calibri" panose="020F0502020204030204" pitchFamily="34" charset="0"/>
                      <a:cs typeface="Calibri" panose="020F0502020204030204" pitchFamily="34" charset="0"/>
                    </a:rPr>
                    <a:t>CPU-PX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E6C8C42-0AE9-AE31-C82D-7DE9655128C4}"/>
                    </a:ext>
                  </a:extLst>
                </p:cNvPr>
                <p:cNvSpPr/>
                <p:nvPr/>
              </p:nvSpPr>
              <p:spPr>
                <a:xfrm>
                  <a:off x="7256294" y="4518358"/>
                  <a:ext cx="76200" cy="9197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FB336AC-CA5B-CD85-6CC9-564599C45244}"/>
                    </a:ext>
                  </a:extLst>
                </p:cNvPr>
                <p:cNvSpPr/>
                <p:nvPr/>
              </p:nvSpPr>
              <p:spPr>
                <a:xfrm>
                  <a:off x="7408693" y="4518357"/>
                  <a:ext cx="76200" cy="9197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497DF3D-4F5F-1FF1-D7AD-986291DDACEE}"/>
                    </a:ext>
                  </a:extLst>
                </p:cNvPr>
                <p:cNvSpPr/>
                <p:nvPr/>
              </p:nvSpPr>
              <p:spPr>
                <a:xfrm>
                  <a:off x="7561092" y="4518358"/>
                  <a:ext cx="76200" cy="9197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79FABD4-B7E9-65D9-5390-68BA0CE03BA3}"/>
                    </a:ext>
                  </a:extLst>
                </p:cNvPr>
                <p:cNvSpPr/>
                <p:nvPr/>
              </p:nvSpPr>
              <p:spPr>
                <a:xfrm>
                  <a:off x="7713491" y="4518357"/>
                  <a:ext cx="76200" cy="9197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AE715A1-AC2C-A79D-044E-D6D23CB34AE7}"/>
                    </a:ext>
                  </a:extLst>
                </p:cNvPr>
                <p:cNvSpPr/>
                <p:nvPr/>
              </p:nvSpPr>
              <p:spPr>
                <a:xfrm>
                  <a:off x="7890494" y="4513004"/>
                  <a:ext cx="85090" cy="93581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1902AB5-D293-F50C-6783-F4ED575E9FA3}"/>
                    </a:ext>
                  </a:extLst>
                </p:cNvPr>
                <p:cNvSpPr/>
                <p:nvPr/>
              </p:nvSpPr>
              <p:spPr>
                <a:xfrm>
                  <a:off x="8042893" y="4513005"/>
                  <a:ext cx="72117" cy="93581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D76EF31-DB22-8737-CDDD-06B7C6906DCC}"/>
                    </a:ext>
                  </a:extLst>
                </p:cNvPr>
                <p:cNvSpPr/>
                <p:nvPr/>
              </p:nvSpPr>
              <p:spPr>
                <a:xfrm>
                  <a:off x="8195291" y="4513004"/>
                  <a:ext cx="82685" cy="93581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12C42D3-3043-1E9C-A52D-757212F39C82}"/>
                    </a:ext>
                  </a:extLst>
                </p:cNvPr>
                <p:cNvSpPr/>
                <p:nvPr/>
              </p:nvSpPr>
              <p:spPr>
                <a:xfrm>
                  <a:off x="8347691" y="4523713"/>
                  <a:ext cx="69715" cy="92510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551D00E7-1BB2-9B0B-D591-3D8FC3166579}"/>
                    </a:ext>
                  </a:extLst>
                </p:cNvPr>
                <p:cNvSpPr/>
                <p:nvPr/>
              </p:nvSpPr>
              <p:spPr>
                <a:xfrm>
                  <a:off x="9151728" y="4513003"/>
                  <a:ext cx="76200" cy="9197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0B9E38F-8B73-C601-A3CC-728E7A22173A}"/>
                    </a:ext>
                  </a:extLst>
                </p:cNvPr>
                <p:cNvSpPr/>
                <p:nvPr/>
              </p:nvSpPr>
              <p:spPr>
                <a:xfrm>
                  <a:off x="8490153" y="5151862"/>
                  <a:ext cx="76200" cy="2862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F8D1C65-1961-FDC0-5716-9BE72C4DC7AC}"/>
                    </a:ext>
                  </a:extLst>
                </p:cNvPr>
                <p:cNvSpPr/>
                <p:nvPr/>
              </p:nvSpPr>
              <p:spPr>
                <a:xfrm>
                  <a:off x="8642552" y="5151863"/>
                  <a:ext cx="76200" cy="2862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A73037F-2C33-BF0D-B990-1D7021F101D6}"/>
                    </a:ext>
                  </a:extLst>
                </p:cNvPr>
                <p:cNvSpPr/>
                <p:nvPr/>
              </p:nvSpPr>
              <p:spPr>
                <a:xfrm>
                  <a:off x="8794951" y="5151862"/>
                  <a:ext cx="76200" cy="2862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8D919A2-D6E5-4086-F36B-A43BFA887D5B}"/>
                    </a:ext>
                  </a:extLst>
                </p:cNvPr>
                <p:cNvSpPr/>
                <p:nvPr/>
              </p:nvSpPr>
              <p:spPr>
                <a:xfrm>
                  <a:off x="8971954" y="5162571"/>
                  <a:ext cx="76200" cy="2862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72925A-3D16-B9A8-D900-F7BF040E419A}"/>
                    </a:ext>
                  </a:extLst>
                </p:cNvPr>
                <p:cNvSpPr/>
                <p:nvPr/>
              </p:nvSpPr>
              <p:spPr>
                <a:xfrm>
                  <a:off x="9313698" y="4520962"/>
                  <a:ext cx="72197" cy="92785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212B055-DDD9-A465-D5E8-B7B37B6B0DEE}"/>
                    </a:ext>
                  </a:extLst>
                </p:cNvPr>
                <p:cNvSpPr/>
                <p:nvPr/>
              </p:nvSpPr>
              <p:spPr>
                <a:xfrm>
                  <a:off x="9466097" y="4520963"/>
                  <a:ext cx="72197" cy="92785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B3D097CE-F271-3AAD-6008-B22114C212B8}"/>
                    </a:ext>
                  </a:extLst>
                </p:cNvPr>
                <p:cNvSpPr/>
                <p:nvPr/>
              </p:nvSpPr>
              <p:spPr>
                <a:xfrm>
                  <a:off x="9618496" y="4520962"/>
                  <a:ext cx="72197" cy="92785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49218449-B3EA-3C44-05CC-96D3255E6C29}"/>
                    </a:ext>
                  </a:extLst>
                </p:cNvPr>
                <p:cNvGrpSpPr/>
                <p:nvPr/>
              </p:nvGrpSpPr>
              <p:grpSpPr>
                <a:xfrm>
                  <a:off x="8483671" y="4503510"/>
                  <a:ext cx="269661" cy="311657"/>
                  <a:chOff x="8884315" y="3408798"/>
                  <a:chExt cx="1060929" cy="311657"/>
                </a:xfrm>
                <a:solidFill>
                  <a:srgbClr val="FFC000"/>
                </a:solidFill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A5E71E5-59C9-4184-41DE-E01F75308DEF}"/>
                      </a:ext>
                    </a:extLst>
                  </p:cNvPr>
                  <p:cNvSpPr/>
                  <p:nvPr/>
                </p:nvSpPr>
                <p:spPr>
                  <a:xfrm>
                    <a:off x="8884315" y="3418292"/>
                    <a:ext cx="76200" cy="28624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547BE5E7-938E-1B80-B393-59E614BDA74E}"/>
                      </a:ext>
                    </a:extLst>
                  </p:cNvPr>
                  <p:cNvSpPr/>
                  <p:nvPr/>
                </p:nvSpPr>
                <p:spPr>
                  <a:xfrm>
                    <a:off x="9036714" y="3418293"/>
                    <a:ext cx="76200" cy="28624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6564AAE-6F31-6BF1-7827-B78B123A675A}"/>
                      </a:ext>
                    </a:extLst>
                  </p:cNvPr>
                  <p:cNvSpPr/>
                  <p:nvPr/>
                </p:nvSpPr>
                <p:spPr>
                  <a:xfrm>
                    <a:off x="9189113" y="3418292"/>
                    <a:ext cx="76200" cy="28624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27EF1031-F7CE-8FCB-E2C7-8D9B5686E184}"/>
                      </a:ext>
                    </a:extLst>
                  </p:cNvPr>
                  <p:cNvSpPr/>
                  <p:nvPr/>
                </p:nvSpPr>
                <p:spPr>
                  <a:xfrm>
                    <a:off x="9314036" y="3408798"/>
                    <a:ext cx="82676" cy="29695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92AC3C07-91E6-BCA7-7AA7-CD1AA50F87D1}"/>
                      </a:ext>
                    </a:extLst>
                  </p:cNvPr>
                  <p:cNvSpPr/>
                  <p:nvPr/>
                </p:nvSpPr>
                <p:spPr>
                  <a:xfrm>
                    <a:off x="9518515" y="3418291"/>
                    <a:ext cx="76197" cy="29695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DBB6C26F-7CB8-800C-0D7E-2FDFEA04CECC}"/>
                      </a:ext>
                    </a:extLst>
                  </p:cNvPr>
                  <p:cNvSpPr/>
                  <p:nvPr/>
                </p:nvSpPr>
                <p:spPr>
                  <a:xfrm>
                    <a:off x="9670914" y="3418292"/>
                    <a:ext cx="76200" cy="29695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49EDA480-B2FC-FBF6-0FBD-A1AB4892B9F1}"/>
                      </a:ext>
                    </a:extLst>
                  </p:cNvPr>
                  <p:cNvSpPr/>
                  <p:nvPr/>
                </p:nvSpPr>
                <p:spPr>
                  <a:xfrm>
                    <a:off x="9862561" y="3423499"/>
                    <a:ext cx="82683" cy="2969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35412046-CED0-2C3A-30C6-B248BB3A8B13}"/>
                    </a:ext>
                  </a:extLst>
                </p:cNvPr>
                <p:cNvGrpSpPr/>
                <p:nvPr/>
              </p:nvGrpSpPr>
              <p:grpSpPr>
                <a:xfrm>
                  <a:off x="8773771" y="4518211"/>
                  <a:ext cx="259686" cy="296958"/>
                  <a:chOff x="8884315" y="3418291"/>
                  <a:chExt cx="1021685" cy="296958"/>
                </a:xfrm>
                <a:solidFill>
                  <a:srgbClr val="FFC000"/>
                </a:solidFill>
              </p:grpSpPr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C8689619-0530-4F6B-0EB8-6FC35423D0FE}"/>
                      </a:ext>
                    </a:extLst>
                  </p:cNvPr>
                  <p:cNvSpPr/>
                  <p:nvPr/>
                </p:nvSpPr>
                <p:spPr>
                  <a:xfrm>
                    <a:off x="8884315" y="3418292"/>
                    <a:ext cx="76200" cy="28624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59E5BC0-8CBC-ABF0-2F1E-82DA5294B797}"/>
                      </a:ext>
                    </a:extLst>
                  </p:cNvPr>
                  <p:cNvSpPr/>
                  <p:nvPr/>
                </p:nvSpPr>
                <p:spPr>
                  <a:xfrm>
                    <a:off x="9036714" y="3418293"/>
                    <a:ext cx="76200" cy="28624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15DCC475-F9E9-49BC-9A87-C73A5E28DB6C}"/>
                      </a:ext>
                    </a:extLst>
                  </p:cNvPr>
                  <p:cNvSpPr/>
                  <p:nvPr/>
                </p:nvSpPr>
                <p:spPr>
                  <a:xfrm>
                    <a:off x="9189113" y="3418292"/>
                    <a:ext cx="76200" cy="28624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8E5D8207-6430-8CA5-400F-FF042B08AF70}"/>
                      </a:ext>
                    </a:extLst>
                  </p:cNvPr>
                  <p:cNvSpPr/>
                  <p:nvPr/>
                </p:nvSpPr>
                <p:spPr>
                  <a:xfrm>
                    <a:off x="9366116" y="3418291"/>
                    <a:ext cx="82676" cy="29695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3C1E021C-3F7C-04AA-A51E-9E3C2D9B90A1}"/>
                      </a:ext>
                    </a:extLst>
                  </p:cNvPr>
                  <p:cNvSpPr/>
                  <p:nvPr/>
                </p:nvSpPr>
                <p:spPr>
                  <a:xfrm>
                    <a:off x="9518515" y="3418291"/>
                    <a:ext cx="76197" cy="29695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2D5FF7AC-0253-5338-7A39-59BE3091F172}"/>
                      </a:ext>
                    </a:extLst>
                  </p:cNvPr>
                  <p:cNvSpPr/>
                  <p:nvPr/>
                </p:nvSpPr>
                <p:spPr>
                  <a:xfrm>
                    <a:off x="9670914" y="3418292"/>
                    <a:ext cx="76200" cy="29695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89E48C2F-975F-0D62-B357-441E553B5847}"/>
                      </a:ext>
                    </a:extLst>
                  </p:cNvPr>
                  <p:cNvSpPr/>
                  <p:nvPr/>
                </p:nvSpPr>
                <p:spPr>
                  <a:xfrm>
                    <a:off x="9823316" y="3418292"/>
                    <a:ext cx="82684" cy="2969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FC98467-2195-6548-5974-733BD405F438}"/>
                    </a:ext>
                  </a:extLst>
                </p:cNvPr>
                <p:cNvSpPr/>
                <p:nvPr/>
              </p:nvSpPr>
              <p:spPr>
                <a:xfrm>
                  <a:off x="8463145" y="4801857"/>
                  <a:ext cx="618039" cy="36071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SRAM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202DFA1-1D47-B201-1AA7-1FD4F2FD4B0E}"/>
                    </a:ext>
                  </a:extLst>
                </p:cNvPr>
                <p:cNvSpPr/>
                <p:nvPr/>
              </p:nvSpPr>
              <p:spPr>
                <a:xfrm>
                  <a:off x="7512669" y="4791149"/>
                  <a:ext cx="806218" cy="36071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DTC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8028809-655B-7B6D-C102-72E89CD320AB}"/>
                    </a:ext>
                  </a:extLst>
                </p:cNvPr>
                <p:cNvSpPr/>
                <p:nvPr/>
              </p:nvSpPr>
              <p:spPr>
                <a:xfrm>
                  <a:off x="9788028" y="4522028"/>
                  <a:ext cx="72197" cy="92785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A5ECB2D-D018-359C-53B3-93A0D7641119}"/>
                    </a:ext>
                  </a:extLst>
                </p:cNvPr>
                <p:cNvSpPr/>
                <p:nvPr/>
              </p:nvSpPr>
              <p:spPr>
                <a:xfrm>
                  <a:off x="7123636" y="4513003"/>
                  <a:ext cx="76200" cy="91975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B69FE051-1A3B-25BA-3396-92DDEBFF91F9}"/>
                    </a:ext>
                  </a:extLst>
                </p:cNvPr>
                <p:cNvSpPr/>
                <p:nvPr/>
              </p:nvSpPr>
              <p:spPr>
                <a:xfrm>
                  <a:off x="9293964" y="4810663"/>
                  <a:ext cx="477398" cy="36071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DTC</a:t>
                  </a:r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52210384-261F-2FB4-127A-A632F4529FA6}"/>
                  </a:ext>
                </a:extLst>
              </p:cNvPr>
              <p:cNvGrpSpPr/>
              <p:nvPr/>
            </p:nvGrpSpPr>
            <p:grpSpPr>
              <a:xfrm flipH="1">
                <a:off x="9370043" y="4144370"/>
                <a:ext cx="441823" cy="45719"/>
                <a:chOff x="9028641" y="2744108"/>
                <a:chExt cx="928364" cy="103868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C6B0A889-90BE-2EE8-88AC-DEC787D676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28641" y="2744108"/>
                  <a:ext cx="91440" cy="9144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B2AAA0E6-39BC-88C4-04DE-D2BDF1574F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151653" y="2747039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0BAE033F-E941-F3CF-6B97-C3768A24F7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63632" y="2744534"/>
                  <a:ext cx="91440" cy="9144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CF51B1FD-01B6-FA8E-7111-5AF4E0E3D7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86644" y="2747465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F7F4D44B-8B60-FC46-675F-BDFA20A03B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07562" y="2753179"/>
                  <a:ext cx="91440" cy="9144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EABA077-C5A3-A892-3E77-6E9CDC8EA8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30574" y="2756110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30279894-5DE4-A96D-1CF2-71E4B1B6A5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42553" y="2753605"/>
                  <a:ext cx="91440" cy="9144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5A085E36-BDBB-C0E4-2DB9-8BC1323E88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65565" y="2756536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FB22968-3BDB-D7B0-4775-6E8BEF96772B}"/>
                  </a:ext>
                </a:extLst>
              </p:cNvPr>
              <p:cNvSpPr/>
              <p:nvPr/>
            </p:nvSpPr>
            <p:spPr>
              <a:xfrm rot="5400000">
                <a:off x="9546815" y="3987637"/>
                <a:ext cx="45719" cy="4788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3" name="Down Arrow 142">
              <a:extLst>
                <a:ext uri="{FF2B5EF4-FFF2-40B4-BE49-F238E27FC236}">
                  <a16:creationId xmlns:a16="http://schemas.microsoft.com/office/drawing/2014/main" id="{97A149CB-25B0-28F0-E2AF-06073E86285B}"/>
                </a:ext>
              </a:extLst>
            </p:cNvPr>
            <p:cNvSpPr/>
            <p:nvPr/>
          </p:nvSpPr>
          <p:spPr>
            <a:xfrm rot="19432416">
              <a:off x="7975208" y="2828543"/>
              <a:ext cx="558001" cy="657305"/>
            </a:xfrm>
            <a:prstGeom prst="downArrow">
              <a:avLst>
                <a:gd name="adj1" fmla="val 4027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BBC4AD7C-1204-1784-00FC-57FA069E6A02}"/>
              </a:ext>
            </a:extLst>
          </p:cNvPr>
          <p:cNvSpPr txBox="1"/>
          <p:nvPr/>
        </p:nvSpPr>
        <p:spPr>
          <a:xfrm>
            <a:off x="488077" y="6048344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839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C6C0-BBA7-4C56-B401-2DE0754B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35" y="336638"/>
            <a:ext cx="7232932" cy="708222"/>
          </a:xfrm>
        </p:spPr>
        <p:txBody>
          <a:bodyPr/>
          <a:lstStyle/>
          <a:p>
            <a:r>
              <a:rPr lang="en-US" sz="2800"/>
              <a:t>NVL-PX with 256MB embedded SRAM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87C6A0-6289-DE87-C430-16DD31E334E9}"/>
              </a:ext>
            </a:extLst>
          </p:cNvPr>
          <p:cNvGrpSpPr/>
          <p:nvPr/>
        </p:nvGrpSpPr>
        <p:grpSpPr>
          <a:xfrm>
            <a:off x="665714" y="1220475"/>
            <a:ext cx="2985302" cy="5306581"/>
            <a:chOff x="665714" y="1220475"/>
            <a:chExt cx="2985302" cy="530658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D46396-DBF4-918B-9AA2-CD5CEDF50D28}"/>
                </a:ext>
              </a:extLst>
            </p:cNvPr>
            <p:cNvSpPr>
              <a:spLocks/>
            </p:cNvSpPr>
            <p:nvPr/>
          </p:nvSpPr>
          <p:spPr>
            <a:xfrm>
              <a:off x="1746460" y="1279723"/>
              <a:ext cx="1828800" cy="3200400"/>
            </a:xfrm>
            <a:prstGeom prst="rect">
              <a:avLst/>
            </a:prstGeom>
            <a:solidFill>
              <a:srgbClr val="92D05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CPU-PX</a:t>
              </a: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Discrete DTC 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not shown)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3136E5F-3F27-DB89-53F2-1E087AC6560E}"/>
                </a:ext>
              </a:extLst>
            </p:cNvPr>
            <p:cNvSpPr>
              <a:spLocks/>
            </p:cNvSpPr>
            <p:nvPr/>
          </p:nvSpPr>
          <p:spPr>
            <a:xfrm>
              <a:off x="1790980" y="1353909"/>
              <a:ext cx="1783080" cy="1993392"/>
            </a:xfrm>
            <a:prstGeom prst="rect">
              <a:avLst/>
            </a:prstGeom>
            <a:solidFill>
              <a:srgbClr val="7030A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Embedded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256MB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459900-88FB-486A-63C5-FF1F8910A2EC}"/>
                </a:ext>
              </a:extLst>
            </p:cNvPr>
            <p:cNvSpPr>
              <a:spLocks/>
            </p:cNvSpPr>
            <p:nvPr/>
          </p:nvSpPr>
          <p:spPr>
            <a:xfrm>
              <a:off x="1195484" y="4506359"/>
              <a:ext cx="2377440" cy="1920240"/>
            </a:xfrm>
            <a:prstGeom prst="rect">
              <a:avLst/>
            </a:prstGeom>
            <a:solidFill>
              <a:srgbClr val="C0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GPU-PX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112878-3D06-E102-B96C-50E67409ADB5}"/>
                </a:ext>
              </a:extLst>
            </p:cNvPr>
            <p:cNvSpPr>
              <a:spLocks/>
            </p:cNvSpPr>
            <p:nvPr/>
          </p:nvSpPr>
          <p:spPr>
            <a:xfrm rot="5400000">
              <a:off x="278908" y="3059379"/>
              <a:ext cx="1874519" cy="960120"/>
            </a:xfrm>
            <a:prstGeom prst="rect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PCD-PX</a:t>
              </a: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(HBI DTC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not Shown)</a:t>
              </a: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825EF4F-E97B-7584-C36D-7BCDFC13F89C}"/>
                </a:ext>
              </a:extLst>
            </p:cNvPr>
            <p:cNvSpPr>
              <a:spLocks/>
            </p:cNvSpPr>
            <p:nvPr/>
          </p:nvSpPr>
          <p:spPr>
            <a:xfrm>
              <a:off x="2386849" y="4415460"/>
              <a:ext cx="548022" cy="303439"/>
            </a:xfrm>
            <a:prstGeom prst="rect">
              <a:avLst/>
            </a:prstGeom>
            <a:solidFill>
              <a:schemeClr val="tx1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Bridge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CF1B77B-CDFD-2D1A-82D3-D31A9D46A687}"/>
                </a:ext>
              </a:extLst>
            </p:cNvPr>
            <p:cNvSpPr>
              <a:spLocks/>
            </p:cNvSpPr>
            <p:nvPr/>
          </p:nvSpPr>
          <p:spPr>
            <a:xfrm rot="16200000">
              <a:off x="1442964" y="3835695"/>
              <a:ext cx="548022" cy="303439"/>
            </a:xfrm>
            <a:prstGeom prst="rect">
              <a:avLst/>
            </a:prstGeom>
            <a:solidFill>
              <a:schemeClr val="tx1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Bridge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11C2B2-2F39-5A3F-31FE-3A29789FCB6B}"/>
                </a:ext>
              </a:extLst>
            </p:cNvPr>
            <p:cNvSpPr/>
            <p:nvPr/>
          </p:nvSpPr>
          <p:spPr>
            <a:xfrm>
              <a:off x="665714" y="1220475"/>
              <a:ext cx="2985302" cy="5306581"/>
            </a:xfrm>
            <a:prstGeom prst="rect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CD72A3-E58C-A56A-F211-81C8609F042A}"/>
              </a:ext>
            </a:extLst>
          </p:cNvPr>
          <p:cNvGrpSpPr/>
          <p:nvPr/>
        </p:nvGrpSpPr>
        <p:grpSpPr>
          <a:xfrm>
            <a:off x="4245731" y="1220474"/>
            <a:ext cx="2985302" cy="5306581"/>
            <a:chOff x="4256439" y="1110251"/>
            <a:chExt cx="2985302" cy="5306581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BCF4705-11A2-33BC-80A7-3F41448EB7A6}"/>
                </a:ext>
              </a:extLst>
            </p:cNvPr>
            <p:cNvGrpSpPr/>
            <p:nvPr/>
          </p:nvGrpSpPr>
          <p:grpSpPr>
            <a:xfrm>
              <a:off x="4317121" y="1176505"/>
              <a:ext cx="2852404" cy="5146463"/>
              <a:chOff x="4317121" y="1176505"/>
              <a:chExt cx="2852404" cy="514646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52AA77C-5B16-9110-3BC2-788EFAAAA9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7473" y="1176505"/>
                <a:ext cx="1828800" cy="3200400"/>
              </a:xfrm>
              <a:prstGeom prst="rect">
                <a:avLst/>
              </a:prstGeom>
              <a:solidFill>
                <a:srgbClr val="92D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CPU-PX</a:t>
                </a: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Discrete DTC </a:t>
                </a:r>
                <a:b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</a:b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not shown)</a:t>
                </a: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E74EEA2-D2FD-C545-C86C-70455850BC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82557" y="1277980"/>
                <a:ext cx="886968" cy="1993392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Emb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.</a:t>
                </a:r>
                <a:b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</a:b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128MB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D903372-4891-E2E0-A7F4-0E2E4DF892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81391" y="4402728"/>
                <a:ext cx="2377440" cy="1920240"/>
              </a:xfrm>
              <a:prstGeom prst="rect">
                <a:avLst/>
              </a:prstGeom>
              <a:solidFill>
                <a:srgbClr val="C0000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GPU-PX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42AC0BA-1EF0-65BF-828F-4C64971D89D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859921" y="2956161"/>
                <a:ext cx="1874519" cy="960120"/>
              </a:xfrm>
              <a:prstGeom prst="rect">
                <a:avLst/>
              </a:prstGeom>
              <a:solidFill>
                <a:srgbClr val="00B0F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PCD-PX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38F3B13-5A62-1289-E9A0-CE96A4F51D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67862" y="4312242"/>
                <a:ext cx="548022" cy="303439"/>
              </a:xfrm>
              <a:prstGeom prst="rect">
                <a:avLst/>
              </a:prstGeom>
              <a:solidFill>
                <a:schemeClr val="tx1">
                  <a:alpha val="6705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Bridge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629613E-8383-933F-CE79-D727C22E088C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5000743" y="3747857"/>
                <a:ext cx="548022" cy="303439"/>
              </a:xfrm>
              <a:prstGeom prst="rect">
                <a:avLst/>
              </a:prstGeom>
              <a:solidFill>
                <a:schemeClr val="tx1">
                  <a:alpha val="6705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Bridge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8694F55-A4C3-0D2C-0DFC-D39C44BBD0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54905" y="1277980"/>
                <a:ext cx="886968" cy="1993392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Emb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.</a:t>
                </a:r>
                <a:b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</a:b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128MB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855CA1-2EAF-4821-DD06-CB2CF4BD72CB}"/>
                </a:ext>
              </a:extLst>
            </p:cNvPr>
            <p:cNvSpPr/>
            <p:nvPr/>
          </p:nvSpPr>
          <p:spPr>
            <a:xfrm>
              <a:off x="4256439" y="1110251"/>
              <a:ext cx="2985302" cy="5306581"/>
            </a:xfrm>
            <a:prstGeom prst="rect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F6C395-A975-31FA-EB99-60626E9D631B}"/>
              </a:ext>
            </a:extLst>
          </p:cNvPr>
          <p:cNvGrpSpPr/>
          <p:nvPr/>
        </p:nvGrpSpPr>
        <p:grpSpPr>
          <a:xfrm>
            <a:off x="7756320" y="1220474"/>
            <a:ext cx="2985302" cy="5306581"/>
            <a:chOff x="7721555" y="979918"/>
            <a:chExt cx="2985302" cy="530658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7F9B5AB-1DF3-1BA9-5978-5B784C34086E}"/>
                </a:ext>
              </a:extLst>
            </p:cNvPr>
            <p:cNvGrpSpPr/>
            <p:nvPr/>
          </p:nvGrpSpPr>
          <p:grpSpPr>
            <a:xfrm>
              <a:off x="7804303" y="1052370"/>
              <a:ext cx="2850726" cy="5145518"/>
              <a:chOff x="7804303" y="1052370"/>
              <a:chExt cx="2850726" cy="5145518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2ADAF27-B11F-874E-7245-E7DEC90091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14655" y="1052370"/>
                <a:ext cx="1828800" cy="3200400"/>
              </a:xfrm>
              <a:prstGeom prst="rect">
                <a:avLst/>
              </a:prstGeom>
              <a:solidFill>
                <a:srgbClr val="92D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CPU-PX</a:t>
                </a: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Discrete DTC </a:t>
                </a:r>
                <a:b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</a:b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not shown)</a:t>
                </a: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290EAA1-A6B9-AEF9-4265-420DCF1DA4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77589" y="4277648"/>
                <a:ext cx="2377440" cy="1920240"/>
              </a:xfrm>
              <a:prstGeom prst="rect">
                <a:avLst/>
              </a:prstGeom>
              <a:solidFill>
                <a:srgbClr val="C0000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GPU-PX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A4EC5E7-3CDE-06CA-9A66-90DBD308EDB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7347103" y="2832026"/>
                <a:ext cx="1874519" cy="960120"/>
              </a:xfrm>
              <a:prstGeom prst="rect">
                <a:avLst/>
              </a:prstGeom>
              <a:solidFill>
                <a:srgbClr val="00B0F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PCD-PX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43BF2423-5738-E197-AC8A-E90788BA5E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455044" y="4188107"/>
                <a:ext cx="548022" cy="303439"/>
              </a:xfrm>
              <a:prstGeom prst="rect">
                <a:avLst/>
              </a:prstGeom>
              <a:solidFill>
                <a:schemeClr val="tx1">
                  <a:alpha val="6705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Bridge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99DB875-A540-9729-395A-80A410212D86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8515040" y="3742633"/>
                <a:ext cx="548022" cy="303439"/>
              </a:xfrm>
              <a:prstGeom prst="rect">
                <a:avLst/>
              </a:prstGeom>
              <a:solidFill>
                <a:schemeClr val="tx1">
                  <a:alpha val="6705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Bridge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DAA698-6D11-E808-1D36-DB270C7311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58864" y="2577662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Emb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.</a:t>
                </a:r>
                <a:b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</a:b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64MB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2E6A42C-FDF0-54A6-5E19-9B82ED919B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42087" y="2579557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Emb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.</a:t>
                </a:r>
                <a:b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</a:b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64MB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EE50F5F-06FE-3D9B-230A-51750C56F1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61240" y="1132437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Emb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.</a:t>
                </a:r>
                <a:b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</a:b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64MB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F7248F3-3D70-E3E6-9598-9040A3B6AC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42087" y="1132437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Emb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.</a:t>
                </a:r>
                <a:b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</a:b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64MB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7F1E0A-0B13-024B-E767-2AB8AF8BFBD1}"/>
                </a:ext>
              </a:extLst>
            </p:cNvPr>
            <p:cNvSpPr/>
            <p:nvPr/>
          </p:nvSpPr>
          <p:spPr>
            <a:xfrm>
              <a:off x="7721555" y="979918"/>
              <a:ext cx="2985302" cy="5306581"/>
            </a:xfrm>
            <a:prstGeom prst="rect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D85326-5480-0CF5-6747-CBF42C523193}"/>
              </a:ext>
            </a:extLst>
          </p:cNvPr>
          <p:cNvCxnSpPr/>
          <p:nvPr/>
        </p:nvCxnSpPr>
        <p:spPr>
          <a:xfrm>
            <a:off x="1746460" y="1119349"/>
            <a:ext cx="1867437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1CAF3A-37F4-E3DB-8755-11FA9169E353}"/>
              </a:ext>
            </a:extLst>
          </p:cNvPr>
          <p:cNvSpPr txBox="1"/>
          <p:nvPr/>
        </p:nvSpPr>
        <p:spPr>
          <a:xfrm>
            <a:off x="2253110" y="919464"/>
            <a:ext cx="468077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10mm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D54A13-C557-CFE5-BDB4-088D5DAA5213}"/>
              </a:ext>
            </a:extLst>
          </p:cNvPr>
          <p:cNvCxnSpPr>
            <a:cxnSpLocks/>
          </p:cNvCxnSpPr>
          <p:nvPr/>
        </p:nvCxnSpPr>
        <p:spPr>
          <a:xfrm>
            <a:off x="3711697" y="1235607"/>
            <a:ext cx="0" cy="317985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BFBC63-A41C-A94E-B167-6FF86E94ECCC}"/>
              </a:ext>
            </a:extLst>
          </p:cNvPr>
          <p:cNvSpPr txBox="1"/>
          <p:nvPr/>
        </p:nvSpPr>
        <p:spPr>
          <a:xfrm rot="16200000">
            <a:off x="3512500" y="2086673"/>
            <a:ext cx="60433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17.5mm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7DAF7F-8AEC-BBF2-358C-D45C47683492}"/>
              </a:ext>
            </a:extLst>
          </p:cNvPr>
          <p:cNvCxnSpPr>
            <a:cxnSpLocks/>
          </p:cNvCxnSpPr>
          <p:nvPr/>
        </p:nvCxnSpPr>
        <p:spPr>
          <a:xfrm>
            <a:off x="3715554" y="4485827"/>
            <a:ext cx="0" cy="192349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DBE107-D648-ECB2-8754-39BFB05C8E71}"/>
              </a:ext>
            </a:extLst>
          </p:cNvPr>
          <p:cNvSpPr txBox="1"/>
          <p:nvPr/>
        </p:nvSpPr>
        <p:spPr>
          <a:xfrm rot="16200000">
            <a:off x="3514874" y="5630928"/>
            <a:ext cx="60433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10.5mm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99E0A8-EF05-D756-6865-3D9BECB86DDA}"/>
              </a:ext>
            </a:extLst>
          </p:cNvPr>
          <p:cNvCxnSpPr>
            <a:cxnSpLocks/>
          </p:cNvCxnSpPr>
          <p:nvPr/>
        </p:nvCxnSpPr>
        <p:spPr>
          <a:xfrm>
            <a:off x="725264" y="1134689"/>
            <a:ext cx="953038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9BCC89-7A84-B0ED-7A25-8E1DA69513D8}"/>
              </a:ext>
            </a:extLst>
          </p:cNvPr>
          <p:cNvSpPr txBox="1"/>
          <p:nvPr/>
        </p:nvSpPr>
        <p:spPr>
          <a:xfrm>
            <a:off x="899616" y="921319"/>
            <a:ext cx="60433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5.25mm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C28D65-668A-3862-1465-8B90D7830444}"/>
              </a:ext>
            </a:extLst>
          </p:cNvPr>
          <p:cNvCxnSpPr>
            <a:cxnSpLocks/>
          </p:cNvCxnSpPr>
          <p:nvPr/>
        </p:nvCxnSpPr>
        <p:spPr>
          <a:xfrm>
            <a:off x="3354367" y="1400692"/>
            <a:ext cx="0" cy="197284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F10E722-B8E9-CF62-EE45-50DD83D98815}"/>
              </a:ext>
            </a:extLst>
          </p:cNvPr>
          <p:cNvSpPr txBox="1"/>
          <p:nvPr/>
        </p:nvSpPr>
        <p:spPr>
          <a:xfrm rot="16200000">
            <a:off x="2992157" y="2706680"/>
            <a:ext cx="69570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9.84~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10.91mm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EE08FD-A2BE-EBAF-4C7C-DC09D43AC720}"/>
              </a:ext>
            </a:extLst>
          </p:cNvPr>
          <p:cNvCxnSpPr>
            <a:cxnSpLocks/>
          </p:cNvCxnSpPr>
          <p:nvPr/>
        </p:nvCxnSpPr>
        <p:spPr>
          <a:xfrm flipV="1">
            <a:off x="5359765" y="1633916"/>
            <a:ext cx="886968" cy="3143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ED6C07-CEC5-9B4B-474F-EE750D5DD427}"/>
              </a:ext>
            </a:extLst>
          </p:cNvPr>
          <p:cNvSpPr txBox="1"/>
          <p:nvPr/>
        </p:nvSpPr>
        <p:spPr>
          <a:xfrm>
            <a:off x="5389000" y="1419327"/>
            <a:ext cx="60433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4.87mm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636792-8BE8-72FF-BA72-EA925E1918ED}"/>
              </a:ext>
            </a:extLst>
          </p:cNvPr>
          <p:cNvSpPr txBox="1"/>
          <p:nvPr/>
        </p:nvSpPr>
        <p:spPr>
          <a:xfrm rot="16200000">
            <a:off x="10199514" y="3310040"/>
            <a:ext cx="60433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5.46mm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BB8E4C-F6F1-98E2-4E57-4B4FEB22CAA8}"/>
              </a:ext>
            </a:extLst>
          </p:cNvPr>
          <p:cNvCxnSpPr>
            <a:cxnSpLocks/>
          </p:cNvCxnSpPr>
          <p:nvPr/>
        </p:nvCxnSpPr>
        <p:spPr>
          <a:xfrm>
            <a:off x="10598289" y="2798554"/>
            <a:ext cx="0" cy="1017921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B82D46-65C5-7017-263D-B628BD5D3EAE}"/>
              </a:ext>
            </a:extLst>
          </p:cNvPr>
          <p:cNvCxnSpPr>
            <a:cxnSpLocks/>
          </p:cNvCxnSpPr>
          <p:nvPr/>
        </p:nvCxnSpPr>
        <p:spPr>
          <a:xfrm>
            <a:off x="1786227" y="1573992"/>
            <a:ext cx="1783080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6368093-5715-6414-CA15-929DC22BB9EE}"/>
              </a:ext>
            </a:extLst>
          </p:cNvPr>
          <p:cNvSpPr txBox="1"/>
          <p:nvPr/>
        </p:nvSpPr>
        <p:spPr>
          <a:xfrm>
            <a:off x="2037058" y="1375043"/>
            <a:ext cx="60433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9.75mm</a:t>
            </a:r>
          </a:p>
        </p:txBody>
      </p:sp>
    </p:spTree>
    <p:extLst>
      <p:ext uri="{BB962C8B-B14F-4D97-AF65-F5344CB8AC3E}">
        <p14:creationId xmlns:p14="http://schemas.microsoft.com/office/powerpoint/2010/main" val="8163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DE97C5-5869-03F1-A4B7-B6580073D974}"/>
              </a:ext>
            </a:extLst>
          </p:cNvPr>
          <p:cNvGrpSpPr/>
          <p:nvPr/>
        </p:nvGrpSpPr>
        <p:grpSpPr>
          <a:xfrm rot="16200000">
            <a:off x="1587188" y="337410"/>
            <a:ext cx="2985302" cy="5306581"/>
            <a:chOff x="7721555" y="979918"/>
            <a:chExt cx="2985302" cy="53065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3AA52A-0DFD-0103-8F91-A60F8F647880}"/>
                </a:ext>
              </a:extLst>
            </p:cNvPr>
            <p:cNvGrpSpPr/>
            <p:nvPr/>
          </p:nvGrpSpPr>
          <p:grpSpPr>
            <a:xfrm>
              <a:off x="7804303" y="1056289"/>
              <a:ext cx="2850726" cy="5141599"/>
              <a:chOff x="7804303" y="1056289"/>
              <a:chExt cx="2850726" cy="514159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28B569-953E-9D5F-C0D6-5C0DA4199B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12483" y="1056289"/>
                <a:ext cx="1828800" cy="3200400"/>
              </a:xfrm>
              <a:prstGeom prst="rect">
                <a:avLst/>
              </a:prstGeom>
              <a:solidFill>
                <a:srgbClr val="92D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rtlCol="0" anchor="ctr"/>
              <a:lstStyle/>
              <a:p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Discrete 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CPU-PX                            DTC 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   not 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shown)</a:t>
                </a:r>
              </a:p>
              <a:p>
                <a:pPr algn="ctr"/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B4C9CF-43CD-3809-409A-1CA345EA6B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77589" y="4277648"/>
                <a:ext cx="2377440" cy="1920240"/>
              </a:xfrm>
              <a:prstGeom prst="rect">
                <a:avLst/>
              </a:prstGeom>
              <a:solidFill>
                <a:srgbClr val="C0000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7E1E5E-59B9-F9F0-8A53-85FE52F2437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7347103" y="2832026"/>
                <a:ext cx="1874519" cy="960120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PCD-PX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(HBI DTC 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 shown)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485111-828C-1BBB-A605-BDC904E370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455044" y="4188107"/>
                <a:ext cx="548022" cy="303439"/>
              </a:xfrm>
              <a:prstGeom prst="rect">
                <a:avLst/>
              </a:prstGeom>
              <a:solidFill>
                <a:schemeClr val="tx1">
                  <a:alpha val="6705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Bridge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D596EC-66DC-0EE7-E406-75EF63EAA2EC}"/>
                  </a:ext>
                </a:extLst>
              </p:cNvPr>
              <p:cNvSpPr>
                <a:spLocks/>
              </p:cNvSpPr>
              <p:nvPr/>
            </p:nvSpPr>
            <p:spPr>
              <a:xfrm rot="16200000" flipV="1">
                <a:off x="8515040" y="3742634"/>
                <a:ext cx="548022" cy="303439"/>
              </a:xfrm>
              <a:prstGeom prst="rect">
                <a:avLst/>
              </a:prstGeom>
              <a:solidFill>
                <a:schemeClr val="tx1">
                  <a:alpha val="6705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Bridge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D334F76-B15F-2828-C521-9CF764BA5F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58864" y="2577662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Emb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64MB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C041D7-72F7-5813-2E06-15B71B8D1E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42087" y="2579557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Emb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64MB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6283AE7-C3C4-D64E-1DEB-B53EFD940D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61240" y="1132437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Emb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64MB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4BFC92-323F-1472-F1CF-FF586FD17A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42087" y="1132437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Emb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64MB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F290D4-826C-213C-23EB-64A4F0FA081C}"/>
                </a:ext>
              </a:extLst>
            </p:cNvPr>
            <p:cNvSpPr/>
            <p:nvPr/>
          </p:nvSpPr>
          <p:spPr>
            <a:xfrm>
              <a:off x="7721555" y="979918"/>
              <a:ext cx="2985302" cy="5306581"/>
            </a:xfrm>
            <a:prstGeom prst="rect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A9ABD8-FB99-1127-B34B-B8C0BDFF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42" y="208245"/>
            <a:ext cx="6131072" cy="952499"/>
          </a:xfrm>
        </p:spPr>
        <p:txBody>
          <a:bodyPr/>
          <a:lstStyle/>
          <a:p>
            <a:r>
              <a:rPr lang="en-US" sz="3200"/>
              <a:t>2.3D BT</a:t>
            </a:r>
            <a:r>
              <a:rPr lang="en-US" sz="3200" baseline="30000"/>
              <a:t>2</a:t>
            </a:r>
            <a:r>
              <a:rPr lang="en-US" sz="3200"/>
              <a:t> Chip-Last Mockup Flow </a:t>
            </a:r>
            <a:br>
              <a:rPr lang="en-US" sz="3200"/>
            </a:br>
            <a:r>
              <a:rPr lang="en-US" sz="3200"/>
              <a:t>(SPIL/FO-3D, TSMC/InFO-3D)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E85889-9751-D8F6-6744-F2154714F865}"/>
              </a:ext>
            </a:extLst>
          </p:cNvPr>
          <p:cNvCxnSpPr>
            <a:cxnSpLocks/>
          </p:cNvCxnSpPr>
          <p:nvPr/>
        </p:nvCxnSpPr>
        <p:spPr>
          <a:xfrm>
            <a:off x="365760" y="2300459"/>
            <a:ext cx="539496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5BE863-6E4C-FC6D-2C7A-56A4819E7B66}"/>
              </a:ext>
            </a:extLst>
          </p:cNvPr>
          <p:cNvSpPr txBox="1"/>
          <p:nvPr/>
        </p:nvSpPr>
        <p:spPr>
          <a:xfrm>
            <a:off x="141243" y="2157659"/>
            <a:ext cx="28886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B47ABD81-B8FD-3328-FBFC-E66960934517}"/>
              </a:ext>
            </a:extLst>
          </p:cNvPr>
          <p:cNvSpPr txBox="1"/>
          <p:nvPr/>
        </p:nvSpPr>
        <p:spPr>
          <a:xfrm>
            <a:off x="5724886" y="2157659"/>
            <a:ext cx="33374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</a:p>
        </p:txBody>
      </p:sp>
      <p:sp>
        <p:nvSpPr>
          <p:cNvPr id="773" name="Oval 772">
            <a:extLst>
              <a:ext uri="{FF2B5EF4-FFF2-40B4-BE49-F238E27FC236}">
                <a16:creationId xmlns:a16="http://schemas.microsoft.com/office/drawing/2014/main" id="{F1B2799B-4F69-4E62-AA25-7A368792334B}"/>
              </a:ext>
            </a:extLst>
          </p:cNvPr>
          <p:cNvSpPr>
            <a:spLocks noChangeAspect="1"/>
          </p:cNvSpPr>
          <p:nvPr/>
        </p:nvSpPr>
        <p:spPr>
          <a:xfrm>
            <a:off x="669784" y="1917285"/>
            <a:ext cx="201545" cy="2015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774" name="Oval 773">
            <a:extLst>
              <a:ext uri="{FF2B5EF4-FFF2-40B4-BE49-F238E27FC236}">
                <a16:creationId xmlns:a16="http://schemas.microsoft.com/office/drawing/2014/main" id="{BD9A41ED-99FF-1D13-D3D7-BF4FC43BDAAB}"/>
              </a:ext>
            </a:extLst>
          </p:cNvPr>
          <p:cNvSpPr>
            <a:spLocks noChangeAspect="1"/>
          </p:cNvSpPr>
          <p:nvPr/>
        </p:nvSpPr>
        <p:spPr>
          <a:xfrm rot="16200000">
            <a:off x="3687280" y="2773331"/>
            <a:ext cx="201545" cy="2015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3</a:t>
            </a:r>
          </a:p>
        </p:txBody>
      </p:sp>
      <p:sp>
        <p:nvSpPr>
          <p:cNvPr id="775" name="Oval 774">
            <a:extLst>
              <a:ext uri="{FF2B5EF4-FFF2-40B4-BE49-F238E27FC236}">
                <a16:creationId xmlns:a16="http://schemas.microsoft.com/office/drawing/2014/main" id="{E083551C-922D-ED6F-6D2A-37C1CF929BC3}"/>
              </a:ext>
            </a:extLst>
          </p:cNvPr>
          <p:cNvSpPr>
            <a:spLocks noChangeAspect="1"/>
          </p:cNvSpPr>
          <p:nvPr/>
        </p:nvSpPr>
        <p:spPr>
          <a:xfrm>
            <a:off x="2843383" y="3366031"/>
            <a:ext cx="201545" cy="2015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3</a:t>
            </a:r>
          </a:p>
        </p:txBody>
      </p:sp>
      <p:sp>
        <p:nvSpPr>
          <p:cNvPr id="789" name="Oval 788">
            <a:extLst>
              <a:ext uri="{FF2B5EF4-FFF2-40B4-BE49-F238E27FC236}">
                <a16:creationId xmlns:a16="http://schemas.microsoft.com/office/drawing/2014/main" id="{9C1E9BC0-FB1F-D6CA-C893-AE8F9F888961}"/>
              </a:ext>
            </a:extLst>
          </p:cNvPr>
          <p:cNvSpPr>
            <a:spLocks noChangeAspect="1"/>
          </p:cNvSpPr>
          <p:nvPr/>
        </p:nvSpPr>
        <p:spPr>
          <a:xfrm>
            <a:off x="1678244" y="2505339"/>
            <a:ext cx="201545" cy="2015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4</a:t>
            </a:r>
          </a:p>
        </p:txBody>
      </p:sp>
      <p:sp>
        <p:nvSpPr>
          <p:cNvPr id="790" name="Oval 789">
            <a:extLst>
              <a:ext uri="{FF2B5EF4-FFF2-40B4-BE49-F238E27FC236}">
                <a16:creationId xmlns:a16="http://schemas.microsoft.com/office/drawing/2014/main" id="{E9FBC1BA-E818-2129-A658-4F1E2CE6D559}"/>
              </a:ext>
            </a:extLst>
          </p:cNvPr>
          <p:cNvSpPr>
            <a:spLocks noChangeAspect="1"/>
          </p:cNvSpPr>
          <p:nvPr/>
        </p:nvSpPr>
        <p:spPr>
          <a:xfrm>
            <a:off x="4572751" y="3054115"/>
            <a:ext cx="201545" cy="2015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5</a:t>
            </a:r>
          </a:p>
        </p:txBody>
      </p:sp>
      <p:sp>
        <p:nvSpPr>
          <p:cNvPr id="791" name="Oval 790">
            <a:extLst>
              <a:ext uri="{FF2B5EF4-FFF2-40B4-BE49-F238E27FC236}">
                <a16:creationId xmlns:a16="http://schemas.microsoft.com/office/drawing/2014/main" id="{8875DD9F-235D-1643-8CA4-C026191BBE80}"/>
              </a:ext>
            </a:extLst>
          </p:cNvPr>
          <p:cNvSpPr>
            <a:spLocks noChangeAspect="1"/>
          </p:cNvSpPr>
          <p:nvPr/>
        </p:nvSpPr>
        <p:spPr>
          <a:xfrm>
            <a:off x="2258277" y="3530170"/>
            <a:ext cx="201545" cy="2015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C2E4825-0B1C-B31E-D05B-153CCBE94423}"/>
              </a:ext>
            </a:extLst>
          </p:cNvPr>
          <p:cNvSpPr>
            <a:spLocks noChangeAspect="1"/>
          </p:cNvSpPr>
          <p:nvPr/>
        </p:nvSpPr>
        <p:spPr>
          <a:xfrm>
            <a:off x="659962" y="2801442"/>
            <a:ext cx="201545" cy="2015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9559B42-02FD-38E0-F0CC-0CAD8113E954}"/>
              </a:ext>
            </a:extLst>
          </p:cNvPr>
          <p:cNvSpPr>
            <a:spLocks noChangeAspect="1"/>
          </p:cNvSpPr>
          <p:nvPr/>
        </p:nvSpPr>
        <p:spPr>
          <a:xfrm>
            <a:off x="2113747" y="1900484"/>
            <a:ext cx="201545" cy="2015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98A65DF-DC4F-8E95-1D59-076C8676E662}"/>
              </a:ext>
            </a:extLst>
          </p:cNvPr>
          <p:cNvSpPr>
            <a:spLocks noChangeAspect="1"/>
          </p:cNvSpPr>
          <p:nvPr/>
        </p:nvSpPr>
        <p:spPr>
          <a:xfrm>
            <a:off x="2109314" y="2806815"/>
            <a:ext cx="201545" cy="2015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678" name="Oval 677">
            <a:extLst>
              <a:ext uri="{FF2B5EF4-FFF2-40B4-BE49-F238E27FC236}">
                <a16:creationId xmlns:a16="http://schemas.microsoft.com/office/drawing/2014/main" id="{B3B105D7-819C-5592-5482-53D96D6CC0A7}"/>
              </a:ext>
            </a:extLst>
          </p:cNvPr>
          <p:cNvSpPr>
            <a:spLocks noChangeAspect="1"/>
          </p:cNvSpPr>
          <p:nvPr/>
        </p:nvSpPr>
        <p:spPr>
          <a:xfrm>
            <a:off x="3173545" y="1900484"/>
            <a:ext cx="201168" cy="201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id="{F13F0427-5C80-B2B4-4CD0-0357FB434C75}"/>
              </a:ext>
            </a:extLst>
          </p:cNvPr>
          <p:cNvSpPr>
            <a:spLocks noChangeAspect="1"/>
          </p:cNvSpPr>
          <p:nvPr/>
        </p:nvSpPr>
        <p:spPr>
          <a:xfrm>
            <a:off x="1674323" y="1917018"/>
            <a:ext cx="201168" cy="201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680" name="Oval 679">
            <a:extLst>
              <a:ext uri="{FF2B5EF4-FFF2-40B4-BE49-F238E27FC236}">
                <a16:creationId xmlns:a16="http://schemas.microsoft.com/office/drawing/2014/main" id="{F24A35FE-DCC0-9057-06C8-15E9B2F60814}"/>
              </a:ext>
            </a:extLst>
          </p:cNvPr>
          <p:cNvSpPr>
            <a:spLocks noChangeAspect="1"/>
          </p:cNvSpPr>
          <p:nvPr/>
        </p:nvSpPr>
        <p:spPr>
          <a:xfrm>
            <a:off x="2146327" y="4019447"/>
            <a:ext cx="201168" cy="201168"/>
          </a:xfrm>
          <a:prstGeom prst="ellipse">
            <a:avLst/>
          </a:prstGeom>
          <a:solidFill>
            <a:srgbClr val="FC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7</a:t>
            </a:r>
          </a:p>
        </p:txBody>
      </p: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C899AC02-045E-64E3-F2F5-62722CF0D197}"/>
              </a:ext>
            </a:extLst>
          </p:cNvPr>
          <p:cNvGrpSpPr/>
          <p:nvPr/>
        </p:nvGrpSpPr>
        <p:grpSpPr>
          <a:xfrm>
            <a:off x="6072267" y="851769"/>
            <a:ext cx="5572618" cy="5514919"/>
            <a:chOff x="6354654" y="582829"/>
            <a:chExt cx="5572618" cy="5514919"/>
          </a:xfrm>
        </p:grpSpPr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E1F4F04E-995B-76D0-4D51-F0C39DD9F5EF}"/>
                </a:ext>
              </a:extLst>
            </p:cNvPr>
            <p:cNvGrpSpPr/>
            <p:nvPr/>
          </p:nvGrpSpPr>
          <p:grpSpPr>
            <a:xfrm>
              <a:off x="6981938" y="4346062"/>
              <a:ext cx="852653" cy="837542"/>
              <a:chOff x="5783692" y="1466206"/>
              <a:chExt cx="852653" cy="837542"/>
            </a:xfrm>
          </p:grpSpPr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3FF87049-CF41-2577-97D0-7A1F099EAF65}"/>
                  </a:ext>
                </a:extLst>
              </p:cNvPr>
              <p:cNvSpPr/>
              <p:nvPr/>
            </p:nvSpPr>
            <p:spPr>
              <a:xfrm>
                <a:off x="5783692" y="1466206"/>
                <a:ext cx="850392" cy="35661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 PCD</a:t>
                </a:r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7B25CDB4-6576-6C7F-4E10-8FFAAB56558A}"/>
                  </a:ext>
                </a:extLst>
              </p:cNvPr>
              <p:cNvSpPr/>
              <p:nvPr/>
            </p:nvSpPr>
            <p:spPr>
              <a:xfrm>
                <a:off x="5787770" y="1922212"/>
                <a:ext cx="848575" cy="381536"/>
              </a:xfrm>
              <a:prstGeom prst="rect">
                <a:avLst/>
              </a:prstGeom>
              <a:solidFill>
                <a:srgbClr val="FC6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46AD4576-4935-7A9E-14D9-F7B1FAB7DC27}"/>
                </a:ext>
              </a:extLst>
            </p:cNvPr>
            <p:cNvGrpSpPr/>
            <p:nvPr/>
          </p:nvGrpSpPr>
          <p:grpSpPr>
            <a:xfrm>
              <a:off x="8157706" y="4493934"/>
              <a:ext cx="851570" cy="550678"/>
              <a:chOff x="8190886" y="1383620"/>
              <a:chExt cx="1411595" cy="550678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01CDB9EB-87CA-6FE8-7B0B-F15E7ED20269}"/>
                  </a:ext>
                </a:extLst>
              </p:cNvPr>
              <p:cNvSpPr/>
              <p:nvPr/>
            </p:nvSpPr>
            <p:spPr>
              <a:xfrm>
                <a:off x="8203449" y="1383620"/>
                <a:ext cx="1399032" cy="35661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PCD</a:t>
                </a:r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9F167667-917D-68B5-E49E-611893557FE7}"/>
                  </a:ext>
                </a:extLst>
              </p:cNvPr>
              <p:cNvSpPr/>
              <p:nvPr/>
            </p:nvSpPr>
            <p:spPr>
              <a:xfrm>
                <a:off x="8190886" y="1787994"/>
                <a:ext cx="1399032" cy="146304"/>
              </a:xfrm>
              <a:prstGeom prst="rect">
                <a:avLst/>
              </a:prstGeom>
              <a:solidFill>
                <a:srgbClr val="FC6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20844564-E238-0C76-F367-C8292F370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0886" y="1751418"/>
                <a:ext cx="1399032" cy="0"/>
              </a:xfrm>
              <a:prstGeom prst="line">
                <a:avLst/>
              </a:prstGeom>
              <a:ln w="317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540A7AAD-4B80-94EB-321A-898D47082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3449" y="1781257"/>
                <a:ext cx="1399032" cy="0"/>
              </a:xfrm>
              <a:prstGeom prst="line">
                <a:avLst/>
              </a:prstGeom>
              <a:ln w="317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3" name="Elbow Connector 722">
              <a:extLst>
                <a:ext uri="{FF2B5EF4-FFF2-40B4-BE49-F238E27FC236}">
                  <a16:creationId xmlns:a16="http://schemas.microsoft.com/office/drawing/2014/main" id="{0F1362B1-0B28-45B5-7982-EA446C4A10D8}"/>
                </a:ext>
              </a:extLst>
            </p:cNvPr>
            <p:cNvCxnSpPr>
              <a:cxnSpLocks/>
              <a:stCxn id="716" idx="3"/>
            </p:cNvCxnSpPr>
            <p:nvPr/>
          </p:nvCxnSpPr>
          <p:spPr>
            <a:xfrm>
              <a:off x="7832330" y="4524370"/>
              <a:ext cx="328370" cy="277698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Elbow Connector 723">
              <a:extLst>
                <a:ext uri="{FF2B5EF4-FFF2-40B4-BE49-F238E27FC236}">
                  <a16:creationId xmlns:a16="http://schemas.microsoft.com/office/drawing/2014/main" id="{979EA805-DB9D-D304-7586-873FF357C933}"/>
                </a:ext>
              </a:extLst>
            </p:cNvPr>
            <p:cNvCxnSpPr>
              <a:cxnSpLocks/>
              <a:stCxn id="717" idx="3"/>
            </p:cNvCxnSpPr>
            <p:nvPr/>
          </p:nvCxnSpPr>
          <p:spPr>
            <a:xfrm flipV="1">
              <a:off x="7834591" y="4804891"/>
              <a:ext cx="343222" cy="18794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76CDF076-128C-FC07-C429-2827FCF46C76}"/>
                </a:ext>
              </a:extLst>
            </p:cNvPr>
            <p:cNvSpPr/>
            <p:nvPr/>
          </p:nvSpPr>
          <p:spPr>
            <a:xfrm>
              <a:off x="6986016" y="3667613"/>
              <a:ext cx="852795" cy="3594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4F5E034C-7E2E-379D-2C0C-64B136C44197}"/>
                </a:ext>
              </a:extLst>
            </p:cNvPr>
            <p:cNvSpPr/>
            <p:nvPr/>
          </p:nvSpPr>
          <p:spPr>
            <a:xfrm>
              <a:off x="6571370" y="2188555"/>
              <a:ext cx="852795" cy="4308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Carrier Prep</a:t>
              </a:r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AF68BC4E-8788-E0E2-08E7-AA0F330A132C}"/>
                </a:ext>
              </a:extLst>
            </p:cNvPr>
            <p:cNvSpPr/>
            <p:nvPr/>
          </p:nvSpPr>
          <p:spPr>
            <a:xfrm>
              <a:off x="10467339" y="4760035"/>
              <a:ext cx="1458061" cy="427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Top Die  Attachment</a:t>
              </a:r>
            </a:p>
          </p:txBody>
        </p:sp>
        <p:cxnSp>
          <p:nvCxnSpPr>
            <p:cNvPr id="728" name="Elbow Connector 727">
              <a:extLst>
                <a:ext uri="{FF2B5EF4-FFF2-40B4-BE49-F238E27FC236}">
                  <a16:creationId xmlns:a16="http://schemas.microsoft.com/office/drawing/2014/main" id="{9855617E-AE7A-6B64-8702-DB185AE9007E}"/>
                </a:ext>
              </a:extLst>
            </p:cNvPr>
            <p:cNvCxnSpPr>
              <a:cxnSpLocks/>
              <a:stCxn id="719" idx="3"/>
              <a:endCxn id="727" idx="1"/>
            </p:cNvCxnSpPr>
            <p:nvPr/>
          </p:nvCxnSpPr>
          <p:spPr>
            <a:xfrm>
              <a:off x="9009276" y="4672242"/>
              <a:ext cx="1458063" cy="30173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Elbow Connector 728">
              <a:extLst>
                <a:ext uri="{FF2B5EF4-FFF2-40B4-BE49-F238E27FC236}">
                  <a16:creationId xmlns:a16="http://schemas.microsoft.com/office/drawing/2014/main" id="{F9976392-1B40-1191-80E5-B3064B608E55}"/>
                </a:ext>
              </a:extLst>
            </p:cNvPr>
            <p:cNvCxnSpPr>
              <a:cxnSpLocks/>
              <a:stCxn id="725" idx="3"/>
              <a:endCxn id="727" idx="1"/>
            </p:cNvCxnSpPr>
            <p:nvPr/>
          </p:nvCxnSpPr>
          <p:spPr>
            <a:xfrm>
              <a:off x="7838811" y="3847347"/>
              <a:ext cx="2628528" cy="1126628"/>
            </a:xfrm>
            <a:prstGeom prst="bentConnector3">
              <a:avLst>
                <a:gd name="adj1" fmla="val 7208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Arrow Connector 729">
              <a:extLst>
                <a:ext uri="{FF2B5EF4-FFF2-40B4-BE49-F238E27FC236}">
                  <a16:creationId xmlns:a16="http://schemas.microsoft.com/office/drawing/2014/main" id="{02AE74D0-75C3-06A2-001F-26FB30638298}"/>
                </a:ext>
              </a:extLst>
            </p:cNvPr>
            <p:cNvCxnSpPr>
              <a:cxnSpLocks/>
              <a:stCxn id="726" idx="3"/>
              <a:endCxn id="738" idx="1"/>
            </p:cNvCxnSpPr>
            <p:nvPr/>
          </p:nvCxnSpPr>
          <p:spPr>
            <a:xfrm flipV="1">
              <a:off x="7424165" y="2397932"/>
              <a:ext cx="437186" cy="60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987E8216-26FD-1031-CD86-942848241494}"/>
                </a:ext>
              </a:extLst>
            </p:cNvPr>
            <p:cNvSpPr/>
            <p:nvPr/>
          </p:nvSpPr>
          <p:spPr>
            <a:xfrm>
              <a:off x="9587579" y="2187593"/>
              <a:ext cx="1226014" cy="4206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Chiplets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Attachment</a:t>
              </a:r>
            </a:p>
          </p:txBody>
        </p:sp>
        <p:cxnSp>
          <p:nvCxnSpPr>
            <p:cNvPr id="732" name="Straight Arrow Connector 731">
              <a:extLst>
                <a:ext uri="{FF2B5EF4-FFF2-40B4-BE49-F238E27FC236}">
                  <a16:creationId xmlns:a16="http://schemas.microsoft.com/office/drawing/2014/main" id="{7F2140A4-C512-8FEE-F87A-1DFF1F70AE66}"/>
                </a:ext>
              </a:extLst>
            </p:cNvPr>
            <p:cNvCxnSpPr>
              <a:cxnSpLocks/>
              <a:stCxn id="738" idx="3"/>
              <a:endCxn id="731" idx="1"/>
            </p:cNvCxnSpPr>
            <p:nvPr/>
          </p:nvCxnSpPr>
          <p:spPr>
            <a:xfrm flipV="1">
              <a:off x="9249159" y="2397931"/>
              <a:ext cx="33842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26DEE506-6988-6F8D-9ECA-5DD27D3C97DE}"/>
                </a:ext>
              </a:extLst>
            </p:cNvPr>
            <p:cNvSpPr/>
            <p:nvPr/>
          </p:nvSpPr>
          <p:spPr>
            <a:xfrm>
              <a:off x="9059488" y="1114791"/>
              <a:ext cx="710815" cy="36274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SRAM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E2F2617F-887F-B154-0DAA-E6873601B1F6}"/>
                </a:ext>
              </a:extLst>
            </p:cNvPr>
            <p:cNvSpPr/>
            <p:nvPr/>
          </p:nvSpPr>
          <p:spPr>
            <a:xfrm>
              <a:off x="9033221" y="1656430"/>
              <a:ext cx="736258" cy="3627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cxnSp>
          <p:nvCxnSpPr>
            <p:cNvPr id="735" name="Elbow Connector 734">
              <a:extLst>
                <a:ext uri="{FF2B5EF4-FFF2-40B4-BE49-F238E27FC236}">
                  <a16:creationId xmlns:a16="http://schemas.microsoft.com/office/drawing/2014/main" id="{086F3382-4C46-4D9A-DF92-ABCCA8E18405}"/>
                </a:ext>
              </a:extLst>
            </p:cNvPr>
            <p:cNvCxnSpPr>
              <a:cxnSpLocks/>
              <a:stCxn id="733" idx="3"/>
              <a:endCxn id="731" idx="0"/>
            </p:cNvCxnSpPr>
            <p:nvPr/>
          </p:nvCxnSpPr>
          <p:spPr>
            <a:xfrm>
              <a:off x="9770303" y="1296162"/>
              <a:ext cx="430283" cy="89143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Elbow Connector 735">
              <a:extLst>
                <a:ext uri="{FF2B5EF4-FFF2-40B4-BE49-F238E27FC236}">
                  <a16:creationId xmlns:a16="http://schemas.microsoft.com/office/drawing/2014/main" id="{9AB98367-0080-40A6-9301-63BC246E5D4A}"/>
                </a:ext>
              </a:extLst>
            </p:cNvPr>
            <p:cNvCxnSpPr>
              <a:cxnSpLocks/>
              <a:stCxn id="734" idx="3"/>
              <a:endCxn id="731" idx="0"/>
            </p:cNvCxnSpPr>
            <p:nvPr/>
          </p:nvCxnSpPr>
          <p:spPr>
            <a:xfrm>
              <a:off x="9769479" y="1837801"/>
              <a:ext cx="431107" cy="34979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83DE7C72-6B6C-D9A6-6D5D-9BAAC17E463F}"/>
                </a:ext>
              </a:extLst>
            </p:cNvPr>
            <p:cNvSpPr/>
            <p:nvPr/>
          </p:nvSpPr>
          <p:spPr>
            <a:xfrm>
              <a:off x="11074477" y="2191562"/>
              <a:ext cx="852795" cy="427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Mold, RDL</a:t>
              </a:r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97D13A3F-74DA-CAFD-4C18-A0C6E9375D51}"/>
                </a:ext>
              </a:extLst>
            </p:cNvPr>
            <p:cNvSpPr/>
            <p:nvPr/>
          </p:nvSpPr>
          <p:spPr>
            <a:xfrm>
              <a:off x="7861351" y="2187594"/>
              <a:ext cx="1387808" cy="4206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RDL, Cu Pillar</a:t>
              </a:r>
            </a:p>
          </p:txBody>
        </p:sp>
        <p:cxnSp>
          <p:nvCxnSpPr>
            <p:cNvPr id="739" name="Elbow Connector 738">
              <a:extLst>
                <a:ext uri="{FF2B5EF4-FFF2-40B4-BE49-F238E27FC236}">
                  <a16:creationId xmlns:a16="http://schemas.microsoft.com/office/drawing/2014/main" id="{108E1F5F-3617-1248-2463-0841DCB6569D}"/>
                </a:ext>
              </a:extLst>
            </p:cNvPr>
            <p:cNvCxnSpPr>
              <a:cxnSpLocks/>
              <a:stCxn id="747" idx="1"/>
              <a:endCxn id="727" idx="0"/>
            </p:cNvCxnSpPr>
            <p:nvPr/>
          </p:nvCxnSpPr>
          <p:spPr>
            <a:xfrm rot="10800000" flipH="1" flipV="1">
              <a:off x="10467340" y="3544251"/>
              <a:ext cx="729030" cy="1215784"/>
            </a:xfrm>
            <a:prstGeom prst="bentConnector4">
              <a:avLst>
                <a:gd name="adj1" fmla="val -31357"/>
                <a:gd name="adj2" fmla="val 5879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0970DD3A-BDCD-7800-C34B-0B6DE52DB2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54654" y="5256771"/>
              <a:ext cx="823593" cy="82359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C4</a:t>
              </a:r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561C0B73-1470-EE3E-8D93-52B235FF9C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51103" y="590717"/>
              <a:ext cx="365760" cy="3657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15A3056E-72B6-E53D-546E-09163DCE3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2825" y="4380182"/>
              <a:ext cx="365760" cy="3657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1AE61610-50FA-E4CB-2226-247DBF2A8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714" y="3667613"/>
              <a:ext cx="365760" cy="3657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1E4FED8A-9C11-6FCF-F5BE-561A9DF2E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52509" y="1122954"/>
              <a:ext cx="365760" cy="3657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7D708613-3E71-A425-634E-8ADF62057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51103" y="1657226"/>
              <a:ext cx="365760" cy="3657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746" name="Elbow Connector 745">
              <a:extLst>
                <a:ext uri="{FF2B5EF4-FFF2-40B4-BE49-F238E27FC236}">
                  <a16:creationId xmlns:a16="http://schemas.microsoft.com/office/drawing/2014/main" id="{E115D0C4-BD04-D0E3-12A1-AA96CA2D1CD8}"/>
                </a:ext>
              </a:extLst>
            </p:cNvPr>
            <p:cNvCxnSpPr>
              <a:cxnSpLocks/>
              <a:stCxn id="727" idx="2"/>
              <a:endCxn id="753" idx="3"/>
            </p:cNvCxnSpPr>
            <p:nvPr/>
          </p:nvCxnSpPr>
          <p:spPr>
            <a:xfrm rot="5400000">
              <a:off x="10484765" y="4958860"/>
              <a:ext cx="482550" cy="94066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90AAFC9D-F156-29CF-E4C3-979A7A55A04E}"/>
                </a:ext>
              </a:extLst>
            </p:cNvPr>
            <p:cNvSpPr/>
            <p:nvPr/>
          </p:nvSpPr>
          <p:spPr>
            <a:xfrm>
              <a:off x="10467340" y="3330311"/>
              <a:ext cx="1458062" cy="427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Micro Bumping</a:t>
              </a:r>
            </a:p>
          </p:txBody>
        </p:sp>
        <p:cxnSp>
          <p:nvCxnSpPr>
            <p:cNvPr id="748" name="Straight Arrow Connector 747">
              <a:extLst>
                <a:ext uri="{FF2B5EF4-FFF2-40B4-BE49-F238E27FC236}">
                  <a16:creationId xmlns:a16="http://schemas.microsoft.com/office/drawing/2014/main" id="{EE042BB3-BCDD-B1B5-28C1-74CAB13BC056}"/>
                </a:ext>
              </a:extLst>
            </p:cNvPr>
            <p:cNvCxnSpPr>
              <a:cxnSpLocks/>
              <a:stCxn id="731" idx="3"/>
              <a:endCxn id="737" idx="1"/>
            </p:cNvCxnSpPr>
            <p:nvPr/>
          </p:nvCxnSpPr>
          <p:spPr>
            <a:xfrm>
              <a:off x="10813593" y="2397931"/>
              <a:ext cx="260884" cy="7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9" name="Elbow Connector 748">
              <a:extLst>
                <a:ext uri="{FF2B5EF4-FFF2-40B4-BE49-F238E27FC236}">
                  <a16:creationId xmlns:a16="http://schemas.microsoft.com/office/drawing/2014/main" id="{4657253E-AA1B-54C2-630D-85A4698783B4}"/>
                </a:ext>
              </a:extLst>
            </p:cNvPr>
            <p:cNvCxnSpPr>
              <a:cxnSpLocks/>
              <a:stCxn id="737" idx="3"/>
              <a:endCxn id="747" idx="3"/>
            </p:cNvCxnSpPr>
            <p:nvPr/>
          </p:nvCxnSpPr>
          <p:spPr>
            <a:xfrm flipH="1">
              <a:off x="11925402" y="2405502"/>
              <a:ext cx="1870" cy="1138749"/>
            </a:xfrm>
            <a:prstGeom prst="bentConnector3">
              <a:avLst>
                <a:gd name="adj1" fmla="val -1222459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09FBE6B4-31E3-B5E3-B8C9-8459D925DDBB}"/>
                </a:ext>
              </a:extLst>
            </p:cNvPr>
            <p:cNvSpPr txBox="1"/>
            <p:nvPr/>
          </p:nvSpPr>
          <p:spPr>
            <a:xfrm>
              <a:off x="7794867" y="4094896"/>
              <a:ext cx="453650" cy="3877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 9 µm </a:t>
              </a:r>
              <a:b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HBI</a:t>
              </a:r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C35B0F58-E331-4878-0312-A5FB9969B991}"/>
                </a:ext>
              </a:extLst>
            </p:cNvPr>
            <p:cNvSpPr/>
            <p:nvPr/>
          </p:nvSpPr>
          <p:spPr>
            <a:xfrm>
              <a:off x="10843643" y="3102010"/>
              <a:ext cx="747495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25µm µB</a:t>
              </a:r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69CC91BE-CF36-A596-D945-D945FA81ABC8}"/>
                </a:ext>
              </a:extLst>
            </p:cNvPr>
            <p:cNvSpPr/>
            <p:nvPr/>
          </p:nvSpPr>
          <p:spPr>
            <a:xfrm>
              <a:off x="7269010" y="5730108"/>
              <a:ext cx="747495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80µm C4</a:t>
              </a:r>
              <a:endParaRPr lang="en-US" sz="1400"/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5E3F215F-F256-5908-5B0F-BE260539CB13}"/>
                </a:ext>
              </a:extLst>
            </p:cNvPr>
            <p:cNvSpPr/>
            <p:nvPr/>
          </p:nvSpPr>
          <p:spPr>
            <a:xfrm>
              <a:off x="8466961" y="5243182"/>
              <a:ext cx="1788749" cy="85456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Top Carrier Bond,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Back Carrier </a:t>
              </a:r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Debond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Bumping</a:t>
              </a:r>
            </a:p>
          </p:txBody>
        </p:sp>
        <p:cxnSp>
          <p:nvCxnSpPr>
            <p:cNvPr id="754" name="Straight Arrow Connector 753">
              <a:extLst>
                <a:ext uri="{FF2B5EF4-FFF2-40B4-BE49-F238E27FC236}">
                  <a16:creationId xmlns:a16="http://schemas.microsoft.com/office/drawing/2014/main" id="{B6CC9A71-EE02-0E27-F5A8-7B682C6F7958}"/>
                </a:ext>
              </a:extLst>
            </p:cNvPr>
            <p:cNvCxnSpPr>
              <a:cxnSpLocks/>
              <a:stCxn id="753" idx="1"/>
              <a:endCxn id="740" idx="6"/>
            </p:cNvCxnSpPr>
            <p:nvPr/>
          </p:nvCxnSpPr>
          <p:spPr>
            <a:xfrm flipH="1" flipV="1">
              <a:off x="7178247" y="5668568"/>
              <a:ext cx="1288714" cy="1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0088A909-6533-55E6-8D4C-32099A46E8F4}"/>
                </a:ext>
              </a:extLst>
            </p:cNvPr>
            <p:cNvSpPr/>
            <p:nvPr/>
          </p:nvSpPr>
          <p:spPr>
            <a:xfrm>
              <a:off x="6981501" y="3022826"/>
              <a:ext cx="852795" cy="35946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cxnSp>
          <p:nvCxnSpPr>
            <p:cNvPr id="756" name="Elbow Connector 755">
              <a:extLst>
                <a:ext uri="{FF2B5EF4-FFF2-40B4-BE49-F238E27FC236}">
                  <a16:creationId xmlns:a16="http://schemas.microsoft.com/office/drawing/2014/main" id="{C89D46AF-6CFE-08FC-E67C-802AB4A140A9}"/>
                </a:ext>
              </a:extLst>
            </p:cNvPr>
            <p:cNvCxnSpPr>
              <a:cxnSpLocks/>
              <a:stCxn id="755" idx="3"/>
              <a:endCxn id="727" idx="1"/>
            </p:cNvCxnSpPr>
            <p:nvPr/>
          </p:nvCxnSpPr>
          <p:spPr>
            <a:xfrm>
              <a:off x="7834296" y="3202560"/>
              <a:ext cx="2633043" cy="1771415"/>
            </a:xfrm>
            <a:prstGeom prst="bentConnector3">
              <a:avLst>
                <a:gd name="adj1" fmla="val 7204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3D823489-FEF6-7166-22A9-8A269E9CB1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7953" y="3026852"/>
              <a:ext cx="365760" cy="365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DC7BB533-B9BD-3831-D6FE-B396AB0D41F4}"/>
                </a:ext>
              </a:extLst>
            </p:cNvPr>
            <p:cNvSpPr/>
            <p:nvPr/>
          </p:nvSpPr>
          <p:spPr>
            <a:xfrm>
              <a:off x="9059488" y="582829"/>
              <a:ext cx="709991" cy="3815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IPD</a:t>
              </a:r>
              <a:b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 shown</a:t>
              </a:r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96" name="Elbow Connector 795">
              <a:extLst>
                <a:ext uri="{FF2B5EF4-FFF2-40B4-BE49-F238E27FC236}">
                  <a16:creationId xmlns:a16="http://schemas.microsoft.com/office/drawing/2014/main" id="{CCF1156E-D98A-1712-5C21-643459CE071B}"/>
                </a:ext>
              </a:extLst>
            </p:cNvPr>
            <p:cNvCxnSpPr>
              <a:cxnSpLocks/>
              <a:endCxn id="731" idx="0"/>
            </p:cNvCxnSpPr>
            <p:nvPr/>
          </p:nvCxnSpPr>
          <p:spPr>
            <a:xfrm rot="16200000" flipH="1">
              <a:off x="9270825" y="1257832"/>
              <a:ext cx="1427832" cy="431690"/>
            </a:xfrm>
            <a:prstGeom prst="bentConnector3">
              <a:avLst>
                <a:gd name="adj1" fmla="val 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08BF9D04-4205-47B3-5F8E-92AAB4350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2825" y="4809956"/>
              <a:ext cx="365760" cy="365760"/>
            </a:xfrm>
            <a:prstGeom prst="ellipse">
              <a:avLst/>
            </a:prstGeom>
            <a:solidFill>
              <a:srgbClr val="FC6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</a:t>
              </a:r>
            </a:p>
          </p:txBody>
        </p:sp>
      </p:grpSp>
      <p:grpSp>
        <p:nvGrpSpPr>
          <p:cNvPr id="976" name="Group 975">
            <a:extLst>
              <a:ext uri="{FF2B5EF4-FFF2-40B4-BE49-F238E27FC236}">
                <a16:creationId xmlns:a16="http://schemas.microsoft.com/office/drawing/2014/main" id="{6EB8BF27-46B5-EFF1-89FB-4958C040B285}"/>
              </a:ext>
            </a:extLst>
          </p:cNvPr>
          <p:cNvGrpSpPr/>
          <p:nvPr/>
        </p:nvGrpSpPr>
        <p:grpSpPr>
          <a:xfrm>
            <a:off x="130098" y="4926228"/>
            <a:ext cx="5917389" cy="1398911"/>
            <a:chOff x="130098" y="4926228"/>
            <a:chExt cx="5917389" cy="1398911"/>
          </a:xfrm>
        </p:grpSpPr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6AAA2546-F307-DC85-66F0-3D30F0602AD1}"/>
                </a:ext>
              </a:extLst>
            </p:cNvPr>
            <p:cNvGrpSpPr/>
            <p:nvPr/>
          </p:nvGrpSpPr>
          <p:grpSpPr>
            <a:xfrm>
              <a:off x="2366912" y="6020529"/>
              <a:ext cx="181191" cy="303276"/>
              <a:chOff x="7274609" y="5706308"/>
              <a:chExt cx="192991" cy="303276"/>
            </a:xfrm>
          </p:grpSpPr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2B104212-AED3-BC83-FCE9-E0A20B195F6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id="{124580EE-0D1F-B932-AF24-4C7AFD13DED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E64BA368-9EFB-9115-0689-725EEE04952D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2A980153-3AB6-918A-D301-1D6DE623AF6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6" name="Rounded Rectangle 435">
                <a:extLst>
                  <a:ext uri="{FF2B5EF4-FFF2-40B4-BE49-F238E27FC236}">
                    <a16:creationId xmlns:a16="http://schemas.microsoft.com/office/drawing/2014/main" id="{6CF9F535-B448-EF23-95BC-E5FA84864BD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C398377A-8F75-B50B-8D14-189AF95C1772}"/>
                </a:ext>
              </a:extLst>
            </p:cNvPr>
            <p:cNvGrpSpPr/>
            <p:nvPr/>
          </p:nvGrpSpPr>
          <p:grpSpPr>
            <a:xfrm>
              <a:off x="2194684" y="6012829"/>
              <a:ext cx="181191" cy="303276"/>
              <a:chOff x="7274609" y="5706308"/>
              <a:chExt cx="192991" cy="303276"/>
            </a:xfrm>
          </p:grpSpPr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A16AA3F4-C721-0D4C-2E82-F17D350E9F93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AA660EFD-6452-38F1-01C1-B95B1D02997A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FC3CE5AC-78C1-E62B-F06D-A6039460FC8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05AEDE9A-A08C-1C9D-51E6-34F8A48F97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4" name="Rounded Rectangle 453">
                <a:extLst>
                  <a:ext uri="{FF2B5EF4-FFF2-40B4-BE49-F238E27FC236}">
                    <a16:creationId xmlns:a16="http://schemas.microsoft.com/office/drawing/2014/main" id="{DC84D091-D747-0C06-E32B-1B5FC13228AE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8BB97669-AC62-3997-7973-8A32CFBADE07}"/>
                </a:ext>
              </a:extLst>
            </p:cNvPr>
            <p:cNvGrpSpPr/>
            <p:nvPr/>
          </p:nvGrpSpPr>
          <p:grpSpPr>
            <a:xfrm>
              <a:off x="1993816" y="6017815"/>
              <a:ext cx="181191" cy="303276"/>
              <a:chOff x="7274609" y="5706308"/>
              <a:chExt cx="192991" cy="303276"/>
            </a:xfrm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F6F51D46-8CEA-1C40-3841-CDD825005BF6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1C678358-D2D6-5DCA-42F5-757ED9943660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821C05BC-6CF7-4405-791D-F5632AC556D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A32E3020-7492-104B-C294-8DB7A71C43D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2" name="Rounded Rectangle 471">
                <a:extLst>
                  <a:ext uri="{FF2B5EF4-FFF2-40B4-BE49-F238E27FC236}">
                    <a16:creationId xmlns:a16="http://schemas.microsoft.com/office/drawing/2014/main" id="{E80B7FBD-36DC-B80A-FE8A-1CC0DD032C1B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143E516E-87F1-B53F-6E30-F58ECDD36248}"/>
                </a:ext>
              </a:extLst>
            </p:cNvPr>
            <p:cNvGrpSpPr/>
            <p:nvPr/>
          </p:nvGrpSpPr>
          <p:grpSpPr>
            <a:xfrm>
              <a:off x="1020717" y="6016919"/>
              <a:ext cx="181191" cy="303276"/>
              <a:chOff x="7274609" y="5706308"/>
              <a:chExt cx="192991" cy="303276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1C0E501B-1B84-797B-EA13-7B329A6B486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BDCF480F-668C-EA7D-7A00-F0B48C7EDDC2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1E9CFD9-AFAE-8BD5-64B8-E23D3EEABDE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D4AC2D32-2ED8-89AF-1FBB-EE6FF5AC073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7121387E-1541-E5F8-903E-F42481D4BF59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DAB1072C-63F3-CB21-3C57-98CE542E9D9B}"/>
                </a:ext>
              </a:extLst>
            </p:cNvPr>
            <p:cNvGrpSpPr/>
            <p:nvPr/>
          </p:nvGrpSpPr>
          <p:grpSpPr>
            <a:xfrm>
              <a:off x="1209270" y="6016919"/>
              <a:ext cx="181191" cy="303276"/>
              <a:chOff x="7274609" y="5706308"/>
              <a:chExt cx="192991" cy="303276"/>
            </a:xfrm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F777AA9A-74C5-4EB4-4441-35B085D8AE28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CB5A7252-4B52-4A4C-0D54-EF635AFCAA57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D403913E-7F70-800B-817C-F6331A12C62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34678263-DCF6-3979-2519-651AA45D3D5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B51A7EDB-E629-F1E6-548C-0322D0A28F75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7E9F69AD-4D60-FB84-03B6-92BB9FB20808}"/>
                </a:ext>
              </a:extLst>
            </p:cNvPr>
            <p:cNvGrpSpPr/>
            <p:nvPr/>
          </p:nvGrpSpPr>
          <p:grpSpPr>
            <a:xfrm>
              <a:off x="1416209" y="6015862"/>
              <a:ext cx="181191" cy="303276"/>
              <a:chOff x="7274609" y="5706308"/>
              <a:chExt cx="192991" cy="303276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FFDAE214-7A0D-3BA7-F141-A6D95A2FEB7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F99CCCC6-4B11-CD86-881A-6FED59E7A8E1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69182537-C16B-C2D6-2E37-CD08D89436A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8752427F-9579-47D5-4837-6AA44D84469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5" name="Rounded Rectangle 254">
                <a:extLst>
                  <a:ext uri="{FF2B5EF4-FFF2-40B4-BE49-F238E27FC236}">
                    <a16:creationId xmlns:a16="http://schemas.microsoft.com/office/drawing/2014/main" id="{F16684AB-91F9-A232-7F58-6BE2C0ACE315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ECA12466-60CE-4BAD-8D18-5AC10505808D}"/>
                </a:ext>
              </a:extLst>
            </p:cNvPr>
            <p:cNvGrpSpPr/>
            <p:nvPr/>
          </p:nvGrpSpPr>
          <p:grpSpPr>
            <a:xfrm>
              <a:off x="848489" y="6009219"/>
              <a:ext cx="181191" cy="303276"/>
              <a:chOff x="7274609" y="5706308"/>
              <a:chExt cx="192991" cy="303276"/>
            </a:xfrm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B5EC25DA-0B05-C9F6-456F-932EAF0F8B18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0DDCFCB3-C04E-D4ED-F5E0-EFD60A442905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0BFA8396-FB6E-BEE0-47A8-0394FFB1D54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F73AC858-2D7E-E285-030C-FE0A7E2E6F5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1" name="Rounded Rectangle 260">
                <a:extLst>
                  <a:ext uri="{FF2B5EF4-FFF2-40B4-BE49-F238E27FC236}">
                    <a16:creationId xmlns:a16="http://schemas.microsoft.com/office/drawing/2014/main" id="{8842951E-B235-F3E9-5C62-FB4F5F317258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1DB683FE-B109-2F21-2821-21B0EB6FD84F}"/>
                </a:ext>
              </a:extLst>
            </p:cNvPr>
            <p:cNvGrpSpPr/>
            <p:nvPr/>
          </p:nvGrpSpPr>
          <p:grpSpPr>
            <a:xfrm>
              <a:off x="1600253" y="6013690"/>
              <a:ext cx="181191" cy="303276"/>
              <a:chOff x="7274609" y="5706308"/>
              <a:chExt cx="192991" cy="303276"/>
            </a:xfrm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4B8AD355-538A-C7C2-7B66-1C3B32A8B9AB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9EEF28C4-32AE-5112-15D1-1D7FD8EBB427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E01CD8F1-C4FB-73ED-9405-D1CB784A38E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BCF63D47-7B0F-78B1-616F-1886A7F1DE6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7" name="Rounded Rectangle 266">
                <a:extLst>
                  <a:ext uri="{FF2B5EF4-FFF2-40B4-BE49-F238E27FC236}">
                    <a16:creationId xmlns:a16="http://schemas.microsoft.com/office/drawing/2014/main" id="{46B97958-44F5-386C-FC13-B6E33F1FC79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502D7BBD-3216-9616-D322-640CA907C598}"/>
                </a:ext>
              </a:extLst>
            </p:cNvPr>
            <p:cNvGrpSpPr/>
            <p:nvPr/>
          </p:nvGrpSpPr>
          <p:grpSpPr>
            <a:xfrm>
              <a:off x="1779773" y="6008704"/>
              <a:ext cx="181191" cy="303276"/>
              <a:chOff x="7274609" y="5706308"/>
              <a:chExt cx="192991" cy="303276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541A2D8A-2B53-D1ED-49C3-3DAF1986932D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3576832B-B872-479F-785A-A49B6C07E04C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27D78732-7ADC-3209-0228-2D8D09B54E8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4898834B-6F1F-EC81-9C92-AB8B8087FE9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3" name="Rounded Rectangle 272">
                <a:extLst>
                  <a:ext uri="{FF2B5EF4-FFF2-40B4-BE49-F238E27FC236}">
                    <a16:creationId xmlns:a16="http://schemas.microsoft.com/office/drawing/2014/main" id="{9C4BF3D8-46CD-F020-46A3-60EEE7E920CC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1F05F5F6-4766-5F6A-EE76-E418EFDF1A35}"/>
                </a:ext>
              </a:extLst>
            </p:cNvPr>
            <p:cNvGrpSpPr/>
            <p:nvPr/>
          </p:nvGrpSpPr>
          <p:grpSpPr>
            <a:xfrm>
              <a:off x="647621" y="6014205"/>
              <a:ext cx="181191" cy="303276"/>
              <a:chOff x="7274609" y="5706308"/>
              <a:chExt cx="192991" cy="303276"/>
            </a:xfrm>
          </p:grpSpPr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214C7FED-D0C1-9F09-AF62-30C91C68770D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120CF5B1-9D16-1D43-E4D9-E153CB1381AA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84E69D61-E0C4-5179-2D81-04A2310A2A0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573A6C51-E7A6-7FFD-FE03-D34E4230571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9" name="Rounded Rectangle 278">
                <a:extLst>
                  <a:ext uri="{FF2B5EF4-FFF2-40B4-BE49-F238E27FC236}">
                    <a16:creationId xmlns:a16="http://schemas.microsoft.com/office/drawing/2014/main" id="{03E6A2B3-5CD9-E0A8-BF65-5057356C85B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17687FFA-70CC-9499-43BA-DEB7959540D3}"/>
                </a:ext>
              </a:extLst>
            </p:cNvPr>
            <p:cNvSpPr/>
            <p:nvPr/>
          </p:nvSpPr>
          <p:spPr>
            <a:xfrm>
              <a:off x="652237" y="5951344"/>
              <a:ext cx="731976" cy="24802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64M SRAM</a:t>
              </a:r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E430E964-B887-2C4D-33E0-D65EE65FDBDF}"/>
                </a:ext>
              </a:extLst>
            </p:cNvPr>
            <p:cNvSpPr/>
            <p:nvPr/>
          </p:nvSpPr>
          <p:spPr>
            <a:xfrm>
              <a:off x="3716396" y="5126884"/>
              <a:ext cx="1920240" cy="5972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GPU-PX I18A</a:t>
              </a:r>
            </a:p>
          </p:txBody>
        </p:sp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6DC679F4-F63F-3647-F4C0-ABA09B8267E2}"/>
                </a:ext>
              </a:extLst>
            </p:cNvPr>
            <p:cNvGrpSpPr/>
            <p:nvPr/>
          </p:nvGrpSpPr>
          <p:grpSpPr>
            <a:xfrm>
              <a:off x="3495941" y="5718791"/>
              <a:ext cx="353084" cy="70182"/>
              <a:chOff x="8056188" y="5806359"/>
              <a:chExt cx="574030" cy="11927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4C278E2-D49E-3171-F3CA-3802DBE0E7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59"/>
                <a:ext cx="570202" cy="119274"/>
                <a:chOff x="1957457" y="2130288"/>
                <a:chExt cx="1147530" cy="240039"/>
              </a:xfrm>
            </p:grpSpPr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BE86E5F3-F8E1-63D9-7127-6524DD819083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545" name="Oval 544">
                    <a:extLst>
                      <a:ext uri="{FF2B5EF4-FFF2-40B4-BE49-F238E27FC236}">
                        <a16:creationId xmlns:a16="http://schemas.microsoft.com/office/drawing/2014/main" id="{02ABAE76-7977-7719-F412-2F79BF498D6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6" name="Rectangle 545">
                    <a:extLst>
                      <a:ext uri="{FF2B5EF4-FFF2-40B4-BE49-F238E27FC236}">
                        <a16:creationId xmlns:a16="http://schemas.microsoft.com/office/drawing/2014/main" id="{E591073D-F680-8873-0615-0B6A9F5853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853FBEDB-2061-9FC8-C1E6-15BBA7C523B0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543" name="Oval 542">
                    <a:extLst>
                      <a:ext uri="{FF2B5EF4-FFF2-40B4-BE49-F238E27FC236}">
                        <a16:creationId xmlns:a16="http://schemas.microsoft.com/office/drawing/2014/main" id="{2DF784F6-276B-DB49-6FD7-7C969FD69B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4" name="Rectangle 543">
                    <a:extLst>
                      <a:ext uri="{FF2B5EF4-FFF2-40B4-BE49-F238E27FC236}">
                        <a16:creationId xmlns:a16="http://schemas.microsoft.com/office/drawing/2014/main" id="{740EDD8D-AED2-F1A3-411E-2AB128C48B8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E22FA633-6B39-D766-D298-DDB4BC6AFA86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541" name="Oval 540">
                    <a:extLst>
                      <a:ext uri="{FF2B5EF4-FFF2-40B4-BE49-F238E27FC236}">
                        <a16:creationId xmlns:a16="http://schemas.microsoft.com/office/drawing/2014/main" id="{8C74F46B-9926-AD5D-A4DB-2C4827091D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9F5565D8-B3E8-17C8-4C21-39F9036D4FD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1C5E8C74-CF31-C860-336C-A709C1418780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535" name="Oval 534">
                    <a:extLst>
                      <a:ext uri="{FF2B5EF4-FFF2-40B4-BE49-F238E27FC236}">
                        <a16:creationId xmlns:a16="http://schemas.microsoft.com/office/drawing/2014/main" id="{376DC4E4-0F29-4615-6ECF-5C449F34C51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" name="Rectangle 535">
                    <a:extLst>
                      <a:ext uri="{FF2B5EF4-FFF2-40B4-BE49-F238E27FC236}">
                        <a16:creationId xmlns:a16="http://schemas.microsoft.com/office/drawing/2014/main" id="{BB58F108-41B2-02FE-4A7A-C63CB54F537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9BFB2B3E-66C8-7CA4-9EE7-034D3399341F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90C7A86C-5F34-4CE0-FFC1-C6A7A0B5F06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id="{48F7B488-F3D6-1F84-28FE-BEDA112A881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7B1D2336-538E-1577-312D-469B17FA7524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31" name="Oval 530">
                    <a:extLst>
                      <a:ext uri="{FF2B5EF4-FFF2-40B4-BE49-F238E27FC236}">
                        <a16:creationId xmlns:a16="http://schemas.microsoft.com/office/drawing/2014/main" id="{078A14A9-298B-B1DC-F3AB-6FACFB9B56D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0C08FE29-9D7F-13A6-4BA9-045652FA18C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386A56D3-379F-11E3-78F5-FBEDC41D0E54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E26821C0-8550-78C0-C85E-CBB6BB2075AA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7E7D0F76-E053-49D0-3F6B-EABD10D23676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A9CBF092-0511-15C2-5212-294F01EA2070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7CCD88BB-D976-3EB5-862B-BD01E3EA1AA6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FCA9A0A9-B70A-6647-111E-465284FBF09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>
                  <a:extLst>
                    <a:ext uri="{FF2B5EF4-FFF2-40B4-BE49-F238E27FC236}">
                      <a16:creationId xmlns:a16="http://schemas.microsoft.com/office/drawing/2014/main" id="{3A95CC30-B2E1-789E-6DAD-619427B6B470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995C3A01-923C-1423-31B0-3C361EE7DF04}"/>
                </a:ext>
              </a:extLst>
            </p:cNvPr>
            <p:cNvSpPr/>
            <p:nvPr/>
          </p:nvSpPr>
          <p:spPr>
            <a:xfrm>
              <a:off x="3487202" y="5925004"/>
              <a:ext cx="366245" cy="2480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E7AF7D74-0986-1741-2E8C-14DA880946F8}"/>
                </a:ext>
              </a:extLst>
            </p:cNvPr>
            <p:cNvGrpSpPr/>
            <p:nvPr/>
          </p:nvGrpSpPr>
          <p:grpSpPr>
            <a:xfrm>
              <a:off x="458526" y="5798030"/>
              <a:ext cx="171700" cy="527109"/>
              <a:chOff x="6671104" y="5409159"/>
              <a:chExt cx="182881" cy="601396"/>
            </a:xfrm>
          </p:grpSpPr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DC7F083F-7896-9010-703A-EA5B715A9F80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94A771F2-818B-065E-5872-998B570BD73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E7035CA9-CB74-1D0B-1E85-4FFCB45F430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B7B31094-66FC-89BC-79D5-7DF679275B0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9" name="Rounded Rectangle 558">
                <a:extLst>
                  <a:ext uri="{FF2B5EF4-FFF2-40B4-BE49-F238E27FC236}">
                    <a16:creationId xmlns:a16="http://schemas.microsoft.com/office/drawing/2014/main" id="{6A19BCBF-46BF-3F95-BBBC-448DC9AB23C1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E80D8735-DA0C-3F26-277A-68B565766C4D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EA282677-007E-6FF2-B67F-C9678A3FFB97}"/>
                </a:ext>
              </a:extLst>
            </p:cNvPr>
            <p:cNvGrpSpPr/>
            <p:nvPr/>
          </p:nvGrpSpPr>
          <p:grpSpPr>
            <a:xfrm>
              <a:off x="3251084" y="5786215"/>
              <a:ext cx="171700" cy="527109"/>
              <a:chOff x="6671104" y="5409159"/>
              <a:chExt cx="182881" cy="601396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140AEB0C-97C7-011C-D540-2BC7C0C2EBE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B80EC758-685A-6C8E-95EA-C2CBFCB2BCEC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3E4A909B-7EDF-381F-800E-2AEDA175352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>
                  <a:extLst>
                    <a:ext uri="{FF2B5EF4-FFF2-40B4-BE49-F238E27FC236}">
                      <a16:creationId xmlns:a16="http://schemas.microsoft.com/office/drawing/2014/main" id="{4CF3EA44-0600-38B7-2507-C537A54F816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7" name="Rounded Rectangle 586">
                <a:extLst>
                  <a:ext uri="{FF2B5EF4-FFF2-40B4-BE49-F238E27FC236}">
                    <a16:creationId xmlns:a16="http://schemas.microsoft.com/office/drawing/2014/main" id="{80BAE643-788D-D2E7-A6B7-FC1017FE2541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6FB62106-A810-BFDB-F8B1-01E5F05135E3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8DA2BAB5-61DB-A46E-E530-DD619DE991D4}"/>
                </a:ext>
              </a:extLst>
            </p:cNvPr>
            <p:cNvGrpSpPr/>
            <p:nvPr/>
          </p:nvGrpSpPr>
          <p:grpSpPr>
            <a:xfrm>
              <a:off x="3889733" y="5784287"/>
              <a:ext cx="171700" cy="538103"/>
              <a:chOff x="6671104" y="5409159"/>
              <a:chExt cx="182881" cy="601396"/>
            </a:xfrm>
          </p:grpSpPr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6E207C07-B579-E53E-8C08-5FE2C9423A0D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0" name="Group 599">
                <a:extLst>
                  <a:ext uri="{FF2B5EF4-FFF2-40B4-BE49-F238E27FC236}">
                    <a16:creationId xmlns:a16="http://schemas.microsoft.com/office/drawing/2014/main" id="{E2507976-EBF1-6924-5A56-2D3ADA0EF07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6CB00150-E64B-22EB-DED1-87ED4F299AF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1E14A2C4-5862-1BC4-BE8B-759503A330F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1" name="Rounded Rectangle 600">
                <a:extLst>
                  <a:ext uri="{FF2B5EF4-FFF2-40B4-BE49-F238E27FC236}">
                    <a16:creationId xmlns:a16="http://schemas.microsoft.com/office/drawing/2014/main" id="{A2C475AF-8D85-7533-532C-AC4CD06324C4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A959AEF1-773C-680F-4403-1B8E13541D04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F35349C0-2C97-19F3-9ECA-205D57AD0D25}"/>
                </a:ext>
              </a:extLst>
            </p:cNvPr>
            <p:cNvGrpSpPr/>
            <p:nvPr/>
          </p:nvGrpSpPr>
          <p:grpSpPr>
            <a:xfrm>
              <a:off x="4074461" y="5791800"/>
              <a:ext cx="171700" cy="527109"/>
              <a:chOff x="6671104" y="5409159"/>
              <a:chExt cx="182881" cy="601396"/>
            </a:xfrm>
          </p:grpSpPr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C76274B1-FB3A-6FA8-068C-6849650F04AC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78EA1D30-64CB-21CE-3FE6-44D660A7C1A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4092E33F-C9CD-46F2-0699-E6383EEC251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610">
                  <a:extLst>
                    <a:ext uri="{FF2B5EF4-FFF2-40B4-BE49-F238E27FC236}">
                      <a16:creationId xmlns:a16="http://schemas.microsoft.com/office/drawing/2014/main" id="{8904D417-8BC3-EA4A-125B-515BC06979E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8" name="Rounded Rectangle 607">
                <a:extLst>
                  <a:ext uri="{FF2B5EF4-FFF2-40B4-BE49-F238E27FC236}">
                    <a16:creationId xmlns:a16="http://schemas.microsoft.com/office/drawing/2014/main" id="{D2E6C4BE-4C64-6AEE-2FF5-0563B829224D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E1CA239C-0FCB-FE4F-D2EE-8D25E457497D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EC5156C5-307D-2C28-E40C-241E935F56E4}"/>
                </a:ext>
              </a:extLst>
            </p:cNvPr>
            <p:cNvGrpSpPr/>
            <p:nvPr/>
          </p:nvGrpSpPr>
          <p:grpSpPr>
            <a:xfrm>
              <a:off x="4261250" y="5794150"/>
              <a:ext cx="171700" cy="527109"/>
              <a:chOff x="6671104" y="5409159"/>
              <a:chExt cx="182881" cy="601396"/>
            </a:xfrm>
          </p:grpSpPr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B1B63C5F-ECEF-B208-2FE5-571E6EC9F75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D8358172-B620-CCCE-7562-D7E59678303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6EDB9740-A33D-5BF6-1084-F24168FADE6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34A595AB-5FFA-1F90-4EF8-A1BD3CE3111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5" name="Rounded Rectangle 614">
                <a:extLst>
                  <a:ext uri="{FF2B5EF4-FFF2-40B4-BE49-F238E27FC236}">
                    <a16:creationId xmlns:a16="http://schemas.microsoft.com/office/drawing/2014/main" id="{B9DE6A09-94CE-8A89-162D-5C4749A9134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532339FB-65C1-12EC-A6C7-47E14D07FDE3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9" name="Group 618">
              <a:extLst>
                <a:ext uri="{FF2B5EF4-FFF2-40B4-BE49-F238E27FC236}">
                  <a16:creationId xmlns:a16="http://schemas.microsoft.com/office/drawing/2014/main" id="{2AE2B3FF-40CC-68E7-B8CD-B8AC097FE8C5}"/>
                </a:ext>
              </a:extLst>
            </p:cNvPr>
            <p:cNvGrpSpPr/>
            <p:nvPr/>
          </p:nvGrpSpPr>
          <p:grpSpPr>
            <a:xfrm>
              <a:off x="4468649" y="5792931"/>
              <a:ext cx="171700" cy="527109"/>
              <a:chOff x="6671104" y="5409159"/>
              <a:chExt cx="182881" cy="601396"/>
            </a:xfrm>
          </p:grpSpPr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A85905D8-F1A0-E008-9A11-915C6F998E44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1" name="Group 620">
                <a:extLst>
                  <a:ext uri="{FF2B5EF4-FFF2-40B4-BE49-F238E27FC236}">
                    <a16:creationId xmlns:a16="http://schemas.microsoft.com/office/drawing/2014/main" id="{35936B25-5F39-032F-081E-01DF9F860734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8750845F-8955-CDD8-E7D1-394D8FB736D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624">
                  <a:extLst>
                    <a:ext uri="{FF2B5EF4-FFF2-40B4-BE49-F238E27FC236}">
                      <a16:creationId xmlns:a16="http://schemas.microsoft.com/office/drawing/2014/main" id="{9623EB8A-6C8B-C397-9B05-788CA88D874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2" name="Rounded Rectangle 621">
                <a:extLst>
                  <a:ext uri="{FF2B5EF4-FFF2-40B4-BE49-F238E27FC236}">
                    <a16:creationId xmlns:a16="http://schemas.microsoft.com/office/drawing/2014/main" id="{AC94B9AB-5C38-FEBB-421D-66EC40A39722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D2617B5D-A433-EF9F-3DE0-9917D7333C7D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63FEC8A1-B116-A69F-FB39-63B8B7F52B5E}"/>
                </a:ext>
              </a:extLst>
            </p:cNvPr>
            <p:cNvGrpSpPr/>
            <p:nvPr/>
          </p:nvGrpSpPr>
          <p:grpSpPr>
            <a:xfrm>
              <a:off x="4653377" y="5789450"/>
              <a:ext cx="171700" cy="527109"/>
              <a:chOff x="6671104" y="5409159"/>
              <a:chExt cx="182881" cy="601396"/>
            </a:xfrm>
          </p:grpSpPr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10BFBA3D-0F99-3174-FD67-200546DC7A2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797171CB-7FEC-5D47-8FC9-B10CB1294BA8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67D29718-9EFB-E63D-8A0C-74754135A2B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>
                  <a:extLst>
                    <a:ext uri="{FF2B5EF4-FFF2-40B4-BE49-F238E27FC236}">
                      <a16:creationId xmlns:a16="http://schemas.microsoft.com/office/drawing/2014/main" id="{E22AC5BC-450F-EC9D-18A6-719DDA5EC6B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9" name="Rounded Rectangle 628">
                <a:extLst>
                  <a:ext uri="{FF2B5EF4-FFF2-40B4-BE49-F238E27FC236}">
                    <a16:creationId xmlns:a16="http://schemas.microsoft.com/office/drawing/2014/main" id="{85DF400E-495E-EF5E-06F4-0FED8A1DE11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E240A686-403B-7989-6855-A233145B73C3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3" name="Group 632">
              <a:extLst>
                <a:ext uri="{FF2B5EF4-FFF2-40B4-BE49-F238E27FC236}">
                  <a16:creationId xmlns:a16="http://schemas.microsoft.com/office/drawing/2014/main" id="{4028CCD8-F40C-B392-9A1B-3E3D8DB8E182}"/>
                </a:ext>
              </a:extLst>
            </p:cNvPr>
            <p:cNvGrpSpPr/>
            <p:nvPr/>
          </p:nvGrpSpPr>
          <p:grpSpPr>
            <a:xfrm>
              <a:off x="4860810" y="5797631"/>
              <a:ext cx="171700" cy="527109"/>
              <a:chOff x="6671104" y="5409159"/>
              <a:chExt cx="182881" cy="601396"/>
            </a:xfrm>
          </p:grpSpPr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29092D8A-8B0B-624C-EB8C-F1458FB0639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33815CF7-0399-7E49-537F-4401D5B69B31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6F964208-D4C7-7E29-A390-A75A6DFD0CE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>
                  <a:extLst>
                    <a:ext uri="{FF2B5EF4-FFF2-40B4-BE49-F238E27FC236}">
                      <a16:creationId xmlns:a16="http://schemas.microsoft.com/office/drawing/2014/main" id="{42D80060-4BD9-4818-4E43-37BAA77EE3D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6" name="Rounded Rectangle 635">
                <a:extLst>
                  <a:ext uri="{FF2B5EF4-FFF2-40B4-BE49-F238E27FC236}">
                    <a16:creationId xmlns:a16="http://schemas.microsoft.com/office/drawing/2014/main" id="{8DF4A059-FF46-5204-1061-283DEA43738E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0363439F-1F48-C4C0-35D5-FEB93638B338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B63677E1-334C-4E51-04AE-D58AEC425783}"/>
                </a:ext>
              </a:extLst>
            </p:cNvPr>
            <p:cNvGrpSpPr/>
            <p:nvPr/>
          </p:nvGrpSpPr>
          <p:grpSpPr>
            <a:xfrm>
              <a:off x="5045538" y="5788062"/>
              <a:ext cx="171700" cy="533198"/>
              <a:chOff x="6671104" y="5409159"/>
              <a:chExt cx="182881" cy="601396"/>
            </a:xfrm>
          </p:grpSpPr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66594FFF-B172-8085-13D4-E68DEE39FF06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2" name="Group 641">
                <a:extLst>
                  <a:ext uri="{FF2B5EF4-FFF2-40B4-BE49-F238E27FC236}">
                    <a16:creationId xmlns:a16="http://schemas.microsoft.com/office/drawing/2014/main" id="{1F8C326B-8552-73B6-775F-8B404ABA07F2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ED313908-CFAA-BF7F-B35B-50F65563B04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>
                  <a:extLst>
                    <a:ext uri="{FF2B5EF4-FFF2-40B4-BE49-F238E27FC236}">
                      <a16:creationId xmlns:a16="http://schemas.microsoft.com/office/drawing/2014/main" id="{573E1021-8FAD-3AB1-154A-5674BFA7201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3" name="Rounded Rectangle 642">
                <a:extLst>
                  <a:ext uri="{FF2B5EF4-FFF2-40B4-BE49-F238E27FC236}">
                    <a16:creationId xmlns:a16="http://schemas.microsoft.com/office/drawing/2014/main" id="{8FFF0F9A-192B-BACE-E5DB-A306DC6A1ACE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ABC73677-072B-2B88-B5C3-A75FEF5A107B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id="{9D210FC3-833B-F3EC-3CC4-93412099A71D}"/>
                </a:ext>
              </a:extLst>
            </p:cNvPr>
            <p:cNvGrpSpPr/>
            <p:nvPr/>
          </p:nvGrpSpPr>
          <p:grpSpPr>
            <a:xfrm>
              <a:off x="5232327" y="5796500"/>
              <a:ext cx="171700" cy="527109"/>
              <a:chOff x="6671104" y="5409159"/>
              <a:chExt cx="182881" cy="601396"/>
            </a:xfrm>
          </p:grpSpPr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6303F708-D956-AC96-D4CE-B62F32A3FDEC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9" name="Group 648">
                <a:extLst>
                  <a:ext uri="{FF2B5EF4-FFF2-40B4-BE49-F238E27FC236}">
                    <a16:creationId xmlns:a16="http://schemas.microsoft.com/office/drawing/2014/main" id="{5DFD3E16-DB83-9B44-9EE9-4B50BF724F2D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9DEDBAA7-EDD8-4F29-B6F1-C45D60F7B4C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>
                  <a:extLst>
                    <a:ext uri="{FF2B5EF4-FFF2-40B4-BE49-F238E27FC236}">
                      <a16:creationId xmlns:a16="http://schemas.microsoft.com/office/drawing/2014/main" id="{89F7F252-5056-7F95-3C45-2FBB4711B38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0" name="Rounded Rectangle 649">
                <a:extLst>
                  <a:ext uri="{FF2B5EF4-FFF2-40B4-BE49-F238E27FC236}">
                    <a16:creationId xmlns:a16="http://schemas.microsoft.com/office/drawing/2014/main" id="{1886A0B6-B0A8-AD63-DB51-D02F91D1333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9622DDB7-C02E-C577-885D-2823846D5E06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A66235E1-71F5-765F-1B8D-A9D4C344E6B5}"/>
                </a:ext>
              </a:extLst>
            </p:cNvPr>
            <p:cNvGrpSpPr/>
            <p:nvPr/>
          </p:nvGrpSpPr>
          <p:grpSpPr>
            <a:xfrm>
              <a:off x="5439726" y="5795281"/>
              <a:ext cx="171700" cy="527109"/>
              <a:chOff x="6671104" y="5409159"/>
              <a:chExt cx="182881" cy="601396"/>
            </a:xfrm>
          </p:grpSpPr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75F00D1F-FA43-9F06-07FF-F2F141452B1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6" name="Group 655">
                <a:extLst>
                  <a:ext uri="{FF2B5EF4-FFF2-40B4-BE49-F238E27FC236}">
                    <a16:creationId xmlns:a16="http://schemas.microsoft.com/office/drawing/2014/main" id="{5F9AA7D5-46D9-63FA-4C82-E63C1DD5327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BF4FA15A-2DA9-3F96-D577-6ABE69FB777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>
                  <a:extLst>
                    <a:ext uri="{FF2B5EF4-FFF2-40B4-BE49-F238E27FC236}">
                      <a16:creationId xmlns:a16="http://schemas.microsoft.com/office/drawing/2014/main" id="{1074A7F8-7ECE-E0DF-E310-063499B5D75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7" name="Rounded Rectangle 656">
                <a:extLst>
                  <a:ext uri="{FF2B5EF4-FFF2-40B4-BE49-F238E27FC236}">
                    <a16:creationId xmlns:a16="http://schemas.microsoft.com/office/drawing/2014/main" id="{4F67C60A-6D29-A742-A174-67D1FC34B31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331802F-22D2-7A72-6178-426DC518CC8D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4E2990C5-6FAD-C7E4-8B36-83983BA7A2B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" y="5051099"/>
              <a:ext cx="539496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1" name="TextBox 670">
              <a:extLst>
                <a:ext uri="{FF2B5EF4-FFF2-40B4-BE49-F238E27FC236}">
                  <a16:creationId xmlns:a16="http://schemas.microsoft.com/office/drawing/2014/main" id="{7A316991-F7E6-7097-E1EB-51ECAA4D369A}"/>
                </a:ext>
              </a:extLst>
            </p:cNvPr>
            <p:cNvSpPr txBox="1"/>
            <p:nvPr/>
          </p:nvSpPr>
          <p:spPr>
            <a:xfrm>
              <a:off x="130098" y="4926228"/>
              <a:ext cx="28886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72" name="TextBox 671">
              <a:extLst>
                <a:ext uri="{FF2B5EF4-FFF2-40B4-BE49-F238E27FC236}">
                  <a16:creationId xmlns:a16="http://schemas.microsoft.com/office/drawing/2014/main" id="{51CAB0F2-8D8F-4A98-767A-B3C42EFE33DE}"/>
                </a:ext>
              </a:extLst>
            </p:cNvPr>
            <p:cNvSpPr txBox="1"/>
            <p:nvPr/>
          </p:nvSpPr>
          <p:spPr>
            <a:xfrm>
              <a:off x="5713741" y="4926228"/>
              <a:ext cx="333746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1CB296ED-8D0C-4501-1978-76DAF182CD3B}"/>
                </a:ext>
              </a:extLst>
            </p:cNvPr>
            <p:cNvCxnSpPr>
              <a:cxnSpLocks/>
            </p:cNvCxnSpPr>
            <p:nvPr/>
          </p:nvCxnSpPr>
          <p:spPr>
            <a:xfrm>
              <a:off x="649224" y="5968395"/>
              <a:ext cx="731520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5"/>
                  </a:gs>
                  <a:gs pos="83000">
                    <a:schemeClr val="accent5"/>
                  </a:gs>
                  <a:gs pos="100000">
                    <a:schemeClr val="accent5"/>
                  </a:gs>
                </a:gsLst>
                <a:lin ang="5400000" scaled="1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1CB5CC35-3B4E-F73F-C820-E63E162D9B3E}"/>
                </a:ext>
              </a:extLst>
            </p:cNvPr>
            <p:cNvCxnSpPr>
              <a:cxnSpLocks/>
            </p:cNvCxnSpPr>
            <p:nvPr/>
          </p:nvCxnSpPr>
          <p:spPr>
            <a:xfrm>
              <a:off x="3726009" y="5692077"/>
              <a:ext cx="1895030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C00000"/>
                  </a:gs>
                  <a:gs pos="83000">
                    <a:srgbClr val="C00000"/>
                  </a:gs>
                  <a:gs pos="99000">
                    <a:srgbClr val="C00000"/>
                  </a:gs>
                </a:gsLst>
                <a:lin ang="16200000" scaled="0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ED684A9-396D-1CA2-2834-58FFC0FDA858}"/>
                </a:ext>
              </a:extLst>
            </p:cNvPr>
            <p:cNvSpPr/>
            <p:nvPr/>
          </p:nvSpPr>
          <p:spPr>
            <a:xfrm>
              <a:off x="1982430" y="5952744"/>
              <a:ext cx="671187" cy="24802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N6/N4P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21F0383-811D-A7B3-30C5-03C9B19D2D78}"/>
                </a:ext>
              </a:extLst>
            </p:cNvPr>
            <p:cNvSpPr/>
            <p:nvPr/>
          </p:nvSpPr>
          <p:spPr>
            <a:xfrm>
              <a:off x="1408694" y="5952744"/>
              <a:ext cx="545871" cy="2468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B7B07D7-33E6-136A-70AA-89C2C6AB6D1B}"/>
                </a:ext>
              </a:extLst>
            </p:cNvPr>
            <p:cNvCxnSpPr>
              <a:cxnSpLocks/>
            </p:cNvCxnSpPr>
            <p:nvPr/>
          </p:nvCxnSpPr>
          <p:spPr>
            <a:xfrm>
              <a:off x="1982353" y="5968395"/>
              <a:ext cx="667512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5"/>
                  </a:gs>
                  <a:gs pos="83000">
                    <a:schemeClr val="accent5"/>
                  </a:gs>
                  <a:gs pos="100000">
                    <a:schemeClr val="accent5"/>
                  </a:gs>
                </a:gsLst>
                <a:lin ang="5400000" scaled="1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B3FF781-6794-936A-F45C-F50CD89BDCA7}"/>
                </a:ext>
              </a:extLst>
            </p:cNvPr>
            <p:cNvCxnSpPr>
              <a:cxnSpLocks/>
            </p:cNvCxnSpPr>
            <p:nvPr/>
          </p:nvCxnSpPr>
          <p:spPr>
            <a:xfrm>
              <a:off x="1406191" y="5968395"/>
              <a:ext cx="548640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000"/>
                  </a:gs>
                  <a:gs pos="83000">
                    <a:srgbClr val="FFC000"/>
                  </a:gs>
                  <a:gs pos="100000">
                    <a:srgbClr val="FFC000"/>
                  </a:gs>
                </a:gsLst>
                <a:lin ang="5400000" scaled="1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643AA91-286D-E266-0231-5EB33B31C3A5}"/>
                </a:ext>
              </a:extLst>
            </p:cNvPr>
            <p:cNvGrpSpPr/>
            <p:nvPr/>
          </p:nvGrpSpPr>
          <p:grpSpPr>
            <a:xfrm>
              <a:off x="2699024" y="6003045"/>
              <a:ext cx="181191" cy="303276"/>
              <a:chOff x="7274609" y="5706308"/>
              <a:chExt cx="192991" cy="30327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C250CE4-47B2-BB42-B339-744C6439E25A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253151F-6FF5-0880-B12D-4DFAEA229D23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CF9598F-AA04-33BC-FFE8-A8DAA817721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7D43DBB-87BF-DC11-44C5-0A7EA337343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642BBF2-F568-B5F6-9B18-D02DB2D9042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D5ACBA4E-E919-57AF-FD91-AACDA9F2358F}"/>
                </a:ext>
              </a:extLst>
            </p:cNvPr>
            <p:cNvGrpSpPr/>
            <p:nvPr/>
          </p:nvGrpSpPr>
          <p:grpSpPr>
            <a:xfrm>
              <a:off x="2883068" y="6000873"/>
              <a:ext cx="181191" cy="303276"/>
              <a:chOff x="7274609" y="5706308"/>
              <a:chExt cx="192991" cy="303276"/>
            </a:xfrm>
          </p:grpSpPr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8C73760-7E9E-F01A-F7D5-AB86A6C7C0E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044F38FB-62C5-4E3A-DF1B-8DDC66091CB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B9CA4BB8-A01C-FF04-71B5-FED1D431F82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D4099752-73D5-5C93-7066-43847419672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7" name="Rounded Rectangle 456">
                <a:extLst>
                  <a:ext uri="{FF2B5EF4-FFF2-40B4-BE49-F238E27FC236}">
                    <a16:creationId xmlns:a16="http://schemas.microsoft.com/office/drawing/2014/main" id="{487C75D8-CE26-7CFE-67CB-8D5D9D13A911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BD2CBB92-4FC0-E482-505B-BB9E31B8E132}"/>
                </a:ext>
              </a:extLst>
            </p:cNvPr>
            <p:cNvGrpSpPr/>
            <p:nvPr/>
          </p:nvGrpSpPr>
          <p:grpSpPr>
            <a:xfrm>
              <a:off x="3062588" y="5995887"/>
              <a:ext cx="181191" cy="303276"/>
              <a:chOff x="7274609" y="5706308"/>
              <a:chExt cx="192991" cy="303276"/>
            </a:xfrm>
          </p:grpSpPr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9421AA9A-9794-581A-A1D4-79F42933EC81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C8EC0546-82F9-177E-8327-81B280760E9F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8A1E4CBF-AB5C-60D0-6DF3-7DB8068BD91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5CBF8E3B-C939-97DD-8FFA-B22FE7EBF6C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3" name="Rounded Rectangle 462">
                <a:extLst>
                  <a:ext uri="{FF2B5EF4-FFF2-40B4-BE49-F238E27FC236}">
                    <a16:creationId xmlns:a16="http://schemas.microsoft.com/office/drawing/2014/main" id="{B1C16FFA-7312-0716-D840-CB3037516E15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30468619-27A7-D630-FE74-CE013C944086}"/>
                </a:ext>
              </a:extLst>
            </p:cNvPr>
            <p:cNvSpPr/>
            <p:nvPr/>
          </p:nvSpPr>
          <p:spPr>
            <a:xfrm>
              <a:off x="2691509" y="5939927"/>
              <a:ext cx="545871" cy="2468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0B32D348-D64D-933A-D2D9-9214605AB5D2}"/>
                </a:ext>
              </a:extLst>
            </p:cNvPr>
            <p:cNvCxnSpPr>
              <a:cxnSpLocks/>
            </p:cNvCxnSpPr>
            <p:nvPr/>
          </p:nvCxnSpPr>
          <p:spPr>
            <a:xfrm>
              <a:off x="2689006" y="5955578"/>
              <a:ext cx="548640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000"/>
                  </a:gs>
                  <a:gs pos="83000">
                    <a:srgbClr val="FFC000"/>
                  </a:gs>
                  <a:gs pos="100000">
                    <a:srgbClr val="FFC000"/>
                  </a:gs>
                </a:gsLst>
                <a:lin ang="5400000" scaled="1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B6918C40-D427-7D51-E522-028D9F4537BB}"/>
                </a:ext>
              </a:extLst>
            </p:cNvPr>
            <p:cNvGrpSpPr/>
            <p:nvPr/>
          </p:nvGrpSpPr>
          <p:grpSpPr>
            <a:xfrm>
              <a:off x="2619963" y="5719872"/>
              <a:ext cx="353084" cy="70185"/>
              <a:chOff x="8056188" y="5806349"/>
              <a:chExt cx="574030" cy="119279"/>
            </a:xfrm>
          </p:grpSpPr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id="{C0A93AA3-52BD-2A58-4A6E-CF85ECCFF16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B5267B78-4611-6983-F627-1D3F5B52BF82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508" name="Oval 507">
                    <a:extLst>
                      <a:ext uri="{FF2B5EF4-FFF2-40B4-BE49-F238E27FC236}">
                        <a16:creationId xmlns:a16="http://schemas.microsoft.com/office/drawing/2014/main" id="{ED6BB0DC-03A9-C6AB-C898-D5559B6D3D0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68468A20-EAF0-CBDE-6588-7EA28F5CBBE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2B2CB467-1BA7-F2FB-A65B-8D050068D6E1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506" name="Oval 505">
                    <a:extLst>
                      <a:ext uri="{FF2B5EF4-FFF2-40B4-BE49-F238E27FC236}">
                        <a16:creationId xmlns:a16="http://schemas.microsoft.com/office/drawing/2014/main" id="{64EB03F1-B8A1-BA11-329A-E313B1AEEC4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3CF4EE76-2B54-342F-D48D-F511B9CDB85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EB9689EE-5E3E-5FA6-CFCF-C170F71E4F00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504" name="Oval 503">
                    <a:extLst>
                      <a:ext uri="{FF2B5EF4-FFF2-40B4-BE49-F238E27FC236}">
                        <a16:creationId xmlns:a16="http://schemas.microsoft.com/office/drawing/2014/main" id="{5F2BA12B-A7A8-CDEC-5445-60F432BD9BB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Rectangle 504">
                    <a:extLst>
                      <a:ext uri="{FF2B5EF4-FFF2-40B4-BE49-F238E27FC236}">
                        <a16:creationId xmlns:a16="http://schemas.microsoft.com/office/drawing/2014/main" id="{16CD71EF-A334-B42B-AA9E-972FD8756C5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5B4DDE27-4ED4-0BEB-D7C1-6B11203B0A69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504F9B45-5D6F-53D8-6F56-D85A30533A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Rectangle 502">
                    <a:extLst>
                      <a:ext uri="{FF2B5EF4-FFF2-40B4-BE49-F238E27FC236}">
                        <a16:creationId xmlns:a16="http://schemas.microsoft.com/office/drawing/2014/main" id="{5DF5C8C6-BDC3-49DF-46F8-D8819FECE57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D4999E75-4B85-A0C7-4655-3973CBA2D1D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500" name="Oval 499">
                    <a:extLst>
                      <a:ext uri="{FF2B5EF4-FFF2-40B4-BE49-F238E27FC236}">
                        <a16:creationId xmlns:a16="http://schemas.microsoft.com/office/drawing/2014/main" id="{671DD1FB-D942-AD56-559A-0A22DDBDF2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Rectangle 500">
                    <a:extLst>
                      <a:ext uri="{FF2B5EF4-FFF2-40B4-BE49-F238E27FC236}">
                        <a16:creationId xmlns:a16="http://schemas.microsoft.com/office/drawing/2014/main" id="{C45D481B-EBA1-B58D-78A8-882116BF14D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143BC309-92A1-10EE-55A9-F88CA40AB5E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2A374892-A5A4-58C3-A8AD-86C0BC9E74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Rectangle 498">
                    <a:extLst>
                      <a:ext uri="{FF2B5EF4-FFF2-40B4-BE49-F238E27FC236}">
                        <a16:creationId xmlns:a16="http://schemas.microsoft.com/office/drawing/2014/main" id="{00FBCA75-F070-55F0-1D19-86754D21D62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2" name="Group 491">
                  <a:extLst>
                    <a:ext uri="{FF2B5EF4-FFF2-40B4-BE49-F238E27FC236}">
                      <a16:creationId xmlns:a16="http://schemas.microsoft.com/office/drawing/2014/main" id="{AFFDD536-6930-9846-D5EC-8891B0E0AA5A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496" name="Oval 495">
                    <a:extLst>
                      <a:ext uri="{FF2B5EF4-FFF2-40B4-BE49-F238E27FC236}">
                        <a16:creationId xmlns:a16="http://schemas.microsoft.com/office/drawing/2014/main" id="{D8F8D638-4223-BC0D-3685-E773060C671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Rectangle 496">
                    <a:extLst>
                      <a:ext uri="{FF2B5EF4-FFF2-40B4-BE49-F238E27FC236}">
                        <a16:creationId xmlns:a16="http://schemas.microsoft.com/office/drawing/2014/main" id="{F10AF2E1-C862-AE2B-5529-2EDB9DD97C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3" name="Group 492">
                  <a:extLst>
                    <a:ext uri="{FF2B5EF4-FFF2-40B4-BE49-F238E27FC236}">
                      <a16:creationId xmlns:a16="http://schemas.microsoft.com/office/drawing/2014/main" id="{70AC694D-23D9-8C49-73D7-9ED9555C705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494" name="Oval 493">
                    <a:extLst>
                      <a:ext uri="{FF2B5EF4-FFF2-40B4-BE49-F238E27FC236}">
                        <a16:creationId xmlns:a16="http://schemas.microsoft.com/office/drawing/2014/main" id="{20B35EA9-1E34-3115-27DA-B9D4C9465FD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Rectangle 494">
                    <a:extLst>
                      <a:ext uri="{FF2B5EF4-FFF2-40B4-BE49-F238E27FC236}">
                        <a16:creationId xmlns:a16="http://schemas.microsoft.com/office/drawing/2014/main" id="{57EB6057-7DA1-E87C-62DA-DD01A7ABC21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A31EC808-0963-B0D1-FCEB-F6E211190988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05A146DB-FE25-5ECF-E849-9CE3F0E4AEE9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D202065A-9E54-F1A4-EB02-B0346D88132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C2D381DB-3391-672C-407F-5EEF37A77C43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84C80D3D-56A2-FD92-A61A-4DFDDB33F580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1F4C73AA-C96C-3785-383B-ED0D438BEF1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15DF7207-97E0-8E76-F715-FD9CDD1CD386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C0D67679-7E29-2B55-5AB8-D2184EFFE55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76C7FB43-DEB8-C43A-B0CA-389BA42369C3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6A6A95CB-1598-303E-A534-B75133912E48}"/>
                </a:ext>
              </a:extLst>
            </p:cNvPr>
            <p:cNvGrpSpPr/>
            <p:nvPr/>
          </p:nvGrpSpPr>
          <p:grpSpPr>
            <a:xfrm>
              <a:off x="2996033" y="5721776"/>
              <a:ext cx="353084" cy="70185"/>
              <a:chOff x="8056188" y="5806349"/>
              <a:chExt cx="574030" cy="119279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BD147F28-63EC-0472-FC9C-3621F9DD23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550" name="Group 549">
                  <a:extLst>
                    <a:ext uri="{FF2B5EF4-FFF2-40B4-BE49-F238E27FC236}">
                      <a16:creationId xmlns:a16="http://schemas.microsoft.com/office/drawing/2014/main" id="{9BE68889-EADD-9583-B910-13B911A1D30E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674" name="Oval 673">
                    <a:extLst>
                      <a:ext uri="{FF2B5EF4-FFF2-40B4-BE49-F238E27FC236}">
                        <a16:creationId xmlns:a16="http://schemas.microsoft.com/office/drawing/2014/main" id="{13D41CEE-D36C-C045-9915-597A3DFEF0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60280F20-F384-1513-F858-3B6584D80F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3B814BCE-FF92-9C56-C5F0-FB2E44AB9FC6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668" name="Oval 667">
                    <a:extLst>
                      <a:ext uri="{FF2B5EF4-FFF2-40B4-BE49-F238E27FC236}">
                        <a16:creationId xmlns:a16="http://schemas.microsoft.com/office/drawing/2014/main" id="{743E7081-0B79-A08F-C5C0-2381B2AAB30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3" name="Rectangle 672">
                    <a:extLst>
                      <a:ext uri="{FF2B5EF4-FFF2-40B4-BE49-F238E27FC236}">
                        <a16:creationId xmlns:a16="http://schemas.microsoft.com/office/drawing/2014/main" id="{31E81FE4-215A-C390-ED64-08B2A9D763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39D99F87-F8A0-B320-7EA8-36FE73E2A66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CAE6B8BE-7EB2-1AE4-43FB-D7B76021FC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7" name="Rectangle 666">
                    <a:extLst>
                      <a:ext uri="{FF2B5EF4-FFF2-40B4-BE49-F238E27FC236}">
                        <a16:creationId xmlns:a16="http://schemas.microsoft.com/office/drawing/2014/main" id="{C8C6FA02-3FFD-6ADE-A3C3-70CA656F202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3" name="Group 552">
                  <a:extLst>
                    <a:ext uri="{FF2B5EF4-FFF2-40B4-BE49-F238E27FC236}">
                      <a16:creationId xmlns:a16="http://schemas.microsoft.com/office/drawing/2014/main" id="{FED6A3F7-85FB-A4D3-5067-3A53DAE816FD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664" name="Oval 663">
                    <a:extLst>
                      <a:ext uri="{FF2B5EF4-FFF2-40B4-BE49-F238E27FC236}">
                        <a16:creationId xmlns:a16="http://schemas.microsoft.com/office/drawing/2014/main" id="{66FD2D0A-01B3-07D7-C1EA-95C9F7BFA67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5" name="Rectangle 664">
                    <a:extLst>
                      <a:ext uri="{FF2B5EF4-FFF2-40B4-BE49-F238E27FC236}">
                        <a16:creationId xmlns:a16="http://schemas.microsoft.com/office/drawing/2014/main" id="{922A446B-82A5-ACEE-D5E5-B57CA74C018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4" name="Group 553">
                  <a:extLst>
                    <a:ext uri="{FF2B5EF4-FFF2-40B4-BE49-F238E27FC236}">
                      <a16:creationId xmlns:a16="http://schemas.microsoft.com/office/drawing/2014/main" id="{FBB35BEF-7F22-2944-773E-C545216D6B7D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62" name="Oval 661">
                    <a:extLst>
                      <a:ext uri="{FF2B5EF4-FFF2-40B4-BE49-F238E27FC236}">
                        <a16:creationId xmlns:a16="http://schemas.microsoft.com/office/drawing/2014/main" id="{33A7150E-FC28-8C6D-EAA3-F9CE3CB216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3" name="Rectangle 662">
                    <a:extLst>
                      <a:ext uri="{FF2B5EF4-FFF2-40B4-BE49-F238E27FC236}">
                        <a16:creationId xmlns:a16="http://schemas.microsoft.com/office/drawing/2014/main" id="{FF86F2D6-F6F2-7530-2FFD-1DC051348E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5" name="Group 554">
                  <a:extLst>
                    <a:ext uri="{FF2B5EF4-FFF2-40B4-BE49-F238E27FC236}">
                      <a16:creationId xmlns:a16="http://schemas.microsoft.com/office/drawing/2014/main" id="{F4B63547-69B9-5F1A-2BA8-ED42E31444E1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597" name="Oval 596">
                    <a:extLst>
                      <a:ext uri="{FF2B5EF4-FFF2-40B4-BE49-F238E27FC236}">
                        <a16:creationId xmlns:a16="http://schemas.microsoft.com/office/drawing/2014/main" id="{425FF5D4-E4A6-0966-0DE7-8A2E1697854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1" name="Rectangle 660">
                    <a:extLst>
                      <a:ext uri="{FF2B5EF4-FFF2-40B4-BE49-F238E27FC236}">
                        <a16:creationId xmlns:a16="http://schemas.microsoft.com/office/drawing/2014/main" id="{AB73C4CA-821A-7419-8129-8A80024D84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1" name="Group 590">
                  <a:extLst>
                    <a:ext uri="{FF2B5EF4-FFF2-40B4-BE49-F238E27FC236}">
                      <a16:creationId xmlns:a16="http://schemas.microsoft.com/office/drawing/2014/main" id="{1034108D-8D97-13A3-B4C0-704954334CD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95" name="Oval 594">
                    <a:extLst>
                      <a:ext uri="{FF2B5EF4-FFF2-40B4-BE49-F238E27FC236}">
                        <a16:creationId xmlns:a16="http://schemas.microsoft.com/office/drawing/2014/main" id="{0CE8F099-EC86-7A7F-310F-65D73A8A65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6" name="Rectangle 595">
                    <a:extLst>
                      <a:ext uri="{FF2B5EF4-FFF2-40B4-BE49-F238E27FC236}">
                        <a16:creationId xmlns:a16="http://schemas.microsoft.com/office/drawing/2014/main" id="{3C486043-394B-DF28-F94F-E2EB618058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2" name="Group 591">
                  <a:extLst>
                    <a:ext uri="{FF2B5EF4-FFF2-40B4-BE49-F238E27FC236}">
                      <a16:creationId xmlns:a16="http://schemas.microsoft.com/office/drawing/2014/main" id="{0D1015A8-81A3-0F67-16B5-31D69BA2DA68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93" name="Oval 592">
                    <a:extLst>
                      <a:ext uri="{FF2B5EF4-FFF2-40B4-BE49-F238E27FC236}">
                        <a16:creationId xmlns:a16="http://schemas.microsoft.com/office/drawing/2014/main" id="{A07C3807-D279-2F97-3118-09883A9D861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Rectangle 593">
                    <a:extLst>
                      <a:ext uri="{FF2B5EF4-FFF2-40B4-BE49-F238E27FC236}">
                        <a16:creationId xmlns:a16="http://schemas.microsoft.com/office/drawing/2014/main" id="{C2D3526F-C0FD-ECF4-74CD-27883F78E0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EB1FB218-51F2-8816-2824-88ACA8C759C7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85A8BAFA-6426-404F-3F61-2EE22B903E45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>
                  <a:extLst>
                    <a:ext uri="{FF2B5EF4-FFF2-40B4-BE49-F238E27FC236}">
                      <a16:creationId xmlns:a16="http://schemas.microsoft.com/office/drawing/2014/main" id="{DE4D85BC-429F-0B7C-8755-F029294C4E95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9560A0AE-9683-AB7B-312F-8E52E06162B5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>
                  <a:extLst>
                    <a:ext uri="{FF2B5EF4-FFF2-40B4-BE49-F238E27FC236}">
                      <a16:creationId xmlns:a16="http://schemas.microsoft.com/office/drawing/2014/main" id="{BC4C29A4-81E5-A9A3-E7E0-0683C281102C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>
                  <a:extLst>
                    <a:ext uri="{FF2B5EF4-FFF2-40B4-BE49-F238E27FC236}">
                      <a16:creationId xmlns:a16="http://schemas.microsoft.com/office/drawing/2014/main" id="{853309D5-F79D-A93F-1276-261696AFC3AE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>
                  <a:extLst>
                    <a:ext uri="{FF2B5EF4-FFF2-40B4-BE49-F238E27FC236}">
                      <a16:creationId xmlns:a16="http://schemas.microsoft.com/office/drawing/2014/main" id="{F68A0587-C8C8-D73A-9D6D-C1AB0CF4C387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>
                  <a:extLst>
                    <a:ext uri="{FF2B5EF4-FFF2-40B4-BE49-F238E27FC236}">
                      <a16:creationId xmlns:a16="http://schemas.microsoft.com/office/drawing/2014/main" id="{02795BC8-CE55-D448-38E8-4BD5D04A7444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548">
                  <a:extLst>
                    <a:ext uri="{FF2B5EF4-FFF2-40B4-BE49-F238E27FC236}">
                      <a16:creationId xmlns:a16="http://schemas.microsoft.com/office/drawing/2014/main" id="{383AF9D5-B732-13CC-E489-01D1374D0AF8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405BCFD9-BE59-B164-36B8-09D4773FC0C1}"/>
                </a:ext>
              </a:extLst>
            </p:cNvPr>
            <p:cNvSpPr/>
            <p:nvPr/>
          </p:nvSpPr>
          <p:spPr>
            <a:xfrm>
              <a:off x="476431" y="5127948"/>
              <a:ext cx="3173017" cy="5972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 N3P</a:t>
              </a:r>
            </a:p>
          </p:txBody>
        </p: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CD8CBAF9-3B6A-B6F4-9FDD-2A5A34A30F4A}"/>
                </a:ext>
              </a:extLst>
            </p:cNvPr>
            <p:cNvCxnSpPr>
              <a:cxnSpLocks/>
            </p:cNvCxnSpPr>
            <p:nvPr/>
          </p:nvCxnSpPr>
          <p:spPr>
            <a:xfrm>
              <a:off x="480845" y="5687568"/>
              <a:ext cx="3172968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92D050"/>
                  </a:gs>
                  <a:gs pos="83000">
                    <a:srgbClr val="92D050"/>
                  </a:gs>
                  <a:gs pos="99000">
                    <a:srgbClr val="92D050"/>
                  </a:gs>
                </a:gsLst>
                <a:lin ang="16200000" scaled="0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2D94E944-BE89-FF35-1204-EFE7112524C4}"/>
                </a:ext>
              </a:extLst>
            </p:cNvPr>
            <p:cNvSpPr/>
            <p:nvPr/>
          </p:nvSpPr>
          <p:spPr>
            <a:xfrm>
              <a:off x="476431" y="5784288"/>
              <a:ext cx="5094932" cy="157536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8" name="Group 687">
              <a:extLst>
                <a:ext uri="{FF2B5EF4-FFF2-40B4-BE49-F238E27FC236}">
                  <a16:creationId xmlns:a16="http://schemas.microsoft.com/office/drawing/2014/main" id="{801206E4-BD0A-6652-47D2-0918464983E2}"/>
                </a:ext>
              </a:extLst>
            </p:cNvPr>
            <p:cNvGrpSpPr/>
            <p:nvPr/>
          </p:nvGrpSpPr>
          <p:grpSpPr>
            <a:xfrm>
              <a:off x="1520970" y="5724171"/>
              <a:ext cx="353084" cy="70185"/>
              <a:chOff x="8056188" y="5806349"/>
              <a:chExt cx="574030" cy="119279"/>
            </a:xfrm>
          </p:grpSpPr>
          <p:grpSp>
            <p:nvGrpSpPr>
              <p:cNvPr id="689" name="Group 688">
                <a:extLst>
                  <a:ext uri="{FF2B5EF4-FFF2-40B4-BE49-F238E27FC236}">
                    <a16:creationId xmlns:a16="http://schemas.microsoft.com/office/drawing/2014/main" id="{423F25FE-4E9E-04C8-5AF7-A4C819F985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30485D02-326A-C7DD-FA4C-F6DD64554F11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714" name="Oval 713">
                    <a:extLst>
                      <a:ext uri="{FF2B5EF4-FFF2-40B4-BE49-F238E27FC236}">
                        <a16:creationId xmlns:a16="http://schemas.microsoft.com/office/drawing/2014/main" id="{BA2575B5-D102-64A9-D3A9-3C06A2E3690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Rectangle 756">
                    <a:extLst>
                      <a:ext uri="{FF2B5EF4-FFF2-40B4-BE49-F238E27FC236}">
                        <a16:creationId xmlns:a16="http://schemas.microsoft.com/office/drawing/2014/main" id="{8B31358F-62EF-D50D-B6CE-9098DA8CB8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0" name="Group 699">
                  <a:extLst>
                    <a:ext uri="{FF2B5EF4-FFF2-40B4-BE49-F238E27FC236}">
                      <a16:creationId xmlns:a16="http://schemas.microsoft.com/office/drawing/2014/main" id="{1F991684-5E95-2A4D-EA6A-298961E3C845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711" name="Oval 710">
                    <a:extLst>
                      <a:ext uri="{FF2B5EF4-FFF2-40B4-BE49-F238E27FC236}">
                        <a16:creationId xmlns:a16="http://schemas.microsoft.com/office/drawing/2014/main" id="{0115EBF2-411F-13C9-B129-38E3DD18320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2" name="Rectangle 711">
                    <a:extLst>
                      <a:ext uri="{FF2B5EF4-FFF2-40B4-BE49-F238E27FC236}">
                        <a16:creationId xmlns:a16="http://schemas.microsoft.com/office/drawing/2014/main" id="{4C7AF9EF-8A74-425E-D945-EC9240D704F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1" name="Group 700">
                  <a:extLst>
                    <a:ext uri="{FF2B5EF4-FFF2-40B4-BE49-F238E27FC236}">
                      <a16:creationId xmlns:a16="http://schemas.microsoft.com/office/drawing/2014/main" id="{79403F3C-DBCE-1890-5D94-9E58575856C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709" name="Oval 708">
                    <a:extLst>
                      <a:ext uri="{FF2B5EF4-FFF2-40B4-BE49-F238E27FC236}">
                        <a16:creationId xmlns:a16="http://schemas.microsoft.com/office/drawing/2014/main" id="{F906C07D-8315-F9EA-6E45-5156BA0943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0" name="Rectangle 709">
                    <a:extLst>
                      <a:ext uri="{FF2B5EF4-FFF2-40B4-BE49-F238E27FC236}">
                        <a16:creationId xmlns:a16="http://schemas.microsoft.com/office/drawing/2014/main" id="{233E4A52-7CEC-2387-ABD8-875364F2C6C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2" name="Group 701">
                  <a:extLst>
                    <a:ext uri="{FF2B5EF4-FFF2-40B4-BE49-F238E27FC236}">
                      <a16:creationId xmlns:a16="http://schemas.microsoft.com/office/drawing/2014/main" id="{94FF1870-807F-20F2-7329-E20D11B6D463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707" name="Oval 706">
                    <a:extLst>
                      <a:ext uri="{FF2B5EF4-FFF2-40B4-BE49-F238E27FC236}">
                        <a16:creationId xmlns:a16="http://schemas.microsoft.com/office/drawing/2014/main" id="{FDF2104F-3A29-5C0F-5430-A15A43F5FB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1D4F1BFC-F6C2-2127-DD47-CA9BD02835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6E03EA8C-5776-34F6-FA45-C475B1B9C2F6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705" name="Oval 704">
                    <a:extLst>
                      <a:ext uri="{FF2B5EF4-FFF2-40B4-BE49-F238E27FC236}">
                        <a16:creationId xmlns:a16="http://schemas.microsoft.com/office/drawing/2014/main" id="{D92068D4-79A4-3845-5A8C-3632A0216A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6" name="Rectangle 705">
                    <a:extLst>
                      <a:ext uri="{FF2B5EF4-FFF2-40B4-BE49-F238E27FC236}">
                        <a16:creationId xmlns:a16="http://schemas.microsoft.com/office/drawing/2014/main" id="{70389D22-F948-18D5-25AA-26862303427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E37A0592-987B-7F08-27E4-F8F653470723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B5487E43-7CCC-DCA2-E92F-39196AC46EB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4" name="Rectangle 703">
                    <a:extLst>
                      <a:ext uri="{FF2B5EF4-FFF2-40B4-BE49-F238E27FC236}">
                        <a16:creationId xmlns:a16="http://schemas.microsoft.com/office/drawing/2014/main" id="{C2AE0D79-F935-6D59-B017-43A5549E0FC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C9D9C1A6-F770-9072-15EC-20B7532D6416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288D41E0-42F8-2471-26F0-E1CFD0CD6A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85A31536-66AB-3E37-8F5A-BB193A60AE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7DC06BD-D1C6-087F-0C8E-39A0D6BD0E7E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DFFD3696-8769-DECF-62F1-9DC4814DC7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37697DD3-80DE-DB52-FD89-09C5AA3E66F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90" name="Group 689">
                <a:extLst>
                  <a:ext uri="{FF2B5EF4-FFF2-40B4-BE49-F238E27FC236}">
                    <a16:creationId xmlns:a16="http://schemas.microsoft.com/office/drawing/2014/main" id="{067654B9-F0F7-A1D8-E677-3CFB5D407530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691" name="Rectangle 690">
                  <a:extLst>
                    <a:ext uri="{FF2B5EF4-FFF2-40B4-BE49-F238E27FC236}">
                      <a16:creationId xmlns:a16="http://schemas.microsoft.com/office/drawing/2014/main" id="{B664C053-9729-ABF3-FE95-43E3EC2AA802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>
                  <a:extLst>
                    <a:ext uri="{FF2B5EF4-FFF2-40B4-BE49-F238E27FC236}">
                      <a16:creationId xmlns:a16="http://schemas.microsoft.com/office/drawing/2014/main" id="{BC6646A3-1714-E9DD-0591-4BBAA01A69B0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>
                  <a:extLst>
                    <a:ext uri="{FF2B5EF4-FFF2-40B4-BE49-F238E27FC236}">
                      <a16:creationId xmlns:a16="http://schemas.microsoft.com/office/drawing/2014/main" id="{862F2279-17DF-C09E-8839-647BE0BA8961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0DB0915A-495D-AF54-F2F2-E4FC4CCB12DE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E54C3E90-4F30-6B6A-A165-E886BB55DC5F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086424B7-2FB2-5824-9B65-46783F4DC92B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82FCEECB-BFD9-7FC1-263A-D32ABABE2911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B59BCE58-7183-8C61-6873-C883550041D3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133F4F93-C318-11A1-3583-2F5CE3144A02}"/>
                </a:ext>
              </a:extLst>
            </p:cNvPr>
            <p:cNvGrpSpPr/>
            <p:nvPr/>
          </p:nvGrpSpPr>
          <p:grpSpPr>
            <a:xfrm>
              <a:off x="1240475" y="5730172"/>
              <a:ext cx="260545" cy="69901"/>
              <a:chOff x="8206635" y="5806353"/>
              <a:chExt cx="423583" cy="118797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DECD7099-2557-F89C-469A-BF9D27809F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06635" y="5806353"/>
                <a:ext cx="419755" cy="118797"/>
                <a:chOff x="2260231" y="2130277"/>
                <a:chExt cx="844756" cy="239079"/>
              </a:xfrm>
            </p:grpSpPr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08A6EC88-2691-5FE4-4F97-8667702D78B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21D7C653-B12E-5D9F-4DC7-1E4B347F797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45EDAAF8-CF13-D682-B887-6502C2474A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46E09799-987C-311A-A396-5D1974ECCCC7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41" name="Oval 340">
                    <a:extLst>
                      <a:ext uri="{FF2B5EF4-FFF2-40B4-BE49-F238E27FC236}">
                        <a16:creationId xmlns:a16="http://schemas.microsoft.com/office/drawing/2014/main" id="{E0C90747-DD62-8C61-246A-A5C32A9B8C1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C4431BE0-4420-02A2-9C37-274E035D58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0D0D5B9-51B2-174E-DE0D-CD07C54A5D3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39" name="Oval 338">
                    <a:extLst>
                      <a:ext uri="{FF2B5EF4-FFF2-40B4-BE49-F238E27FC236}">
                        <a16:creationId xmlns:a16="http://schemas.microsoft.com/office/drawing/2014/main" id="{ECA7D188-1CC0-3798-6E5A-B3F3F814E7D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AC59605A-CE9E-F585-6637-2AC4E673B96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3466BF18-DF57-45E1-3669-5CCC1512E67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ECBC61C4-6304-1EEE-EA18-EC646EFEA46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8024DE58-1FBA-3C42-C3DD-A5CD5E0EBC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7258536B-33E9-7E25-006C-E3B7FC23B176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3F999F7D-7C9E-6438-E3C1-94111BD78BC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41897C4A-55CC-2673-AA0A-74FBEB8A04E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2" name="Group 331">
                  <a:extLst>
                    <a:ext uri="{FF2B5EF4-FFF2-40B4-BE49-F238E27FC236}">
                      <a16:creationId xmlns:a16="http://schemas.microsoft.com/office/drawing/2014/main" id="{62F2BBD3-976C-88B9-E574-A37AB7353890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947A2911-46E0-BC99-07A7-5598731F95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66DB102F-ACA9-1DD1-7C5D-A530AA6873D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5340EBBB-62F6-EF88-FF59-EEA3504F02B3}"/>
                  </a:ext>
                </a:extLst>
              </p:cNvPr>
              <p:cNvGrpSpPr/>
              <p:nvPr/>
            </p:nvGrpSpPr>
            <p:grpSpPr>
              <a:xfrm>
                <a:off x="8210746" y="5815613"/>
                <a:ext cx="419472" cy="38171"/>
                <a:chOff x="9000676" y="5901580"/>
                <a:chExt cx="419472" cy="38171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68F96848-AB5B-E7FF-FCE4-F216CB37F02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0F55E0A0-FC43-DAFA-8169-036C9DEF7B29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1DD06DF1-8F88-C319-FA65-0406614A803A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F2B65B58-1A5A-C63B-7080-87DBB214DAA5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D7295510-F73E-49B8-E46C-FEF2740CEFB8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73F4D3F2-F2FD-8571-3D1C-BAF1F546E875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0085604-7EBF-CABC-4E6A-733288E687C2}"/>
                </a:ext>
              </a:extLst>
            </p:cNvPr>
            <p:cNvGrpSpPr/>
            <p:nvPr/>
          </p:nvGrpSpPr>
          <p:grpSpPr>
            <a:xfrm>
              <a:off x="854212" y="5730030"/>
              <a:ext cx="353084" cy="70185"/>
              <a:chOff x="8056188" y="5806349"/>
              <a:chExt cx="574030" cy="119279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17DB7A6-E5DC-2C08-627E-D5012FCAFA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B96869D2-7138-2F39-A8C9-749F23EE2FF1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039381C5-C055-39F4-0E4E-75FAE312922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DD375644-5B7B-A952-1EAE-ED8DC18A897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4B34AF3B-F8C9-908B-4034-5B013A88DA11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2A8FC643-F24F-F920-4ADF-DAB670955EA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6A0EAF25-AC0E-A24A-4F59-34FCFDB472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2AAEEC14-CD2E-92E1-546B-D54C3AE03783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A4C05EB1-EECF-DC3A-6B75-0981E0F600D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B471D758-4518-4B46-A302-4DDC32F10DC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718886F7-C872-557A-8EED-06B3C41EE0C8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A4AAFCAD-E6CF-F4D6-74A8-153F701A62C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1740AC8B-C943-DE98-71A3-8CFD618571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EB583705-108B-AADA-D1BA-F0195B14720C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545CF048-258F-F75B-C7FD-B83B64F09A7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75F132C0-29F9-9A52-1DA0-B7B516813A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AB6828C5-A8CD-76A0-B686-1FAEF85D51BB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225" name="Oval 224">
                    <a:extLst>
                      <a:ext uri="{FF2B5EF4-FFF2-40B4-BE49-F238E27FC236}">
                        <a16:creationId xmlns:a16="http://schemas.microsoft.com/office/drawing/2014/main" id="{C9973080-00E9-895E-A77E-3759B05A02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1C966BEE-4458-715A-2A5E-80237D22DB8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C22FF036-F7DC-1E22-EF0E-40C70F77A85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DB29E7EB-CE4E-6306-BCBD-E5ADA52EE1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DEA8EC60-A7EE-3EA6-868F-83B6F0D57A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F6859456-2CD0-D1D1-E99D-F7D7B3EC5C8C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27A795DF-0F15-21A9-216F-8D666F6A109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D630F439-439F-16A1-3C9D-9DA800ECAF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71D89E98-B929-10CE-EB18-D6F44ACAED55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7ABB51AB-61F7-61BC-D462-CAD4BC148E9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B0820A1D-80FC-322E-6958-EFF09D9E06D6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DA9001E0-549B-456E-D85F-ED1F7BA6807E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AD58D24C-C82E-05C5-FF62-E64878328AC1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891DD826-DC0F-A886-A05C-C10165CE3FF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B2FB77CA-00C2-19C7-9B58-2DB6C2D65A71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B2CD516E-1AB4-73AF-7257-65E1D734848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D09B8ADD-8505-95CF-D65C-874AC537ACC9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301C3E10-E78B-9C2A-B6E1-F0A1F7F3134C}"/>
                </a:ext>
              </a:extLst>
            </p:cNvPr>
            <p:cNvGrpSpPr/>
            <p:nvPr/>
          </p:nvGrpSpPr>
          <p:grpSpPr>
            <a:xfrm>
              <a:off x="475503" y="5728748"/>
              <a:ext cx="353084" cy="70185"/>
              <a:chOff x="8056188" y="5806349"/>
              <a:chExt cx="574030" cy="11927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784FEDCE-640F-63D5-9100-B8AD070EF8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59AEDF35-50C2-DB17-078D-D67DE098361E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FA13861E-0C51-E9F3-F223-6BD777E3E6C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6618593E-4B87-323A-0255-8BD7D28AF6E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625CF4EA-B343-0070-4AB3-0C74E7E16835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E669570E-29D8-5F1B-514E-1CEA1179892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468A0DA6-7777-B1A6-09CB-1FAD566A6A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2E29F228-ADE7-2519-FB02-D7EB69500E8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2C93DEB0-11A8-802C-6CAC-E859DAA16CB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4DBB47D1-C930-AF52-35C6-417A30B833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AE7E790D-70B1-AECE-43B2-5B92B67C7212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C78AEE7C-907E-F049-A14B-C454507030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FFC54D8D-4EF3-1AC6-C90F-8B1020C11AB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21BA0486-E4CE-BF56-C255-4ABA10951B30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AB8FF8EB-6C92-B3F1-6206-9CD47061B8A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1C1F7FFB-CAEF-C033-4BCB-CBC71CD0E3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9" name="Group 298">
                  <a:extLst>
                    <a:ext uri="{FF2B5EF4-FFF2-40B4-BE49-F238E27FC236}">
                      <a16:creationId xmlns:a16="http://schemas.microsoft.com/office/drawing/2014/main" id="{6190C0DC-5C45-0075-29DE-13E35F164AAB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06" name="Oval 305">
                    <a:extLst>
                      <a:ext uri="{FF2B5EF4-FFF2-40B4-BE49-F238E27FC236}">
                        <a16:creationId xmlns:a16="http://schemas.microsoft.com/office/drawing/2014/main" id="{50C9D292-495D-E119-E6B5-70A1098188F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81FB03D4-D55B-0F1B-08B3-DA557B4483D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90DBC68E-B427-ED80-78A9-3BD836F888D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A585F146-2B6F-701A-09FF-23DF27E0BD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F67F07BC-DB42-70B1-600E-81414846CC5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664A29B5-7C92-409F-5A0E-ACEAF6462D39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1ACDAAD9-FBB3-2DB7-294E-0D868C8183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FBED805C-05F6-E521-839B-B6AAF9EE452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ED4A55A0-58BF-124A-6650-E28A2DA26C67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6959306A-35DF-9307-7BFC-8E962477C715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DC993AE-C53E-4B91-C2FA-7877D989EC9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95D10798-7CBA-8B79-5AB4-8202B31F2A6C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473B75B5-6131-FBDA-1E04-50D7AE80829F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B703D3A2-C721-99CE-3716-AD7401705ECF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124195DB-FC47-E7B0-4D6F-5FEB7C482F6C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389B4F78-D243-F83C-CE23-EF589722F55A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3AC74167-FFFB-1BA7-0E26-31833042FE25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39EB9A2B-1EF8-5954-E5C4-23E80F61F354}"/>
                </a:ext>
              </a:extLst>
            </p:cNvPr>
            <p:cNvGrpSpPr/>
            <p:nvPr/>
          </p:nvGrpSpPr>
          <p:grpSpPr>
            <a:xfrm>
              <a:off x="1887751" y="5722342"/>
              <a:ext cx="353084" cy="70185"/>
              <a:chOff x="8056188" y="5806349"/>
              <a:chExt cx="574030" cy="119279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E96173DE-544A-DF32-73B5-CE8C8C078F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DAE4321A-58AB-74BB-D30F-4FF43D5F03CA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A58374BC-892B-A5A7-23F7-C1DDBA835AE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C1D64921-BD98-35EC-287B-54E8CF1AF2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7FC2DD9B-C68A-BB6E-F7D0-8E3303A7D39F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73979CBE-522A-59DA-B189-E734887B8C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DEC1681A-7581-7D9F-5850-E1E4408F1E9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31F7D685-62C0-15E1-487E-066F3CAA2C9B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5197FD9A-78B6-BC51-80A4-B6D4DAF2225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DB3F439E-2392-C586-22B1-32D10729CD2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E58CA010-DA26-EC14-49EF-BDDA0C8D2937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ABE00858-1CC4-DDEA-6226-E588084C314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63DF7B12-C862-D6CE-9EB6-527E4AC35F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59A72AA7-10BF-D4FD-561E-EF00505502D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C13CDF10-BCE1-63C4-0782-F6A42900B1B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E6B266E1-394B-41F0-4CFF-92967E7EDB6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E6679D2A-0A6A-ABBE-51A8-AA02F98BBC33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86" name="Oval 385">
                    <a:extLst>
                      <a:ext uri="{FF2B5EF4-FFF2-40B4-BE49-F238E27FC236}">
                        <a16:creationId xmlns:a16="http://schemas.microsoft.com/office/drawing/2014/main" id="{88C3A67D-4BD6-6FA4-5950-598236AACA8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EB491983-11AF-FB3E-33E2-7E693BF94B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017CFED2-6FC7-6FBD-D0CD-7444409AA12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5D6C7A80-BFD8-10A4-6DDF-D21A0D332EA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18960FA5-A722-81F3-E521-1963F6D6599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1" name="Group 380">
                  <a:extLst>
                    <a:ext uri="{FF2B5EF4-FFF2-40B4-BE49-F238E27FC236}">
                      <a16:creationId xmlns:a16="http://schemas.microsoft.com/office/drawing/2014/main" id="{A8039777-749C-047F-1DBE-138E75746D9D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3CDF1A42-29AE-91A1-E9A3-BB5FF019CFB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738B3960-8501-277B-E17C-C955F34AAB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8A8DE19-68C5-FA86-770F-88516B17DE1A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5896B791-1A3B-760E-2FDF-BDB2C663036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184B396B-0AD6-D1CF-34E7-2732FE10B1C8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3C7A4D01-D0E7-3B75-F775-1351C410BB32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351B77C-069D-439B-152A-7E1F8F351878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EB24ACEC-AA16-D1F9-2403-E5E92EED964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E39804E4-3822-1F03-A47B-3B7302A7605C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B4D229B6-FFAF-7E18-5FDF-B5F9D52726D5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AFDAA763-160B-9E4C-95E7-52F4D9BF851A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0F91E4BC-F659-88A2-6C26-0D36F20C2423}"/>
                </a:ext>
              </a:extLst>
            </p:cNvPr>
            <p:cNvGrpSpPr/>
            <p:nvPr/>
          </p:nvGrpSpPr>
          <p:grpSpPr>
            <a:xfrm>
              <a:off x="2254341" y="5718502"/>
              <a:ext cx="353084" cy="70185"/>
              <a:chOff x="8056188" y="5806349"/>
              <a:chExt cx="574030" cy="119279"/>
            </a:xfrm>
          </p:grpSpPr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8F9D0328-E062-EC06-F34B-52538FE0B3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8FC91BDD-E459-F3CA-1D81-9F4A5917E669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FA6BB1A1-21EF-A4D1-C7EA-8961C3107B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11376816-BA73-0E7F-1C7D-3B54779B0D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0" name="Group 409">
                  <a:extLst>
                    <a:ext uri="{FF2B5EF4-FFF2-40B4-BE49-F238E27FC236}">
                      <a16:creationId xmlns:a16="http://schemas.microsoft.com/office/drawing/2014/main" id="{B3E8652F-E868-F455-4C61-1AF834927AF8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429" name="Oval 428">
                    <a:extLst>
                      <a:ext uri="{FF2B5EF4-FFF2-40B4-BE49-F238E27FC236}">
                        <a16:creationId xmlns:a16="http://schemas.microsoft.com/office/drawing/2014/main" id="{52932B7A-29C9-1B8D-133C-F2590CAF021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B7AB27BD-C2B3-3C08-C758-147AD1678C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8324C53D-71EB-3FBF-E30E-7C0D89FF0A72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175768AF-F945-ED54-CAD1-8E9E2A0B7B9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DFF366A0-2615-95D2-5468-38348129C9E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6E130693-BD7B-0909-8B03-744FEDF92F1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992E1CAE-50A2-BA5C-3822-A6E1A46AC2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C8E28589-ECF6-6B7D-481E-1C1E8F3232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98E04C01-0207-8C51-C70C-0D2A3E1D6638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ED125CA1-D38C-493A-D29E-1F0A09D3535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DEA93C45-DDC2-F203-4D16-D96878B3802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D9A602F0-0A02-C38A-0B7F-F5CB27B43C87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CAA14F6C-E05E-ED36-9BA6-68B507BB85F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A6605967-9015-D926-71FA-D00839067D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8D9F66DC-CFC9-51BD-A0BB-0A26893EB6D7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D72D39B2-6850-6190-59B5-7BE188D94D6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F9C02AD4-755E-0F96-0997-68920B7D98E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06830675-C099-329E-9566-CA77769739F2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931EEF21-85B4-9B6F-E621-75A2254AA2B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CE6A54FE-16E2-611C-968B-8DB3B3CA3A3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FA79878D-EED5-D8C3-6C42-D24E736317D7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6409AAD3-5512-224E-8109-216351E87244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B5A10496-6EFA-D621-E29B-F93C209FF96D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F113F62D-D916-9E18-2E00-20CA46259531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4597DDCB-70E1-9E57-D490-8248B85BAFB4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4A040180-1607-E735-399F-2AF17AF3DBEF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7D0607C1-B469-BDBE-FBC9-2DAF014D2340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126DA1D4-DA49-E948-3AA0-CC6AEC7D862D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D23A9E7E-52ED-5DD5-8FE1-EA4A9E563509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C3DB7102-9AE0-59B6-20D7-451381F2727F}"/>
                </a:ext>
              </a:extLst>
            </p:cNvPr>
            <p:cNvGrpSpPr/>
            <p:nvPr/>
          </p:nvGrpSpPr>
          <p:grpSpPr>
            <a:xfrm>
              <a:off x="3137213" y="5718768"/>
              <a:ext cx="353084" cy="70185"/>
              <a:chOff x="8056188" y="5806349"/>
              <a:chExt cx="574030" cy="119279"/>
            </a:xfrm>
          </p:grpSpPr>
          <p:grpSp>
            <p:nvGrpSpPr>
              <p:cNvPr id="759" name="Group 758">
                <a:extLst>
                  <a:ext uri="{FF2B5EF4-FFF2-40B4-BE49-F238E27FC236}">
                    <a16:creationId xmlns:a16="http://schemas.microsoft.com/office/drawing/2014/main" id="{5E2B2298-DAD1-50A3-FDB7-4AE22EDDDD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776" name="Group 775">
                  <a:extLst>
                    <a:ext uri="{FF2B5EF4-FFF2-40B4-BE49-F238E27FC236}">
                      <a16:creationId xmlns:a16="http://schemas.microsoft.com/office/drawing/2014/main" id="{16BE38D9-C385-70F8-9E71-277464F17FA1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806" name="Oval 805">
                    <a:extLst>
                      <a:ext uri="{FF2B5EF4-FFF2-40B4-BE49-F238E27FC236}">
                        <a16:creationId xmlns:a16="http://schemas.microsoft.com/office/drawing/2014/main" id="{2B4BFA44-D65A-50CF-8507-6A532884A6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2D515890-A553-D2A6-0DF0-D50120FE09A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7" name="Group 776">
                  <a:extLst>
                    <a:ext uri="{FF2B5EF4-FFF2-40B4-BE49-F238E27FC236}">
                      <a16:creationId xmlns:a16="http://schemas.microsoft.com/office/drawing/2014/main" id="{EF01D45D-EFF3-264D-2692-F306B9571AC8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804" name="Oval 803">
                    <a:extLst>
                      <a:ext uri="{FF2B5EF4-FFF2-40B4-BE49-F238E27FC236}">
                        <a16:creationId xmlns:a16="http://schemas.microsoft.com/office/drawing/2014/main" id="{1467F23C-0318-D6A1-5F80-8486BC9EBE0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7CD60489-634F-8C4B-541D-A1EDD8DCE6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Group 777">
                  <a:extLst>
                    <a:ext uri="{FF2B5EF4-FFF2-40B4-BE49-F238E27FC236}">
                      <a16:creationId xmlns:a16="http://schemas.microsoft.com/office/drawing/2014/main" id="{E136AFA9-6F00-3E4F-5D6B-D4A9C0D10DB9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02" name="Oval 801">
                    <a:extLst>
                      <a:ext uri="{FF2B5EF4-FFF2-40B4-BE49-F238E27FC236}">
                        <a16:creationId xmlns:a16="http://schemas.microsoft.com/office/drawing/2014/main" id="{4904CACF-2C32-58C4-6873-2F49C6D4662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Rectangle 802">
                    <a:extLst>
                      <a:ext uri="{FF2B5EF4-FFF2-40B4-BE49-F238E27FC236}">
                        <a16:creationId xmlns:a16="http://schemas.microsoft.com/office/drawing/2014/main" id="{6DCC5420-6543-ACF7-64E3-2B955D37A83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9" name="Group 778">
                  <a:extLst>
                    <a:ext uri="{FF2B5EF4-FFF2-40B4-BE49-F238E27FC236}">
                      <a16:creationId xmlns:a16="http://schemas.microsoft.com/office/drawing/2014/main" id="{AA1D4553-CA2D-5432-D933-DDB2E202F53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00" name="Oval 799">
                    <a:extLst>
                      <a:ext uri="{FF2B5EF4-FFF2-40B4-BE49-F238E27FC236}">
                        <a16:creationId xmlns:a16="http://schemas.microsoft.com/office/drawing/2014/main" id="{6B6869F9-A01D-6C20-AAAE-39D8A3CA760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1" name="Rectangle 800">
                    <a:extLst>
                      <a:ext uri="{FF2B5EF4-FFF2-40B4-BE49-F238E27FC236}">
                        <a16:creationId xmlns:a16="http://schemas.microsoft.com/office/drawing/2014/main" id="{6073BA83-AB1E-165C-3821-B2268601D2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0" name="Group 779">
                  <a:extLst>
                    <a:ext uri="{FF2B5EF4-FFF2-40B4-BE49-F238E27FC236}">
                      <a16:creationId xmlns:a16="http://schemas.microsoft.com/office/drawing/2014/main" id="{7752835A-E03B-D3CF-8654-9F763A16D79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798" name="Oval 797">
                    <a:extLst>
                      <a:ext uri="{FF2B5EF4-FFF2-40B4-BE49-F238E27FC236}">
                        <a16:creationId xmlns:a16="http://schemas.microsoft.com/office/drawing/2014/main" id="{58F4CB64-6B04-C992-6121-135DCAE96E9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Rectangle 798">
                    <a:extLst>
                      <a:ext uri="{FF2B5EF4-FFF2-40B4-BE49-F238E27FC236}">
                        <a16:creationId xmlns:a16="http://schemas.microsoft.com/office/drawing/2014/main" id="{4347AE6E-EF71-2373-0BE2-F759493FD4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1" name="Group 780">
                  <a:extLst>
                    <a:ext uri="{FF2B5EF4-FFF2-40B4-BE49-F238E27FC236}">
                      <a16:creationId xmlns:a16="http://schemas.microsoft.com/office/drawing/2014/main" id="{8065D0EA-646C-7293-C445-2D56ED253AA9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788" name="Oval 787">
                    <a:extLst>
                      <a:ext uri="{FF2B5EF4-FFF2-40B4-BE49-F238E27FC236}">
                        <a16:creationId xmlns:a16="http://schemas.microsoft.com/office/drawing/2014/main" id="{E65A8048-4E8D-840F-799F-C2AB8D263F5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Rectangle 796">
                    <a:extLst>
                      <a:ext uri="{FF2B5EF4-FFF2-40B4-BE49-F238E27FC236}">
                        <a16:creationId xmlns:a16="http://schemas.microsoft.com/office/drawing/2014/main" id="{8AB5809C-9990-A10B-D119-AD52D496DF6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2" name="Group 781">
                  <a:extLst>
                    <a:ext uri="{FF2B5EF4-FFF2-40B4-BE49-F238E27FC236}">
                      <a16:creationId xmlns:a16="http://schemas.microsoft.com/office/drawing/2014/main" id="{BB0B5B81-6EDC-8AF6-2C85-C1EC1ACB197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786" name="Oval 785">
                    <a:extLst>
                      <a:ext uri="{FF2B5EF4-FFF2-40B4-BE49-F238E27FC236}">
                        <a16:creationId xmlns:a16="http://schemas.microsoft.com/office/drawing/2014/main" id="{3080CEA4-F5C4-06D2-9E37-33EFCB6AD78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7" name="Rectangle 786">
                    <a:extLst>
                      <a:ext uri="{FF2B5EF4-FFF2-40B4-BE49-F238E27FC236}">
                        <a16:creationId xmlns:a16="http://schemas.microsoft.com/office/drawing/2014/main" id="{73D524E2-50A1-CE67-DF89-C9E935BE5CD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3" name="Group 782">
                  <a:extLst>
                    <a:ext uri="{FF2B5EF4-FFF2-40B4-BE49-F238E27FC236}">
                      <a16:creationId xmlns:a16="http://schemas.microsoft.com/office/drawing/2014/main" id="{1C3D265A-B5A6-0FF2-B036-D27A500E45CA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784" name="Oval 783">
                    <a:extLst>
                      <a:ext uri="{FF2B5EF4-FFF2-40B4-BE49-F238E27FC236}">
                        <a16:creationId xmlns:a16="http://schemas.microsoft.com/office/drawing/2014/main" id="{D2438921-FBFA-BBB0-E96A-D694EB66FE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5" name="Rectangle 784">
                    <a:extLst>
                      <a:ext uri="{FF2B5EF4-FFF2-40B4-BE49-F238E27FC236}">
                        <a16:creationId xmlns:a16="http://schemas.microsoft.com/office/drawing/2014/main" id="{7BC19962-F233-A949-7E8C-1718A379BA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1" name="Group 760">
                <a:extLst>
                  <a:ext uri="{FF2B5EF4-FFF2-40B4-BE49-F238E27FC236}">
                    <a16:creationId xmlns:a16="http://schemas.microsoft.com/office/drawing/2014/main" id="{9AAF1F76-3936-35AE-7BF2-0FA46CE0DB8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762" name="Rectangle 761">
                  <a:extLst>
                    <a:ext uri="{FF2B5EF4-FFF2-40B4-BE49-F238E27FC236}">
                      <a16:creationId xmlns:a16="http://schemas.microsoft.com/office/drawing/2014/main" id="{083FAC1A-B3F3-F3F3-1719-E451D777E37B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ectangle 764">
                  <a:extLst>
                    <a:ext uri="{FF2B5EF4-FFF2-40B4-BE49-F238E27FC236}">
                      <a16:creationId xmlns:a16="http://schemas.microsoft.com/office/drawing/2014/main" id="{26064825-DE28-1AA1-F1CB-96DB08CA3E6C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Rectangle 765">
                  <a:extLst>
                    <a:ext uri="{FF2B5EF4-FFF2-40B4-BE49-F238E27FC236}">
                      <a16:creationId xmlns:a16="http://schemas.microsoft.com/office/drawing/2014/main" id="{4D0B80C8-884E-0570-9A11-52410075E7CA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Rectangle 766">
                  <a:extLst>
                    <a:ext uri="{FF2B5EF4-FFF2-40B4-BE49-F238E27FC236}">
                      <a16:creationId xmlns:a16="http://schemas.microsoft.com/office/drawing/2014/main" id="{5C54F497-F3B5-B422-4060-6B383B5BFC3F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>
                  <a:extLst>
                    <a:ext uri="{FF2B5EF4-FFF2-40B4-BE49-F238E27FC236}">
                      <a16:creationId xmlns:a16="http://schemas.microsoft.com/office/drawing/2014/main" id="{272D1C78-4FDA-983A-E2E8-71A8F1E55EB5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Rectangle 768">
                  <a:extLst>
                    <a:ext uri="{FF2B5EF4-FFF2-40B4-BE49-F238E27FC236}">
                      <a16:creationId xmlns:a16="http://schemas.microsoft.com/office/drawing/2014/main" id="{95A47A29-BB20-66ED-B3A5-CABB032A5213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id="{22886E97-5A92-8C31-E5D7-00FA3944018A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Rectangle 771">
                  <a:extLst>
                    <a:ext uri="{FF2B5EF4-FFF2-40B4-BE49-F238E27FC236}">
                      <a16:creationId xmlns:a16="http://schemas.microsoft.com/office/drawing/2014/main" id="{AE15EB98-2D5C-37B0-98F2-B264645146DF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E8801272-6E01-886D-A903-27055E4B431D}"/>
                </a:ext>
              </a:extLst>
            </p:cNvPr>
            <p:cNvGrpSpPr/>
            <p:nvPr/>
          </p:nvGrpSpPr>
          <p:grpSpPr>
            <a:xfrm>
              <a:off x="3869718" y="5718719"/>
              <a:ext cx="353084" cy="70185"/>
              <a:chOff x="8056188" y="5806349"/>
              <a:chExt cx="574030" cy="119279"/>
            </a:xfrm>
          </p:grpSpPr>
          <p:grpSp>
            <p:nvGrpSpPr>
              <p:cNvPr id="809" name="Group 808">
                <a:extLst>
                  <a:ext uri="{FF2B5EF4-FFF2-40B4-BE49-F238E27FC236}">
                    <a16:creationId xmlns:a16="http://schemas.microsoft.com/office/drawing/2014/main" id="{B51438CB-CDEC-2262-626F-4BFA47BC48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819" name="Group 818">
                  <a:extLst>
                    <a:ext uri="{FF2B5EF4-FFF2-40B4-BE49-F238E27FC236}">
                      <a16:creationId xmlns:a16="http://schemas.microsoft.com/office/drawing/2014/main" id="{0D6B1885-F937-7AD8-B23B-5352EB658E94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832" name="Oval 831">
                    <a:extLst>
                      <a:ext uri="{FF2B5EF4-FFF2-40B4-BE49-F238E27FC236}">
                        <a16:creationId xmlns:a16="http://schemas.microsoft.com/office/drawing/2014/main" id="{C0EFEC98-B5A3-332A-B044-403A241675C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Rectangle 832">
                    <a:extLst>
                      <a:ext uri="{FF2B5EF4-FFF2-40B4-BE49-F238E27FC236}">
                        <a16:creationId xmlns:a16="http://schemas.microsoft.com/office/drawing/2014/main" id="{3E7FAD98-CA3C-E8B4-87DB-9E5184329B8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B6CBEAF4-A46A-A0E8-498C-A55EDAD7C923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EB22FA1A-B455-4CF6-3E9B-553EF0FA46A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35DE29DF-CAD1-25A3-98C4-53A7DE6182E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D3A9FEDA-AAE3-A4AD-8460-91C8CCF46C15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993D3568-086F-42B5-F917-5982D4EB28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DB292D62-12FC-87BE-C0BA-7F4AA858608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BFB35F04-97DB-A559-9B95-E4BC5FCE13C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6C7DBC9A-CA12-1DFD-01F5-4BEE817E92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A5140B78-CD9C-FF10-87E7-82E5801A1F3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3" name="Group 822">
                  <a:extLst>
                    <a:ext uri="{FF2B5EF4-FFF2-40B4-BE49-F238E27FC236}">
                      <a16:creationId xmlns:a16="http://schemas.microsoft.com/office/drawing/2014/main" id="{D4CC6796-2449-ACDA-1E63-C533C9A56644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B7491394-3644-BFC7-B9D9-B77AC1B6379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D3FCB860-73D3-AD2E-9EFF-115DE487D6A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4" name="Group 823">
                  <a:extLst>
                    <a:ext uri="{FF2B5EF4-FFF2-40B4-BE49-F238E27FC236}">
                      <a16:creationId xmlns:a16="http://schemas.microsoft.com/office/drawing/2014/main" id="{8C63904C-E5CA-4A40-B0AC-DA78C9E6AAEA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31" name="Oval 830">
                    <a:extLst>
                      <a:ext uri="{FF2B5EF4-FFF2-40B4-BE49-F238E27FC236}">
                        <a16:creationId xmlns:a16="http://schemas.microsoft.com/office/drawing/2014/main" id="{8BF82896-48C2-BBC4-1B86-2777A499826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BA97FA89-F507-49F2-6245-1D62BA00115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5" name="Group 824">
                  <a:extLst>
                    <a:ext uri="{FF2B5EF4-FFF2-40B4-BE49-F238E27FC236}">
                      <a16:creationId xmlns:a16="http://schemas.microsoft.com/office/drawing/2014/main" id="{85033CA6-CC1A-3147-A524-72DB216EDAC1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29" name="Oval 828">
                    <a:extLst>
                      <a:ext uri="{FF2B5EF4-FFF2-40B4-BE49-F238E27FC236}">
                        <a16:creationId xmlns:a16="http://schemas.microsoft.com/office/drawing/2014/main" id="{8A337672-65B8-8DF8-ACF9-780D6E9D23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" name="Rectangle 829">
                    <a:extLst>
                      <a:ext uri="{FF2B5EF4-FFF2-40B4-BE49-F238E27FC236}">
                        <a16:creationId xmlns:a16="http://schemas.microsoft.com/office/drawing/2014/main" id="{EAD341B6-D732-0245-0F51-67CB83E96AF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6" name="Group 825">
                  <a:extLst>
                    <a:ext uri="{FF2B5EF4-FFF2-40B4-BE49-F238E27FC236}">
                      <a16:creationId xmlns:a16="http://schemas.microsoft.com/office/drawing/2014/main" id="{0321B6D6-D05B-2443-8187-A1732B796304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27" name="Oval 826">
                    <a:extLst>
                      <a:ext uri="{FF2B5EF4-FFF2-40B4-BE49-F238E27FC236}">
                        <a16:creationId xmlns:a16="http://schemas.microsoft.com/office/drawing/2014/main" id="{9DDDB5B1-E9DA-6F60-4F19-6DA3885138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Rectangle 827">
                    <a:extLst>
                      <a:ext uri="{FF2B5EF4-FFF2-40B4-BE49-F238E27FC236}">
                        <a16:creationId xmlns:a16="http://schemas.microsoft.com/office/drawing/2014/main" id="{52BBCD08-0AD7-364E-A9F7-27498AC07D2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0" name="Group 809">
                <a:extLst>
                  <a:ext uri="{FF2B5EF4-FFF2-40B4-BE49-F238E27FC236}">
                    <a16:creationId xmlns:a16="http://schemas.microsoft.com/office/drawing/2014/main" id="{D8C890CA-BF08-960F-1701-09E1D199B6B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811" name="Rectangle 810">
                  <a:extLst>
                    <a:ext uri="{FF2B5EF4-FFF2-40B4-BE49-F238E27FC236}">
                      <a16:creationId xmlns:a16="http://schemas.microsoft.com/office/drawing/2014/main" id="{0173210C-DCED-A06A-0E2D-054DC63F021D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811">
                  <a:extLst>
                    <a:ext uri="{FF2B5EF4-FFF2-40B4-BE49-F238E27FC236}">
                      <a16:creationId xmlns:a16="http://schemas.microsoft.com/office/drawing/2014/main" id="{BC02F828-D12C-6D0A-EF45-E15240FF2BA9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id="{9EC8C748-551B-3765-1031-E812AA9048CF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id="{F0DA4E38-C744-DEC5-FAFA-16C05BB403FB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id="{E1200BEA-EEE8-C525-41CD-DC77D47F7E0A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Rectangle 815">
                  <a:extLst>
                    <a:ext uri="{FF2B5EF4-FFF2-40B4-BE49-F238E27FC236}">
                      <a16:creationId xmlns:a16="http://schemas.microsoft.com/office/drawing/2014/main" id="{E1EA1E3F-384C-8A26-E7BC-AFDCF3F70ECA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Rectangle 816">
                  <a:extLst>
                    <a:ext uri="{FF2B5EF4-FFF2-40B4-BE49-F238E27FC236}">
                      <a16:creationId xmlns:a16="http://schemas.microsoft.com/office/drawing/2014/main" id="{1D9B7CFC-044E-E5C8-FE78-6D4787EB3A1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>
                  <a:extLst>
                    <a:ext uri="{FF2B5EF4-FFF2-40B4-BE49-F238E27FC236}">
                      <a16:creationId xmlns:a16="http://schemas.microsoft.com/office/drawing/2014/main" id="{3300B52F-8FEC-EDAB-C954-AC770B1D1D6D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4" name="Group 833">
              <a:extLst>
                <a:ext uri="{FF2B5EF4-FFF2-40B4-BE49-F238E27FC236}">
                  <a16:creationId xmlns:a16="http://schemas.microsoft.com/office/drawing/2014/main" id="{DEDF091E-BEA1-8E72-A40C-C7BFF2F154C0}"/>
                </a:ext>
              </a:extLst>
            </p:cNvPr>
            <p:cNvGrpSpPr/>
            <p:nvPr/>
          </p:nvGrpSpPr>
          <p:grpSpPr>
            <a:xfrm>
              <a:off x="4242949" y="5711712"/>
              <a:ext cx="353084" cy="70185"/>
              <a:chOff x="8056188" y="5806349"/>
              <a:chExt cx="574030" cy="119279"/>
            </a:xfrm>
          </p:grpSpPr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90982857-8EC3-1B2F-026B-0A66EE6D05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845" name="Group 844">
                  <a:extLst>
                    <a:ext uri="{FF2B5EF4-FFF2-40B4-BE49-F238E27FC236}">
                      <a16:creationId xmlns:a16="http://schemas.microsoft.com/office/drawing/2014/main" id="{0B59B15D-78C4-D91F-4698-1CA7E6C212D6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867" name="Oval 866">
                    <a:extLst>
                      <a:ext uri="{FF2B5EF4-FFF2-40B4-BE49-F238E27FC236}">
                        <a16:creationId xmlns:a16="http://schemas.microsoft.com/office/drawing/2014/main" id="{491372EE-CAFB-E284-7985-E2AC2A4E97F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Rectangle 867">
                    <a:extLst>
                      <a:ext uri="{FF2B5EF4-FFF2-40B4-BE49-F238E27FC236}">
                        <a16:creationId xmlns:a16="http://schemas.microsoft.com/office/drawing/2014/main" id="{33644286-6299-308B-6739-B86B1B35971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6" name="Group 845">
                  <a:extLst>
                    <a:ext uri="{FF2B5EF4-FFF2-40B4-BE49-F238E27FC236}">
                      <a16:creationId xmlns:a16="http://schemas.microsoft.com/office/drawing/2014/main" id="{5E6DFB83-BB2F-089D-C71F-06CDE5FED407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865" name="Oval 864">
                    <a:extLst>
                      <a:ext uri="{FF2B5EF4-FFF2-40B4-BE49-F238E27FC236}">
                        <a16:creationId xmlns:a16="http://schemas.microsoft.com/office/drawing/2014/main" id="{0EBAFE81-A86B-9502-34E8-B2CDC4C48F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>
                    <a:extLst>
                      <a:ext uri="{FF2B5EF4-FFF2-40B4-BE49-F238E27FC236}">
                        <a16:creationId xmlns:a16="http://schemas.microsoft.com/office/drawing/2014/main" id="{7F7F96BA-4AB4-32F4-97E7-A36F8F34E9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7" name="Group 846">
                  <a:extLst>
                    <a:ext uri="{FF2B5EF4-FFF2-40B4-BE49-F238E27FC236}">
                      <a16:creationId xmlns:a16="http://schemas.microsoft.com/office/drawing/2014/main" id="{A24CD194-9D46-CAC2-9AA2-0CE0B5ED4447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63" name="Oval 862">
                    <a:extLst>
                      <a:ext uri="{FF2B5EF4-FFF2-40B4-BE49-F238E27FC236}">
                        <a16:creationId xmlns:a16="http://schemas.microsoft.com/office/drawing/2014/main" id="{1367F8B3-C85E-C8AC-F98D-451707A44B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>
                    <a:extLst>
                      <a:ext uri="{FF2B5EF4-FFF2-40B4-BE49-F238E27FC236}">
                        <a16:creationId xmlns:a16="http://schemas.microsoft.com/office/drawing/2014/main" id="{444A2C1A-A58D-4C23-4CFE-A6A386EE06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8" name="Group 847">
                  <a:extLst>
                    <a:ext uri="{FF2B5EF4-FFF2-40B4-BE49-F238E27FC236}">
                      <a16:creationId xmlns:a16="http://schemas.microsoft.com/office/drawing/2014/main" id="{3B95B06D-832B-E108-2AD6-87A85B5DBA9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61" name="Oval 860">
                    <a:extLst>
                      <a:ext uri="{FF2B5EF4-FFF2-40B4-BE49-F238E27FC236}">
                        <a16:creationId xmlns:a16="http://schemas.microsoft.com/office/drawing/2014/main" id="{98E03C7A-986D-C810-D5F3-8303A830961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>
                    <a:extLst>
                      <a:ext uri="{FF2B5EF4-FFF2-40B4-BE49-F238E27FC236}">
                        <a16:creationId xmlns:a16="http://schemas.microsoft.com/office/drawing/2014/main" id="{1C82550F-3420-D7FB-F5F7-89C1763832E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9" name="Group 848">
                  <a:extLst>
                    <a:ext uri="{FF2B5EF4-FFF2-40B4-BE49-F238E27FC236}">
                      <a16:creationId xmlns:a16="http://schemas.microsoft.com/office/drawing/2014/main" id="{AECA6344-5D6C-22E0-81B9-9483F7050487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59" name="Oval 858">
                    <a:extLst>
                      <a:ext uri="{FF2B5EF4-FFF2-40B4-BE49-F238E27FC236}">
                        <a16:creationId xmlns:a16="http://schemas.microsoft.com/office/drawing/2014/main" id="{C7A8B4EC-8259-1B1D-E604-D62F2614E4E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7E57E985-6AF2-683D-C17F-ADFFD2FA4E1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0" name="Group 849">
                  <a:extLst>
                    <a:ext uri="{FF2B5EF4-FFF2-40B4-BE49-F238E27FC236}">
                      <a16:creationId xmlns:a16="http://schemas.microsoft.com/office/drawing/2014/main" id="{C757E2F7-344C-395C-980A-02785FEF9C06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57" name="Oval 856">
                    <a:extLst>
                      <a:ext uri="{FF2B5EF4-FFF2-40B4-BE49-F238E27FC236}">
                        <a16:creationId xmlns:a16="http://schemas.microsoft.com/office/drawing/2014/main" id="{E19E6427-D858-B9CC-6235-E361F19818B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525E3206-F705-9ECF-0C30-D9F50F82D40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1" name="Group 850">
                  <a:extLst>
                    <a:ext uri="{FF2B5EF4-FFF2-40B4-BE49-F238E27FC236}">
                      <a16:creationId xmlns:a16="http://schemas.microsoft.com/office/drawing/2014/main" id="{7EE0CE05-372E-E922-DCBA-5B7EAC58A43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55" name="Oval 854">
                    <a:extLst>
                      <a:ext uri="{FF2B5EF4-FFF2-40B4-BE49-F238E27FC236}">
                        <a16:creationId xmlns:a16="http://schemas.microsoft.com/office/drawing/2014/main" id="{59FF62E8-DCF5-57BB-CC8E-96A4230741A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4AE69085-EF67-B1AE-019B-59AB2C841FB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2" name="Group 851">
                  <a:extLst>
                    <a:ext uri="{FF2B5EF4-FFF2-40B4-BE49-F238E27FC236}">
                      <a16:creationId xmlns:a16="http://schemas.microsoft.com/office/drawing/2014/main" id="{45F7C7E8-13B0-4386-FAFC-9A9591A5C59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53" name="Oval 852">
                    <a:extLst>
                      <a:ext uri="{FF2B5EF4-FFF2-40B4-BE49-F238E27FC236}">
                        <a16:creationId xmlns:a16="http://schemas.microsoft.com/office/drawing/2014/main" id="{6A4DCB10-C51A-1356-E60C-883441230E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Rectangle 853">
                    <a:extLst>
                      <a:ext uri="{FF2B5EF4-FFF2-40B4-BE49-F238E27FC236}">
                        <a16:creationId xmlns:a16="http://schemas.microsoft.com/office/drawing/2014/main" id="{D1917A89-1101-702F-335E-C4C4AB65545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F6629544-1560-338A-7027-31580145FC9A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837" name="Rectangle 836">
                  <a:extLst>
                    <a:ext uri="{FF2B5EF4-FFF2-40B4-BE49-F238E27FC236}">
                      <a16:creationId xmlns:a16="http://schemas.microsoft.com/office/drawing/2014/main" id="{60753232-52E0-2461-051C-24984ECC04FA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Rectangle 837">
                  <a:extLst>
                    <a:ext uri="{FF2B5EF4-FFF2-40B4-BE49-F238E27FC236}">
                      <a16:creationId xmlns:a16="http://schemas.microsoft.com/office/drawing/2014/main" id="{7E80E61A-4A9D-4353-F6A4-517C2993E7E9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Rectangle 838">
                  <a:extLst>
                    <a:ext uri="{FF2B5EF4-FFF2-40B4-BE49-F238E27FC236}">
                      <a16:creationId xmlns:a16="http://schemas.microsoft.com/office/drawing/2014/main" id="{7F4D0ACE-84FC-6860-C02B-4B8A9089A57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id="{ABFCACFE-A56A-3C90-94D4-0C8B5128A9B4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1" name="Rectangle 840">
                  <a:extLst>
                    <a:ext uri="{FF2B5EF4-FFF2-40B4-BE49-F238E27FC236}">
                      <a16:creationId xmlns:a16="http://schemas.microsoft.com/office/drawing/2014/main" id="{18701E87-C4D4-ED41-3A4E-C2BC95C44C0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Rectangle 841">
                  <a:extLst>
                    <a:ext uri="{FF2B5EF4-FFF2-40B4-BE49-F238E27FC236}">
                      <a16:creationId xmlns:a16="http://schemas.microsoft.com/office/drawing/2014/main" id="{388921A6-7BB9-EB01-8CC3-43F0257C8EDC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Rectangle 842">
                  <a:extLst>
                    <a:ext uri="{FF2B5EF4-FFF2-40B4-BE49-F238E27FC236}">
                      <a16:creationId xmlns:a16="http://schemas.microsoft.com/office/drawing/2014/main" id="{0756AE29-DFA5-126E-D300-FDD44CC35F27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Rectangle 843">
                  <a:extLst>
                    <a:ext uri="{FF2B5EF4-FFF2-40B4-BE49-F238E27FC236}">
                      <a16:creationId xmlns:a16="http://schemas.microsoft.com/office/drawing/2014/main" id="{364593EF-8DDC-8E41-8C3E-D04D62D6E8D3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9" name="Group 868">
              <a:extLst>
                <a:ext uri="{FF2B5EF4-FFF2-40B4-BE49-F238E27FC236}">
                  <a16:creationId xmlns:a16="http://schemas.microsoft.com/office/drawing/2014/main" id="{26968A7B-82A1-FB80-ACD7-84B9F47AA0F5}"/>
                </a:ext>
              </a:extLst>
            </p:cNvPr>
            <p:cNvGrpSpPr/>
            <p:nvPr/>
          </p:nvGrpSpPr>
          <p:grpSpPr>
            <a:xfrm>
              <a:off x="4619868" y="5711807"/>
              <a:ext cx="353084" cy="70185"/>
              <a:chOff x="8056188" y="5806349"/>
              <a:chExt cx="574030" cy="119279"/>
            </a:xfrm>
          </p:grpSpPr>
          <p:grpSp>
            <p:nvGrpSpPr>
              <p:cNvPr id="870" name="Group 869">
                <a:extLst>
                  <a:ext uri="{FF2B5EF4-FFF2-40B4-BE49-F238E27FC236}">
                    <a16:creationId xmlns:a16="http://schemas.microsoft.com/office/drawing/2014/main" id="{13E36F04-A8E3-82C5-4894-33637309D85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880" name="Group 879">
                  <a:extLst>
                    <a:ext uri="{FF2B5EF4-FFF2-40B4-BE49-F238E27FC236}">
                      <a16:creationId xmlns:a16="http://schemas.microsoft.com/office/drawing/2014/main" id="{FB55DE8B-C9A8-FCFB-BB94-0DBC38CB3A7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902" name="Oval 901">
                    <a:extLst>
                      <a:ext uri="{FF2B5EF4-FFF2-40B4-BE49-F238E27FC236}">
                        <a16:creationId xmlns:a16="http://schemas.microsoft.com/office/drawing/2014/main" id="{D8B09663-4059-3CB7-4A1B-DD29C9A000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3" name="Rectangle 902">
                    <a:extLst>
                      <a:ext uri="{FF2B5EF4-FFF2-40B4-BE49-F238E27FC236}">
                        <a16:creationId xmlns:a16="http://schemas.microsoft.com/office/drawing/2014/main" id="{F03F6B93-1D31-745B-1BC9-512A09A7EA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1" name="Group 880">
                  <a:extLst>
                    <a:ext uri="{FF2B5EF4-FFF2-40B4-BE49-F238E27FC236}">
                      <a16:creationId xmlns:a16="http://schemas.microsoft.com/office/drawing/2014/main" id="{CB0FC59F-6E77-2274-D299-D16A2B029258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900" name="Oval 899">
                    <a:extLst>
                      <a:ext uri="{FF2B5EF4-FFF2-40B4-BE49-F238E27FC236}">
                        <a16:creationId xmlns:a16="http://schemas.microsoft.com/office/drawing/2014/main" id="{6A91E7EA-A6F1-F740-C90E-EE3B404B9A6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1" name="Rectangle 900">
                    <a:extLst>
                      <a:ext uri="{FF2B5EF4-FFF2-40B4-BE49-F238E27FC236}">
                        <a16:creationId xmlns:a16="http://schemas.microsoft.com/office/drawing/2014/main" id="{F3969744-6039-2320-8762-BFB4D7A150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2" name="Group 881">
                  <a:extLst>
                    <a:ext uri="{FF2B5EF4-FFF2-40B4-BE49-F238E27FC236}">
                      <a16:creationId xmlns:a16="http://schemas.microsoft.com/office/drawing/2014/main" id="{7124D701-CE67-F0BC-BA1C-6C725CD9BE88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98" name="Oval 897">
                    <a:extLst>
                      <a:ext uri="{FF2B5EF4-FFF2-40B4-BE49-F238E27FC236}">
                        <a16:creationId xmlns:a16="http://schemas.microsoft.com/office/drawing/2014/main" id="{53ADF098-BF82-390C-C093-3449479E2B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9" name="Rectangle 898">
                    <a:extLst>
                      <a:ext uri="{FF2B5EF4-FFF2-40B4-BE49-F238E27FC236}">
                        <a16:creationId xmlns:a16="http://schemas.microsoft.com/office/drawing/2014/main" id="{0F340C12-7B64-1766-2D78-E02A2118EB7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3" name="Group 882">
                  <a:extLst>
                    <a:ext uri="{FF2B5EF4-FFF2-40B4-BE49-F238E27FC236}">
                      <a16:creationId xmlns:a16="http://schemas.microsoft.com/office/drawing/2014/main" id="{0740AE63-F3D8-055E-52C7-C3A91463C38C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96" name="Oval 895">
                    <a:extLst>
                      <a:ext uri="{FF2B5EF4-FFF2-40B4-BE49-F238E27FC236}">
                        <a16:creationId xmlns:a16="http://schemas.microsoft.com/office/drawing/2014/main" id="{89479EF4-B3F0-67F0-DC31-F8BD91EDAD0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7" name="Rectangle 896">
                    <a:extLst>
                      <a:ext uri="{FF2B5EF4-FFF2-40B4-BE49-F238E27FC236}">
                        <a16:creationId xmlns:a16="http://schemas.microsoft.com/office/drawing/2014/main" id="{6FD5C785-D41A-9662-0DEC-0C9684C626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4" name="Group 883">
                  <a:extLst>
                    <a:ext uri="{FF2B5EF4-FFF2-40B4-BE49-F238E27FC236}">
                      <a16:creationId xmlns:a16="http://schemas.microsoft.com/office/drawing/2014/main" id="{9AC75206-58CA-FE05-28ED-E0D974FE621B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94" name="Oval 893">
                    <a:extLst>
                      <a:ext uri="{FF2B5EF4-FFF2-40B4-BE49-F238E27FC236}">
                        <a16:creationId xmlns:a16="http://schemas.microsoft.com/office/drawing/2014/main" id="{F323B5E4-B7CF-E469-B024-BA2D6A99E2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5" name="Rectangle 894">
                    <a:extLst>
                      <a:ext uri="{FF2B5EF4-FFF2-40B4-BE49-F238E27FC236}">
                        <a16:creationId xmlns:a16="http://schemas.microsoft.com/office/drawing/2014/main" id="{A80AF8A1-923C-D422-AC55-51F4A4C9F96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5" name="Group 884">
                  <a:extLst>
                    <a:ext uri="{FF2B5EF4-FFF2-40B4-BE49-F238E27FC236}">
                      <a16:creationId xmlns:a16="http://schemas.microsoft.com/office/drawing/2014/main" id="{C0EB6794-8FA0-95A1-F24D-516570A22E97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92" name="Oval 891">
                    <a:extLst>
                      <a:ext uri="{FF2B5EF4-FFF2-40B4-BE49-F238E27FC236}">
                        <a16:creationId xmlns:a16="http://schemas.microsoft.com/office/drawing/2014/main" id="{3A653DA2-0625-D3EB-F8E4-440AACAF7A8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Rectangle 892">
                    <a:extLst>
                      <a:ext uri="{FF2B5EF4-FFF2-40B4-BE49-F238E27FC236}">
                        <a16:creationId xmlns:a16="http://schemas.microsoft.com/office/drawing/2014/main" id="{CFC40235-DE2F-E71E-A30B-CEF6A983F25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6" name="Group 885">
                  <a:extLst>
                    <a:ext uri="{FF2B5EF4-FFF2-40B4-BE49-F238E27FC236}">
                      <a16:creationId xmlns:a16="http://schemas.microsoft.com/office/drawing/2014/main" id="{D3B611AF-F1AC-A75B-D1B2-315030F740DA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90" name="Oval 889">
                    <a:extLst>
                      <a:ext uri="{FF2B5EF4-FFF2-40B4-BE49-F238E27FC236}">
                        <a16:creationId xmlns:a16="http://schemas.microsoft.com/office/drawing/2014/main" id="{A7DBCDCB-2624-CFD3-A656-FC804E1FDC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2D8DCC5A-0EFC-183E-9757-B3F796C000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7" name="Group 886">
                  <a:extLst>
                    <a:ext uri="{FF2B5EF4-FFF2-40B4-BE49-F238E27FC236}">
                      <a16:creationId xmlns:a16="http://schemas.microsoft.com/office/drawing/2014/main" id="{8F7CBEEC-6DB8-F3C9-D93C-0C58D86CC228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88" name="Oval 887">
                    <a:extLst>
                      <a:ext uri="{FF2B5EF4-FFF2-40B4-BE49-F238E27FC236}">
                        <a16:creationId xmlns:a16="http://schemas.microsoft.com/office/drawing/2014/main" id="{C877B5F4-C3FE-4DC1-B797-5602722F28E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Rectangle 888">
                    <a:extLst>
                      <a:ext uri="{FF2B5EF4-FFF2-40B4-BE49-F238E27FC236}">
                        <a16:creationId xmlns:a16="http://schemas.microsoft.com/office/drawing/2014/main" id="{2C809482-ACFF-24FC-2FB3-227B6167776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71" name="Group 870">
                <a:extLst>
                  <a:ext uri="{FF2B5EF4-FFF2-40B4-BE49-F238E27FC236}">
                    <a16:creationId xmlns:a16="http://schemas.microsoft.com/office/drawing/2014/main" id="{F1231406-36A5-833A-5A78-1016785849AA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872" name="Rectangle 871">
                  <a:extLst>
                    <a:ext uri="{FF2B5EF4-FFF2-40B4-BE49-F238E27FC236}">
                      <a16:creationId xmlns:a16="http://schemas.microsoft.com/office/drawing/2014/main" id="{5B9CDAF3-E7C4-7FC5-2EB5-895C86933DBF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Rectangle 872">
                  <a:extLst>
                    <a:ext uri="{FF2B5EF4-FFF2-40B4-BE49-F238E27FC236}">
                      <a16:creationId xmlns:a16="http://schemas.microsoft.com/office/drawing/2014/main" id="{E00FE4E6-6999-91F7-2C8C-969C1019CB3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Rectangle 873">
                  <a:extLst>
                    <a:ext uri="{FF2B5EF4-FFF2-40B4-BE49-F238E27FC236}">
                      <a16:creationId xmlns:a16="http://schemas.microsoft.com/office/drawing/2014/main" id="{FAC46F06-BC5F-7C4B-6D28-38D807EE0A5C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Rectangle 874">
                  <a:extLst>
                    <a:ext uri="{FF2B5EF4-FFF2-40B4-BE49-F238E27FC236}">
                      <a16:creationId xmlns:a16="http://schemas.microsoft.com/office/drawing/2014/main" id="{B807CFFD-278E-F36E-5CB9-167B39E1E2E4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Rectangle 875">
                  <a:extLst>
                    <a:ext uri="{FF2B5EF4-FFF2-40B4-BE49-F238E27FC236}">
                      <a16:creationId xmlns:a16="http://schemas.microsoft.com/office/drawing/2014/main" id="{E6B22D8C-A660-3597-5FD6-B431C58257A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Rectangle 876">
                  <a:extLst>
                    <a:ext uri="{FF2B5EF4-FFF2-40B4-BE49-F238E27FC236}">
                      <a16:creationId xmlns:a16="http://schemas.microsoft.com/office/drawing/2014/main" id="{7D9991FB-4918-D3A3-DC55-6BCE02528F5F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Rectangle 877">
                  <a:extLst>
                    <a:ext uri="{FF2B5EF4-FFF2-40B4-BE49-F238E27FC236}">
                      <a16:creationId xmlns:a16="http://schemas.microsoft.com/office/drawing/2014/main" id="{85A9CD4C-3331-157C-A84D-F605F8BF2BD7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Rectangle 878">
                  <a:extLst>
                    <a:ext uri="{FF2B5EF4-FFF2-40B4-BE49-F238E27FC236}">
                      <a16:creationId xmlns:a16="http://schemas.microsoft.com/office/drawing/2014/main" id="{CAC4C0C8-F6C9-D6DC-CC35-39EC2F403F33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4" name="Group 903">
              <a:extLst>
                <a:ext uri="{FF2B5EF4-FFF2-40B4-BE49-F238E27FC236}">
                  <a16:creationId xmlns:a16="http://schemas.microsoft.com/office/drawing/2014/main" id="{F304C713-7ABA-2B19-E455-21CF65F39F0A}"/>
                </a:ext>
              </a:extLst>
            </p:cNvPr>
            <p:cNvGrpSpPr/>
            <p:nvPr/>
          </p:nvGrpSpPr>
          <p:grpSpPr>
            <a:xfrm>
              <a:off x="4997259" y="5712662"/>
              <a:ext cx="353084" cy="70185"/>
              <a:chOff x="8056188" y="5806349"/>
              <a:chExt cx="574030" cy="119279"/>
            </a:xfrm>
          </p:grpSpPr>
          <p:grpSp>
            <p:nvGrpSpPr>
              <p:cNvPr id="905" name="Group 904">
                <a:extLst>
                  <a:ext uri="{FF2B5EF4-FFF2-40B4-BE49-F238E27FC236}">
                    <a16:creationId xmlns:a16="http://schemas.microsoft.com/office/drawing/2014/main" id="{8AA4C3F6-0FD7-9F23-6C43-52B917DB17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88" y="5806349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915" name="Group 914">
                  <a:extLst>
                    <a:ext uri="{FF2B5EF4-FFF2-40B4-BE49-F238E27FC236}">
                      <a16:creationId xmlns:a16="http://schemas.microsoft.com/office/drawing/2014/main" id="{42D8DA15-427A-898F-CAB6-95F40D335D66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937" name="Oval 936">
                    <a:extLst>
                      <a:ext uri="{FF2B5EF4-FFF2-40B4-BE49-F238E27FC236}">
                        <a16:creationId xmlns:a16="http://schemas.microsoft.com/office/drawing/2014/main" id="{0A53A407-50B6-1F71-F235-9A64273E6EF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07C18764-3A55-3861-A5F2-7CC37A1B5E1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6" name="Group 915">
                  <a:extLst>
                    <a:ext uri="{FF2B5EF4-FFF2-40B4-BE49-F238E27FC236}">
                      <a16:creationId xmlns:a16="http://schemas.microsoft.com/office/drawing/2014/main" id="{F4F90ADB-B107-5580-D717-C64144FE8679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935" name="Oval 934">
                    <a:extLst>
                      <a:ext uri="{FF2B5EF4-FFF2-40B4-BE49-F238E27FC236}">
                        <a16:creationId xmlns:a16="http://schemas.microsoft.com/office/drawing/2014/main" id="{3B6E3270-A633-6167-D8FB-0B5BFF72F0F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6" name="Rectangle 935">
                    <a:extLst>
                      <a:ext uri="{FF2B5EF4-FFF2-40B4-BE49-F238E27FC236}">
                        <a16:creationId xmlns:a16="http://schemas.microsoft.com/office/drawing/2014/main" id="{E37064BE-E3EE-9D1A-118B-4EA6D89392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7" name="Group 916">
                  <a:extLst>
                    <a:ext uri="{FF2B5EF4-FFF2-40B4-BE49-F238E27FC236}">
                      <a16:creationId xmlns:a16="http://schemas.microsoft.com/office/drawing/2014/main" id="{B77244BC-CFE0-4CE3-C35B-9FAABCE227D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933" name="Oval 932">
                    <a:extLst>
                      <a:ext uri="{FF2B5EF4-FFF2-40B4-BE49-F238E27FC236}">
                        <a16:creationId xmlns:a16="http://schemas.microsoft.com/office/drawing/2014/main" id="{67DCB8B6-FC09-E53D-8C6B-E5280836DC1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4" name="Rectangle 933">
                    <a:extLst>
                      <a:ext uri="{FF2B5EF4-FFF2-40B4-BE49-F238E27FC236}">
                        <a16:creationId xmlns:a16="http://schemas.microsoft.com/office/drawing/2014/main" id="{6FF327CD-5ADA-DEAD-D769-DE581DE082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8" name="Group 917">
                  <a:extLst>
                    <a:ext uri="{FF2B5EF4-FFF2-40B4-BE49-F238E27FC236}">
                      <a16:creationId xmlns:a16="http://schemas.microsoft.com/office/drawing/2014/main" id="{7E7588FC-6682-C2DA-76D7-A75496B7C6DD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931" name="Oval 930">
                    <a:extLst>
                      <a:ext uri="{FF2B5EF4-FFF2-40B4-BE49-F238E27FC236}">
                        <a16:creationId xmlns:a16="http://schemas.microsoft.com/office/drawing/2014/main" id="{BAADB9C8-2C22-5DBD-57C2-553B19A593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2" name="Rectangle 931">
                    <a:extLst>
                      <a:ext uri="{FF2B5EF4-FFF2-40B4-BE49-F238E27FC236}">
                        <a16:creationId xmlns:a16="http://schemas.microsoft.com/office/drawing/2014/main" id="{398331DE-9C97-771B-A767-612CDEB5D1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9" name="Group 918">
                  <a:extLst>
                    <a:ext uri="{FF2B5EF4-FFF2-40B4-BE49-F238E27FC236}">
                      <a16:creationId xmlns:a16="http://schemas.microsoft.com/office/drawing/2014/main" id="{CE26B782-7D4C-84F6-8312-5651C11A8DD4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929" name="Oval 928">
                    <a:extLst>
                      <a:ext uri="{FF2B5EF4-FFF2-40B4-BE49-F238E27FC236}">
                        <a16:creationId xmlns:a16="http://schemas.microsoft.com/office/drawing/2014/main" id="{C565438A-581E-C16E-17B3-1976C1A4A7D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Rectangle 929">
                    <a:extLst>
                      <a:ext uri="{FF2B5EF4-FFF2-40B4-BE49-F238E27FC236}">
                        <a16:creationId xmlns:a16="http://schemas.microsoft.com/office/drawing/2014/main" id="{CAB0B7B5-E603-04AD-9167-67498F87D9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0" name="Group 919">
                  <a:extLst>
                    <a:ext uri="{FF2B5EF4-FFF2-40B4-BE49-F238E27FC236}">
                      <a16:creationId xmlns:a16="http://schemas.microsoft.com/office/drawing/2014/main" id="{AD7CB3C9-91D1-E806-420F-5D0DA41ADF8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927" name="Oval 926">
                    <a:extLst>
                      <a:ext uri="{FF2B5EF4-FFF2-40B4-BE49-F238E27FC236}">
                        <a16:creationId xmlns:a16="http://schemas.microsoft.com/office/drawing/2014/main" id="{567904B1-6943-5FDF-682D-8D5145591A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8" name="Rectangle 927">
                    <a:extLst>
                      <a:ext uri="{FF2B5EF4-FFF2-40B4-BE49-F238E27FC236}">
                        <a16:creationId xmlns:a16="http://schemas.microsoft.com/office/drawing/2014/main" id="{1FAC3265-1E31-0184-1583-F1FAB73695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1" name="Group 920">
                  <a:extLst>
                    <a:ext uri="{FF2B5EF4-FFF2-40B4-BE49-F238E27FC236}">
                      <a16:creationId xmlns:a16="http://schemas.microsoft.com/office/drawing/2014/main" id="{7FAE1658-4158-33DD-FD6A-7704BE7CEC48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925" name="Oval 924">
                    <a:extLst>
                      <a:ext uri="{FF2B5EF4-FFF2-40B4-BE49-F238E27FC236}">
                        <a16:creationId xmlns:a16="http://schemas.microsoft.com/office/drawing/2014/main" id="{B33E55E6-D642-2BD4-FA31-F3B418E8790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6" name="Rectangle 925">
                    <a:extLst>
                      <a:ext uri="{FF2B5EF4-FFF2-40B4-BE49-F238E27FC236}">
                        <a16:creationId xmlns:a16="http://schemas.microsoft.com/office/drawing/2014/main" id="{DC74FE28-97BF-6EE4-688B-2F5345C9E1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2" name="Group 921">
                  <a:extLst>
                    <a:ext uri="{FF2B5EF4-FFF2-40B4-BE49-F238E27FC236}">
                      <a16:creationId xmlns:a16="http://schemas.microsoft.com/office/drawing/2014/main" id="{DEED3927-7566-2635-94DF-23B0A1D0D051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923" name="Oval 922">
                    <a:extLst>
                      <a:ext uri="{FF2B5EF4-FFF2-40B4-BE49-F238E27FC236}">
                        <a16:creationId xmlns:a16="http://schemas.microsoft.com/office/drawing/2014/main" id="{62BEF720-7643-C95A-549D-068857B558E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4" name="Rectangle 923">
                    <a:extLst>
                      <a:ext uri="{FF2B5EF4-FFF2-40B4-BE49-F238E27FC236}">
                        <a16:creationId xmlns:a16="http://schemas.microsoft.com/office/drawing/2014/main" id="{81F232A6-6296-DAFF-00C8-C2958E6D0B1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06" name="Group 905">
                <a:extLst>
                  <a:ext uri="{FF2B5EF4-FFF2-40B4-BE49-F238E27FC236}">
                    <a16:creationId xmlns:a16="http://schemas.microsoft.com/office/drawing/2014/main" id="{5DDF7888-29F3-FE96-1E5E-03ED0E09A8EF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907" name="Rectangle 906">
                  <a:extLst>
                    <a:ext uri="{FF2B5EF4-FFF2-40B4-BE49-F238E27FC236}">
                      <a16:creationId xmlns:a16="http://schemas.microsoft.com/office/drawing/2014/main" id="{922D9130-37C6-5A1C-E76D-7387EFE45E05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Rectangle 907">
                  <a:extLst>
                    <a:ext uri="{FF2B5EF4-FFF2-40B4-BE49-F238E27FC236}">
                      <a16:creationId xmlns:a16="http://schemas.microsoft.com/office/drawing/2014/main" id="{59E79A51-4B91-D99D-D9C8-5734A601953A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9" name="Rectangle 908">
                  <a:extLst>
                    <a:ext uri="{FF2B5EF4-FFF2-40B4-BE49-F238E27FC236}">
                      <a16:creationId xmlns:a16="http://schemas.microsoft.com/office/drawing/2014/main" id="{3F673369-B960-ED79-5BDB-3CC17FD09D56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Rectangle 909">
                  <a:extLst>
                    <a:ext uri="{FF2B5EF4-FFF2-40B4-BE49-F238E27FC236}">
                      <a16:creationId xmlns:a16="http://schemas.microsoft.com/office/drawing/2014/main" id="{EE0E25FF-BF40-8918-64F8-56C617D98A7C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E93617DD-FF73-8AD7-04D5-869EA4AB9A26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Rectangle 911">
                  <a:extLst>
                    <a:ext uri="{FF2B5EF4-FFF2-40B4-BE49-F238E27FC236}">
                      <a16:creationId xmlns:a16="http://schemas.microsoft.com/office/drawing/2014/main" id="{9A182A3C-4873-A5FB-F223-3233A84CBE7F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Rectangle 912">
                  <a:extLst>
                    <a:ext uri="{FF2B5EF4-FFF2-40B4-BE49-F238E27FC236}">
                      <a16:creationId xmlns:a16="http://schemas.microsoft.com/office/drawing/2014/main" id="{01AA7D9E-8B5D-72E7-2BFA-A4E13DAE895E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Rectangle 913">
                  <a:extLst>
                    <a:ext uri="{FF2B5EF4-FFF2-40B4-BE49-F238E27FC236}">
                      <a16:creationId xmlns:a16="http://schemas.microsoft.com/office/drawing/2014/main" id="{9953FE88-C65C-D7F8-D349-98CEF9F9D376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F12519B-300D-A42B-FA07-EFA93C3016AE}"/>
                </a:ext>
              </a:extLst>
            </p:cNvPr>
            <p:cNvGrpSpPr/>
            <p:nvPr/>
          </p:nvGrpSpPr>
          <p:grpSpPr>
            <a:xfrm>
              <a:off x="5378661" y="5714679"/>
              <a:ext cx="169596" cy="69901"/>
              <a:chOff x="2556464" y="5692305"/>
              <a:chExt cx="180640" cy="69901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D14DDDE3-50FA-60C6-9C03-1F1B5A68AD4B}"/>
                  </a:ext>
                </a:extLst>
              </p:cNvPr>
              <p:cNvGrpSpPr/>
              <p:nvPr/>
            </p:nvGrpSpPr>
            <p:grpSpPr>
              <a:xfrm>
                <a:off x="2556464" y="5692305"/>
                <a:ext cx="29953" cy="69617"/>
                <a:chOff x="1752599" y="1456322"/>
                <a:chExt cx="92009" cy="238108"/>
              </a:xfrm>
            </p:grpSpPr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3537BC62-2976-7E6F-A22D-95594A872798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DCE7CB80-08FB-A8C9-53FF-B96555D4062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8C4B9DF7-8A3D-6ECC-CB9A-7338964C0913}"/>
                  </a:ext>
                </a:extLst>
              </p:cNvPr>
              <p:cNvGrpSpPr/>
              <p:nvPr/>
            </p:nvGrpSpPr>
            <p:grpSpPr>
              <a:xfrm>
                <a:off x="2606077" y="5692308"/>
                <a:ext cx="29953" cy="69898"/>
                <a:chOff x="1752599" y="1455362"/>
                <a:chExt cx="92009" cy="239068"/>
              </a:xfrm>
            </p:grpSpPr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4DA3BF58-B04B-5CF4-0F81-14DCA1607E3C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7769113-9202-994D-F87E-A53F153FD02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E47B1A7E-988D-6FDD-D616-F6E0FF9281EC}"/>
                  </a:ext>
                </a:extLst>
              </p:cNvPr>
              <p:cNvGrpSpPr/>
              <p:nvPr/>
            </p:nvGrpSpPr>
            <p:grpSpPr>
              <a:xfrm>
                <a:off x="2655030" y="5699184"/>
                <a:ext cx="29953" cy="61950"/>
                <a:chOff x="1752599" y="1482545"/>
                <a:chExt cx="92009" cy="211885"/>
              </a:xfrm>
            </p:grpSpPr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96BBF196-ED81-2B19-66C1-B04CFF98F577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11271123-1A35-892B-67C8-A789DB7C09B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3D93EFCC-A02E-9EB7-97E7-B596D66FD64D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761FB8F5-EB11-BA24-A9CF-6AAE1D4A33B1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8466B4B9-6991-345B-DA6A-DC72DDE5485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3E6A1F81-46A9-4442-4511-87FEC80A9108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32F7CEC4-9F97-549B-7E97-57D926AE50D9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59D7DC-FD5E-D2EC-8D9D-953EBBFA27B9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39F7EBC4-868E-0BE5-4279-B4599C61482F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4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Is 2.3D BT</a:t>
            </a:r>
            <a:r>
              <a:rPr lang="en-US" sz="3600" baseline="30000"/>
              <a:t>2</a:t>
            </a:r>
            <a:r>
              <a:rPr lang="en-US" sz="3600"/>
              <a:t> superior?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55" y="990600"/>
            <a:ext cx="10363200" cy="4876800"/>
          </a:xfrm>
        </p:spPr>
        <p:txBody>
          <a:bodyPr/>
          <a:lstStyle/>
          <a:p>
            <a:r>
              <a:rPr lang="en-US" sz="2800"/>
              <a:t>2.5D </a:t>
            </a:r>
            <a:r>
              <a:rPr lang="en-US" sz="2800" err="1"/>
              <a:t>Foveros</a:t>
            </a:r>
            <a:r>
              <a:rPr lang="en-US" sz="2800"/>
              <a:t> </a:t>
            </a:r>
          </a:p>
          <a:p>
            <a:pPr marL="1068385" lvl="1" indent="-514350">
              <a:buFont typeface="+mj-lt"/>
              <a:buAutoNum type="alphaUcPeriod"/>
            </a:pPr>
            <a:r>
              <a:rPr lang="en-US" sz="2800"/>
              <a:t>Si interposer with RDL and IPD addresses interconnect scalability and power/signal integrity</a:t>
            </a:r>
          </a:p>
          <a:p>
            <a:pPr marL="1068385" lvl="1" indent="-514350">
              <a:buFont typeface="+mj-lt"/>
              <a:buAutoNum type="alphaUcPeriod"/>
            </a:pPr>
            <a:r>
              <a:rPr lang="en-US" sz="2800"/>
              <a:t>Base die CMOS enables IP-folding thru stacking</a:t>
            </a:r>
          </a:p>
          <a:p>
            <a:pPr marL="1036638" lvl="1" indent="-482600">
              <a:buFont typeface="Wingdings" pitchFamily="2" charset="2"/>
              <a:buChar char="Ø"/>
            </a:pPr>
            <a:r>
              <a:rPr lang="en-US" sz="2800"/>
              <a:t>Combining them simplify assembly logistics but reduces feature utilization efficiency; increase BOM cost</a:t>
            </a:r>
          </a:p>
          <a:p>
            <a:r>
              <a:rPr lang="en-US" sz="2800"/>
              <a:t>2.3D-BT</a:t>
            </a:r>
            <a:r>
              <a:rPr lang="en-US" sz="2800" baseline="30000"/>
              <a:t>2</a:t>
            </a:r>
          </a:p>
          <a:p>
            <a:pPr marL="1068385" lvl="1" indent="-514350">
              <a:buFont typeface="+mj-lt"/>
              <a:buAutoNum type="alphaUcPeriod"/>
            </a:pPr>
            <a:r>
              <a:rPr lang="en-US" sz="2800"/>
              <a:t>2.3D-BT: RDL, bridge die for high density shore connectivity;</a:t>
            </a:r>
            <a:br>
              <a:rPr lang="en-US" sz="2800"/>
            </a:br>
            <a:r>
              <a:rPr lang="en-US" sz="2800"/>
              <a:t>IPD </a:t>
            </a:r>
            <a:r>
              <a:rPr lang="en-US" sz="2800" err="1"/>
              <a:t>chiplets</a:t>
            </a:r>
            <a:r>
              <a:rPr lang="en-US" sz="2800"/>
              <a:t> w/ TSV for PI/SI</a:t>
            </a:r>
          </a:p>
          <a:p>
            <a:pPr marL="1068385" lvl="1" indent="-514350">
              <a:buFont typeface="+mj-lt"/>
              <a:buAutoNum type="alphaUcPeriod"/>
            </a:pPr>
            <a:r>
              <a:rPr lang="en-US" sz="2800"/>
              <a:t>T: Si </a:t>
            </a:r>
            <a:r>
              <a:rPr lang="en-US" sz="2800" err="1"/>
              <a:t>Chiplets</a:t>
            </a:r>
            <a:r>
              <a:rPr lang="en-US" sz="2800"/>
              <a:t> w/ TSV for IP-folding</a:t>
            </a:r>
          </a:p>
          <a:p>
            <a:pPr marL="1085850" lvl="1" indent="-531813">
              <a:buFont typeface="System Font Regular"/>
              <a:buChar char="?"/>
            </a:pPr>
            <a:r>
              <a:rPr lang="en-US" sz="2800"/>
              <a:t>What is design requirement vs. physical constraint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CCDB3-09BA-CA1E-7872-9B6F1E936D1D}"/>
              </a:ext>
            </a:extLst>
          </p:cNvPr>
          <p:cNvSpPr txBox="1"/>
          <p:nvPr/>
        </p:nvSpPr>
        <p:spPr>
          <a:xfrm>
            <a:off x="685800" y="6019800"/>
            <a:ext cx="106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Holistic Co-pathfinding with </a:t>
            </a:r>
            <a:r>
              <a:rPr lang="en-US" sz="2000" b="1" err="1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SiFO</a:t>
            </a:r>
            <a:r>
              <a:rPr lang="en-US" sz="2000" b="1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/OSAT/Design for successful new product-technology deployment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DC8-9576-8159-2604-48FEBEF3D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Rumsfeld Matrix</a:t>
            </a:r>
            <a:br>
              <a:rPr lang="en-US"/>
            </a:br>
            <a:r>
              <a:rPr lang="en-US" sz="2800" i="1"/>
              <a:t>known knowns, known unknowns, and unknown unknowns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5C1F9-2D25-8FE2-FE31-C0AED11A9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“… there are known knowns; there are things we know we know. We also know there are known unknowns; that is to say we know there are some things we do not know. But there are also unknown unknowns—the ones we don't know we don't know…”</a:t>
            </a:r>
          </a:p>
          <a:p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2720C-0E07-6E9A-1DE4-BBE613E357B3}"/>
              </a:ext>
            </a:extLst>
          </p:cNvPr>
          <p:cNvSpPr txBox="1"/>
          <p:nvPr/>
        </p:nvSpPr>
        <p:spPr>
          <a:xfrm>
            <a:off x="6248400" y="5611369"/>
            <a:ext cx="473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>
                <a:solidFill>
                  <a:srgbClr val="0F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Known and Unknown: A Memoir by Donald Rumsfeld</a:t>
            </a:r>
            <a:endParaRPr lang="en-US" sz="1600" b="1" i="1">
              <a:solidFill>
                <a:srgbClr val="0F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2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ELP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Inspired by Client PX processor</a:t>
            </a:r>
          </a:p>
          <a:p>
            <a:pPr lvl="1"/>
            <a:r>
              <a:rPr lang="en-US" sz="2400"/>
              <a:t>Medium Power (~50W/package), High BW SLC (~TB/s/core)</a:t>
            </a:r>
          </a:p>
          <a:p>
            <a:r>
              <a:rPr lang="en-US" sz="2400"/>
              <a:t>"2.3D is superior"; is it?</a:t>
            </a:r>
          </a:p>
          <a:p>
            <a:pPr lvl="1"/>
            <a:r>
              <a:rPr lang="en-US" sz="2400"/>
              <a:t>One of CCG’s interests but no resources/bandwidth assess it.</a:t>
            </a:r>
          </a:p>
          <a:p>
            <a:r>
              <a:rPr lang="en-US" sz="2400"/>
              <a:t>"Si is smarter"</a:t>
            </a:r>
          </a:p>
          <a:p>
            <a:pPr lvl="1"/>
            <a:r>
              <a:rPr lang="en-US" sz="2400"/>
              <a:t>Learnings comes from entire cycle (design to tests)</a:t>
            </a:r>
          </a:p>
          <a:p>
            <a:r>
              <a:rPr lang="en-US" sz="2400"/>
              <a:t>2.3D is system pathfinding priority</a:t>
            </a:r>
          </a:p>
          <a:p>
            <a:pPr lvl="1"/>
            <a:r>
              <a:rPr lang="en-US" sz="2400"/>
              <a:t>Pick ELP for System Integration learning</a:t>
            </a:r>
          </a:p>
          <a:p>
            <a:pPr lvl="1"/>
            <a:r>
              <a:rPr lang="en-US" sz="2400"/>
              <a:t>Beyond known knowns/unknowns, exploring unknown unknowns</a:t>
            </a:r>
          </a:p>
          <a:p>
            <a:pPr lvl="1"/>
            <a:r>
              <a:rPr lang="en-US" sz="2400"/>
              <a:t>Afterall, pathfinding is only useful if “It works”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3BBC5-2884-1600-F31F-248C43089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Scratchpad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1DF0A5-605D-A3AA-5C73-5769ABAAB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1383847F-C66D-29F7-5883-62BB136F4E7F}"/>
              </a:ext>
            </a:extLst>
          </p:cNvPr>
          <p:cNvGrpSpPr/>
          <p:nvPr/>
        </p:nvGrpSpPr>
        <p:grpSpPr>
          <a:xfrm>
            <a:off x="4267200" y="3588819"/>
            <a:ext cx="4099199" cy="1276610"/>
            <a:chOff x="347244" y="3082852"/>
            <a:chExt cx="4099199" cy="127661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E31604-830D-0661-39D3-A12DAE9968D4}"/>
                </a:ext>
              </a:extLst>
            </p:cNvPr>
            <p:cNvSpPr/>
            <p:nvPr/>
          </p:nvSpPr>
          <p:spPr>
            <a:xfrm>
              <a:off x="914404" y="3082852"/>
              <a:ext cx="2819399" cy="346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E7AA91A-64FF-3040-42C5-6EC59A06DE37}"/>
                </a:ext>
              </a:extLst>
            </p:cNvPr>
            <p:cNvSpPr/>
            <p:nvPr/>
          </p:nvSpPr>
          <p:spPr>
            <a:xfrm>
              <a:off x="1066803" y="3429001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5A5F87-36E3-EE0D-907B-FEB960E3CB9E}"/>
                </a:ext>
              </a:extLst>
            </p:cNvPr>
            <p:cNvSpPr/>
            <p:nvPr/>
          </p:nvSpPr>
          <p:spPr>
            <a:xfrm>
              <a:off x="1219202" y="342900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A441EF8-453D-8487-62D4-AB3864FCF119}"/>
                </a:ext>
              </a:extLst>
            </p:cNvPr>
            <p:cNvSpPr/>
            <p:nvPr/>
          </p:nvSpPr>
          <p:spPr>
            <a:xfrm>
              <a:off x="1371601" y="3429001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8079929-8393-0F52-D1FB-184C062CF750}"/>
                </a:ext>
              </a:extLst>
            </p:cNvPr>
            <p:cNvSpPr/>
            <p:nvPr/>
          </p:nvSpPr>
          <p:spPr>
            <a:xfrm>
              <a:off x="1524000" y="342900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90DF86-3286-4D5A-B938-CB632DDFB862}"/>
                </a:ext>
              </a:extLst>
            </p:cNvPr>
            <p:cNvSpPr/>
            <p:nvPr/>
          </p:nvSpPr>
          <p:spPr>
            <a:xfrm>
              <a:off x="1701003" y="343970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3A1BC3B-3BE9-A865-A045-DE601ADB9539}"/>
                </a:ext>
              </a:extLst>
            </p:cNvPr>
            <p:cNvSpPr/>
            <p:nvPr/>
          </p:nvSpPr>
          <p:spPr>
            <a:xfrm>
              <a:off x="1853402" y="4073212"/>
              <a:ext cx="89168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7ACDE4A-B16A-6655-FB9F-3E093974E422}"/>
                </a:ext>
              </a:extLst>
            </p:cNvPr>
            <p:cNvSpPr/>
            <p:nvPr/>
          </p:nvSpPr>
          <p:spPr>
            <a:xfrm>
              <a:off x="2005801" y="4073213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B9BE608-F149-7921-728A-F5E51D756A76}"/>
                </a:ext>
              </a:extLst>
            </p:cNvPr>
            <p:cNvSpPr/>
            <p:nvPr/>
          </p:nvSpPr>
          <p:spPr>
            <a:xfrm>
              <a:off x="2158200" y="4073212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C6456CF-8609-CED0-438E-4CF1A75903E1}"/>
                </a:ext>
              </a:extLst>
            </p:cNvPr>
            <p:cNvSpPr/>
            <p:nvPr/>
          </p:nvSpPr>
          <p:spPr>
            <a:xfrm>
              <a:off x="2337608" y="4062505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3C8818D-D3BB-BC73-0080-6EBDCAAF23D0}"/>
                </a:ext>
              </a:extLst>
            </p:cNvPr>
            <p:cNvSpPr/>
            <p:nvPr/>
          </p:nvSpPr>
          <p:spPr>
            <a:xfrm>
              <a:off x="2490007" y="4062504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AB0E5CA-8238-E556-993C-553BC740F92F}"/>
                </a:ext>
              </a:extLst>
            </p:cNvPr>
            <p:cNvSpPr/>
            <p:nvPr/>
          </p:nvSpPr>
          <p:spPr>
            <a:xfrm>
              <a:off x="2642406" y="4062505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7EA0BB-8DF8-E55C-9661-1CBA4E311097}"/>
                </a:ext>
              </a:extLst>
            </p:cNvPr>
            <p:cNvSpPr/>
            <p:nvPr/>
          </p:nvSpPr>
          <p:spPr>
            <a:xfrm>
              <a:off x="2794805" y="4062504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BB13BCB-3830-B1EE-AC43-230A335076A7}"/>
                </a:ext>
              </a:extLst>
            </p:cNvPr>
            <p:cNvSpPr/>
            <p:nvPr/>
          </p:nvSpPr>
          <p:spPr>
            <a:xfrm>
              <a:off x="2971808" y="343970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4841F07-6015-3614-8A01-332726CC62E8}"/>
                </a:ext>
              </a:extLst>
            </p:cNvPr>
            <p:cNvSpPr/>
            <p:nvPr/>
          </p:nvSpPr>
          <p:spPr>
            <a:xfrm>
              <a:off x="3124207" y="3439708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0F9B779-3B80-1280-9E76-C36C4F889C07}"/>
                </a:ext>
              </a:extLst>
            </p:cNvPr>
            <p:cNvSpPr/>
            <p:nvPr/>
          </p:nvSpPr>
          <p:spPr>
            <a:xfrm>
              <a:off x="3276606" y="343970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129D571-F891-46F8-8CF7-054CE3DA74CE}"/>
                </a:ext>
              </a:extLst>
            </p:cNvPr>
            <p:cNvSpPr/>
            <p:nvPr/>
          </p:nvSpPr>
          <p:spPr>
            <a:xfrm>
              <a:off x="3429005" y="3439708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A95985-2632-DC3C-1891-73CED897F353}"/>
                </a:ext>
              </a:extLst>
            </p:cNvPr>
            <p:cNvSpPr/>
            <p:nvPr/>
          </p:nvSpPr>
          <p:spPr>
            <a:xfrm>
              <a:off x="347244" y="3712500"/>
              <a:ext cx="4099199" cy="360713"/>
            </a:xfrm>
            <a:prstGeom prst="rect">
              <a:avLst/>
            </a:prstGeom>
            <a:solidFill>
              <a:srgbClr val="B68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Interposer / </a:t>
              </a:r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MiM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/ SRAM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60A839-75A2-A735-AE04-F28E77911E24}"/>
                </a:ext>
              </a:extLst>
            </p:cNvPr>
            <p:cNvGrpSpPr/>
            <p:nvPr/>
          </p:nvGrpSpPr>
          <p:grpSpPr>
            <a:xfrm>
              <a:off x="1836494" y="3429145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082A6C5-304D-7D46-4F5D-FA8D7F398082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CF029D6-2AEF-9E71-6103-CCC133240E6F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A108168-5267-3E85-E24C-86CB386A8931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D0D3069-2994-D5AE-C532-1ED5CA77D113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52C1E38-9866-1465-F713-19BAB9FDAD32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0AD1E84-0B68-F5F6-EA4C-D9942CE583BF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9BC5F12-AD3C-E018-4F03-9584AFB15D50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4228894-38D1-FCE1-032D-D464928AD68B}"/>
                </a:ext>
              </a:extLst>
            </p:cNvPr>
            <p:cNvGrpSpPr/>
            <p:nvPr/>
          </p:nvGrpSpPr>
          <p:grpSpPr>
            <a:xfrm>
              <a:off x="2126596" y="3434353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57F1D48-BFCA-6BBA-13AB-237D5F6852CD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E019FA-FA0E-5E84-69A0-4DBBC6EC4283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EEDDD47-C1E1-84EA-D143-0BA5E943D73B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3E9F425-8E99-3D9F-46CE-3C143E006B5F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0231D37-9CF3-72C5-CEDA-47C18848E259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323C45E-04BC-1058-D97E-245AAC1A0232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4FE0456-F486-3B49-E4C1-8B826427F6BE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0C2DFF4-EADB-07BB-EC1F-278AD31C8F6F}"/>
                </a:ext>
              </a:extLst>
            </p:cNvPr>
            <p:cNvGrpSpPr/>
            <p:nvPr/>
          </p:nvGrpSpPr>
          <p:grpSpPr>
            <a:xfrm>
              <a:off x="2412097" y="3431751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7D04BC9-440C-1529-4CBD-BA8CD71F784F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089EA29-58CF-7B24-F2D7-AC58C7469DAA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EAAE956-E641-B75E-862E-2415F32178B3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E0413D-F033-38E7-3BF2-3D9908C81FDB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FE7D3F3-41BB-B995-932D-A1B19E1DC54B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946C125-E703-AC16-15F7-85B71ACABFEC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31F5591-EDF7-AEC8-3A5E-4C0AC62C5B3F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87E46D6-7755-0A0A-05E9-40BF0B6FC078}"/>
                </a:ext>
              </a:extLst>
            </p:cNvPr>
            <p:cNvGrpSpPr/>
            <p:nvPr/>
          </p:nvGrpSpPr>
          <p:grpSpPr>
            <a:xfrm>
              <a:off x="2651696" y="3434354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D3E8E79-76DA-63E0-8A38-1548F6C3991F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CF23864-C2A8-ED10-5D24-0045706E05FC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4119B47-883E-0001-4C08-D983AF8EBB92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B84C611-0EC4-6A1A-38BD-4A5C3E482E0D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5BA9A3C-8707-DD24-4990-062F33DD5477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2CC03D5-63FC-DCAF-7E49-D9CAAC3B8E0C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801B65F-A7BA-FAC9-84E9-4CE1EA49E39E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241EA8C-8834-5970-5039-7ADA75FA736F}"/>
              </a:ext>
            </a:extLst>
          </p:cNvPr>
          <p:cNvGrpSpPr/>
          <p:nvPr/>
        </p:nvGrpSpPr>
        <p:grpSpPr>
          <a:xfrm>
            <a:off x="4896538" y="5121971"/>
            <a:ext cx="2819399" cy="1277675"/>
            <a:chOff x="7064479" y="568397"/>
            <a:chExt cx="2819399" cy="127767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FC694A4-BD93-C57F-909E-D9623D3DBE61}"/>
                </a:ext>
              </a:extLst>
            </p:cNvPr>
            <p:cNvSpPr/>
            <p:nvPr/>
          </p:nvSpPr>
          <p:spPr>
            <a:xfrm>
              <a:off x="7064479" y="568397"/>
              <a:ext cx="2819399" cy="346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BC34A08-24A2-9EFF-2DCD-099CA289A314}"/>
                </a:ext>
              </a:extLst>
            </p:cNvPr>
            <p:cNvSpPr/>
            <p:nvPr/>
          </p:nvSpPr>
          <p:spPr>
            <a:xfrm>
              <a:off x="7216878" y="914546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EF2895E-13B7-7054-6E7B-770C2ED595FE}"/>
                </a:ext>
              </a:extLst>
            </p:cNvPr>
            <p:cNvSpPr/>
            <p:nvPr/>
          </p:nvSpPr>
          <p:spPr>
            <a:xfrm>
              <a:off x="7369277" y="914545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55D18F7-A4AE-1A29-9F33-4DCF8489A708}"/>
                </a:ext>
              </a:extLst>
            </p:cNvPr>
            <p:cNvSpPr/>
            <p:nvPr/>
          </p:nvSpPr>
          <p:spPr>
            <a:xfrm>
              <a:off x="7521676" y="914546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8371C6-F08E-B389-CC47-4E7ECE79D609}"/>
                </a:ext>
              </a:extLst>
            </p:cNvPr>
            <p:cNvSpPr/>
            <p:nvPr/>
          </p:nvSpPr>
          <p:spPr>
            <a:xfrm>
              <a:off x="7674075" y="914545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3D7ECB8-EF2E-614B-A127-E64CE9117B9E}"/>
                </a:ext>
              </a:extLst>
            </p:cNvPr>
            <p:cNvSpPr/>
            <p:nvPr/>
          </p:nvSpPr>
          <p:spPr>
            <a:xfrm>
              <a:off x="7851078" y="909192"/>
              <a:ext cx="85090" cy="9358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7E544D1-4840-8A65-53A6-4CE934554E28}"/>
                </a:ext>
              </a:extLst>
            </p:cNvPr>
            <p:cNvSpPr/>
            <p:nvPr/>
          </p:nvSpPr>
          <p:spPr>
            <a:xfrm>
              <a:off x="8003477" y="909193"/>
              <a:ext cx="72117" cy="9358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5D3A8B7-2A0C-4E2F-27E4-94661898DB2D}"/>
                </a:ext>
              </a:extLst>
            </p:cNvPr>
            <p:cNvSpPr/>
            <p:nvPr/>
          </p:nvSpPr>
          <p:spPr>
            <a:xfrm>
              <a:off x="8155875" y="909192"/>
              <a:ext cx="82685" cy="9358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5D62A18-7B4B-17A3-3D24-469A9A584B6A}"/>
                </a:ext>
              </a:extLst>
            </p:cNvPr>
            <p:cNvSpPr/>
            <p:nvPr/>
          </p:nvSpPr>
          <p:spPr>
            <a:xfrm>
              <a:off x="8308275" y="919901"/>
              <a:ext cx="69715" cy="9251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CC507FF-8318-42B6-8987-F4F641A3481F}"/>
                </a:ext>
              </a:extLst>
            </p:cNvPr>
            <p:cNvSpPr/>
            <p:nvPr/>
          </p:nvSpPr>
          <p:spPr>
            <a:xfrm>
              <a:off x="8487683" y="914546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0F8738E-8D5F-7948-EEC9-FAA0CC3E5992}"/>
                </a:ext>
              </a:extLst>
            </p:cNvPr>
            <p:cNvSpPr/>
            <p:nvPr/>
          </p:nvSpPr>
          <p:spPr>
            <a:xfrm>
              <a:off x="8640082" y="1548050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AFF7FBE-3C31-1962-8045-7CAB0F9007CB}"/>
                </a:ext>
              </a:extLst>
            </p:cNvPr>
            <p:cNvSpPr/>
            <p:nvPr/>
          </p:nvSpPr>
          <p:spPr>
            <a:xfrm>
              <a:off x="8792481" y="1548051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5115044-86CF-1819-1C26-CED9CD905B70}"/>
                </a:ext>
              </a:extLst>
            </p:cNvPr>
            <p:cNvSpPr/>
            <p:nvPr/>
          </p:nvSpPr>
          <p:spPr>
            <a:xfrm>
              <a:off x="8944880" y="1548050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FB46811-A3A9-1416-8D4B-D1E154DC783E}"/>
                </a:ext>
              </a:extLst>
            </p:cNvPr>
            <p:cNvSpPr/>
            <p:nvPr/>
          </p:nvSpPr>
          <p:spPr>
            <a:xfrm>
              <a:off x="9121883" y="1558759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BD3CA9A-2925-51CB-9DF3-EB5FB050569A}"/>
                </a:ext>
              </a:extLst>
            </p:cNvPr>
            <p:cNvSpPr/>
            <p:nvPr/>
          </p:nvSpPr>
          <p:spPr>
            <a:xfrm>
              <a:off x="9274282" y="917150"/>
              <a:ext cx="72197" cy="9278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4CBF6F8-52B6-C121-E8CC-6E93594DC152}"/>
                </a:ext>
              </a:extLst>
            </p:cNvPr>
            <p:cNvSpPr/>
            <p:nvPr/>
          </p:nvSpPr>
          <p:spPr>
            <a:xfrm>
              <a:off x="9426681" y="917151"/>
              <a:ext cx="72197" cy="9278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9D23AD-4396-E9ED-AD52-5E75645517A5}"/>
                </a:ext>
              </a:extLst>
            </p:cNvPr>
            <p:cNvSpPr/>
            <p:nvPr/>
          </p:nvSpPr>
          <p:spPr>
            <a:xfrm>
              <a:off x="9579080" y="917150"/>
              <a:ext cx="72197" cy="9278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7F23092-CF9B-2632-FFA2-D0E3ED5BA909}"/>
                </a:ext>
              </a:extLst>
            </p:cNvPr>
            <p:cNvGrpSpPr/>
            <p:nvPr/>
          </p:nvGrpSpPr>
          <p:grpSpPr>
            <a:xfrm>
              <a:off x="8633598" y="909191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00E8815D-41C8-02E0-3B21-52849C1720E1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FA7DD93-C4C4-CCF8-CF12-FDF998B38057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169F071-AE45-04BD-12A8-B3973397ABEA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933D0C7-B501-94AC-7F36-20C70C4B50E0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5DF11626-F4AE-9B79-5DB5-FB62C976A432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D5A236E-1695-B0D0-4D26-206575FD7D85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05B4EF5-CE35-8F4F-1133-8464B7ED4F9F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DB45255-8771-685E-5BEF-4CD29C541F2E}"/>
                </a:ext>
              </a:extLst>
            </p:cNvPr>
            <p:cNvGrpSpPr/>
            <p:nvPr/>
          </p:nvGrpSpPr>
          <p:grpSpPr>
            <a:xfrm>
              <a:off x="8923700" y="914399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207B6E0-6ADD-3E46-749D-406486B37910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04C92FA-BDD8-E283-97C5-30916A6C82E5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4803D267-2AE2-71A0-0F20-4EE0A40B9F29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D8A030B-E446-45C4-DCF9-23B7E838E5A8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74C4AEC-5B92-F2A2-B526-E1F86F2CFE41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27A8E39-B5AA-F77F-12CE-DF5CF8760320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C8616FE-394C-0DCE-0EAF-7D87CD825866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0777D18-398F-9ECA-4E54-B1CDB0B85692}"/>
                </a:ext>
              </a:extLst>
            </p:cNvPr>
            <p:cNvSpPr/>
            <p:nvPr/>
          </p:nvSpPr>
          <p:spPr>
            <a:xfrm>
              <a:off x="8613074" y="1198045"/>
              <a:ext cx="618039" cy="3607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SRAM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5CBD9B8-1C18-602D-DB1C-7511AA60FF00}"/>
                </a:ext>
              </a:extLst>
            </p:cNvPr>
            <p:cNvSpPr/>
            <p:nvPr/>
          </p:nvSpPr>
          <p:spPr>
            <a:xfrm>
              <a:off x="7473253" y="1187337"/>
              <a:ext cx="806218" cy="3607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5492083-F4F8-DF2B-0AFC-C6CC87BCC640}"/>
                </a:ext>
              </a:extLst>
            </p:cNvPr>
            <p:cNvSpPr/>
            <p:nvPr/>
          </p:nvSpPr>
          <p:spPr>
            <a:xfrm>
              <a:off x="9748612" y="918216"/>
              <a:ext cx="72197" cy="9278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A17C33E-B7A0-8A19-08FD-927A6126B46E}"/>
                </a:ext>
              </a:extLst>
            </p:cNvPr>
            <p:cNvSpPr/>
            <p:nvPr/>
          </p:nvSpPr>
          <p:spPr>
            <a:xfrm>
              <a:off x="7084220" y="909191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4B955AB-435E-DEDE-F7D6-97D7AF154AD1}"/>
              </a:ext>
            </a:extLst>
          </p:cNvPr>
          <p:cNvGrpSpPr/>
          <p:nvPr/>
        </p:nvGrpSpPr>
        <p:grpSpPr>
          <a:xfrm>
            <a:off x="665714" y="919464"/>
            <a:ext cx="3259049" cy="5607592"/>
            <a:chOff x="665714" y="919464"/>
            <a:chExt cx="3259049" cy="5607592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9372517-C6DA-8EC9-5153-7FD4568F0C2D}"/>
                </a:ext>
              </a:extLst>
            </p:cNvPr>
            <p:cNvGrpSpPr/>
            <p:nvPr/>
          </p:nvGrpSpPr>
          <p:grpSpPr>
            <a:xfrm>
              <a:off x="665714" y="1220475"/>
              <a:ext cx="2985302" cy="5306581"/>
              <a:chOff x="665714" y="1220475"/>
              <a:chExt cx="2985302" cy="5306581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96C1549-B637-9A04-0DEB-3676CFA2B71A}"/>
                  </a:ext>
                </a:extLst>
              </p:cNvPr>
              <p:cNvSpPr/>
              <p:nvPr/>
            </p:nvSpPr>
            <p:spPr>
              <a:xfrm>
                <a:off x="665714" y="1220475"/>
                <a:ext cx="2985302" cy="5306581"/>
              </a:xfrm>
              <a:prstGeom prst="rect">
                <a:avLst/>
              </a:prstGeom>
              <a:solidFill>
                <a:srgbClr val="B68A15">
                  <a:alpha val="32941"/>
                </a:srgbClr>
              </a:solidFill>
              <a:ln w="381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BA45F0F3-AA9A-C95D-8B81-7783539A89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46460" y="1279723"/>
                <a:ext cx="1828800" cy="3200400"/>
              </a:xfrm>
              <a:prstGeom prst="rect">
                <a:avLst/>
              </a:prstGeom>
              <a:solidFill>
                <a:srgbClr val="92D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D46A6186-558F-FB6D-C6A8-16D1E6901D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95484" y="4506359"/>
                <a:ext cx="2377440" cy="1920240"/>
              </a:xfrm>
              <a:prstGeom prst="rect">
                <a:avLst/>
              </a:prstGeom>
              <a:solidFill>
                <a:srgbClr val="C0000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64724B6-77CA-3C76-1600-935C4EF4F5CF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78908" y="3059379"/>
                <a:ext cx="1874519" cy="960120"/>
              </a:xfrm>
              <a:prstGeom prst="rect">
                <a:avLst/>
              </a:prstGeom>
              <a:solidFill>
                <a:srgbClr val="00B0F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PCD-PX</a:t>
                </a:r>
              </a:p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5F5B31B0-C775-AB0E-A8A1-3ABA3D9D8DC4}"/>
                </a:ext>
              </a:extLst>
            </p:cNvPr>
            <p:cNvCxnSpPr/>
            <p:nvPr/>
          </p:nvCxnSpPr>
          <p:spPr>
            <a:xfrm>
              <a:off x="1746460" y="1119349"/>
              <a:ext cx="1867437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F436B7D-B541-33CA-3C4B-59D89E1A82A2}"/>
                </a:ext>
              </a:extLst>
            </p:cNvPr>
            <p:cNvSpPr txBox="1"/>
            <p:nvPr/>
          </p:nvSpPr>
          <p:spPr>
            <a:xfrm>
              <a:off x="2253110" y="919464"/>
              <a:ext cx="468077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10mm</a:t>
              </a:r>
              <a:endParaRPr kumimoji="0" lang="en-US" sz="1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endParaRP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18342CC-A554-BB8D-ECD2-C1975570B635}"/>
                </a:ext>
              </a:extLst>
            </p:cNvPr>
            <p:cNvCxnSpPr>
              <a:cxnSpLocks/>
            </p:cNvCxnSpPr>
            <p:nvPr/>
          </p:nvCxnSpPr>
          <p:spPr>
            <a:xfrm>
              <a:off x="3711697" y="1235607"/>
              <a:ext cx="0" cy="3179853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07500BA-9B19-94D5-00A0-5BECE4815D9A}"/>
                </a:ext>
              </a:extLst>
            </p:cNvPr>
            <p:cNvSpPr txBox="1"/>
            <p:nvPr/>
          </p:nvSpPr>
          <p:spPr>
            <a:xfrm rot="16200000">
              <a:off x="3512500" y="2086673"/>
              <a:ext cx="60433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17.5mm</a:t>
              </a:r>
              <a:endParaRPr kumimoji="0" lang="en-US" sz="1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endParaRP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37786132-D87F-9F69-156E-44C3892B5A34}"/>
                </a:ext>
              </a:extLst>
            </p:cNvPr>
            <p:cNvCxnSpPr>
              <a:cxnSpLocks/>
            </p:cNvCxnSpPr>
            <p:nvPr/>
          </p:nvCxnSpPr>
          <p:spPr>
            <a:xfrm>
              <a:off x="3715554" y="4485827"/>
              <a:ext cx="0" cy="192349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DD006DE-84D4-A139-9A8F-4F02A6D8236C}"/>
                </a:ext>
              </a:extLst>
            </p:cNvPr>
            <p:cNvSpPr txBox="1"/>
            <p:nvPr/>
          </p:nvSpPr>
          <p:spPr>
            <a:xfrm rot="16200000">
              <a:off x="3514874" y="5630928"/>
              <a:ext cx="60433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10.5mm</a:t>
              </a:r>
              <a:endParaRPr kumimoji="0" lang="en-US" sz="1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endParaRP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FD11716-9023-1F02-0C26-7E81276BA6B8}"/>
                </a:ext>
              </a:extLst>
            </p:cNvPr>
            <p:cNvCxnSpPr>
              <a:cxnSpLocks/>
            </p:cNvCxnSpPr>
            <p:nvPr/>
          </p:nvCxnSpPr>
          <p:spPr>
            <a:xfrm>
              <a:off x="725264" y="1134689"/>
              <a:ext cx="953038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F45B90F-C01D-5E50-2FEC-93A993B8C765}"/>
                </a:ext>
              </a:extLst>
            </p:cNvPr>
            <p:cNvSpPr txBox="1"/>
            <p:nvPr/>
          </p:nvSpPr>
          <p:spPr>
            <a:xfrm>
              <a:off x="899616" y="921319"/>
              <a:ext cx="60433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5.25mm</a:t>
              </a:r>
              <a:endParaRPr kumimoji="0" lang="en-US" sz="1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8F0896E-82A6-3D99-054D-02E80E1EE625}"/>
                </a:ext>
              </a:extLst>
            </p:cNvPr>
            <p:cNvSpPr txBox="1"/>
            <p:nvPr/>
          </p:nvSpPr>
          <p:spPr>
            <a:xfrm>
              <a:off x="702208" y="1483580"/>
              <a:ext cx="984245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I3FV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420~430mm</a:t>
              </a:r>
              <a:r>
                <a:rPr kumimoji="0" lang="en-US" sz="1400" b="0" i="0" u="none" strike="noStrike" cap="none" spc="0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9FA568-68BB-42BA-A497-2FB191436927}"/>
              </a:ext>
            </a:extLst>
          </p:cNvPr>
          <p:cNvGrpSpPr/>
          <p:nvPr/>
        </p:nvGrpSpPr>
        <p:grpSpPr>
          <a:xfrm>
            <a:off x="8686800" y="618453"/>
            <a:ext cx="3259049" cy="5607592"/>
            <a:chOff x="8686800" y="618453"/>
            <a:chExt cx="3259049" cy="56075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BC1489-AE6A-4B72-28C1-8464501918EF}"/>
                </a:ext>
              </a:extLst>
            </p:cNvPr>
            <p:cNvSpPr>
              <a:spLocks/>
            </p:cNvSpPr>
            <p:nvPr/>
          </p:nvSpPr>
          <p:spPr>
            <a:xfrm>
              <a:off x="9767546" y="978712"/>
              <a:ext cx="1828800" cy="3200400"/>
            </a:xfrm>
            <a:prstGeom prst="rect">
              <a:avLst/>
            </a:prstGeom>
            <a:solidFill>
              <a:srgbClr val="92D05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endParaRP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CPU-PX</a:t>
              </a: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Discrete DTC 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not shown)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3272BC-8D2E-6750-99B4-662F523F2142}"/>
                </a:ext>
              </a:extLst>
            </p:cNvPr>
            <p:cNvSpPr>
              <a:spLocks/>
            </p:cNvSpPr>
            <p:nvPr/>
          </p:nvSpPr>
          <p:spPr>
            <a:xfrm>
              <a:off x="9216570" y="4205348"/>
              <a:ext cx="2377440" cy="1920240"/>
            </a:xfrm>
            <a:prstGeom prst="rect">
              <a:avLst/>
            </a:prstGeom>
            <a:solidFill>
              <a:srgbClr val="C0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GPU-PX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47FC0B-DA94-4F7F-CD8B-D046D1E6A6F6}"/>
                </a:ext>
              </a:extLst>
            </p:cNvPr>
            <p:cNvSpPr>
              <a:spLocks/>
            </p:cNvSpPr>
            <p:nvPr/>
          </p:nvSpPr>
          <p:spPr>
            <a:xfrm rot="5400000">
              <a:off x="8299994" y="2758368"/>
              <a:ext cx="1874519" cy="960120"/>
            </a:xfrm>
            <a:prstGeom prst="rect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PCD-PX</a:t>
              </a: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(HBI DTC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not Shown)</a:t>
              </a:r>
            </a:p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705B2D-F27B-FFF7-2B6C-20A67897826B}"/>
                </a:ext>
              </a:extLst>
            </p:cNvPr>
            <p:cNvSpPr>
              <a:spLocks/>
            </p:cNvSpPr>
            <p:nvPr/>
          </p:nvSpPr>
          <p:spPr>
            <a:xfrm>
              <a:off x="10407935" y="4114449"/>
              <a:ext cx="548022" cy="303439"/>
            </a:xfrm>
            <a:prstGeom prst="rect">
              <a:avLst/>
            </a:prstGeom>
            <a:solidFill>
              <a:schemeClr val="tx1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Bridge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7E4EF5-08F6-2201-3FE0-CEF88D1D7823}"/>
                </a:ext>
              </a:extLst>
            </p:cNvPr>
            <p:cNvSpPr>
              <a:spLocks/>
            </p:cNvSpPr>
            <p:nvPr/>
          </p:nvSpPr>
          <p:spPr>
            <a:xfrm rot="16200000">
              <a:off x="9464050" y="3534684"/>
              <a:ext cx="548022" cy="303439"/>
            </a:xfrm>
            <a:prstGeom prst="rect">
              <a:avLst/>
            </a:prstGeom>
            <a:solidFill>
              <a:schemeClr val="tx1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Bridge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3EB353-2DA8-2305-69C4-832D0EDCC3AC}"/>
                </a:ext>
              </a:extLst>
            </p:cNvPr>
            <p:cNvSpPr/>
            <p:nvPr/>
          </p:nvSpPr>
          <p:spPr>
            <a:xfrm>
              <a:off x="8686800" y="919464"/>
              <a:ext cx="2985302" cy="5306581"/>
            </a:xfrm>
            <a:prstGeom prst="rect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 Light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8D5389F-9F2C-EE4F-4BE8-E7EE677C9E28}"/>
                </a:ext>
              </a:extLst>
            </p:cNvPr>
            <p:cNvCxnSpPr/>
            <p:nvPr/>
          </p:nvCxnSpPr>
          <p:spPr>
            <a:xfrm>
              <a:off x="9767546" y="818338"/>
              <a:ext cx="1867437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671585-8F92-8083-C847-6AE22611F5B8}"/>
                </a:ext>
              </a:extLst>
            </p:cNvPr>
            <p:cNvSpPr txBox="1"/>
            <p:nvPr/>
          </p:nvSpPr>
          <p:spPr>
            <a:xfrm>
              <a:off x="10274196" y="618453"/>
              <a:ext cx="468077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10mm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39930EA-B479-2560-C3D5-4FBDA32FE624}"/>
                </a:ext>
              </a:extLst>
            </p:cNvPr>
            <p:cNvCxnSpPr>
              <a:cxnSpLocks/>
            </p:cNvCxnSpPr>
            <p:nvPr/>
          </p:nvCxnSpPr>
          <p:spPr>
            <a:xfrm>
              <a:off x="11732783" y="934596"/>
              <a:ext cx="0" cy="3179853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E5EDB9-F4CA-1524-119F-88E55BB11EF2}"/>
                </a:ext>
              </a:extLst>
            </p:cNvPr>
            <p:cNvSpPr txBox="1"/>
            <p:nvPr/>
          </p:nvSpPr>
          <p:spPr>
            <a:xfrm rot="16200000">
              <a:off x="11533586" y="1785662"/>
              <a:ext cx="60433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17.5mm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D4C3D66-F0E2-F805-D592-065846C94FC1}"/>
                </a:ext>
              </a:extLst>
            </p:cNvPr>
            <p:cNvCxnSpPr>
              <a:cxnSpLocks/>
            </p:cNvCxnSpPr>
            <p:nvPr/>
          </p:nvCxnSpPr>
          <p:spPr>
            <a:xfrm>
              <a:off x="11736640" y="4184816"/>
              <a:ext cx="0" cy="192349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82CBC7-4E11-F901-591A-3DBD1B5209C1}"/>
                </a:ext>
              </a:extLst>
            </p:cNvPr>
            <p:cNvSpPr txBox="1"/>
            <p:nvPr/>
          </p:nvSpPr>
          <p:spPr>
            <a:xfrm rot="16200000">
              <a:off x="11535960" y="5329917"/>
              <a:ext cx="60433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10.5mm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DA07A92-B0EC-E0E8-6F77-455BFB91A07A}"/>
                </a:ext>
              </a:extLst>
            </p:cNvPr>
            <p:cNvCxnSpPr>
              <a:cxnSpLocks/>
            </p:cNvCxnSpPr>
            <p:nvPr/>
          </p:nvCxnSpPr>
          <p:spPr>
            <a:xfrm>
              <a:off x="8746350" y="833678"/>
              <a:ext cx="953038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F4852A-C011-90C8-7C01-350C478669BE}"/>
                </a:ext>
              </a:extLst>
            </p:cNvPr>
            <p:cNvSpPr txBox="1"/>
            <p:nvPr/>
          </p:nvSpPr>
          <p:spPr>
            <a:xfrm>
              <a:off x="8920702" y="620308"/>
              <a:ext cx="60433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Helvetica Neue"/>
                  <a:cs typeface="Calibri" panose="020F0502020204030204" pitchFamily="34" charset="0"/>
                  <a:sym typeface="Helvetica Neue"/>
                </a:rPr>
                <a:t>5.25mm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C61FB6-C48D-4C90-9D1F-E85F70D3114C}"/>
                </a:ext>
              </a:extLst>
            </p:cNvPr>
            <p:cNvGrpSpPr/>
            <p:nvPr/>
          </p:nvGrpSpPr>
          <p:grpSpPr>
            <a:xfrm>
              <a:off x="9380279" y="1118803"/>
              <a:ext cx="1787833" cy="2019628"/>
              <a:chOff x="9807313" y="1052898"/>
              <a:chExt cx="1787833" cy="201962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7B4CE5-592E-4456-9A2C-DD13DAAC20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12066" y="1052898"/>
                <a:ext cx="1783080" cy="1993392"/>
              </a:xfrm>
              <a:prstGeom prst="rect">
                <a:avLst/>
              </a:prstGeom>
              <a:solidFill>
                <a:srgbClr val="7030A0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Embedded</a:t>
                </a:r>
                <a:b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</a:b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256MB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D1CACA3-AA06-F11F-08AC-E7B7E98DB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75453" y="1099681"/>
                <a:ext cx="0" cy="1972845"/>
              </a:xfrm>
              <a:prstGeom prst="straightConnector1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miter lim="400000"/>
                <a:headEnd type="triangle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1EE893-8AE5-CC7A-D2DA-A3215A9FB1F2}"/>
                  </a:ext>
                </a:extLst>
              </p:cNvPr>
              <p:cNvSpPr txBox="1"/>
              <p:nvPr/>
            </p:nvSpPr>
            <p:spPr>
              <a:xfrm rot="16200000">
                <a:off x="11013243" y="2405669"/>
                <a:ext cx="695703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9.84~</a:t>
                </a:r>
              </a:p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10.91mm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72C6844-970E-C784-9BCB-DC6F1A240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7313" y="1272981"/>
                <a:ext cx="1783080" cy="0"/>
              </a:xfrm>
              <a:prstGeom prst="straightConnector1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miter lim="400000"/>
                <a:headEnd type="triangle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705613-02A0-749E-AD51-121D7278D9BB}"/>
                  </a:ext>
                </a:extLst>
              </p:cNvPr>
              <p:cNvSpPr txBox="1"/>
              <p:nvPr/>
            </p:nvSpPr>
            <p:spPr>
              <a:xfrm>
                <a:off x="10058144" y="1074032"/>
                <a:ext cx="604333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Helvetica Neue"/>
                    <a:cs typeface="Calibri" panose="020F0502020204030204" pitchFamily="34" charset="0"/>
                    <a:sym typeface="Helvetica Neue"/>
                  </a:rPr>
                  <a:t>9.75mm</a:t>
                </a:r>
              </a:p>
            </p:txBody>
          </p:sp>
        </p:grp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2E133B3-8073-4383-BF8B-A0EB38D4302F}"/>
              </a:ext>
            </a:extLst>
          </p:cNvPr>
          <p:cNvSpPr>
            <a:spLocks/>
          </p:cNvSpPr>
          <p:nvPr/>
        </p:nvSpPr>
        <p:spPr>
          <a:xfrm>
            <a:off x="2376037" y="4387651"/>
            <a:ext cx="548022" cy="303439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D2D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AB03374-AAB0-459D-BE46-296C6D14535D}"/>
              </a:ext>
            </a:extLst>
          </p:cNvPr>
          <p:cNvSpPr>
            <a:spLocks/>
          </p:cNvSpPr>
          <p:nvPr/>
        </p:nvSpPr>
        <p:spPr>
          <a:xfrm rot="16200000">
            <a:off x="1432152" y="3807886"/>
            <a:ext cx="548022" cy="303439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D2D</a:t>
            </a:r>
          </a:p>
        </p:txBody>
      </p:sp>
    </p:spTree>
    <p:extLst>
      <p:ext uri="{BB962C8B-B14F-4D97-AF65-F5344CB8AC3E}">
        <p14:creationId xmlns:p14="http://schemas.microsoft.com/office/powerpoint/2010/main" val="16464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1E2F-92A7-84C8-2FD8-4FD25A1E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1482"/>
            <a:ext cx="5500388" cy="838200"/>
          </a:xfrm>
        </p:spPr>
        <p:txBody>
          <a:bodyPr/>
          <a:lstStyle/>
          <a:p>
            <a:r>
              <a:rPr lang="en-US"/>
              <a:t>NVL-PX</a:t>
            </a:r>
            <a:br>
              <a:rPr lang="en-US"/>
            </a:br>
            <a:r>
              <a:rPr lang="en-US" sz="1800"/>
              <a:t>by courtesy of Mike Goldsmith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BAA0F2-9EC1-43C1-8B47-A46F094787A7}"/>
              </a:ext>
            </a:extLst>
          </p:cNvPr>
          <p:cNvGrpSpPr/>
          <p:nvPr/>
        </p:nvGrpSpPr>
        <p:grpSpPr>
          <a:xfrm>
            <a:off x="444333" y="2228136"/>
            <a:ext cx="3270315" cy="2282490"/>
            <a:chOff x="444333" y="1840418"/>
            <a:chExt cx="3270315" cy="22824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5707D-0AF9-22B1-176D-BAAE012888AD}"/>
                </a:ext>
              </a:extLst>
            </p:cNvPr>
            <p:cNvSpPr/>
            <p:nvPr/>
          </p:nvSpPr>
          <p:spPr>
            <a:xfrm>
              <a:off x="1161005" y="1840418"/>
              <a:ext cx="110855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LPDDR PHY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B7D375-3A91-AF08-8A3F-A380A35F37C7}"/>
                </a:ext>
              </a:extLst>
            </p:cNvPr>
            <p:cNvSpPr/>
            <p:nvPr/>
          </p:nvSpPr>
          <p:spPr>
            <a:xfrm>
              <a:off x="2415696" y="1840418"/>
              <a:ext cx="110855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LPDDR PHY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7792CE-56C2-7253-9EF0-5FEE6C268385}"/>
                </a:ext>
              </a:extLst>
            </p:cNvPr>
            <p:cNvSpPr/>
            <p:nvPr/>
          </p:nvSpPr>
          <p:spPr>
            <a:xfrm>
              <a:off x="1161005" y="2210819"/>
              <a:ext cx="2363245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Mem Controller (D-Unit)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109A3FF-BD36-0C2B-0AE4-608B0D165EFF}"/>
                </a:ext>
              </a:extLst>
            </p:cNvPr>
            <p:cNvGrpSpPr/>
            <p:nvPr/>
          </p:nvGrpSpPr>
          <p:grpSpPr>
            <a:xfrm>
              <a:off x="444333" y="2541505"/>
              <a:ext cx="3270315" cy="1581403"/>
              <a:chOff x="575502" y="2145239"/>
              <a:chExt cx="3270315" cy="1581403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CFC605EA-9867-9EE8-C919-B6464F4F38E4}"/>
                  </a:ext>
                </a:extLst>
              </p:cNvPr>
              <p:cNvSpPr/>
              <p:nvPr/>
            </p:nvSpPr>
            <p:spPr>
              <a:xfrm>
                <a:off x="2540381" y="2611825"/>
                <a:ext cx="1305436" cy="1114817"/>
              </a:xfrm>
              <a:prstGeom prst="cloud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System Agent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CB0556-FCB7-860A-4998-087683E0519E}"/>
                  </a:ext>
                </a:extLst>
              </p:cNvPr>
              <p:cNvSpPr/>
              <p:nvPr/>
            </p:nvSpPr>
            <p:spPr>
              <a:xfrm>
                <a:off x="575502" y="2559639"/>
                <a:ext cx="937155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P-Core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DD4684-B60A-EC4C-2FD1-D8034161C7F8}"/>
                  </a:ext>
                </a:extLst>
              </p:cNvPr>
              <p:cNvSpPr/>
              <p:nvPr/>
            </p:nvSpPr>
            <p:spPr>
              <a:xfrm>
                <a:off x="575503" y="2974039"/>
                <a:ext cx="937156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P-Core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32E68B-C4D9-740A-1A19-E586A8BA249C}"/>
                  </a:ext>
                </a:extLst>
              </p:cNvPr>
              <p:cNvSpPr/>
              <p:nvPr/>
            </p:nvSpPr>
            <p:spPr>
              <a:xfrm>
                <a:off x="575502" y="3388439"/>
                <a:ext cx="937156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P-Core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574751-E5D3-1E29-F0D7-094DB54CB24B}"/>
                  </a:ext>
                </a:extLst>
              </p:cNvPr>
              <p:cNvSpPr/>
              <p:nvPr/>
            </p:nvSpPr>
            <p:spPr>
              <a:xfrm>
                <a:off x="575502" y="2145239"/>
                <a:ext cx="937155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E-Core Cluster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0EC6648-4914-5D6F-BC00-30EFE9003D3F}"/>
                  </a:ext>
                </a:extLst>
              </p:cNvPr>
              <p:cNvGrpSpPr/>
              <p:nvPr/>
            </p:nvGrpSpPr>
            <p:grpSpPr>
              <a:xfrm>
                <a:off x="1696582" y="2182570"/>
                <a:ext cx="570047" cy="1516131"/>
                <a:chOff x="974276" y="2001794"/>
                <a:chExt cx="570047" cy="1516131"/>
              </a:xfrm>
            </p:grpSpPr>
            <p:sp>
              <p:nvSpPr>
                <p:cNvPr id="13" name="Arrow: U-Turn 118">
                  <a:extLst>
                    <a:ext uri="{FF2B5EF4-FFF2-40B4-BE49-F238E27FC236}">
                      <a16:creationId xmlns:a16="http://schemas.microsoft.com/office/drawing/2014/main" id="{3DC622BB-C986-2C2E-0A7B-CAEC8185030E}"/>
                    </a:ext>
                  </a:extLst>
                </p:cNvPr>
                <p:cNvSpPr/>
                <p:nvPr/>
              </p:nvSpPr>
              <p:spPr>
                <a:xfrm>
                  <a:off x="1037785" y="2001794"/>
                  <a:ext cx="506538" cy="1298810"/>
                </a:xfrm>
                <a:prstGeom prst="uturnArrow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" name="Arrow: U-Turn 119">
                  <a:extLst>
                    <a:ext uri="{FF2B5EF4-FFF2-40B4-BE49-F238E27FC236}">
                      <a16:creationId xmlns:a16="http://schemas.microsoft.com/office/drawing/2014/main" id="{56E2E435-CAED-793C-1463-A0B0CC88B699}"/>
                    </a:ext>
                  </a:extLst>
                </p:cNvPr>
                <p:cNvSpPr/>
                <p:nvPr/>
              </p:nvSpPr>
              <p:spPr>
                <a:xfrm rot="10800000">
                  <a:off x="974276" y="2219115"/>
                  <a:ext cx="506538" cy="1298810"/>
                </a:xfrm>
                <a:prstGeom prst="uturnArrow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C963D32-FFF9-8BE7-04D0-02644EF545DA}"/>
                  </a:ext>
                </a:extLst>
              </p:cNvPr>
              <p:cNvCxnSpPr>
                <a:cxnSpLocks/>
                <a:stCxn id="11" idx="3"/>
              </p:cNvCxnSpPr>
              <p:nvPr/>
            </p:nvCxnSpPr>
            <p:spPr>
              <a:xfrm>
                <a:off x="1512657" y="2314341"/>
                <a:ext cx="242540" cy="83039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01A8063-453A-8C9C-E81B-1675889F3548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V="1">
                <a:off x="1512657" y="2721901"/>
                <a:ext cx="242540" cy="6840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DFBE391-6128-1254-169E-5E992B9FDADF}"/>
                  </a:ext>
                </a:extLst>
              </p:cNvPr>
              <p:cNvCxnSpPr>
                <a:cxnSpLocks/>
                <a:stCxn id="9" idx="3"/>
              </p:cNvCxnSpPr>
              <p:nvPr/>
            </p:nvCxnSpPr>
            <p:spPr>
              <a:xfrm flipV="1">
                <a:off x="1512659" y="3136811"/>
                <a:ext cx="242538" cy="6330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7DC6620-6598-7C9B-4FD7-11980D01E4BC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 flipV="1">
                <a:off x="2204418" y="3169234"/>
                <a:ext cx="340012" cy="26360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B69FC91-8C16-1FB2-9496-1206B733B462}"/>
                  </a:ext>
                </a:extLst>
              </p:cNvPr>
              <p:cNvSpPr txBox="1"/>
              <p:nvPr/>
            </p:nvSpPr>
            <p:spPr>
              <a:xfrm rot="752596">
                <a:off x="1572163" y="2155916"/>
                <a:ext cx="19396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IDI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A3D139-4E09-1FCB-E05F-590D1B26E770}"/>
                  </a:ext>
                </a:extLst>
              </p:cNvPr>
              <p:cNvSpPr txBox="1"/>
              <p:nvPr/>
            </p:nvSpPr>
            <p:spPr>
              <a:xfrm rot="21404866">
                <a:off x="2303684" y="2980314"/>
                <a:ext cx="19396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IDI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1383173-B994-91A4-4E0D-97C9C2ED2AA6}"/>
                  </a:ext>
                </a:extLst>
              </p:cNvPr>
              <p:cNvSpPr/>
              <p:nvPr/>
            </p:nvSpPr>
            <p:spPr>
              <a:xfrm rot="16200000">
                <a:off x="1607234" y="2861994"/>
                <a:ext cx="747901" cy="139934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LLC (L3$)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89C2724-52BF-62E9-8D7D-8B9E3F7E9046}"/>
                  </a:ext>
                </a:extLst>
              </p:cNvPr>
              <p:cNvSpPr/>
              <p:nvPr/>
            </p:nvSpPr>
            <p:spPr>
              <a:xfrm rot="16200000">
                <a:off x="1258669" y="3472820"/>
                <a:ext cx="327575" cy="15858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bg1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</a:t>
                </a:r>
                <a:r>
                  <a:rPr kumimoji="0" lang="en-US" sz="5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LC (L2$)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ED4C1E7-EC46-E91F-322B-B3251AB2982F}"/>
                  </a:ext>
                </a:extLst>
              </p:cNvPr>
              <p:cNvSpPr/>
              <p:nvPr/>
            </p:nvSpPr>
            <p:spPr>
              <a:xfrm rot="16200000">
                <a:off x="1258669" y="3059369"/>
                <a:ext cx="327575" cy="15858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bg1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</a:t>
                </a:r>
                <a:r>
                  <a:rPr kumimoji="0" lang="en-US" sz="5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LC (L2$)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5E3BB60-8B77-A1A9-A299-365C370BA4AA}"/>
                  </a:ext>
                </a:extLst>
              </p:cNvPr>
              <p:cNvSpPr/>
              <p:nvPr/>
            </p:nvSpPr>
            <p:spPr>
              <a:xfrm rot="16200000">
                <a:off x="1265977" y="2235047"/>
                <a:ext cx="327575" cy="15858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bg1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</a:t>
                </a:r>
                <a:r>
                  <a:rPr kumimoji="0" lang="en-US" sz="5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LC (L2$)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13DAAEC-DC6E-1677-2316-4B09B2271134}"/>
                  </a:ext>
                </a:extLst>
              </p:cNvPr>
              <p:cNvSpPr/>
              <p:nvPr/>
            </p:nvSpPr>
            <p:spPr>
              <a:xfrm rot="16200000">
                <a:off x="1258698" y="2648849"/>
                <a:ext cx="327575" cy="15858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bg1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</a:t>
                </a:r>
                <a:r>
                  <a:rPr kumimoji="0" lang="en-US" sz="5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LC (L2$)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AB25E83-AAE4-05EB-887F-B3C06C9DFC1B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 flipV="1">
                <a:off x="1512658" y="3491813"/>
                <a:ext cx="270892" cy="65728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59DB5A2-2998-020C-0B24-A1359EBFC423}"/>
              </a:ext>
            </a:extLst>
          </p:cNvPr>
          <p:cNvGrpSpPr/>
          <p:nvPr/>
        </p:nvGrpSpPr>
        <p:grpSpPr>
          <a:xfrm>
            <a:off x="1371600" y="4821069"/>
            <a:ext cx="3180915" cy="1503531"/>
            <a:chOff x="1502769" y="3935208"/>
            <a:chExt cx="3180915" cy="150353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97050A-112B-4300-1760-4673E71227E8}"/>
                </a:ext>
              </a:extLst>
            </p:cNvPr>
            <p:cNvSpPr/>
            <p:nvPr/>
          </p:nvSpPr>
          <p:spPr>
            <a:xfrm>
              <a:off x="3431593" y="5095251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MIPI PHY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3C519F-2C18-6F6D-8B14-15F885565615}"/>
                </a:ext>
              </a:extLst>
            </p:cNvPr>
            <p:cNvSpPr/>
            <p:nvPr/>
          </p:nvSpPr>
          <p:spPr>
            <a:xfrm>
              <a:off x="1515075" y="4709938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TBT PHY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CE556E-5FB4-FE97-F6AB-8F3513CB9E4A}"/>
                </a:ext>
              </a:extLst>
            </p:cNvPr>
            <p:cNvSpPr/>
            <p:nvPr/>
          </p:nvSpPr>
          <p:spPr>
            <a:xfrm>
              <a:off x="2081549" y="4716057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PCIe PHY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576DA6-1847-00AD-AAF1-87370929D539}"/>
                </a:ext>
              </a:extLst>
            </p:cNvPr>
            <p:cNvSpPr/>
            <p:nvPr/>
          </p:nvSpPr>
          <p:spPr>
            <a:xfrm>
              <a:off x="3996728" y="5100536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UART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9E3D4C-6925-6060-997D-B3CBED60EE66}"/>
                </a:ext>
              </a:extLst>
            </p:cNvPr>
            <p:cNvSpPr/>
            <p:nvPr/>
          </p:nvSpPr>
          <p:spPr>
            <a:xfrm>
              <a:off x="3996728" y="4707072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CTRL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54B439A-7AB0-E68F-06C1-A43C89B6231A}"/>
                </a:ext>
              </a:extLst>
            </p:cNvPr>
            <p:cNvSpPr/>
            <p:nvPr/>
          </p:nvSpPr>
          <p:spPr>
            <a:xfrm>
              <a:off x="3424263" y="4707073"/>
              <a:ext cx="50742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CTRL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97C247-6B76-E5E4-3C88-756D90C4497F}"/>
                </a:ext>
              </a:extLst>
            </p:cNvPr>
            <p:cNvSpPr/>
            <p:nvPr/>
          </p:nvSpPr>
          <p:spPr>
            <a:xfrm>
              <a:off x="3343927" y="4318766"/>
              <a:ext cx="1339757" cy="145955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MS IOSF Fabric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6FD9FB-FB00-A41D-D73E-27A546A0AD23}"/>
                </a:ext>
              </a:extLst>
            </p:cNvPr>
            <p:cNvSpPr/>
            <p:nvPr/>
          </p:nvSpPr>
          <p:spPr>
            <a:xfrm>
              <a:off x="1512657" y="3935208"/>
              <a:ext cx="2829538" cy="156664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HS IOSF Fabric (PSF)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8A9433-8954-231B-5B2D-DC7CB71D94AF}"/>
                </a:ext>
              </a:extLst>
            </p:cNvPr>
            <p:cNvSpPr/>
            <p:nvPr/>
          </p:nvSpPr>
          <p:spPr>
            <a:xfrm>
              <a:off x="2075234" y="4323514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CTRL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C2E82C-1457-C1E9-E7FD-B158D8657DB8}"/>
                </a:ext>
              </a:extLst>
            </p:cNvPr>
            <p:cNvSpPr/>
            <p:nvPr/>
          </p:nvSpPr>
          <p:spPr>
            <a:xfrm>
              <a:off x="1502769" y="4323515"/>
              <a:ext cx="50742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CTRL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7D5F8ED-5D12-EA97-41FF-D7F51A97F5A5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4246775" y="4464721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FA45D43-18E6-916D-1914-FFBC8ACF54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1131" y="4473517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A33D2E1-480F-D05E-1C60-BFC65CB8D8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7973" y="4091872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00C9D6-85CA-9706-A7D3-C18417CF8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1235" y="4091871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5F68335-7A50-A72D-2819-79F0AC6FDB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2614" y="4076660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C7F9FD45-EB7C-1A2E-6298-2136B509509D}"/>
              </a:ext>
            </a:extLst>
          </p:cNvPr>
          <p:cNvSpPr/>
          <p:nvPr/>
        </p:nvSpPr>
        <p:spPr>
          <a:xfrm>
            <a:off x="8488273" y="1295680"/>
            <a:ext cx="792523" cy="3461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CPU-PX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5943354-CBFB-E53F-DA2D-11FAE78D59A7}"/>
              </a:ext>
            </a:extLst>
          </p:cNvPr>
          <p:cNvSpPr/>
          <p:nvPr/>
        </p:nvSpPr>
        <p:spPr>
          <a:xfrm>
            <a:off x="10267066" y="1293144"/>
            <a:ext cx="787400" cy="346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GPU-PX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E55911-8EC5-BC97-87E7-7094D339800B}"/>
              </a:ext>
            </a:extLst>
          </p:cNvPr>
          <p:cNvSpPr>
            <a:spLocks/>
          </p:cNvSpPr>
          <p:nvPr/>
        </p:nvSpPr>
        <p:spPr>
          <a:xfrm>
            <a:off x="9380231" y="1282674"/>
            <a:ext cx="787400" cy="346149"/>
          </a:xfrm>
          <a:prstGeom prst="rect">
            <a:avLst/>
          </a:prstGeom>
          <a:solidFill>
            <a:srgbClr val="00B0F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PCD-P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7FB8D78-6F5E-CC8B-73CB-C7689DEC4251}"/>
              </a:ext>
            </a:extLst>
          </p:cNvPr>
          <p:cNvSpPr>
            <a:spLocks/>
          </p:cNvSpPr>
          <p:nvPr/>
        </p:nvSpPr>
        <p:spPr>
          <a:xfrm rot="16200000">
            <a:off x="11341180" y="1059461"/>
            <a:ext cx="434160" cy="687380"/>
          </a:xfrm>
          <a:prstGeom prst="rect">
            <a:avLst/>
          </a:prstGeom>
          <a:solidFill>
            <a:srgbClr val="BC5C32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LPDDR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7811AB7-4C99-C2E4-11F1-1F3094F0C9FA}"/>
              </a:ext>
            </a:extLst>
          </p:cNvPr>
          <p:cNvSpPr>
            <a:spLocks/>
          </p:cNvSpPr>
          <p:nvPr/>
        </p:nvSpPr>
        <p:spPr>
          <a:xfrm rot="16200000">
            <a:off x="7763181" y="1075330"/>
            <a:ext cx="465897" cy="687380"/>
          </a:xfrm>
          <a:prstGeom prst="rect">
            <a:avLst/>
          </a:prstGeom>
          <a:solidFill>
            <a:srgbClr val="BC5C32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LPDDR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FDFF1C9-EFE2-D062-2B4C-E54BD00E6EAF}"/>
              </a:ext>
            </a:extLst>
          </p:cNvPr>
          <p:cNvSpPr/>
          <p:nvPr/>
        </p:nvSpPr>
        <p:spPr>
          <a:xfrm>
            <a:off x="7614638" y="1618765"/>
            <a:ext cx="4325111" cy="3461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Substrate (</a:t>
            </a:r>
            <a:r>
              <a:rPr lang="en-US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UCIe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8FB24F8-1C99-F7F4-E3DF-8B59F3ED327C}"/>
              </a:ext>
            </a:extLst>
          </p:cNvPr>
          <p:cNvGrpSpPr/>
          <p:nvPr/>
        </p:nvGrpSpPr>
        <p:grpSpPr>
          <a:xfrm>
            <a:off x="7613748" y="4146893"/>
            <a:ext cx="4325111" cy="864498"/>
            <a:chOff x="7617302" y="5376404"/>
            <a:chExt cx="4325111" cy="86449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6287927-276D-94B2-6E29-08A20C550AF7}"/>
                </a:ext>
              </a:extLst>
            </p:cNvPr>
            <p:cNvSpPr/>
            <p:nvPr/>
          </p:nvSpPr>
          <p:spPr>
            <a:xfrm>
              <a:off x="8463975" y="5454373"/>
              <a:ext cx="792523" cy="2153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8B7CD13-8F5A-2080-4FD6-42756CC0C197}"/>
                </a:ext>
              </a:extLst>
            </p:cNvPr>
            <p:cNvSpPr/>
            <p:nvPr/>
          </p:nvSpPr>
          <p:spPr>
            <a:xfrm>
              <a:off x="10251742" y="5457174"/>
              <a:ext cx="787400" cy="2153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GPU-PX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9148648-1AEF-1343-8A9E-2E002AFBDBEA}"/>
                </a:ext>
              </a:extLst>
            </p:cNvPr>
            <p:cNvSpPr>
              <a:spLocks/>
            </p:cNvSpPr>
            <p:nvPr/>
          </p:nvSpPr>
          <p:spPr>
            <a:xfrm>
              <a:off x="9343298" y="5453522"/>
              <a:ext cx="787400" cy="215395"/>
            </a:xfrm>
            <a:prstGeom prst="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PCD-P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EDBA7AA-20AB-BB39-5FA4-F6BCEDA24FA6}"/>
                </a:ext>
              </a:extLst>
            </p:cNvPr>
            <p:cNvSpPr>
              <a:spLocks/>
            </p:cNvSpPr>
            <p:nvPr/>
          </p:nvSpPr>
          <p:spPr>
            <a:xfrm rot="16200000">
              <a:off x="11283425" y="5288084"/>
              <a:ext cx="510739" cy="687380"/>
            </a:xfrm>
            <a:prstGeom prst="rect">
              <a:avLst/>
            </a:prstGeom>
            <a:solidFill>
              <a:srgbClr val="BC5C32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LPDDR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271AC55-C60E-E04F-7C39-11EF324F4231}"/>
                </a:ext>
              </a:extLst>
            </p:cNvPr>
            <p:cNvSpPr>
              <a:spLocks/>
            </p:cNvSpPr>
            <p:nvPr/>
          </p:nvSpPr>
          <p:spPr>
            <a:xfrm rot="16200000">
              <a:off x="7771122" y="5288085"/>
              <a:ext cx="510738" cy="687380"/>
            </a:xfrm>
            <a:prstGeom prst="rect">
              <a:avLst/>
            </a:prstGeom>
            <a:solidFill>
              <a:srgbClr val="BC5C32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LPDDR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EE99F4-4168-AB19-22C0-86E24081FADE}"/>
                </a:ext>
              </a:extLst>
            </p:cNvPr>
            <p:cNvSpPr/>
            <p:nvPr/>
          </p:nvSpPr>
          <p:spPr>
            <a:xfrm>
              <a:off x="7617302" y="5894753"/>
              <a:ext cx="4325111" cy="3461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05567AF-C077-DDC8-65B5-45B99B61E761}"/>
                </a:ext>
              </a:extLst>
            </p:cNvPr>
            <p:cNvSpPr/>
            <p:nvPr/>
          </p:nvSpPr>
          <p:spPr>
            <a:xfrm>
              <a:off x="8470290" y="5672653"/>
              <a:ext cx="2568449" cy="2192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Interposer / </a:t>
              </a:r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MiM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/ i3FV SLC</a:t>
              </a:r>
            </a:p>
          </p:txBody>
        </p: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469C36B-1FC0-E02F-F774-C46C4517AAD0}"/>
              </a:ext>
            </a:extLst>
          </p:cNvPr>
          <p:cNvCxnSpPr>
            <a:cxnSpLocks/>
          </p:cNvCxnSpPr>
          <p:nvPr/>
        </p:nvCxnSpPr>
        <p:spPr>
          <a:xfrm flipH="1" flipV="1">
            <a:off x="2599853" y="2925351"/>
            <a:ext cx="310284" cy="737752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CD60318-870E-A358-060E-F6E7FCEE244E}"/>
              </a:ext>
            </a:extLst>
          </p:cNvPr>
          <p:cNvCxnSpPr>
            <a:cxnSpLocks/>
          </p:cNvCxnSpPr>
          <p:nvPr/>
        </p:nvCxnSpPr>
        <p:spPr>
          <a:xfrm flipH="1" flipV="1">
            <a:off x="2885640" y="4333891"/>
            <a:ext cx="6040" cy="485768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30A6115-DA1E-45B3-A130-BA6887935AEC}"/>
              </a:ext>
            </a:extLst>
          </p:cNvPr>
          <p:cNvSpPr/>
          <p:nvPr/>
        </p:nvSpPr>
        <p:spPr>
          <a:xfrm>
            <a:off x="1161005" y="1524000"/>
            <a:ext cx="1108554" cy="53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MiP</a:t>
            </a:r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B7956D0-1EBA-4514-BACB-E6944100BB7E}"/>
              </a:ext>
            </a:extLst>
          </p:cNvPr>
          <p:cNvSpPr/>
          <p:nvPr/>
        </p:nvSpPr>
        <p:spPr>
          <a:xfrm>
            <a:off x="2414806" y="1527397"/>
            <a:ext cx="1108554" cy="53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MiP</a:t>
            </a:r>
            <a:endParaRPr lang="en-US"/>
          </a:p>
        </p:txBody>
      </p: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7DE37D22-85C4-4253-9033-0F6135754A92}"/>
              </a:ext>
            </a:extLst>
          </p:cNvPr>
          <p:cNvSpPr/>
          <p:nvPr/>
        </p:nvSpPr>
        <p:spPr>
          <a:xfrm rot="5400000">
            <a:off x="1595281" y="1911269"/>
            <a:ext cx="240002" cy="467134"/>
          </a:xfrm>
          <a:prstGeom prst="leftRightArrow">
            <a:avLst>
              <a:gd name="adj1" fmla="val 65979"/>
              <a:gd name="adj2" fmla="val 214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Arrow: Left-Right 126">
            <a:extLst>
              <a:ext uri="{FF2B5EF4-FFF2-40B4-BE49-F238E27FC236}">
                <a16:creationId xmlns:a16="http://schemas.microsoft.com/office/drawing/2014/main" id="{BCB31899-966C-4C24-A195-9B6203237AAE}"/>
              </a:ext>
            </a:extLst>
          </p:cNvPr>
          <p:cNvSpPr/>
          <p:nvPr/>
        </p:nvSpPr>
        <p:spPr>
          <a:xfrm rot="5400000">
            <a:off x="2849082" y="1907607"/>
            <a:ext cx="240002" cy="467134"/>
          </a:xfrm>
          <a:prstGeom prst="leftRightArrow">
            <a:avLst>
              <a:gd name="adj1" fmla="val 65979"/>
              <a:gd name="adj2" fmla="val 214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EC723B-33BD-4F90-820C-AA26938C86EE}"/>
              </a:ext>
            </a:extLst>
          </p:cNvPr>
          <p:cNvGrpSpPr/>
          <p:nvPr/>
        </p:nvGrpSpPr>
        <p:grpSpPr>
          <a:xfrm>
            <a:off x="3492848" y="2220619"/>
            <a:ext cx="3624305" cy="3199779"/>
            <a:chOff x="3492848" y="2220619"/>
            <a:chExt cx="3624305" cy="31997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E366E98-EE7D-4B42-9524-BCE6C60EBB5D}"/>
                </a:ext>
              </a:extLst>
            </p:cNvPr>
            <p:cNvGrpSpPr/>
            <p:nvPr/>
          </p:nvGrpSpPr>
          <p:grpSpPr>
            <a:xfrm>
              <a:off x="3597559" y="2220619"/>
              <a:ext cx="3519594" cy="3199779"/>
              <a:chOff x="3597559" y="1832901"/>
              <a:chExt cx="3519594" cy="3199779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264CA183-F701-540D-345D-77F1FC2B363B}"/>
                  </a:ext>
                </a:extLst>
              </p:cNvPr>
              <p:cNvGrpSpPr/>
              <p:nvPr/>
            </p:nvGrpSpPr>
            <p:grpSpPr>
              <a:xfrm>
                <a:off x="4883668" y="2437654"/>
                <a:ext cx="2233485" cy="2595026"/>
                <a:chOff x="5014837" y="1939511"/>
                <a:chExt cx="2233485" cy="2595026"/>
              </a:xfrm>
            </p:grpSpPr>
            <p:sp>
              <p:nvSpPr>
                <p:cNvPr id="16" name="Multiplication Sign 122">
                  <a:extLst>
                    <a:ext uri="{FF2B5EF4-FFF2-40B4-BE49-F238E27FC236}">
                      <a16:creationId xmlns:a16="http://schemas.microsoft.com/office/drawing/2014/main" id="{BCBD02FD-23CE-5F78-9C87-117E5B2C0974}"/>
                    </a:ext>
                  </a:extLst>
                </p:cNvPr>
                <p:cNvSpPr/>
                <p:nvPr/>
              </p:nvSpPr>
              <p:spPr>
                <a:xfrm>
                  <a:off x="5014837" y="1939511"/>
                  <a:ext cx="431356" cy="2000979"/>
                </a:xfrm>
                <a:prstGeom prst="mathMultiply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C10152B-8324-3381-8F13-2B3290419722}"/>
                    </a:ext>
                  </a:extLst>
                </p:cNvPr>
                <p:cNvSpPr/>
                <p:nvPr/>
              </p:nvSpPr>
              <p:spPr>
                <a:xfrm>
                  <a:off x="5934590" y="2140824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EC3616A-F747-E698-9825-C3EBA274CAA6}"/>
                    </a:ext>
                  </a:extLst>
                </p:cNvPr>
                <p:cNvSpPr/>
                <p:nvPr/>
              </p:nvSpPr>
              <p:spPr>
                <a:xfrm>
                  <a:off x="5934590" y="2555225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577E239-9B7D-77AE-A03A-B7F16B905AB0}"/>
                    </a:ext>
                  </a:extLst>
                </p:cNvPr>
                <p:cNvSpPr/>
                <p:nvPr/>
              </p:nvSpPr>
              <p:spPr>
                <a:xfrm>
                  <a:off x="5934590" y="2963295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30FE032-6FD6-5C36-7AC7-6D8109B9B01D}"/>
                    </a:ext>
                  </a:extLst>
                </p:cNvPr>
                <p:cNvSpPr/>
                <p:nvPr/>
              </p:nvSpPr>
              <p:spPr>
                <a:xfrm>
                  <a:off x="5934590" y="3377696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6C92CD44-4D22-2DBE-E627-9B3C38FC73B5}"/>
                    </a:ext>
                  </a:extLst>
                </p:cNvPr>
                <p:cNvCxnSpPr>
                  <a:cxnSpLocks/>
                  <a:stCxn id="64" idx="1"/>
                  <a:endCxn id="15" idx="1"/>
                </p:cNvCxnSpPr>
                <p:nvPr/>
              </p:nvCxnSpPr>
              <p:spPr>
                <a:xfrm flipV="1">
                  <a:off x="5686480" y="2309926"/>
                  <a:ext cx="248110" cy="153849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D686774A-1DE4-A4FA-CBCE-89C09AA8B914}"/>
                    </a:ext>
                  </a:extLst>
                </p:cNvPr>
                <p:cNvCxnSpPr>
                  <a:cxnSpLocks/>
                  <a:stCxn id="64" idx="2"/>
                  <a:endCxn id="17" idx="1"/>
                </p:cNvCxnSpPr>
                <p:nvPr/>
              </p:nvCxnSpPr>
              <p:spPr>
                <a:xfrm flipV="1">
                  <a:off x="5686480" y="2724327"/>
                  <a:ext cx="248110" cy="120735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4C87409-B167-42E4-9C51-2D8AECEF7C8D}"/>
                    </a:ext>
                  </a:extLst>
                </p:cNvPr>
                <p:cNvCxnSpPr>
                  <a:cxnSpLocks/>
                  <a:stCxn id="63" idx="1"/>
                  <a:endCxn id="18" idx="1"/>
                </p:cNvCxnSpPr>
                <p:nvPr/>
              </p:nvCxnSpPr>
              <p:spPr>
                <a:xfrm>
                  <a:off x="5686480" y="3068153"/>
                  <a:ext cx="248110" cy="64244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8B952042-DBDB-3F2D-A5DC-84C2899E1EAB}"/>
                    </a:ext>
                  </a:extLst>
                </p:cNvPr>
                <p:cNvCxnSpPr>
                  <a:cxnSpLocks/>
                  <a:stCxn id="63" idx="2"/>
                  <a:endCxn id="19" idx="1"/>
                </p:cNvCxnSpPr>
                <p:nvPr/>
              </p:nvCxnSpPr>
              <p:spPr>
                <a:xfrm>
                  <a:off x="5686480" y="3449440"/>
                  <a:ext cx="248110" cy="97358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668DF9F-7B4B-96DF-890C-781AFCF898A6}"/>
                    </a:ext>
                  </a:extLst>
                </p:cNvPr>
                <p:cNvSpPr/>
                <p:nvPr/>
              </p:nvSpPr>
              <p:spPr>
                <a:xfrm>
                  <a:off x="5286068" y="3803016"/>
                  <a:ext cx="656504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VDEC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E042C2B-81CF-F819-0C9C-74ED300A067C}"/>
                    </a:ext>
                  </a:extLst>
                </p:cNvPr>
                <p:cNvSpPr/>
                <p:nvPr/>
              </p:nvSpPr>
              <p:spPr>
                <a:xfrm>
                  <a:off x="5286068" y="4196334"/>
                  <a:ext cx="656504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Display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AB89648-038F-9145-FFC4-DB0FEA0B955B}"/>
                    </a:ext>
                  </a:extLst>
                </p:cNvPr>
                <p:cNvSpPr/>
                <p:nvPr/>
              </p:nvSpPr>
              <p:spPr>
                <a:xfrm rot="16200000">
                  <a:off x="4856564" y="2844168"/>
                  <a:ext cx="747901" cy="139934"/>
                </a:xfrm>
                <a:prstGeom prst="rect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LLC (L3$)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183D61D-9901-7FB4-6955-3BA9DF719A65}"/>
                    </a:ext>
                  </a:extLst>
                </p:cNvPr>
                <p:cNvSpPr/>
                <p:nvPr/>
              </p:nvSpPr>
              <p:spPr>
                <a:xfrm rot="5400000">
                  <a:off x="5839847" y="2225320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2B245FA-EAA6-637E-9D0F-B87460381E31}"/>
                    </a:ext>
                  </a:extLst>
                </p:cNvPr>
                <p:cNvSpPr/>
                <p:nvPr/>
              </p:nvSpPr>
              <p:spPr>
                <a:xfrm rot="5400000">
                  <a:off x="5839847" y="2634357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9E0DF50-0186-22A8-1E7D-DFF695E83112}"/>
                    </a:ext>
                  </a:extLst>
                </p:cNvPr>
                <p:cNvSpPr/>
                <p:nvPr/>
              </p:nvSpPr>
              <p:spPr>
                <a:xfrm rot="5400000">
                  <a:off x="5848895" y="3049856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1C8CCA1-443C-573C-12C0-9345835B964B}"/>
                    </a:ext>
                  </a:extLst>
                </p:cNvPr>
                <p:cNvSpPr/>
                <p:nvPr/>
              </p:nvSpPr>
              <p:spPr>
                <a:xfrm rot="5400000">
                  <a:off x="5848894" y="3463382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63" name="Multiplication Sign 188">
                  <a:extLst>
                    <a:ext uri="{FF2B5EF4-FFF2-40B4-BE49-F238E27FC236}">
                      <a16:creationId xmlns:a16="http://schemas.microsoft.com/office/drawing/2014/main" id="{8668C4F1-E3AE-547F-6B43-BCF638C4D61A}"/>
                    </a:ext>
                  </a:extLst>
                </p:cNvPr>
                <p:cNvSpPr/>
                <p:nvPr/>
              </p:nvSpPr>
              <p:spPr>
                <a:xfrm>
                  <a:off x="5483724" y="2891928"/>
                  <a:ext cx="266845" cy="733737"/>
                </a:xfrm>
                <a:prstGeom prst="mathMultiply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4" name="Multiplication Sign 189">
                  <a:extLst>
                    <a:ext uri="{FF2B5EF4-FFF2-40B4-BE49-F238E27FC236}">
                      <a16:creationId xmlns:a16="http://schemas.microsoft.com/office/drawing/2014/main" id="{9A4F7E15-D86C-1407-73ED-BAA9378E1450}"/>
                    </a:ext>
                  </a:extLst>
                </p:cNvPr>
                <p:cNvSpPr/>
                <p:nvPr/>
              </p:nvSpPr>
              <p:spPr>
                <a:xfrm>
                  <a:off x="5483724" y="2287550"/>
                  <a:ext cx="266845" cy="733737"/>
                </a:xfrm>
                <a:prstGeom prst="mathMultiply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C7E0A2A3-666D-5498-9C84-ABABC92C1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6554" y="3204527"/>
                  <a:ext cx="226457" cy="46749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CE8F138-A0F4-B03F-5B77-059712428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6553" y="2639609"/>
                  <a:ext cx="224601" cy="14809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540CD2D-33E1-1F82-747E-33067F74F9AA}"/>
                    </a:ext>
                  </a:extLst>
                </p:cNvPr>
                <p:cNvSpPr txBox="1"/>
                <p:nvPr/>
              </p:nvSpPr>
              <p:spPr>
                <a:xfrm rot="16200000">
                  <a:off x="5446237" y="2190878"/>
                  <a:ext cx="327013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rPr>
                    <a:t>Slice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430CA2A-F94A-DF30-530E-A41A73E06287}"/>
                    </a:ext>
                  </a:extLst>
                </p:cNvPr>
                <p:cNvSpPr/>
                <p:nvPr/>
              </p:nvSpPr>
              <p:spPr>
                <a:xfrm>
                  <a:off x="6636955" y="2140824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1AD622E-FCCC-66F6-BA38-C7B8191F3AEA}"/>
                    </a:ext>
                  </a:extLst>
                </p:cNvPr>
                <p:cNvSpPr/>
                <p:nvPr/>
              </p:nvSpPr>
              <p:spPr>
                <a:xfrm>
                  <a:off x="6636955" y="2555225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862593D-0D7D-B046-1193-89EC45FB2F64}"/>
                    </a:ext>
                  </a:extLst>
                </p:cNvPr>
                <p:cNvSpPr/>
                <p:nvPr/>
              </p:nvSpPr>
              <p:spPr>
                <a:xfrm>
                  <a:off x="6636955" y="2963295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AEED36D-B4B1-FD0A-49AF-45FA1FD2ADB2}"/>
                    </a:ext>
                  </a:extLst>
                </p:cNvPr>
                <p:cNvSpPr/>
                <p:nvPr/>
              </p:nvSpPr>
              <p:spPr>
                <a:xfrm>
                  <a:off x="6636955" y="3377696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B2559CA-800D-AF5B-CE26-7812D441BF8A}"/>
                    </a:ext>
                  </a:extLst>
                </p:cNvPr>
                <p:cNvSpPr/>
                <p:nvPr/>
              </p:nvSpPr>
              <p:spPr>
                <a:xfrm rot="5400000">
                  <a:off x="6542212" y="2225320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F52ED143-D792-A702-7CC1-1397ECA27B4F}"/>
                    </a:ext>
                  </a:extLst>
                </p:cNvPr>
                <p:cNvSpPr/>
                <p:nvPr/>
              </p:nvSpPr>
              <p:spPr>
                <a:xfrm rot="5400000">
                  <a:off x="6542212" y="2634357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AC06561-A260-0E8D-CFE1-E59AA1B02FC6}"/>
                    </a:ext>
                  </a:extLst>
                </p:cNvPr>
                <p:cNvSpPr/>
                <p:nvPr/>
              </p:nvSpPr>
              <p:spPr>
                <a:xfrm rot="5400000">
                  <a:off x="6551260" y="3049856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CA79EC6-AEC1-BD14-37B3-AD9D901339E0}"/>
                    </a:ext>
                  </a:extLst>
                </p:cNvPr>
                <p:cNvSpPr/>
                <p:nvPr/>
              </p:nvSpPr>
              <p:spPr>
                <a:xfrm rot="5400000">
                  <a:off x="6551259" y="3463382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1FF52A4-996C-FDF5-9FA1-1701E6FCC51F}"/>
                  </a:ext>
                </a:extLst>
              </p:cNvPr>
              <p:cNvSpPr/>
              <p:nvPr/>
            </p:nvSpPr>
            <p:spPr>
              <a:xfrm>
                <a:off x="3597559" y="1832901"/>
                <a:ext cx="1108554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LPDDR PHY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B2AD878-6A25-3DB9-EE95-26CB1DB88CA0}"/>
                  </a:ext>
                </a:extLst>
              </p:cNvPr>
              <p:cNvSpPr/>
              <p:nvPr/>
            </p:nvSpPr>
            <p:spPr>
              <a:xfrm>
                <a:off x="4852250" y="1832901"/>
                <a:ext cx="1108554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LPDDR PHY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B216F7C-AAF5-4D8D-C226-8F4EF9D00EB4}"/>
                  </a:ext>
                </a:extLst>
              </p:cNvPr>
              <p:cNvSpPr/>
              <p:nvPr/>
            </p:nvSpPr>
            <p:spPr>
              <a:xfrm>
                <a:off x="3597559" y="2203302"/>
                <a:ext cx="2363245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>
                    <a:solidFill>
                      <a:srgbClr val="000864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Mem Controller (D-Unit)</a:t>
                </a: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9FFD291F-44E8-4BF8-BD8C-1A50D92EE808}"/>
                </a:ext>
              </a:extLst>
            </p:cNvPr>
            <p:cNvSpPr/>
            <p:nvPr/>
          </p:nvSpPr>
          <p:spPr>
            <a:xfrm>
              <a:off x="3492848" y="3400313"/>
              <a:ext cx="1170085" cy="1114817"/>
            </a:xfrm>
            <a:prstGeom prst="cloud">
              <a:avLst/>
            </a:prstGeom>
            <a:solidFill>
              <a:schemeClr val="bg1"/>
            </a:solidFill>
            <a:ln w="127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System Agent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775845C-CE98-869B-7971-EF12F1296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6169" y="2944518"/>
              <a:ext cx="116132" cy="491204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8758182-A17D-E9A4-3D6E-EF7EBA23A2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3335" y="4368136"/>
              <a:ext cx="721565" cy="883162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20226A5-F6C5-CAF9-E5EF-35B2F9CD03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8287" y="4131708"/>
              <a:ext cx="642567" cy="706726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16E36B5-6F42-3358-2B5A-E63493726DC2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4661958" y="3828568"/>
              <a:ext cx="382457" cy="129154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C749425-6E10-4C0D-9F71-7EEBF62ABBF7}"/>
              </a:ext>
            </a:extLst>
          </p:cNvPr>
          <p:cNvCxnSpPr>
            <a:cxnSpLocks/>
          </p:cNvCxnSpPr>
          <p:nvPr/>
        </p:nvCxnSpPr>
        <p:spPr>
          <a:xfrm flipH="1" flipV="1">
            <a:off x="3401850" y="4113762"/>
            <a:ext cx="291056" cy="1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9551C5D-9456-48E2-9BFE-74FA5B1CABD7}"/>
              </a:ext>
            </a:extLst>
          </p:cNvPr>
          <p:cNvSpPr/>
          <p:nvPr/>
        </p:nvSpPr>
        <p:spPr>
          <a:xfrm>
            <a:off x="3600982" y="1527115"/>
            <a:ext cx="1108554" cy="53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MiP</a:t>
            </a:r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4D174CC-8B9D-4CAC-A043-0ED5177A4475}"/>
              </a:ext>
            </a:extLst>
          </p:cNvPr>
          <p:cNvSpPr/>
          <p:nvPr/>
        </p:nvSpPr>
        <p:spPr>
          <a:xfrm>
            <a:off x="4846902" y="1531003"/>
            <a:ext cx="1108554" cy="53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MiP</a:t>
            </a:r>
            <a:endParaRPr lang="en-US"/>
          </a:p>
        </p:txBody>
      </p:sp>
      <p:sp>
        <p:nvSpPr>
          <p:cNvPr id="128" name="Arrow: Left-Right 127">
            <a:extLst>
              <a:ext uri="{FF2B5EF4-FFF2-40B4-BE49-F238E27FC236}">
                <a16:creationId xmlns:a16="http://schemas.microsoft.com/office/drawing/2014/main" id="{57B5DE59-4B4D-43BD-9747-17C52E647BAC}"/>
              </a:ext>
            </a:extLst>
          </p:cNvPr>
          <p:cNvSpPr/>
          <p:nvPr/>
        </p:nvSpPr>
        <p:spPr>
          <a:xfrm rot="5400000">
            <a:off x="4007366" y="1900892"/>
            <a:ext cx="240002" cy="467134"/>
          </a:xfrm>
          <a:prstGeom prst="leftRightArrow">
            <a:avLst>
              <a:gd name="adj1" fmla="val 65979"/>
              <a:gd name="adj2" fmla="val 214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Arrow: Left-Right 128">
            <a:extLst>
              <a:ext uri="{FF2B5EF4-FFF2-40B4-BE49-F238E27FC236}">
                <a16:creationId xmlns:a16="http://schemas.microsoft.com/office/drawing/2014/main" id="{179BD50D-3B55-4699-9935-1A8569FB5492}"/>
              </a:ext>
            </a:extLst>
          </p:cNvPr>
          <p:cNvSpPr/>
          <p:nvPr/>
        </p:nvSpPr>
        <p:spPr>
          <a:xfrm rot="5400000">
            <a:off x="5261167" y="1897230"/>
            <a:ext cx="240002" cy="467134"/>
          </a:xfrm>
          <a:prstGeom prst="leftRightArrow">
            <a:avLst>
              <a:gd name="adj1" fmla="val 65979"/>
              <a:gd name="adj2" fmla="val 214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317C6AB-4A5F-BF00-DEEF-492564F7C2C7}"/>
              </a:ext>
            </a:extLst>
          </p:cNvPr>
          <p:cNvSpPr/>
          <p:nvPr/>
        </p:nvSpPr>
        <p:spPr>
          <a:xfrm>
            <a:off x="2560176" y="3132663"/>
            <a:ext cx="2067588" cy="195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L4/S</a:t>
            </a:r>
            <a:r>
              <a:rPr kumimoji="0" lang="en-US" sz="1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LC/MSC</a:t>
            </a:r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AFD69878-E073-0AD8-49FB-28DDC9E6D72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94495" y="1149835"/>
            <a:ext cx="10140" cy="813249"/>
          </a:xfrm>
          <a:prstGeom prst="bentConnector3">
            <a:avLst>
              <a:gd name="adj1" fmla="val -2080533"/>
            </a:avLst>
          </a:prstGeom>
          <a:ln w="38100">
            <a:gradFill>
              <a:gsLst>
                <a:gs pos="0">
                  <a:schemeClr val="accent6"/>
                </a:gs>
                <a:gs pos="39000">
                  <a:schemeClr val="bg1"/>
                </a:gs>
                <a:gs pos="57000">
                  <a:schemeClr val="bg1"/>
                </a:gs>
                <a:gs pos="100000">
                  <a:schemeClr val="accent6"/>
                </a:gs>
              </a:gsLst>
              <a:lin ang="0" scaled="0"/>
            </a:gra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0DE87ED7-2C90-DCCD-D820-BA0811FB05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72734" y="1151819"/>
            <a:ext cx="659" cy="820082"/>
          </a:xfrm>
          <a:prstGeom prst="bentConnector3">
            <a:avLst>
              <a:gd name="adj1" fmla="val 32982549"/>
            </a:avLst>
          </a:prstGeom>
          <a:ln w="38100">
            <a:gradFill>
              <a:gsLst>
                <a:gs pos="0">
                  <a:schemeClr val="accent6"/>
                </a:gs>
                <a:gs pos="38000">
                  <a:schemeClr val="bg1"/>
                </a:gs>
                <a:gs pos="57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E2264DF-502E-4667-A7F8-8FF7CE0D0BE7}"/>
              </a:ext>
            </a:extLst>
          </p:cNvPr>
          <p:cNvSpPr txBox="1"/>
          <p:nvPr/>
        </p:nvSpPr>
        <p:spPr>
          <a:xfrm>
            <a:off x="8516384" y="854193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Lowest-Cost State (MCP)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74BFF4D-656D-4587-8383-DAF2CC8D336B}"/>
              </a:ext>
            </a:extLst>
          </p:cNvPr>
          <p:cNvGrpSpPr/>
          <p:nvPr/>
        </p:nvGrpSpPr>
        <p:grpSpPr>
          <a:xfrm>
            <a:off x="8414227" y="1186072"/>
            <a:ext cx="2724817" cy="432693"/>
            <a:chOff x="8396244" y="1377143"/>
            <a:chExt cx="2724817" cy="43269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8F463F6-CFEE-4007-8155-6893F22CD4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6244" y="1377143"/>
              <a:ext cx="0" cy="4213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8832E76-8245-4589-A2BE-829192BDA5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1061" y="1388459"/>
              <a:ext cx="0" cy="4213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FD32CE-B199-4EFA-93F2-763A304664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96244" y="1377143"/>
              <a:ext cx="2724817" cy="113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2EEAA25C-C862-4ACF-AB2A-28C0B41F59E6}"/>
              </a:ext>
            </a:extLst>
          </p:cNvPr>
          <p:cNvSpPr txBox="1"/>
          <p:nvPr/>
        </p:nvSpPr>
        <p:spPr>
          <a:xfrm>
            <a:off x="8244094" y="2175892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POR passive interposer (2.5D)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9B6FD1A-038C-48A0-8169-7EB1188A50FE}"/>
              </a:ext>
            </a:extLst>
          </p:cNvPr>
          <p:cNvSpPr txBox="1"/>
          <p:nvPr/>
        </p:nvSpPr>
        <p:spPr>
          <a:xfrm>
            <a:off x="7927619" y="3814556"/>
            <a:ext cx="3756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Active interposer for </a:t>
            </a:r>
            <a:r>
              <a:rPr lang="en-US" sz="1600" err="1"/>
              <a:t>eLLC</a:t>
            </a:r>
            <a:r>
              <a:rPr lang="en-US" sz="1600"/>
              <a:t> / SLC (2.5D)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B05C509-5DB8-4677-B9B2-769FE84AA6BF}"/>
              </a:ext>
            </a:extLst>
          </p:cNvPr>
          <p:cNvGrpSpPr/>
          <p:nvPr/>
        </p:nvGrpSpPr>
        <p:grpSpPr>
          <a:xfrm>
            <a:off x="8407580" y="4139590"/>
            <a:ext cx="2724817" cy="516968"/>
            <a:chOff x="8396244" y="1377143"/>
            <a:chExt cx="2724817" cy="432693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7076B7E-BF71-43D7-A3D2-7B798464D8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6244" y="1377143"/>
              <a:ext cx="0" cy="4213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C196EE9-BDB9-483F-9C66-10E467C29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1061" y="1388459"/>
              <a:ext cx="0" cy="4213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EE42FAD-C774-40CA-8CFB-83F82A6A16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96244" y="1377143"/>
              <a:ext cx="2724817" cy="113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C094C01A-D718-479A-9DAB-FE880A671DB7}"/>
              </a:ext>
            </a:extLst>
          </p:cNvPr>
          <p:cNvSpPr txBox="1"/>
          <p:nvPr/>
        </p:nvSpPr>
        <p:spPr>
          <a:xfrm>
            <a:off x="7927619" y="5269392"/>
            <a:ext cx="3581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Embedded Die interposer (2.3D-BT</a:t>
            </a:r>
            <a:r>
              <a:rPr lang="en-US" sz="1600" baseline="30000"/>
              <a:t>2</a:t>
            </a:r>
            <a:r>
              <a:rPr lang="en-US" sz="1600"/>
              <a:t>)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4F98674-EE00-4103-A26C-1659A8D98EF8}"/>
              </a:ext>
            </a:extLst>
          </p:cNvPr>
          <p:cNvGrpSpPr/>
          <p:nvPr/>
        </p:nvGrpSpPr>
        <p:grpSpPr>
          <a:xfrm>
            <a:off x="7613748" y="2541574"/>
            <a:ext cx="4325111" cy="869949"/>
            <a:chOff x="7613748" y="2541574"/>
            <a:chExt cx="4325111" cy="86994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C49A1D7-3A7A-CD20-7C94-994FF26E05AE}"/>
                </a:ext>
              </a:extLst>
            </p:cNvPr>
            <p:cNvGrpSpPr/>
            <p:nvPr/>
          </p:nvGrpSpPr>
          <p:grpSpPr>
            <a:xfrm>
              <a:off x="7613748" y="2541574"/>
              <a:ext cx="4325111" cy="869949"/>
              <a:chOff x="7634817" y="3498187"/>
              <a:chExt cx="4325111" cy="86994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23336C9-390A-2D84-A8AF-D4E7CAEF97B3}"/>
                  </a:ext>
                </a:extLst>
              </p:cNvPr>
              <p:cNvSpPr/>
              <p:nvPr/>
            </p:nvSpPr>
            <p:spPr>
              <a:xfrm>
                <a:off x="8503474" y="3566056"/>
                <a:ext cx="792523" cy="2039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3E9AF3B-4EF5-2846-3F88-C6F664FD8A88}"/>
                  </a:ext>
                </a:extLst>
              </p:cNvPr>
              <p:cNvSpPr/>
              <p:nvPr/>
            </p:nvSpPr>
            <p:spPr>
              <a:xfrm>
                <a:off x="10262197" y="3567840"/>
                <a:ext cx="787400" cy="2039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656C504-E926-3E93-0B4F-5AB7D45AE1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81720" y="3558548"/>
                <a:ext cx="787400" cy="203914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7FE3F58-8055-56D6-8E74-84648A88A959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64650" y="3428643"/>
                <a:ext cx="548291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82BDBEB-8B1C-61B7-C2D8-D29A64F00CB0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68008" y="3414392"/>
                <a:ext cx="51696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C1F1DF1-CA7C-B9BA-2435-2E7669485B8E}"/>
                  </a:ext>
                </a:extLst>
              </p:cNvPr>
              <p:cNvSpPr/>
              <p:nvPr/>
            </p:nvSpPr>
            <p:spPr>
              <a:xfrm>
                <a:off x="7634817" y="4021987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241E831-8A3D-A4B1-6B56-568CF0C86A46}"/>
                  </a:ext>
                </a:extLst>
              </p:cNvPr>
              <p:cNvSpPr/>
              <p:nvPr/>
            </p:nvSpPr>
            <p:spPr>
              <a:xfrm>
                <a:off x="8470290" y="3777789"/>
                <a:ext cx="2568449" cy="260466"/>
              </a:xfrm>
              <a:prstGeom prst="rect">
                <a:avLst/>
              </a:prstGeom>
              <a:solidFill>
                <a:srgbClr val="B68A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i16 Si Interposer/</a:t>
                </a:r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* (</a:t>
                </a:r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UCIe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-A)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AC075A8-3FC6-44C5-8A38-B162C28B7BA3}"/>
                </a:ext>
              </a:extLst>
            </p:cNvPr>
            <p:cNvGrpSpPr/>
            <p:nvPr/>
          </p:nvGrpSpPr>
          <p:grpSpPr>
            <a:xfrm>
              <a:off x="8396379" y="2542985"/>
              <a:ext cx="2724817" cy="516968"/>
              <a:chOff x="8396244" y="1377143"/>
              <a:chExt cx="2724817" cy="432693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EDE88AB-3386-47E6-99AA-9CB5F361EC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29DE8AD-3B33-4EED-A44C-5997723AE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A4156076-6EAC-451F-AB69-F992FC0CE7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Elbow Connector 49">
              <a:extLst>
                <a:ext uri="{FF2B5EF4-FFF2-40B4-BE49-F238E27FC236}">
                  <a16:creationId xmlns:a16="http://schemas.microsoft.com/office/drawing/2014/main" id="{54B34DB2-43AA-40B4-A894-ED3E4097CED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161686" y="2603540"/>
              <a:ext cx="240268" cy="517766"/>
            </a:xfrm>
            <a:prstGeom prst="bentConnector3">
              <a:avLst>
                <a:gd name="adj1" fmla="val -130607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Elbow Connector 49">
              <a:extLst>
                <a:ext uri="{FF2B5EF4-FFF2-40B4-BE49-F238E27FC236}">
                  <a16:creationId xmlns:a16="http://schemas.microsoft.com/office/drawing/2014/main" id="{AAD8A0BF-4627-49F2-A880-433A7CEE24C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080173" y="2614590"/>
              <a:ext cx="299956" cy="566737"/>
            </a:xfrm>
            <a:prstGeom prst="bentConnector3">
              <a:avLst>
                <a:gd name="adj1" fmla="val 156155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E4605BD-7F98-45AA-9036-14563A24A46E}"/>
              </a:ext>
            </a:extLst>
          </p:cNvPr>
          <p:cNvGrpSpPr/>
          <p:nvPr/>
        </p:nvGrpSpPr>
        <p:grpSpPr>
          <a:xfrm>
            <a:off x="7613748" y="5594426"/>
            <a:ext cx="4325111" cy="871801"/>
            <a:chOff x="7613748" y="5594426"/>
            <a:chExt cx="4325111" cy="87180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48763EE7-7234-4D22-A273-A57B246DD489}"/>
                </a:ext>
              </a:extLst>
            </p:cNvPr>
            <p:cNvGrpSpPr/>
            <p:nvPr/>
          </p:nvGrpSpPr>
          <p:grpSpPr>
            <a:xfrm>
              <a:off x="7613748" y="5601729"/>
              <a:ext cx="4325111" cy="864498"/>
              <a:chOff x="7617302" y="5376404"/>
              <a:chExt cx="4325111" cy="864498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39C9453-0C12-4DBC-8E8D-E8F08137CD0E}"/>
                  </a:ext>
                </a:extLst>
              </p:cNvPr>
              <p:cNvSpPr/>
              <p:nvPr/>
            </p:nvSpPr>
            <p:spPr>
              <a:xfrm>
                <a:off x="8473104" y="5447171"/>
                <a:ext cx="792523" cy="21539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88AF97-9F77-40AB-BE2A-8CB467E977E9}"/>
                  </a:ext>
                </a:extLst>
              </p:cNvPr>
              <p:cNvSpPr/>
              <p:nvPr/>
            </p:nvSpPr>
            <p:spPr>
              <a:xfrm>
                <a:off x="10251742" y="5457174"/>
                <a:ext cx="787400" cy="21539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E962E3A-CE31-4A57-AE62-7F6B1BB4DA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67264" y="5454373"/>
                <a:ext cx="787400" cy="215395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4E4E6A1-92C9-457A-8A93-7334EEE1848A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83425" y="5288084"/>
                <a:ext cx="510739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AD12D659-A1CA-498F-8750-2446D0B75132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71122" y="5288085"/>
                <a:ext cx="51073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7899910-5921-4B82-A7FA-AC143FCB9AA5}"/>
                  </a:ext>
                </a:extLst>
              </p:cNvPr>
              <p:cNvSpPr/>
              <p:nvPr/>
            </p:nvSpPr>
            <p:spPr>
              <a:xfrm>
                <a:off x="7617302" y="5894753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C638F87A-0DDC-40CB-BE9F-08A63BC9D5C5}"/>
                  </a:ext>
                </a:extLst>
              </p:cNvPr>
              <p:cNvSpPr/>
              <p:nvPr/>
            </p:nvSpPr>
            <p:spPr>
              <a:xfrm>
                <a:off x="8632174" y="5673232"/>
                <a:ext cx="500094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SLC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9E26052-03BF-4D01-8CFE-BEC87891F9BF}"/>
                </a:ext>
              </a:extLst>
            </p:cNvPr>
            <p:cNvGrpSpPr/>
            <p:nvPr/>
          </p:nvGrpSpPr>
          <p:grpSpPr>
            <a:xfrm>
              <a:off x="8407580" y="5594426"/>
              <a:ext cx="2724817" cy="516968"/>
              <a:chOff x="8396244" y="1377143"/>
              <a:chExt cx="2724817" cy="432693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80460E8-BD0F-4105-B9C9-D2D72C8F18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0F330B-8228-488F-A809-32D89393D4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08B33CE-8350-474E-8636-0E82911713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219DB2A-1DD9-462B-BAFB-7A3AE28672DD}"/>
                </a:ext>
              </a:extLst>
            </p:cNvPr>
            <p:cNvGrpSpPr/>
            <p:nvPr/>
          </p:nvGrpSpPr>
          <p:grpSpPr>
            <a:xfrm>
              <a:off x="8469468" y="5895093"/>
              <a:ext cx="2565717" cy="226824"/>
              <a:chOff x="8469468" y="5895093"/>
              <a:chExt cx="2565717" cy="226824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DB6E9C4E-A21B-4208-BF65-27A46494E698}"/>
                  </a:ext>
                </a:extLst>
              </p:cNvPr>
              <p:cNvSpPr/>
              <p:nvPr/>
            </p:nvSpPr>
            <p:spPr>
              <a:xfrm>
                <a:off x="9507152" y="5902702"/>
                <a:ext cx="500094" cy="21921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F2C6CC0F-46A8-4CCB-AD9A-2B5F1C6AA103}"/>
                  </a:ext>
                </a:extLst>
              </p:cNvPr>
              <p:cNvSpPr/>
              <p:nvPr/>
            </p:nvSpPr>
            <p:spPr>
              <a:xfrm>
                <a:off x="10412975" y="5902702"/>
                <a:ext cx="500094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SLC</a:t>
                </a: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40339E0-7578-44CF-90A8-0B9EB1425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2201" y="6115467"/>
                <a:ext cx="2562984" cy="46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B77EEC3-3FD2-46DF-9356-9E21085442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9468" y="5905503"/>
                <a:ext cx="2562984" cy="46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326400D-01C0-4507-9C9B-777F4E2C7D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1780" y="5903736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9A4A2C93-697E-4E1B-87D6-C00807393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7593" y="5895093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4B4602E-E09F-4F24-8C2F-5EDFDE703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4141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5FA8492-73F5-4AF5-81FC-B282C8CFD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993" y="5902702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4762A57-1F5C-4FB2-B23E-2D28CEC79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6001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49CFCAC-0622-4A78-9AD3-43700B69D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1017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Elbow Connector 49">
              <a:extLst>
                <a:ext uri="{FF2B5EF4-FFF2-40B4-BE49-F238E27FC236}">
                  <a16:creationId xmlns:a16="http://schemas.microsoft.com/office/drawing/2014/main" id="{47416778-816F-4F0F-A59B-1EE7DC281B0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169650" y="5674607"/>
              <a:ext cx="240268" cy="517766"/>
            </a:xfrm>
            <a:prstGeom prst="bentConnector3">
              <a:avLst>
                <a:gd name="adj1" fmla="val -130607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7" name="Elbow Connector 49">
              <a:extLst>
                <a:ext uri="{FF2B5EF4-FFF2-40B4-BE49-F238E27FC236}">
                  <a16:creationId xmlns:a16="http://schemas.microsoft.com/office/drawing/2014/main" id="{B3B90364-C3B3-432C-999E-878A67B51B1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088137" y="5685657"/>
              <a:ext cx="299956" cy="566737"/>
            </a:xfrm>
            <a:prstGeom prst="bentConnector3">
              <a:avLst>
                <a:gd name="adj1" fmla="val 156155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219C5DB-1B10-4F14-9443-664E87C86D17}"/>
              </a:ext>
            </a:extLst>
          </p:cNvPr>
          <p:cNvSpPr/>
          <p:nvPr/>
        </p:nvSpPr>
        <p:spPr>
          <a:xfrm rot="16200000">
            <a:off x="1628740" y="3650547"/>
            <a:ext cx="741343" cy="139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err="1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eLLC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79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26" grpId="0" animBg="1"/>
      <p:bldP spid="119" grpId="0" animBg="1"/>
      <p:bldP spid="45" grpId="0" animBg="1"/>
      <p:bldP spid="127" grpId="0" animBg="1"/>
      <p:bldP spid="121" grpId="0" animBg="1"/>
      <p:bldP spid="125" grpId="0" animBg="1"/>
      <p:bldP spid="128" grpId="0" animBg="1"/>
      <p:bldP spid="129" grpId="0" animBg="1"/>
      <p:bldP spid="117" grpId="0" animBg="1"/>
      <p:bldP spid="49" grpId="0"/>
      <p:bldP spid="143" grpId="0"/>
      <p:bldP spid="156" grpId="0"/>
      <p:bldP spid="169" grpId="0"/>
      <p:bldP spid="2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E78BF-00A1-8A2B-1EA6-067547A6A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22609" r="20574" b="12961"/>
          <a:stretch/>
        </p:blipFill>
        <p:spPr>
          <a:xfrm>
            <a:off x="611643" y="550912"/>
            <a:ext cx="10514504" cy="59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2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DD92-A52B-87B2-AFDA-4B002FDD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in a package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A21F5A-CB96-D80D-892B-0E92E818AEFD}"/>
              </a:ext>
            </a:extLst>
          </p:cNvPr>
          <p:cNvGrpSpPr/>
          <p:nvPr/>
        </p:nvGrpSpPr>
        <p:grpSpPr>
          <a:xfrm>
            <a:off x="914400" y="2033343"/>
            <a:ext cx="4325111" cy="778843"/>
            <a:chOff x="7614638" y="1186071"/>
            <a:chExt cx="4325111" cy="7788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57841B-ACE1-74FC-B73A-051B3736CD34}"/>
                </a:ext>
              </a:extLst>
            </p:cNvPr>
            <p:cNvSpPr/>
            <p:nvPr/>
          </p:nvSpPr>
          <p:spPr>
            <a:xfrm>
              <a:off x="8488273" y="1295680"/>
              <a:ext cx="792523" cy="346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68B862-58F7-E7C2-095E-F4810F9AAA14}"/>
                </a:ext>
              </a:extLst>
            </p:cNvPr>
            <p:cNvSpPr/>
            <p:nvPr/>
          </p:nvSpPr>
          <p:spPr>
            <a:xfrm>
              <a:off x="10267066" y="1293144"/>
              <a:ext cx="787400" cy="3461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GPU-PX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02BBFC-9B8B-ABA7-777D-93CBCED7CE6A}"/>
                </a:ext>
              </a:extLst>
            </p:cNvPr>
            <p:cNvSpPr>
              <a:spLocks/>
            </p:cNvSpPr>
            <p:nvPr/>
          </p:nvSpPr>
          <p:spPr>
            <a:xfrm>
              <a:off x="9380231" y="1282674"/>
              <a:ext cx="787400" cy="346149"/>
            </a:xfrm>
            <a:prstGeom prst="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PCD-P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2BA923-63C4-A4B7-E4A1-08D21BE6424E}"/>
                </a:ext>
              </a:extLst>
            </p:cNvPr>
            <p:cNvSpPr>
              <a:spLocks/>
            </p:cNvSpPr>
            <p:nvPr/>
          </p:nvSpPr>
          <p:spPr>
            <a:xfrm rot="16200000">
              <a:off x="11341180" y="1059461"/>
              <a:ext cx="434160" cy="687380"/>
            </a:xfrm>
            <a:prstGeom prst="rect">
              <a:avLst/>
            </a:prstGeom>
            <a:solidFill>
              <a:srgbClr val="BC5C32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LPDDR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EF6E3D-ABF5-3C0C-FA30-FB3941225209}"/>
                </a:ext>
              </a:extLst>
            </p:cNvPr>
            <p:cNvSpPr>
              <a:spLocks/>
            </p:cNvSpPr>
            <p:nvPr/>
          </p:nvSpPr>
          <p:spPr>
            <a:xfrm rot="16200000">
              <a:off x="7763181" y="1075330"/>
              <a:ext cx="465897" cy="687380"/>
            </a:xfrm>
            <a:prstGeom prst="rect">
              <a:avLst/>
            </a:prstGeom>
            <a:solidFill>
              <a:srgbClr val="BC5C32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LPDDR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628A81-D6FB-38A1-A929-B260EDF9E501}"/>
                </a:ext>
              </a:extLst>
            </p:cNvPr>
            <p:cNvSpPr/>
            <p:nvPr/>
          </p:nvSpPr>
          <p:spPr>
            <a:xfrm>
              <a:off x="7614638" y="1618765"/>
              <a:ext cx="4325111" cy="3461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Substrate (</a:t>
              </a:r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UCIe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-S)</a:t>
              </a:r>
            </a:p>
          </p:txBody>
        </p: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19D6A2A1-6017-635B-C66C-88AF733267E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494495" y="1149835"/>
              <a:ext cx="10140" cy="813249"/>
            </a:xfrm>
            <a:prstGeom prst="bentConnector3">
              <a:avLst>
                <a:gd name="adj1" fmla="val -2080533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81DB22F9-8E50-DAF2-4406-72B14AD4AE9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072734" y="1151819"/>
              <a:ext cx="659" cy="820082"/>
            </a:xfrm>
            <a:prstGeom prst="bentConnector3">
              <a:avLst>
                <a:gd name="adj1" fmla="val 32982549"/>
              </a:avLst>
            </a:prstGeom>
            <a:ln w="38100">
              <a:gradFill>
                <a:gsLst>
                  <a:gs pos="0">
                    <a:schemeClr val="accent6"/>
                  </a:gs>
                  <a:gs pos="38000">
                    <a:schemeClr val="bg1"/>
                  </a:gs>
                  <a:gs pos="57000">
                    <a:schemeClr val="accent3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247EB2-221B-FC0F-D201-2904700848AF}"/>
                </a:ext>
              </a:extLst>
            </p:cNvPr>
            <p:cNvGrpSpPr/>
            <p:nvPr/>
          </p:nvGrpSpPr>
          <p:grpSpPr>
            <a:xfrm>
              <a:off x="8414227" y="1186072"/>
              <a:ext cx="2724817" cy="432693"/>
              <a:chOff x="8396244" y="1377143"/>
              <a:chExt cx="2724817" cy="43269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30FA161-340C-7C87-4F4B-66D3515B93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C9BA249-82E2-D153-D0A9-0AC3409700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C6D2C0A-0394-56C8-F058-801A59C1D5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6F6A9F-5A90-87DE-50E5-153191DD266D}"/>
              </a:ext>
            </a:extLst>
          </p:cNvPr>
          <p:cNvGrpSpPr/>
          <p:nvPr/>
        </p:nvGrpSpPr>
        <p:grpSpPr>
          <a:xfrm>
            <a:off x="6972846" y="1942237"/>
            <a:ext cx="4325111" cy="869949"/>
            <a:chOff x="7613748" y="2541574"/>
            <a:chExt cx="4325111" cy="86994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AF6B0B3-8957-5C29-0C0A-2938D51CF6ED}"/>
                </a:ext>
              </a:extLst>
            </p:cNvPr>
            <p:cNvGrpSpPr/>
            <p:nvPr/>
          </p:nvGrpSpPr>
          <p:grpSpPr>
            <a:xfrm>
              <a:off x="7613748" y="2541574"/>
              <a:ext cx="4325111" cy="869949"/>
              <a:chOff x="7634817" y="3498187"/>
              <a:chExt cx="4325111" cy="8699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DEA4897-643E-FCFF-7541-373E490FF5B9}"/>
                  </a:ext>
                </a:extLst>
              </p:cNvPr>
              <p:cNvSpPr/>
              <p:nvPr/>
            </p:nvSpPr>
            <p:spPr>
              <a:xfrm>
                <a:off x="8503474" y="3566056"/>
                <a:ext cx="792523" cy="2039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14140C3-D716-A451-7DD9-07E66E247A2A}"/>
                  </a:ext>
                </a:extLst>
              </p:cNvPr>
              <p:cNvSpPr/>
              <p:nvPr/>
            </p:nvSpPr>
            <p:spPr>
              <a:xfrm>
                <a:off x="10262197" y="3567840"/>
                <a:ext cx="787400" cy="2039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48F6BB7-4427-06E7-087D-330164AC7F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81720" y="3558548"/>
                <a:ext cx="787400" cy="203914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07E482-C0A5-4202-68CE-0F22FC73B0A6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64650" y="3428643"/>
                <a:ext cx="548291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C1FA623-FCA8-95CC-3ED4-57431E76F5A6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68008" y="3414392"/>
                <a:ext cx="51696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A8D44A6-A250-EF50-B9C9-005CA0E357E0}"/>
                  </a:ext>
                </a:extLst>
              </p:cNvPr>
              <p:cNvSpPr/>
              <p:nvPr/>
            </p:nvSpPr>
            <p:spPr>
              <a:xfrm>
                <a:off x="7634817" y="4021987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D2475DF-E9F3-8C83-FE88-4FF9A16E85B7}"/>
                  </a:ext>
                </a:extLst>
              </p:cNvPr>
              <p:cNvSpPr/>
              <p:nvPr/>
            </p:nvSpPr>
            <p:spPr>
              <a:xfrm>
                <a:off x="8470290" y="3777789"/>
                <a:ext cx="2568449" cy="260466"/>
              </a:xfrm>
              <a:prstGeom prst="rect">
                <a:avLst/>
              </a:prstGeom>
              <a:solidFill>
                <a:srgbClr val="B68A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i16 Si Interposer/</a:t>
                </a:r>
                <a:r>
                  <a:rPr lang="en-US" sz="14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* (</a:t>
                </a:r>
                <a:r>
                  <a:rPr lang="en-US" sz="14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UCIe</a:t>
                </a:r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-A)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F4496D-6347-7873-B3D6-6D558DF2E295}"/>
                </a:ext>
              </a:extLst>
            </p:cNvPr>
            <p:cNvGrpSpPr/>
            <p:nvPr/>
          </p:nvGrpSpPr>
          <p:grpSpPr>
            <a:xfrm>
              <a:off x="8396379" y="2542985"/>
              <a:ext cx="2724817" cy="516968"/>
              <a:chOff x="8396244" y="1377143"/>
              <a:chExt cx="2724817" cy="43269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FFAA2ED-501D-8C1F-05B4-97EC6441D2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A7296A1-B8B8-D794-236C-6794DB9FB1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1685801-80B7-3D25-343A-5ABB4A6C4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Elbow Connector 49">
              <a:extLst>
                <a:ext uri="{FF2B5EF4-FFF2-40B4-BE49-F238E27FC236}">
                  <a16:creationId xmlns:a16="http://schemas.microsoft.com/office/drawing/2014/main" id="{AA57ED96-D97B-99CC-BD96-EDCA0F224B7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161686" y="2603540"/>
              <a:ext cx="240268" cy="517766"/>
            </a:xfrm>
            <a:prstGeom prst="bentConnector3">
              <a:avLst>
                <a:gd name="adj1" fmla="val -130607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Elbow Connector 49">
              <a:extLst>
                <a:ext uri="{FF2B5EF4-FFF2-40B4-BE49-F238E27FC236}">
                  <a16:creationId xmlns:a16="http://schemas.microsoft.com/office/drawing/2014/main" id="{6A3BE613-5DB0-1665-6077-C8716442E46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080173" y="2614590"/>
              <a:ext cx="299956" cy="566737"/>
            </a:xfrm>
            <a:prstGeom prst="bentConnector3">
              <a:avLst>
                <a:gd name="adj1" fmla="val 156155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6F3B4F-C294-CC65-B330-6A38AD52456A}"/>
              </a:ext>
            </a:extLst>
          </p:cNvPr>
          <p:cNvGrpSpPr/>
          <p:nvPr/>
        </p:nvGrpSpPr>
        <p:grpSpPr>
          <a:xfrm>
            <a:off x="6972846" y="5085894"/>
            <a:ext cx="4325111" cy="871801"/>
            <a:chOff x="7323248" y="4661244"/>
            <a:chExt cx="4325111" cy="87180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7BDCDD6-9632-E3D8-4FB2-8FA44BE9E09E}"/>
                </a:ext>
              </a:extLst>
            </p:cNvPr>
            <p:cNvGrpSpPr/>
            <p:nvPr/>
          </p:nvGrpSpPr>
          <p:grpSpPr>
            <a:xfrm>
              <a:off x="7323248" y="4668547"/>
              <a:ext cx="4325111" cy="864498"/>
              <a:chOff x="7617302" y="5376404"/>
              <a:chExt cx="4325111" cy="86449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892AEB4-EB0A-4D22-72BD-AF1931E75625}"/>
                  </a:ext>
                </a:extLst>
              </p:cNvPr>
              <p:cNvSpPr/>
              <p:nvPr/>
            </p:nvSpPr>
            <p:spPr>
              <a:xfrm>
                <a:off x="8463975" y="5454373"/>
                <a:ext cx="792523" cy="21539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0C1DE3D-B8C0-F569-9CA1-0575520C0F30}"/>
                  </a:ext>
                </a:extLst>
              </p:cNvPr>
              <p:cNvSpPr/>
              <p:nvPr/>
            </p:nvSpPr>
            <p:spPr>
              <a:xfrm>
                <a:off x="10251742" y="5457174"/>
                <a:ext cx="787400" cy="21539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7A8510C-910C-F360-AB9A-4E02EC7FC8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43298" y="5453522"/>
                <a:ext cx="787400" cy="215395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AAD132C-0873-E90B-5290-C59924E904E1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83425" y="5288084"/>
                <a:ext cx="510739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BA69D3C-B122-606A-25E2-E89A238B82A1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71122" y="5288085"/>
                <a:ext cx="51073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9B8D357-D59D-74FE-6865-CBB13D359CA0}"/>
                  </a:ext>
                </a:extLst>
              </p:cNvPr>
              <p:cNvSpPr/>
              <p:nvPr/>
            </p:nvSpPr>
            <p:spPr>
              <a:xfrm>
                <a:off x="7617302" y="5894753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3CA2593-39FB-050D-20DB-F94FF982574D}"/>
                  </a:ext>
                </a:extLst>
              </p:cNvPr>
              <p:cNvSpPr/>
              <p:nvPr/>
            </p:nvSpPr>
            <p:spPr>
              <a:xfrm>
                <a:off x="8470290" y="5672653"/>
                <a:ext cx="2568449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 Interposer / </a:t>
                </a:r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/ i3FV SLC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A35ED59-85F5-BB72-D7F1-6203FA2F7239}"/>
                </a:ext>
              </a:extLst>
            </p:cNvPr>
            <p:cNvGrpSpPr/>
            <p:nvPr/>
          </p:nvGrpSpPr>
          <p:grpSpPr>
            <a:xfrm>
              <a:off x="8117080" y="4661244"/>
              <a:ext cx="2724817" cy="516968"/>
              <a:chOff x="8396244" y="1377143"/>
              <a:chExt cx="2724817" cy="432693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41BF265-D061-29F7-FCD1-624CCDA646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9EA938C-5A39-2D7A-ECB6-B95734BDC4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BB17D1F-73CE-924C-1F92-149C76F589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0926649-4AB2-2CFD-E87F-8EB047DC83B6}"/>
              </a:ext>
            </a:extLst>
          </p:cNvPr>
          <p:cNvGrpSpPr/>
          <p:nvPr/>
        </p:nvGrpSpPr>
        <p:grpSpPr>
          <a:xfrm>
            <a:off x="914400" y="5085894"/>
            <a:ext cx="4325111" cy="871801"/>
            <a:chOff x="7613748" y="5594426"/>
            <a:chExt cx="4325111" cy="87180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9EAC28F-1F2B-0699-1A91-673DB24CC665}"/>
                </a:ext>
              </a:extLst>
            </p:cNvPr>
            <p:cNvGrpSpPr/>
            <p:nvPr/>
          </p:nvGrpSpPr>
          <p:grpSpPr>
            <a:xfrm>
              <a:off x="7613748" y="5601729"/>
              <a:ext cx="4325111" cy="864498"/>
              <a:chOff x="7617302" y="5376404"/>
              <a:chExt cx="4325111" cy="864498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6AA9750-85F8-8724-0B0B-84EBBA988181}"/>
                  </a:ext>
                </a:extLst>
              </p:cNvPr>
              <p:cNvSpPr/>
              <p:nvPr/>
            </p:nvSpPr>
            <p:spPr>
              <a:xfrm>
                <a:off x="8473104" y="5447171"/>
                <a:ext cx="792523" cy="21539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25C7E6-5CE4-8B28-9D50-7804046EE684}"/>
                  </a:ext>
                </a:extLst>
              </p:cNvPr>
              <p:cNvSpPr/>
              <p:nvPr/>
            </p:nvSpPr>
            <p:spPr>
              <a:xfrm>
                <a:off x="10251742" y="5457174"/>
                <a:ext cx="787400" cy="21539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25911DB-C1A5-B6FB-DE83-DF9855AEEA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67264" y="5454373"/>
                <a:ext cx="787400" cy="215395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FDE984E-A8C2-61C4-7FB7-71B5F63562C7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83425" y="5288084"/>
                <a:ext cx="510739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6B35538-91C6-86A0-4F74-85D3C89FE9C9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71122" y="5288085"/>
                <a:ext cx="51073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C3686D9-A923-E706-53EE-C70C0173442D}"/>
                  </a:ext>
                </a:extLst>
              </p:cNvPr>
              <p:cNvSpPr/>
              <p:nvPr/>
            </p:nvSpPr>
            <p:spPr>
              <a:xfrm>
                <a:off x="7617302" y="5894753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9E6F280-FB31-C8B5-06A5-E055E15FB61C}"/>
                  </a:ext>
                </a:extLst>
              </p:cNvPr>
              <p:cNvSpPr/>
              <p:nvPr/>
            </p:nvSpPr>
            <p:spPr>
              <a:xfrm>
                <a:off x="8632174" y="5673232"/>
                <a:ext cx="500094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SLC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18743FA-7249-7A69-14FA-803DB17FA1A6}"/>
                </a:ext>
              </a:extLst>
            </p:cNvPr>
            <p:cNvGrpSpPr/>
            <p:nvPr/>
          </p:nvGrpSpPr>
          <p:grpSpPr>
            <a:xfrm>
              <a:off x="8407580" y="5594426"/>
              <a:ext cx="2724817" cy="516968"/>
              <a:chOff x="8396244" y="1377143"/>
              <a:chExt cx="2724817" cy="432693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93B7BDD-3CEE-BB8E-7CEA-05DA0BA72E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335F8AC-80F9-3395-680C-4A4F13C08D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F7AAF87-B25B-4F78-31B4-6DD1E57E5A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79EF0E-F265-30E0-2BD6-33C23B64800C}"/>
                </a:ext>
              </a:extLst>
            </p:cNvPr>
            <p:cNvGrpSpPr/>
            <p:nvPr/>
          </p:nvGrpSpPr>
          <p:grpSpPr>
            <a:xfrm>
              <a:off x="8469468" y="5895093"/>
              <a:ext cx="2565717" cy="226824"/>
              <a:chOff x="8469468" y="5895093"/>
              <a:chExt cx="2565717" cy="22682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A9B7C54-3C53-7332-8CBA-2E8CA120CE4C}"/>
                  </a:ext>
                </a:extLst>
              </p:cNvPr>
              <p:cNvSpPr/>
              <p:nvPr/>
            </p:nvSpPr>
            <p:spPr>
              <a:xfrm>
                <a:off x="9507152" y="5902702"/>
                <a:ext cx="500094" cy="21921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298A5A-3BC9-AC6B-45CF-DD71146829F5}"/>
                  </a:ext>
                </a:extLst>
              </p:cNvPr>
              <p:cNvSpPr/>
              <p:nvPr/>
            </p:nvSpPr>
            <p:spPr>
              <a:xfrm>
                <a:off x="10412975" y="5902702"/>
                <a:ext cx="500094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SLC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97131F4-5BF6-FB37-CB11-E75F92C4C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2201" y="6115467"/>
                <a:ext cx="2562984" cy="46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A4D3D0C-78E4-02B5-8554-4C2910232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9468" y="5905503"/>
                <a:ext cx="2562984" cy="46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F49732C-97BA-D14A-8480-57D9644A8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1780" y="5903736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6655BD4-3863-06B7-317A-800860754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7593" y="5895093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813356A-D411-4CF3-C920-8985F372B4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4141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D2FC388-12B1-020C-685B-20B804DB4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993" y="5902702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1796E7A-9227-51D4-5D19-820A5E8B6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6001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0E1EBEA-2C18-4A7D-20D0-76CAF0C06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1017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Elbow Connector 49">
              <a:extLst>
                <a:ext uri="{FF2B5EF4-FFF2-40B4-BE49-F238E27FC236}">
                  <a16:creationId xmlns:a16="http://schemas.microsoft.com/office/drawing/2014/main" id="{79C94379-9F35-8F8C-54F8-B53F9FF728A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169650" y="5674607"/>
              <a:ext cx="240268" cy="517766"/>
            </a:xfrm>
            <a:prstGeom prst="bentConnector3">
              <a:avLst>
                <a:gd name="adj1" fmla="val -130607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Elbow Connector 49">
              <a:extLst>
                <a:ext uri="{FF2B5EF4-FFF2-40B4-BE49-F238E27FC236}">
                  <a16:creationId xmlns:a16="http://schemas.microsoft.com/office/drawing/2014/main" id="{4FFA4705-D327-3FF5-93E8-C531B2CF4ED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088137" y="5685657"/>
              <a:ext cx="299956" cy="566737"/>
            </a:xfrm>
            <a:prstGeom prst="bentConnector3">
              <a:avLst>
                <a:gd name="adj1" fmla="val 156155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84E3820-3B56-3A81-7668-697688B0BF21}"/>
              </a:ext>
            </a:extLst>
          </p:cNvPr>
          <p:cNvSpPr txBox="1"/>
          <p:nvPr/>
        </p:nvSpPr>
        <p:spPr>
          <a:xfrm>
            <a:off x="1762873" y="2979000"/>
            <a:ext cx="1806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MCP Cost $8~10 </a:t>
            </a:r>
            <a:endParaRPr lang="en-US" sz="16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137D33-5A8A-4875-99B5-2770E85E0284}"/>
              </a:ext>
            </a:extLst>
          </p:cNvPr>
          <p:cNvSpPr txBox="1"/>
          <p:nvPr/>
        </p:nvSpPr>
        <p:spPr>
          <a:xfrm>
            <a:off x="7770592" y="2999469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Passive interposer (2.5D)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456DBC0-DAA4-FFC5-B9A5-BD5B7640D7F3}"/>
              </a:ext>
            </a:extLst>
          </p:cNvPr>
          <p:cNvSpPr txBox="1"/>
          <p:nvPr/>
        </p:nvSpPr>
        <p:spPr>
          <a:xfrm>
            <a:off x="7214464" y="6010602"/>
            <a:ext cx="3756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Active interposer for </a:t>
            </a:r>
            <a:r>
              <a:rPr lang="en-US" sz="1600" dirty="0" err="1"/>
              <a:t>eLLC</a:t>
            </a:r>
            <a:r>
              <a:rPr lang="en-US" sz="1600" dirty="0"/>
              <a:t> / SLC (2.5D)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D0AF30B-1B05-7E96-D12A-5A47152ADFD9}"/>
              </a:ext>
            </a:extLst>
          </p:cNvPr>
          <p:cNvSpPr txBox="1"/>
          <p:nvPr/>
        </p:nvSpPr>
        <p:spPr>
          <a:xfrm>
            <a:off x="1136831" y="6010602"/>
            <a:ext cx="3581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Embedded Die interposer (2.3D-BT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973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40266359-0E86-4CB6-99C2-9F211706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174" y="239720"/>
            <a:ext cx="2543517" cy="4261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4AA34-EDAD-4708-BC4E-6BC779D13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64" y="160075"/>
            <a:ext cx="2580613" cy="42518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858CAE-AE05-E8CA-1652-6A2F5D62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4767"/>
            <a:ext cx="10363200" cy="838200"/>
          </a:xfrm>
        </p:spPr>
        <p:txBody>
          <a:bodyPr/>
          <a:lstStyle/>
          <a:p>
            <a:r>
              <a:rPr lang="en-US"/>
              <a:t>2.5D </a:t>
            </a:r>
            <a:r>
              <a:rPr lang="en-US">
                <a:sym typeface="Wingdings" pitchFamily="2" charset="2"/>
              </a:rPr>
              <a:t></a:t>
            </a:r>
            <a:r>
              <a:rPr lang="en-US"/>
              <a:t> 2.3D</a:t>
            </a:r>
          </a:p>
        </p:txBody>
      </p:sp>
      <p:sp>
        <p:nvSpPr>
          <p:cNvPr id="121" name="Content Placeholder 120">
            <a:extLst>
              <a:ext uri="{FF2B5EF4-FFF2-40B4-BE49-F238E27FC236}">
                <a16:creationId xmlns:a16="http://schemas.microsoft.com/office/drawing/2014/main" id="{9185CD94-D2E3-3CDB-C86C-213EF0AA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672170"/>
            <a:ext cx="4585977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>
                <a:solidFill>
                  <a:schemeClr val="accent6"/>
                </a:solidFill>
              </a:rPr>
              <a:t>Cost advantages</a:t>
            </a:r>
          </a:p>
          <a:p>
            <a:pPr marL="0" indent="0">
              <a:buNone/>
            </a:pPr>
            <a:r>
              <a:rPr lang="en-US" sz="2000"/>
              <a:t>420mm</a:t>
            </a:r>
            <a:r>
              <a:rPr lang="en-US" sz="2000" baseline="30000"/>
              <a:t>2</a:t>
            </a:r>
            <a:r>
              <a:rPr lang="en-US" sz="2000"/>
              <a:t> of I3FV  vs. 100mm</a:t>
            </a:r>
            <a:r>
              <a:rPr lang="en-US" sz="2000" baseline="30000"/>
              <a:t>2</a:t>
            </a:r>
            <a:r>
              <a:rPr lang="en-US" sz="2000"/>
              <a:t> of N6 ($20) </a:t>
            </a:r>
          </a:p>
          <a:p>
            <a:pPr marL="0" indent="0">
              <a:buNone/>
            </a:pPr>
            <a:r>
              <a:rPr lang="en-US" sz="2000"/>
              <a:t>Silicon interposer is 20% higher in cost of making than Fanout packaging</a:t>
            </a:r>
          </a:p>
          <a:p>
            <a:pPr marL="0" indent="0" algn="ctr">
              <a:buNone/>
            </a:pPr>
            <a:r>
              <a:rPr lang="en-US" sz="2000" u="sng">
                <a:solidFill>
                  <a:schemeClr val="accent6"/>
                </a:solidFill>
              </a:rPr>
              <a:t>Capability and Limitation</a:t>
            </a:r>
          </a:p>
          <a:p>
            <a:pPr marL="0" indent="0">
              <a:buNone/>
            </a:pPr>
            <a:r>
              <a:rPr lang="en-US" sz="2000"/>
              <a:t>Besides thermal, there are many unknown physical constraints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97ACD0-7D06-3D56-1D3E-59D0E834BA00}"/>
              </a:ext>
            </a:extLst>
          </p:cNvPr>
          <p:cNvGrpSpPr/>
          <p:nvPr/>
        </p:nvGrpSpPr>
        <p:grpSpPr>
          <a:xfrm>
            <a:off x="457200" y="4572000"/>
            <a:ext cx="4099199" cy="1276610"/>
            <a:chOff x="347244" y="3082852"/>
            <a:chExt cx="4099199" cy="1276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4C01F1-8470-BFFA-FB9C-D723FF571869}"/>
                </a:ext>
              </a:extLst>
            </p:cNvPr>
            <p:cNvSpPr/>
            <p:nvPr/>
          </p:nvSpPr>
          <p:spPr>
            <a:xfrm>
              <a:off x="914404" y="3082852"/>
              <a:ext cx="2819399" cy="346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9F6E95-268C-BA6F-378A-FCA3F701F22C}"/>
                </a:ext>
              </a:extLst>
            </p:cNvPr>
            <p:cNvSpPr/>
            <p:nvPr/>
          </p:nvSpPr>
          <p:spPr>
            <a:xfrm>
              <a:off x="1066803" y="3429001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04474E-2F37-5ADE-8BF3-869A980A820C}"/>
                </a:ext>
              </a:extLst>
            </p:cNvPr>
            <p:cNvSpPr/>
            <p:nvPr/>
          </p:nvSpPr>
          <p:spPr>
            <a:xfrm>
              <a:off x="1219202" y="342900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055057-C98D-8FB0-CB9B-03B464393F82}"/>
                </a:ext>
              </a:extLst>
            </p:cNvPr>
            <p:cNvSpPr/>
            <p:nvPr/>
          </p:nvSpPr>
          <p:spPr>
            <a:xfrm>
              <a:off x="1371601" y="3429001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6FEEDC-F1C6-0644-5611-B1FC38F0B0DC}"/>
                </a:ext>
              </a:extLst>
            </p:cNvPr>
            <p:cNvSpPr/>
            <p:nvPr/>
          </p:nvSpPr>
          <p:spPr>
            <a:xfrm>
              <a:off x="1524000" y="342900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F6AD68-25F6-5EB2-C67C-B81226A87E12}"/>
                </a:ext>
              </a:extLst>
            </p:cNvPr>
            <p:cNvSpPr/>
            <p:nvPr/>
          </p:nvSpPr>
          <p:spPr>
            <a:xfrm>
              <a:off x="1701003" y="343970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0DB096-DC77-EA09-BE9A-29D2FA1D6D07}"/>
                </a:ext>
              </a:extLst>
            </p:cNvPr>
            <p:cNvSpPr/>
            <p:nvPr/>
          </p:nvSpPr>
          <p:spPr>
            <a:xfrm>
              <a:off x="1853402" y="4073212"/>
              <a:ext cx="89168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870A70-5C0B-020C-AD1F-85BB43F2D244}"/>
                </a:ext>
              </a:extLst>
            </p:cNvPr>
            <p:cNvSpPr/>
            <p:nvPr/>
          </p:nvSpPr>
          <p:spPr>
            <a:xfrm>
              <a:off x="2005801" y="4073213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51D220-7F59-7227-FF69-19CA3903C58A}"/>
                </a:ext>
              </a:extLst>
            </p:cNvPr>
            <p:cNvSpPr/>
            <p:nvPr/>
          </p:nvSpPr>
          <p:spPr>
            <a:xfrm>
              <a:off x="2158200" y="4073212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C3B3C-5B89-D9EC-AC82-97F0820F67C7}"/>
                </a:ext>
              </a:extLst>
            </p:cNvPr>
            <p:cNvSpPr/>
            <p:nvPr/>
          </p:nvSpPr>
          <p:spPr>
            <a:xfrm>
              <a:off x="2337608" y="4062505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9DCA98-AFA4-C95E-82B0-7F49ADAC0661}"/>
                </a:ext>
              </a:extLst>
            </p:cNvPr>
            <p:cNvSpPr/>
            <p:nvPr/>
          </p:nvSpPr>
          <p:spPr>
            <a:xfrm>
              <a:off x="2490007" y="4062504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6F1F6D6-E6A4-9811-39B6-55C543B1ED98}"/>
                </a:ext>
              </a:extLst>
            </p:cNvPr>
            <p:cNvSpPr/>
            <p:nvPr/>
          </p:nvSpPr>
          <p:spPr>
            <a:xfrm>
              <a:off x="2642406" y="4062505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7F2D85-8F85-1905-6100-D558D6114301}"/>
                </a:ext>
              </a:extLst>
            </p:cNvPr>
            <p:cNvSpPr/>
            <p:nvPr/>
          </p:nvSpPr>
          <p:spPr>
            <a:xfrm>
              <a:off x="2794805" y="4062504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6E49DD-78BF-CF0C-E0A4-03E043D15AF6}"/>
                </a:ext>
              </a:extLst>
            </p:cNvPr>
            <p:cNvSpPr/>
            <p:nvPr/>
          </p:nvSpPr>
          <p:spPr>
            <a:xfrm>
              <a:off x="2971808" y="343970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BB0887-85F2-7399-1E96-8569E223C37A}"/>
                </a:ext>
              </a:extLst>
            </p:cNvPr>
            <p:cNvSpPr/>
            <p:nvPr/>
          </p:nvSpPr>
          <p:spPr>
            <a:xfrm>
              <a:off x="3124207" y="3439708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59A721-800B-1A58-0481-938F14A32A1B}"/>
                </a:ext>
              </a:extLst>
            </p:cNvPr>
            <p:cNvSpPr/>
            <p:nvPr/>
          </p:nvSpPr>
          <p:spPr>
            <a:xfrm>
              <a:off x="3276606" y="343970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76CC83-2928-C2B6-A5B1-18EE42754D94}"/>
                </a:ext>
              </a:extLst>
            </p:cNvPr>
            <p:cNvSpPr/>
            <p:nvPr/>
          </p:nvSpPr>
          <p:spPr>
            <a:xfrm>
              <a:off x="3429005" y="3439708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772976-CCCE-22A2-72FB-4CADE89B1C72}"/>
                </a:ext>
              </a:extLst>
            </p:cNvPr>
            <p:cNvSpPr/>
            <p:nvPr/>
          </p:nvSpPr>
          <p:spPr>
            <a:xfrm>
              <a:off x="347244" y="3712500"/>
              <a:ext cx="4099199" cy="360713"/>
            </a:xfrm>
            <a:prstGeom prst="rect">
              <a:avLst/>
            </a:prstGeom>
            <a:solidFill>
              <a:srgbClr val="B68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Interposer / </a:t>
              </a:r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MiM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/ SRAM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E29016-2B99-ABAA-CD85-6AAE4DD4D4E5}"/>
                </a:ext>
              </a:extLst>
            </p:cNvPr>
            <p:cNvGrpSpPr/>
            <p:nvPr/>
          </p:nvGrpSpPr>
          <p:grpSpPr>
            <a:xfrm>
              <a:off x="1836494" y="3429145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A209989-C366-83EB-5F40-E1043F0D2731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BE13572-6DB7-D1D4-0D1A-9A709192EA0B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9CB0E62-30CE-A8F2-F2F2-66C59791C65F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76B385A-0FD5-E9AC-D904-BE6B73682CAA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78E862E-0A51-5995-0209-D71C1B7B2D78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B249FBE-C501-86D9-CF74-03B8F9BEA993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F1FB7BB-BC99-0B5F-5D52-B58D745DD529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97AD776-29C5-84CD-E630-BC2EA6EA141D}"/>
                </a:ext>
              </a:extLst>
            </p:cNvPr>
            <p:cNvGrpSpPr/>
            <p:nvPr/>
          </p:nvGrpSpPr>
          <p:grpSpPr>
            <a:xfrm>
              <a:off x="2126596" y="3434353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68BFE7-35A5-BE97-B1B0-C27DCA7A1DE1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186AEB1-3896-D1E2-B831-2D820DFBE354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C01B8A3-41A3-56F2-D290-8034AFA0256D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962DBD8-6F35-1843-8DFA-8252E6678749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BC5566-4C13-A3AC-2DD1-AB5FD3BFAD1D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F42A004-D6F7-C97B-EE9E-F3F77C6E0B9F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98CB3CC-A5E5-1BEF-6387-6960665D75E7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1A6297A-20F3-CDC5-7940-03174AE50AC2}"/>
                </a:ext>
              </a:extLst>
            </p:cNvPr>
            <p:cNvGrpSpPr/>
            <p:nvPr/>
          </p:nvGrpSpPr>
          <p:grpSpPr>
            <a:xfrm>
              <a:off x="2412097" y="3431751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241CDA1-9A01-6280-A4FF-EC10D2E5AB2B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512C408-BCD8-5A1C-75D8-CC562F41771A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A2B1F07-4F7A-A970-B4AE-9594FA16B629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1E0C1D-C97B-B50B-B589-52F1F275330A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0A05A6D-7FD4-E342-2720-F7DABA821715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189B412-3D88-26FA-BD73-CD141A759E64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F0D0E6C-E8A6-6FED-4812-0BE758106A85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3FD982-88F6-A98A-AD09-FA61D9B22A2D}"/>
                </a:ext>
              </a:extLst>
            </p:cNvPr>
            <p:cNvGrpSpPr/>
            <p:nvPr/>
          </p:nvGrpSpPr>
          <p:grpSpPr>
            <a:xfrm>
              <a:off x="2651696" y="3434354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75E4598-832E-967E-EF59-CCC7D3DD2808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11B8DC6-4654-E70F-FEA6-80AF4AA2C326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D53012A-4A4E-AC4F-6119-32EB76A730F1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5241B52-DA1F-44F8-E97C-0878ADB0AE71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D10183-2A50-17E4-56D7-AEE3CF65D4D2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C0C9DB3-0779-9919-8F0C-36549930A30A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071A83-C071-F09D-3E1E-4F122999C16F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E927033-4610-E122-E07F-68E53BEF8912}"/>
              </a:ext>
            </a:extLst>
          </p:cNvPr>
          <p:cNvGrpSpPr/>
          <p:nvPr/>
        </p:nvGrpSpPr>
        <p:grpSpPr>
          <a:xfrm>
            <a:off x="8307078" y="4739719"/>
            <a:ext cx="2819399" cy="1276610"/>
            <a:chOff x="7067023" y="2873111"/>
            <a:chExt cx="2819399" cy="127661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20C09C9-6E3E-E685-19A2-F21D57A05BDC}"/>
                </a:ext>
              </a:extLst>
            </p:cNvPr>
            <p:cNvSpPr/>
            <p:nvPr/>
          </p:nvSpPr>
          <p:spPr>
            <a:xfrm>
              <a:off x="7067023" y="2873111"/>
              <a:ext cx="2819399" cy="346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F92787-16FC-7538-7760-6BD8CADB936E}"/>
                </a:ext>
              </a:extLst>
            </p:cNvPr>
            <p:cNvSpPr/>
            <p:nvPr/>
          </p:nvSpPr>
          <p:spPr>
            <a:xfrm>
              <a:off x="7219422" y="321926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6C2DCDD-AF2B-AAE7-57E6-E43B349288A0}"/>
                </a:ext>
              </a:extLst>
            </p:cNvPr>
            <p:cNvSpPr/>
            <p:nvPr/>
          </p:nvSpPr>
          <p:spPr>
            <a:xfrm>
              <a:off x="7371821" y="321925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7980D5C-CB04-7696-DF6A-053961EB789A}"/>
                </a:ext>
              </a:extLst>
            </p:cNvPr>
            <p:cNvSpPr/>
            <p:nvPr/>
          </p:nvSpPr>
          <p:spPr>
            <a:xfrm>
              <a:off x="7524220" y="321926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A7390CB-729D-ECE8-FB55-BC552B85BC7A}"/>
                </a:ext>
              </a:extLst>
            </p:cNvPr>
            <p:cNvSpPr/>
            <p:nvPr/>
          </p:nvSpPr>
          <p:spPr>
            <a:xfrm>
              <a:off x="7676619" y="321925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58FD85C-F03F-ADE0-CD34-6F5D5AD3F509}"/>
                </a:ext>
              </a:extLst>
            </p:cNvPr>
            <p:cNvSpPr/>
            <p:nvPr/>
          </p:nvSpPr>
          <p:spPr>
            <a:xfrm>
              <a:off x="7853622" y="3213906"/>
              <a:ext cx="85090" cy="9358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922AC23-CB7F-03CF-ACA6-44C36B735827}"/>
                </a:ext>
              </a:extLst>
            </p:cNvPr>
            <p:cNvSpPr/>
            <p:nvPr/>
          </p:nvSpPr>
          <p:spPr>
            <a:xfrm>
              <a:off x="8006021" y="3213907"/>
              <a:ext cx="72117" cy="9358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58347E4-E48A-2548-9E8E-8F8A69572FDA}"/>
                </a:ext>
              </a:extLst>
            </p:cNvPr>
            <p:cNvSpPr/>
            <p:nvPr/>
          </p:nvSpPr>
          <p:spPr>
            <a:xfrm>
              <a:off x="8158419" y="3213906"/>
              <a:ext cx="82685" cy="9358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F2BF1D5-2A1F-C186-9F40-35866B6F1993}"/>
                </a:ext>
              </a:extLst>
            </p:cNvPr>
            <p:cNvSpPr/>
            <p:nvPr/>
          </p:nvSpPr>
          <p:spPr>
            <a:xfrm>
              <a:off x="8310819" y="3224615"/>
              <a:ext cx="69715" cy="9251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49600DC-266F-01E1-CDC4-CF0865385A77}"/>
                </a:ext>
              </a:extLst>
            </p:cNvPr>
            <p:cNvSpPr/>
            <p:nvPr/>
          </p:nvSpPr>
          <p:spPr>
            <a:xfrm>
              <a:off x="8490227" y="321926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434745B-2FEB-3F29-7526-5A87783F6C47}"/>
                </a:ext>
              </a:extLst>
            </p:cNvPr>
            <p:cNvSpPr/>
            <p:nvPr/>
          </p:nvSpPr>
          <p:spPr>
            <a:xfrm>
              <a:off x="8642626" y="3852764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84BBE7-B5F6-1008-8524-BE9CD29B4589}"/>
                </a:ext>
              </a:extLst>
            </p:cNvPr>
            <p:cNvSpPr/>
            <p:nvPr/>
          </p:nvSpPr>
          <p:spPr>
            <a:xfrm>
              <a:off x="8795025" y="3852765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969A8BB-A7B5-8FF9-C143-A68F03ABEE9D}"/>
                </a:ext>
              </a:extLst>
            </p:cNvPr>
            <p:cNvSpPr/>
            <p:nvPr/>
          </p:nvSpPr>
          <p:spPr>
            <a:xfrm>
              <a:off x="8947424" y="3852764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660E665-9508-B2F7-0878-BEA9479EC754}"/>
                </a:ext>
              </a:extLst>
            </p:cNvPr>
            <p:cNvSpPr/>
            <p:nvPr/>
          </p:nvSpPr>
          <p:spPr>
            <a:xfrm>
              <a:off x="9124427" y="3863473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B67019E-7208-DFF6-01D2-CF2897A738CE}"/>
                </a:ext>
              </a:extLst>
            </p:cNvPr>
            <p:cNvSpPr/>
            <p:nvPr/>
          </p:nvSpPr>
          <p:spPr>
            <a:xfrm>
              <a:off x="9276826" y="3863472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16F513E-9282-74FD-683B-652E54274E7B}"/>
                </a:ext>
              </a:extLst>
            </p:cNvPr>
            <p:cNvSpPr/>
            <p:nvPr/>
          </p:nvSpPr>
          <p:spPr>
            <a:xfrm>
              <a:off x="9429225" y="3863473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2800FD9-F985-9867-9473-71363B9B2DE9}"/>
                </a:ext>
              </a:extLst>
            </p:cNvPr>
            <p:cNvSpPr/>
            <p:nvPr/>
          </p:nvSpPr>
          <p:spPr>
            <a:xfrm>
              <a:off x="9581624" y="3863472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5D0DCE6-545D-0C91-7668-8C6699B455E3}"/>
                </a:ext>
              </a:extLst>
            </p:cNvPr>
            <p:cNvGrpSpPr/>
            <p:nvPr/>
          </p:nvGrpSpPr>
          <p:grpSpPr>
            <a:xfrm>
              <a:off x="8636142" y="3213905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0D09683-0BB9-1E7A-BFEC-75EADC43D021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5BE78A-88A3-3843-C626-5F53FA26A81D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2C90AC7-3B5C-FA1C-8B55-51437D52C5B7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D8DAEE3-20A1-0BA1-3103-59D17AD34DFD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5F776DF-F5A7-3FEF-F1DE-99375788D61D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E186F4C-766A-5A47-4BDF-6756CCA1C75F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BB827A7-95F2-5565-B84D-4156E029AF1A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3B94D2A-9377-D093-4DDD-DE8A063FB32D}"/>
                </a:ext>
              </a:extLst>
            </p:cNvPr>
            <p:cNvGrpSpPr/>
            <p:nvPr/>
          </p:nvGrpSpPr>
          <p:grpSpPr>
            <a:xfrm>
              <a:off x="8926244" y="3219113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D539360-94FB-BCA4-385A-E12F281B5F5C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21A7B76-5CE1-0218-29F3-BE740F4694DA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287A447-1D60-C340-4D91-D575AC2D227F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3CF79F8-17E6-0429-2FD2-596F39B03274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5947531-F1AA-5A3D-97BB-3184E932895B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BC012A-0173-4658-30C0-5B2F40F49EF4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E1C41DE-9709-0A9C-8C00-B473D39C538F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00D8A6C-3BEC-9F19-E597-A6F96C309FF6}"/>
                </a:ext>
              </a:extLst>
            </p:cNvPr>
            <p:cNvGrpSpPr/>
            <p:nvPr/>
          </p:nvGrpSpPr>
          <p:grpSpPr>
            <a:xfrm>
              <a:off x="9211745" y="3216511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FC579A5-140D-DDEA-23E8-4D641DA4BA87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5C7FF66-B0DB-43F5-F025-509C7EF2E5AA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8CA04C-131A-0CE3-2705-E4D25D86EACF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30252D3-858C-55EA-3788-BB1D73BDB16F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44E4F82-785A-1439-417F-C9B5D5316DAF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89AD29E-C9AF-82E3-8A62-16523A481F87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E06975-C402-EA40-C820-6D3914A714AC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429F420-948F-A94D-32D9-B3E2E05BF5B5}"/>
                </a:ext>
              </a:extLst>
            </p:cNvPr>
            <p:cNvGrpSpPr/>
            <p:nvPr/>
          </p:nvGrpSpPr>
          <p:grpSpPr>
            <a:xfrm>
              <a:off x="9451344" y="3219114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0C56B41-FF0E-3FF9-60F4-959ADAD3B8F0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EADC704-18FD-BA86-539A-364265458888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C143284-76D3-49F9-7F56-B6FE8AE14749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9431E78-12A8-F38E-60BA-8306492CC826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B0358C-937B-EE21-942F-3530441D2489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944BCF4-DDAC-5F52-D85A-CA04F1AC5C9C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E24AADE-37E3-CC1E-1BCC-7CFB80B90CA3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F92E072-DE3A-3EC8-0D13-5358ED53C72E}"/>
                </a:ext>
              </a:extLst>
            </p:cNvPr>
            <p:cNvSpPr/>
            <p:nvPr/>
          </p:nvSpPr>
          <p:spPr>
            <a:xfrm>
              <a:off x="8615617" y="3502759"/>
              <a:ext cx="1118397" cy="3607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SRAM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9C41401-48A5-AC45-286B-5B3B4057D545}"/>
                </a:ext>
              </a:extLst>
            </p:cNvPr>
            <p:cNvSpPr/>
            <p:nvPr/>
          </p:nvSpPr>
          <p:spPr>
            <a:xfrm>
              <a:off x="7475797" y="3492051"/>
              <a:ext cx="806218" cy="3607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986A613-6AC5-F13B-A381-B25720CF82FD}"/>
                </a:ext>
              </a:extLst>
            </p:cNvPr>
            <p:cNvSpPr/>
            <p:nvPr/>
          </p:nvSpPr>
          <p:spPr>
            <a:xfrm>
              <a:off x="9787700" y="3215207"/>
              <a:ext cx="72197" cy="9278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FF997FF-C948-8BD6-C167-7229182C9C09}"/>
                </a:ext>
              </a:extLst>
            </p:cNvPr>
            <p:cNvSpPr/>
            <p:nvPr/>
          </p:nvSpPr>
          <p:spPr>
            <a:xfrm>
              <a:off x="7092166" y="321253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2E18E3-68F1-48F1-B44E-6193C268B38A}"/>
              </a:ext>
            </a:extLst>
          </p:cNvPr>
          <p:cNvGrpSpPr/>
          <p:nvPr/>
        </p:nvGrpSpPr>
        <p:grpSpPr>
          <a:xfrm>
            <a:off x="9750317" y="5011658"/>
            <a:ext cx="1329106" cy="85575"/>
            <a:chOff x="8752415" y="1806042"/>
            <a:chExt cx="1329106" cy="85575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8980C84-D903-9B3A-6BD6-D1F81339D2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57387" y="1806042"/>
              <a:ext cx="240" cy="775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721686B-3AD5-55C1-763B-6F04314527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1024" y="1838680"/>
              <a:ext cx="480497" cy="10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EA6CFB9-D02D-918C-FAA5-983C6129E8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75300" y="1814075"/>
              <a:ext cx="240" cy="775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4D93A40-7E33-6A90-A5D5-E7D92CC48C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2415" y="1841718"/>
              <a:ext cx="480497" cy="10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7EFE055-C96A-4D29-950E-358164C844DF}"/>
              </a:ext>
            </a:extLst>
          </p:cNvPr>
          <p:cNvSpPr/>
          <p:nvPr/>
        </p:nvSpPr>
        <p:spPr>
          <a:xfrm>
            <a:off x="3275220" y="2918298"/>
            <a:ext cx="184826" cy="1367453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LPDDR PHY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FB81293-4756-4D26-942E-C6E6D0B2F484}"/>
              </a:ext>
            </a:extLst>
          </p:cNvPr>
          <p:cNvSpPr/>
          <p:nvPr/>
        </p:nvSpPr>
        <p:spPr>
          <a:xfrm>
            <a:off x="3275220" y="1470807"/>
            <a:ext cx="184826" cy="1367453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LPDDR PHY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58ADED0-5580-482F-8345-B1EFE97F1D68}"/>
              </a:ext>
            </a:extLst>
          </p:cNvPr>
          <p:cNvSpPr/>
          <p:nvPr/>
        </p:nvSpPr>
        <p:spPr>
          <a:xfrm>
            <a:off x="1367476" y="1470807"/>
            <a:ext cx="184826" cy="1367453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HS / LS IO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1C28CBD-E025-46E6-8A2B-0E4A197AE622}"/>
              </a:ext>
            </a:extLst>
          </p:cNvPr>
          <p:cNvSpPr/>
          <p:nvPr/>
        </p:nvSpPr>
        <p:spPr>
          <a:xfrm rot="5400000">
            <a:off x="2292327" y="380362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D6EFB6F-1FDA-417F-8FE1-3DE4F2AE69C9}"/>
              </a:ext>
            </a:extLst>
          </p:cNvPr>
          <p:cNvSpPr/>
          <p:nvPr/>
        </p:nvSpPr>
        <p:spPr>
          <a:xfrm rot="5400000">
            <a:off x="3023170" y="377520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5EFD543-73AC-4645-83D1-23672CD47C00}"/>
              </a:ext>
            </a:extLst>
          </p:cNvPr>
          <p:cNvSpPr/>
          <p:nvPr/>
        </p:nvSpPr>
        <p:spPr>
          <a:xfrm rot="5400000">
            <a:off x="2288213" y="787298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A0B8FDF-BDA8-4B34-9B51-F6EF705F7E68}"/>
              </a:ext>
            </a:extLst>
          </p:cNvPr>
          <p:cNvSpPr/>
          <p:nvPr/>
        </p:nvSpPr>
        <p:spPr>
          <a:xfrm rot="5400000">
            <a:off x="3019056" y="784456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3FBE6A7-FE09-46FC-9EA1-1984181E2F51}"/>
              </a:ext>
            </a:extLst>
          </p:cNvPr>
          <p:cNvSpPr/>
          <p:nvPr/>
        </p:nvSpPr>
        <p:spPr>
          <a:xfrm rot="5400000">
            <a:off x="2283662" y="1201373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E23626-BD07-4A4F-B003-B8CD66FEA9F5}"/>
              </a:ext>
            </a:extLst>
          </p:cNvPr>
          <p:cNvSpPr/>
          <p:nvPr/>
        </p:nvSpPr>
        <p:spPr>
          <a:xfrm rot="5400000">
            <a:off x="3014505" y="1198531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3C8EE0D-21F5-4090-915C-DEE79055FEC3}"/>
              </a:ext>
            </a:extLst>
          </p:cNvPr>
          <p:cNvSpPr/>
          <p:nvPr/>
        </p:nvSpPr>
        <p:spPr>
          <a:xfrm rot="5400000">
            <a:off x="2283661" y="1605467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4628135-C9B4-40A7-A867-785A8DB6748A}"/>
              </a:ext>
            </a:extLst>
          </p:cNvPr>
          <p:cNvSpPr/>
          <p:nvPr/>
        </p:nvSpPr>
        <p:spPr>
          <a:xfrm rot="5400000">
            <a:off x="3014504" y="1602625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2B83B87-B331-410A-889A-D0CBB4335A04}"/>
              </a:ext>
            </a:extLst>
          </p:cNvPr>
          <p:cNvSpPr/>
          <p:nvPr/>
        </p:nvSpPr>
        <p:spPr>
          <a:xfrm rot="5400000">
            <a:off x="2277481" y="2005166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29C774E-009B-47BB-B4D0-3726AB7071F7}"/>
              </a:ext>
            </a:extLst>
          </p:cNvPr>
          <p:cNvSpPr/>
          <p:nvPr/>
        </p:nvSpPr>
        <p:spPr>
          <a:xfrm rot="5400000">
            <a:off x="3008324" y="2002324"/>
            <a:ext cx="92445" cy="40574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600">
                <a:solidFill>
                  <a:srgbClr val="FF0000"/>
                </a:solidFill>
              </a:rPr>
              <a:t>DLVR </a:t>
            </a:r>
          </a:p>
        </p:txBody>
      </p:sp>
    </p:spTree>
    <p:extLst>
      <p:ext uri="{BB962C8B-B14F-4D97-AF65-F5344CB8AC3E}">
        <p14:creationId xmlns:p14="http://schemas.microsoft.com/office/powerpoint/2010/main" val="2521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EC8ED-64E3-8E8D-5FA1-3CE1ED4C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Delivery</a:t>
            </a:r>
          </a:p>
        </p:txBody>
      </p:sp>
      <p:grpSp>
        <p:nvGrpSpPr>
          <p:cNvPr id="1738" name="Group 1737">
            <a:extLst>
              <a:ext uri="{FF2B5EF4-FFF2-40B4-BE49-F238E27FC236}">
                <a16:creationId xmlns:a16="http://schemas.microsoft.com/office/drawing/2014/main" id="{29F078BA-8613-C135-A5D4-413F0D546AF4}"/>
              </a:ext>
            </a:extLst>
          </p:cNvPr>
          <p:cNvGrpSpPr/>
          <p:nvPr/>
        </p:nvGrpSpPr>
        <p:grpSpPr>
          <a:xfrm>
            <a:off x="243688" y="1316306"/>
            <a:ext cx="5928534" cy="4827089"/>
            <a:chOff x="130098" y="1498050"/>
            <a:chExt cx="5928534" cy="482708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5F36CC0-6FE4-520A-5DBD-E6E44057FE8D}"/>
                </a:ext>
              </a:extLst>
            </p:cNvPr>
            <p:cNvGrpSpPr/>
            <p:nvPr/>
          </p:nvGrpSpPr>
          <p:grpSpPr>
            <a:xfrm rot="16200000">
              <a:off x="1587188" y="337410"/>
              <a:ext cx="2985302" cy="5306581"/>
              <a:chOff x="7721555" y="979918"/>
              <a:chExt cx="2985302" cy="530658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F803D50-FB73-1230-00BE-584496EB1DEC}"/>
                  </a:ext>
                </a:extLst>
              </p:cNvPr>
              <p:cNvGrpSpPr/>
              <p:nvPr/>
            </p:nvGrpSpPr>
            <p:grpSpPr>
              <a:xfrm>
                <a:off x="7804303" y="1056289"/>
                <a:ext cx="2850726" cy="5141599"/>
                <a:chOff x="7804303" y="1056289"/>
                <a:chExt cx="2850726" cy="5141599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93CFE21-BB91-7776-2AC7-55E9EF23FA6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812483" y="1056289"/>
                  <a:ext cx="1828800" cy="3200400"/>
                </a:xfrm>
                <a:prstGeom prst="rect">
                  <a:avLst/>
                </a:prstGeom>
                <a:solidFill>
                  <a:srgbClr val="92D050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tlCol="0" anchor="ctr"/>
                <a:lstStyle/>
                <a:p>
                  <a:endPara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b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b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b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b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b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                                                          Discrete </a:t>
                  </a:r>
                  <a:b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                    CPU-PX                            DTC </a:t>
                  </a:r>
                  <a:b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                                                              not </a:t>
                  </a:r>
                  <a:b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                                                           shown)</a:t>
                  </a:r>
                </a:p>
                <a:p>
                  <a:pPr algn="ctr"/>
                  <a:endPara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endPara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7DE3164-974D-EA51-FDA6-95B5225675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277589" y="4277648"/>
                  <a:ext cx="2377440" cy="1920240"/>
                </a:xfrm>
                <a:prstGeom prst="rect">
                  <a:avLst/>
                </a:prstGeom>
                <a:solidFill>
                  <a:srgbClr val="C00000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GPU-PX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92376EA-8C07-1087-FBF8-1F96640EC00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7347103" y="2832026"/>
                  <a:ext cx="1874519" cy="960120"/>
                </a:xfrm>
                <a:prstGeom prst="rect">
                  <a:avLst/>
                </a:prstGeom>
                <a:solidFill>
                  <a:srgbClr val="00B0F0">
                    <a:alpha val="32941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PCD-PX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E8DCCC6-F80F-9B05-B96C-216CB61E950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455044" y="4188107"/>
                  <a:ext cx="548022" cy="303439"/>
                </a:xfrm>
                <a:prstGeom prst="rect">
                  <a:avLst/>
                </a:prstGeom>
                <a:solidFill>
                  <a:schemeClr val="tx1">
                    <a:alpha val="67059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Bridge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C0FA6ED-230A-08BA-0439-79BB5768A33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V="1">
                  <a:off x="8515040" y="3742634"/>
                  <a:ext cx="548022" cy="303439"/>
                </a:xfrm>
                <a:prstGeom prst="rect">
                  <a:avLst/>
                </a:prstGeom>
                <a:solidFill>
                  <a:schemeClr val="tx1">
                    <a:alpha val="67059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Bridge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CF6A013-8527-6F45-0073-73CDC9D883D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758864" y="2577662"/>
                  <a:ext cx="886968" cy="996696"/>
                </a:xfrm>
                <a:prstGeom prst="rect">
                  <a:avLst/>
                </a:prstGeom>
                <a:solidFill>
                  <a:srgbClr val="7030A0">
                    <a:alpha val="67059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40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Emb</a:t>
                  </a:r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  <a:b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64MB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4DE4DDF-DAAD-302B-1028-1A177A5D99A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842087" y="2579557"/>
                  <a:ext cx="886968" cy="996696"/>
                </a:xfrm>
                <a:prstGeom prst="rect">
                  <a:avLst/>
                </a:prstGeom>
                <a:solidFill>
                  <a:srgbClr val="7030A0">
                    <a:alpha val="67059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40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Emb</a:t>
                  </a:r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  <a:b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64MB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8EB6190-BA7B-8BAC-A87C-8C9293CB88E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761240" y="1132437"/>
                  <a:ext cx="886968" cy="996696"/>
                </a:xfrm>
                <a:prstGeom prst="rect">
                  <a:avLst/>
                </a:prstGeom>
                <a:solidFill>
                  <a:srgbClr val="7030A0">
                    <a:alpha val="67059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40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Emb</a:t>
                  </a:r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  <a:b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64MB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1A39E81-83FE-CD1D-15C0-4766134C1A3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842087" y="1132437"/>
                  <a:ext cx="886968" cy="996696"/>
                </a:xfrm>
                <a:prstGeom prst="rect">
                  <a:avLst/>
                </a:prstGeom>
                <a:solidFill>
                  <a:srgbClr val="7030A0">
                    <a:alpha val="67059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40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Emb</a:t>
                  </a:r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  <a:b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64MB</a:t>
                  </a: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CF51668-F8AF-DF59-3385-5B509E3F5EA9}"/>
                  </a:ext>
                </a:extLst>
              </p:cNvPr>
              <p:cNvSpPr/>
              <p:nvPr/>
            </p:nvSpPr>
            <p:spPr>
              <a:xfrm>
                <a:off x="7721555" y="979918"/>
                <a:ext cx="2985302" cy="5306581"/>
              </a:xfrm>
              <a:prstGeom prst="rect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42FD4F4-DDFA-EA10-EA68-A5A3D6866B6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" y="2300459"/>
              <a:ext cx="539496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5D418C1-A89B-7402-776F-247E22E87BAF}"/>
                </a:ext>
              </a:extLst>
            </p:cNvPr>
            <p:cNvSpPr txBox="1"/>
            <p:nvPr/>
          </p:nvSpPr>
          <p:spPr>
            <a:xfrm>
              <a:off x="141243" y="2157659"/>
              <a:ext cx="28886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D0C513E-C930-BD13-8B88-AD8268B5F913}"/>
                </a:ext>
              </a:extLst>
            </p:cNvPr>
            <p:cNvSpPr txBox="1"/>
            <p:nvPr/>
          </p:nvSpPr>
          <p:spPr>
            <a:xfrm>
              <a:off x="5724886" y="2157659"/>
              <a:ext cx="333746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D3EC0335-9158-CCFB-BD98-9D1BB43A911E}"/>
                </a:ext>
              </a:extLst>
            </p:cNvPr>
            <p:cNvGrpSpPr/>
            <p:nvPr/>
          </p:nvGrpSpPr>
          <p:grpSpPr>
            <a:xfrm>
              <a:off x="130098" y="4926228"/>
              <a:ext cx="5917389" cy="1398911"/>
              <a:chOff x="130098" y="4926228"/>
              <a:chExt cx="5917389" cy="1398911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AD296983-83E0-8A2A-BC0E-389B9A5DEBE7}"/>
                  </a:ext>
                </a:extLst>
              </p:cNvPr>
              <p:cNvGrpSpPr/>
              <p:nvPr/>
            </p:nvGrpSpPr>
            <p:grpSpPr>
              <a:xfrm>
                <a:off x="2366912" y="6020529"/>
                <a:ext cx="181191" cy="303276"/>
                <a:chOff x="7274609" y="5706308"/>
                <a:chExt cx="192991" cy="303276"/>
              </a:xfrm>
            </p:grpSpPr>
            <p:sp>
              <p:nvSpPr>
                <p:cNvPr id="1692" name="Oval 1691">
                  <a:extLst>
                    <a:ext uri="{FF2B5EF4-FFF2-40B4-BE49-F238E27FC236}">
                      <a16:creationId xmlns:a16="http://schemas.microsoft.com/office/drawing/2014/main" id="{BDF2D6F9-20B5-9B61-45D9-BE97D59DD66A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93" name="Group 1692">
                  <a:extLst>
                    <a:ext uri="{FF2B5EF4-FFF2-40B4-BE49-F238E27FC236}">
                      <a16:creationId xmlns:a16="http://schemas.microsoft.com/office/drawing/2014/main" id="{0BCEB845-E544-0753-DA1F-C51ADDB80C5F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95" name="Oval 1694">
                    <a:extLst>
                      <a:ext uri="{FF2B5EF4-FFF2-40B4-BE49-F238E27FC236}">
                        <a16:creationId xmlns:a16="http://schemas.microsoft.com/office/drawing/2014/main" id="{F10C10ED-DAAA-5583-E5BC-7EEDFC0BBDB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6" name="Rectangle 1695">
                    <a:extLst>
                      <a:ext uri="{FF2B5EF4-FFF2-40B4-BE49-F238E27FC236}">
                        <a16:creationId xmlns:a16="http://schemas.microsoft.com/office/drawing/2014/main" id="{308CB372-7014-9219-ED5D-73C8B1E1B6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94" name="Rounded Rectangle 435">
                  <a:extLst>
                    <a:ext uri="{FF2B5EF4-FFF2-40B4-BE49-F238E27FC236}">
                      <a16:creationId xmlns:a16="http://schemas.microsoft.com/office/drawing/2014/main" id="{CD1B835A-8F49-7417-8196-40ACCF14CC1B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EA72A2C5-5B35-D85F-45F7-E4BA2A3153DF}"/>
                  </a:ext>
                </a:extLst>
              </p:cNvPr>
              <p:cNvGrpSpPr/>
              <p:nvPr/>
            </p:nvGrpSpPr>
            <p:grpSpPr>
              <a:xfrm>
                <a:off x="2194684" y="6012829"/>
                <a:ext cx="181191" cy="303276"/>
                <a:chOff x="7274609" y="5706308"/>
                <a:chExt cx="192991" cy="303276"/>
              </a:xfrm>
            </p:grpSpPr>
            <p:sp>
              <p:nvSpPr>
                <p:cNvPr id="1687" name="Oval 1686">
                  <a:extLst>
                    <a:ext uri="{FF2B5EF4-FFF2-40B4-BE49-F238E27FC236}">
                      <a16:creationId xmlns:a16="http://schemas.microsoft.com/office/drawing/2014/main" id="{6388721A-FD44-D894-B1EA-1F744A3A2BD4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88" name="Group 1687">
                  <a:extLst>
                    <a:ext uri="{FF2B5EF4-FFF2-40B4-BE49-F238E27FC236}">
                      <a16:creationId xmlns:a16="http://schemas.microsoft.com/office/drawing/2014/main" id="{F28D98A0-03FC-5ECB-9680-AED8554896C1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90" name="Oval 1689">
                    <a:extLst>
                      <a:ext uri="{FF2B5EF4-FFF2-40B4-BE49-F238E27FC236}">
                        <a16:creationId xmlns:a16="http://schemas.microsoft.com/office/drawing/2014/main" id="{65C6A554-56A0-A5F0-3372-2CACC397AA4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1" name="Rectangle 1690">
                    <a:extLst>
                      <a:ext uri="{FF2B5EF4-FFF2-40B4-BE49-F238E27FC236}">
                        <a16:creationId xmlns:a16="http://schemas.microsoft.com/office/drawing/2014/main" id="{03260AAA-6DF2-F70D-F02E-4F45586200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89" name="Rounded Rectangle 453">
                  <a:extLst>
                    <a:ext uri="{FF2B5EF4-FFF2-40B4-BE49-F238E27FC236}">
                      <a16:creationId xmlns:a16="http://schemas.microsoft.com/office/drawing/2014/main" id="{05C297F0-A12A-AEFA-5C26-25AE4EC2EB34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48A07856-FBBB-92BE-D566-D03447C31E62}"/>
                  </a:ext>
                </a:extLst>
              </p:cNvPr>
              <p:cNvGrpSpPr/>
              <p:nvPr/>
            </p:nvGrpSpPr>
            <p:grpSpPr>
              <a:xfrm>
                <a:off x="1993816" y="6017815"/>
                <a:ext cx="181191" cy="303276"/>
                <a:chOff x="7274609" y="5706308"/>
                <a:chExt cx="192991" cy="303276"/>
              </a:xfrm>
            </p:grpSpPr>
            <p:sp>
              <p:nvSpPr>
                <p:cNvPr id="1682" name="Oval 1681">
                  <a:extLst>
                    <a:ext uri="{FF2B5EF4-FFF2-40B4-BE49-F238E27FC236}">
                      <a16:creationId xmlns:a16="http://schemas.microsoft.com/office/drawing/2014/main" id="{6927D0C0-B159-5F2F-EA20-D009233C9A04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83" name="Group 1682">
                  <a:extLst>
                    <a:ext uri="{FF2B5EF4-FFF2-40B4-BE49-F238E27FC236}">
                      <a16:creationId xmlns:a16="http://schemas.microsoft.com/office/drawing/2014/main" id="{BFCCD45B-C9BF-4352-8422-662F015615F2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85" name="Oval 1684">
                    <a:extLst>
                      <a:ext uri="{FF2B5EF4-FFF2-40B4-BE49-F238E27FC236}">
                        <a16:creationId xmlns:a16="http://schemas.microsoft.com/office/drawing/2014/main" id="{0FDEA539-ECE9-4D3C-70A8-152FAF5167E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6" name="Rectangle 1685">
                    <a:extLst>
                      <a:ext uri="{FF2B5EF4-FFF2-40B4-BE49-F238E27FC236}">
                        <a16:creationId xmlns:a16="http://schemas.microsoft.com/office/drawing/2014/main" id="{40690E7C-F556-7CEB-5D90-6C7FD84FE6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84" name="Rounded Rectangle 471">
                  <a:extLst>
                    <a:ext uri="{FF2B5EF4-FFF2-40B4-BE49-F238E27FC236}">
                      <a16:creationId xmlns:a16="http://schemas.microsoft.com/office/drawing/2014/main" id="{2355E256-BE49-CFDE-9813-8A9F86990D2B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73EDE674-7A41-FDD2-2394-E6BF91EEDA2B}"/>
                  </a:ext>
                </a:extLst>
              </p:cNvPr>
              <p:cNvGrpSpPr/>
              <p:nvPr/>
            </p:nvGrpSpPr>
            <p:grpSpPr>
              <a:xfrm>
                <a:off x="1020717" y="6016919"/>
                <a:ext cx="181191" cy="303276"/>
                <a:chOff x="7274609" y="5706308"/>
                <a:chExt cx="192991" cy="303276"/>
              </a:xfrm>
            </p:grpSpPr>
            <p:sp>
              <p:nvSpPr>
                <p:cNvPr id="1677" name="Oval 1676">
                  <a:extLst>
                    <a:ext uri="{FF2B5EF4-FFF2-40B4-BE49-F238E27FC236}">
                      <a16:creationId xmlns:a16="http://schemas.microsoft.com/office/drawing/2014/main" id="{5808008C-CC1A-5154-F668-9CEF2FB7F8FE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78" name="Group 1677">
                  <a:extLst>
                    <a:ext uri="{FF2B5EF4-FFF2-40B4-BE49-F238E27FC236}">
                      <a16:creationId xmlns:a16="http://schemas.microsoft.com/office/drawing/2014/main" id="{74A82ACA-B769-75E2-F573-2D3576F8673D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80" name="Oval 1679">
                    <a:extLst>
                      <a:ext uri="{FF2B5EF4-FFF2-40B4-BE49-F238E27FC236}">
                        <a16:creationId xmlns:a16="http://schemas.microsoft.com/office/drawing/2014/main" id="{135CDAD9-84AE-BD67-9402-2FCB0B4A201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1" name="Rectangle 1680">
                    <a:extLst>
                      <a:ext uri="{FF2B5EF4-FFF2-40B4-BE49-F238E27FC236}">
                        <a16:creationId xmlns:a16="http://schemas.microsoft.com/office/drawing/2014/main" id="{BE491344-1EA5-F2DA-6BD1-6C12088057D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79" name="Rounded Rectangle 242">
                  <a:extLst>
                    <a:ext uri="{FF2B5EF4-FFF2-40B4-BE49-F238E27FC236}">
                      <a16:creationId xmlns:a16="http://schemas.microsoft.com/office/drawing/2014/main" id="{5B49F54F-4CE7-6508-1289-1A6255A6B75E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id="{4C23E149-60DB-3DC5-344D-DD4799354C66}"/>
                  </a:ext>
                </a:extLst>
              </p:cNvPr>
              <p:cNvGrpSpPr/>
              <p:nvPr/>
            </p:nvGrpSpPr>
            <p:grpSpPr>
              <a:xfrm>
                <a:off x="1209270" y="6016919"/>
                <a:ext cx="181191" cy="303276"/>
                <a:chOff x="7274609" y="5706308"/>
                <a:chExt cx="192991" cy="303276"/>
              </a:xfrm>
            </p:grpSpPr>
            <p:sp>
              <p:nvSpPr>
                <p:cNvPr id="1672" name="Oval 1671">
                  <a:extLst>
                    <a:ext uri="{FF2B5EF4-FFF2-40B4-BE49-F238E27FC236}">
                      <a16:creationId xmlns:a16="http://schemas.microsoft.com/office/drawing/2014/main" id="{CFAF8DEA-31D8-4074-0F97-739113957792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73" name="Group 1672">
                  <a:extLst>
                    <a:ext uri="{FF2B5EF4-FFF2-40B4-BE49-F238E27FC236}">
                      <a16:creationId xmlns:a16="http://schemas.microsoft.com/office/drawing/2014/main" id="{2045E019-667F-24EE-9F8D-3191C204A44B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75" name="Oval 1674">
                    <a:extLst>
                      <a:ext uri="{FF2B5EF4-FFF2-40B4-BE49-F238E27FC236}">
                        <a16:creationId xmlns:a16="http://schemas.microsoft.com/office/drawing/2014/main" id="{27998C3E-2F63-CC9E-05F7-3B3E0AB6CA4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6" name="Rectangle 1675">
                    <a:extLst>
                      <a:ext uri="{FF2B5EF4-FFF2-40B4-BE49-F238E27FC236}">
                        <a16:creationId xmlns:a16="http://schemas.microsoft.com/office/drawing/2014/main" id="{3DDF2C49-63BF-FF12-53CB-239203FCEF0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74" name="Rounded Rectangle 248">
                  <a:extLst>
                    <a:ext uri="{FF2B5EF4-FFF2-40B4-BE49-F238E27FC236}">
                      <a16:creationId xmlns:a16="http://schemas.microsoft.com/office/drawing/2014/main" id="{C0791E7D-B0E6-85C7-A7C9-87C3BB756A1E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9" name="Group 1038">
                <a:extLst>
                  <a:ext uri="{FF2B5EF4-FFF2-40B4-BE49-F238E27FC236}">
                    <a16:creationId xmlns:a16="http://schemas.microsoft.com/office/drawing/2014/main" id="{A28B3485-6D86-368D-B78E-4EDA55FFF8C3}"/>
                  </a:ext>
                </a:extLst>
              </p:cNvPr>
              <p:cNvGrpSpPr/>
              <p:nvPr/>
            </p:nvGrpSpPr>
            <p:grpSpPr>
              <a:xfrm>
                <a:off x="1416209" y="6015862"/>
                <a:ext cx="181191" cy="303276"/>
                <a:chOff x="7274609" y="5706308"/>
                <a:chExt cx="192991" cy="303276"/>
              </a:xfrm>
            </p:grpSpPr>
            <p:sp>
              <p:nvSpPr>
                <p:cNvPr id="1667" name="Oval 1666">
                  <a:extLst>
                    <a:ext uri="{FF2B5EF4-FFF2-40B4-BE49-F238E27FC236}">
                      <a16:creationId xmlns:a16="http://schemas.microsoft.com/office/drawing/2014/main" id="{E8413A18-348D-3623-8474-B51A70487390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68" name="Group 1667">
                  <a:extLst>
                    <a:ext uri="{FF2B5EF4-FFF2-40B4-BE49-F238E27FC236}">
                      <a16:creationId xmlns:a16="http://schemas.microsoft.com/office/drawing/2014/main" id="{708FADB8-D57A-86AF-6F1D-1D88E6D4C73D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70" name="Oval 1669">
                    <a:extLst>
                      <a:ext uri="{FF2B5EF4-FFF2-40B4-BE49-F238E27FC236}">
                        <a16:creationId xmlns:a16="http://schemas.microsoft.com/office/drawing/2014/main" id="{84C9CF36-361D-291B-3A61-9CA3C793C5F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1" name="Rectangle 1670">
                    <a:extLst>
                      <a:ext uri="{FF2B5EF4-FFF2-40B4-BE49-F238E27FC236}">
                        <a16:creationId xmlns:a16="http://schemas.microsoft.com/office/drawing/2014/main" id="{A72E184F-8DEF-7B4D-D0D2-59292C70595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69" name="Rounded Rectangle 254">
                  <a:extLst>
                    <a:ext uri="{FF2B5EF4-FFF2-40B4-BE49-F238E27FC236}">
                      <a16:creationId xmlns:a16="http://schemas.microsoft.com/office/drawing/2014/main" id="{914E9D6D-646C-CE07-574D-314D3848AE58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0" name="Group 1039">
                <a:extLst>
                  <a:ext uri="{FF2B5EF4-FFF2-40B4-BE49-F238E27FC236}">
                    <a16:creationId xmlns:a16="http://schemas.microsoft.com/office/drawing/2014/main" id="{3D7936B9-A46F-64A6-BEBB-90304B8FAA20}"/>
                  </a:ext>
                </a:extLst>
              </p:cNvPr>
              <p:cNvGrpSpPr/>
              <p:nvPr/>
            </p:nvGrpSpPr>
            <p:grpSpPr>
              <a:xfrm>
                <a:off x="848489" y="6009219"/>
                <a:ext cx="181191" cy="303276"/>
                <a:chOff x="7274609" y="5706308"/>
                <a:chExt cx="192991" cy="303276"/>
              </a:xfrm>
            </p:grpSpPr>
            <p:sp>
              <p:nvSpPr>
                <p:cNvPr id="1662" name="Oval 1661">
                  <a:extLst>
                    <a:ext uri="{FF2B5EF4-FFF2-40B4-BE49-F238E27FC236}">
                      <a16:creationId xmlns:a16="http://schemas.microsoft.com/office/drawing/2014/main" id="{9303FE4F-0B8F-2EE4-5F75-BB5C7EEDB14F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63" name="Group 1662">
                  <a:extLst>
                    <a:ext uri="{FF2B5EF4-FFF2-40B4-BE49-F238E27FC236}">
                      <a16:creationId xmlns:a16="http://schemas.microsoft.com/office/drawing/2014/main" id="{9945FB51-7918-78E9-E354-8CBA97181C33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65" name="Oval 1664">
                    <a:extLst>
                      <a:ext uri="{FF2B5EF4-FFF2-40B4-BE49-F238E27FC236}">
                        <a16:creationId xmlns:a16="http://schemas.microsoft.com/office/drawing/2014/main" id="{46DE172D-C601-1C0C-4A24-E4975A128B9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6" name="Rectangle 1665">
                    <a:extLst>
                      <a:ext uri="{FF2B5EF4-FFF2-40B4-BE49-F238E27FC236}">
                        <a16:creationId xmlns:a16="http://schemas.microsoft.com/office/drawing/2014/main" id="{BEACFF41-69B0-2BC3-A07C-C78FD0E262A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64" name="Rounded Rectangle 260">
                  <a:extLst>
                    <a:ext uri="{FF2B5EF4-FFF2-40B4-BE49-F238E27FC236}">
                      <a16:creationId xmlns:a16="http://schemas.microsoft.com/office/drawing/2014/main" id="{853EA5A9-168C-57E6-08D6-EF8A38EC9EC9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1" name="Group 1040">
                <a:extLst>
                  <a:ext uri="{FF2B5EF4-FFF2-40B4-BE49-F238E27FC236}">
                    <a16:creationId xmlns:a16="http://schemas.microsoft.com/office/drawing/2014/main" id="{7CA3D71A-F91D-C83D-A9CC-BAD871F7995B}"/>
                  </a:ext>
                </a:extLst>
              </p:cNvPr>
              <p:cNvGrpSpPr/>
              <p:nvPr/>
            </p:nvGrpSpPr>
            <p:grpSpPr>
              <a:xfrm>
                <a:off x="1600253" y="6013690"/>
                <a:ext cx="181191" cy="303276"/>
                <a:chOff x="7274609" y="5706308"/>
                <a:chExt cx="192991" cy="303276"/>
              </a:xfrm>
            </p:grpSpPr>
            <p:sp>
              <p:nvSpPr>
                <p:cNvPr id="1657" name="Oval 1656">
                  <a:extLst>
                    <a:ext uri="{FF2B5EF4-FFF2-40B4-BE49-F238E27FC236}">
                      <a16:creationId xmlns:a16="http://schemas.microsoft.com/office/drawing/2014/main" id="{996CFDF4-656D-F050-D524-88E8E3E30A9C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58" name="Group 1657">
                  <a:extLst>
                    <a:ext uri="{FF2B5EF4-FFF2-40B4-BE49-F238E27FC236}">
                      <a16:creationId xmlns:a16="http://schemas.microsoft.com/office/drawing/2014/main" id="{93BBB579-C67D-12F0-BADB-F3C911C40EDC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60" name="Oval 1659">
                    <a:extLst>
                      <a:ext uri="{FF2B5EF4-FFF2-40B4-BE49-F238E27FC236}">
                        <a16:creationId xmlns:a16="http://schemas.microsoft.com/office/drawing/2014/main" id="{58A9C506-5D34-996A-7F78-32160F97B5F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1" name="Rectangle 1660">
                    <a:extLst>
                      <a:ext uri="{FF2B5EF4-FFF2-40B4-BE49-F238E27FC236}">
                        <a16:creationId xmlns:a16="http://schemas.microsoft.com/office/drawing/2014/main" id="{503ACD3A-4C19-4D77-C86D-A41176E8E5C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59" name="Rounded Rectangle 266">
                  <a:extLst>
                    <a:ext uri="{FF2B5EF4-FFF2-40B4-BE49-F238E27FC236}">
                      <a16:creationId xmlns:a16="http://schemas.microsoft.com/office/drawing/2014/main" id="{42F07B1D-D594-CFD2-9C58-5E59D363806E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2" name="Group 1041">
                <a:extLst>
                  <a:ext uri="{FF2B5EF4-FFF2-40B4-BE49-F238E27FC236}">
                    <a16:creationId xmlns:a16="http://schemas.microsoft.com/office/drawing/2014/main" id="{FE841B79-2477-51CA-9709-DD4A3D2285A0}"/>
                  </a:ext>
                </a:extLst>
              </p:cNvPr>
              <p:cNvGrpSpPr/>
              <p:nvPr/>
            </p:nvGrpSpPr>
            <p:grpSpPr>
              <a:xfrm>
                <a:off x="1779773" y="6008704"/>
                <a:ext cx="181191" cy="303276"/>
                <a:chOff x="7274609" y="5706308"/>
                <a:chExt cx="192991" cy="303276"/>
              </a:xfrm>
            </p:grpSpPr>
            <p:sp>
              <p:nvSpPr>
                <p:cNvPr id="1652" name="Oval 1651">
                  <a:extLst>
                    <a:ext uri="{FF2B5EF4-FFF2-40B4-BE49-F238E27FC236}">
                      <a16:creationId xmlns:a16="http://schemas.microsoft.com/office/drawing/2014/main" id="{26403836-9FFF-0362-33EB-E6946FD87FA8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53" name="Group 1652">
                  <a:extLst>
                    <a:ext uri="{FF2B5EF4-FFF2-40B4-BE49-F238E27FC236}">
                      <a16:creationId xmlns:a16="http://schemas.microsoft.com/office/drawing/2014/main" id="{4A2D226B-A622-508A-07F8-D2942FFFB39F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55" name="Oval 1654">
                    <a:extLst>
                      <a:ext uri="{FF2B5EF4-FFF2-40B4-BE49-F238E27FC236}">
                        <a16:creationId xmlns:a16="http://schemas.microsoft.com/office/drawing/2014/main" id="{07385642-0122-FC1A-CBF4-0DD69818274F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6" name="Rectangle 1655">
                    <a:extLst>
                      <a:ext uri="{FF2B5EF4-FFF2-40B4-BE49-F238E27FC236}">
                        <a16:creationId xmlns:a16="http://schemas.microsoft.com/office/drawing/2014/main" id="{FD300A07-1431-CDDB-D5DE-9CA4B5DF7D5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54" name="Rounded Rectangle 272">
                  <a:extLst>
                    <a:ext uri="{FF2B5EF4-FFF2-40B4-BE49-F238E27FC236}">
                      <a16:creationId xmlns:a16="http://schemas.microsoft.com/office/drawing/2014/main" id="{C4569DDE-B31B-9AB3-0E66-04841415A215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3" name="Group 1042">
                <a:extLst>
                  <a:ext uri="{FF2B5EF4-FFF2-40B4-BE49-F238E27FC236}">
                    <a16:creationId xmlns:a16="http://schemas.microsoft.com/office/drawing/2014/main" id="{13A8C7A0-3BB8-5ACF-B979-4B2CACCA27B5}"/>
                  </a:ext>
                </a:extLst>
              </p:cNvPr>
              <p:cNvGrpSpPr/>
              <p:nvPr/>
            </p:nvGrpSpPr>
            <p:grpSpPr>
              <a:xfrm>
                <a:off x="647621" y="6014205"/>
                <a:ext cx="181191" cy="303276"/>
                <a:chOff x="7274609" y="5706308"/>
                <a:chExt cx="192991" cy="303276"/>
              </a:xfrm>
            </p:grpSpPr>
            <p:sp>
              <p:nvSpPr>
                <p:cNvPr id="1647" name="Oval 1646">
                  <a:extLst>
                    <a:ext uri="{FF2B5EF4-FFF2-40B4-BE49-F238E27FC236}">
                      <a16:creationId xmlns:a16="http://schemas.microsoft.com/office/drawing/2014/main" id="{FB03C448-974F-5121-A213-FA592DFA282E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48" name="Group 1647">
                  <a:extLst>
                    <a:ext uri="{FF2B5EF4-FFF2-40B4-BE49-F238E27FC236}">
                      <a16:creationId xmlns:a16="http://schemas.microsoft.com/office/drawing/2014/main" id="{C06EB2FB-B140-6EBD-7797-594FA58C91DC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50" name="Oval 1649">
                    <a:extLst>
                      <a:ext uri="{FF2B5EF4-FFF2-40B4-BE49-F238E27FC236}">
                        <a16:creationId xmlns:a16="http://schemas.microsoft.com/office/drawing/2014/main" id="{06580A1E-F1FE-3343-CD1A-B8DE038DBEA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1" name="Rectangle 1650">
                    <a:extLst>
                      <a:ext uri="{FF2B5EF4-FFF2-40B4-BE49-F238E27FC236}">
                        <a16:creationId xmlns:a16="http://schemas.microsoft.com/office/drawing/2014/main" id="{056BBB92-06B1-FF3F-8D45-DE081263E78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49" name="Rounded Rectangle 278">
                  <a:extLst>
                    <a:ext uri="{FF2B5EF4-FFF2-40B4-BE49-F238E27FC236}">
                      <a16:creationId xmlns:a16="http://schemas.microsoft.com/office/drawing/2014/main" id="{98EC1730-6BD0-2934-68FD-D69F5A84DF9A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66ECE87A-324E-8A1F-97A2-75F69E3C8902}"/>
                  </a:ext>
                </a:extLst>
              </p:cNvPr>
              <p:cNvSpPr/>
              <p:nvPr/>
            </p:nvSpPr>
            <p:spPr>
              <a:xfrm>
                <a:off x="652237" y="5951344"/>
                <a:ext cx="731976" cy="2480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440" rIns="0" bIns="0" rtlCol="0" anchor="ctr"/>
              <a:lstStyle/>
              <a:p>
                <a:pPr algn="ctr"/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64M SRAM</a:t>
                </a:r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0BB6DB4E-4D5C-4EBC-EAA1-9D4388D0F9E6}"/>
                  </a:ext>
                </a:extLst>
              </p:cNvPr>
              <p:cNvSpPr/>
              <p:nvPr/>
            </p:nvSpPr>
            <p:spPr>
              <a:xfrm>
                <a:off x="3716396" y="5126884"/>
                <a:ext cx="1920240" cy="59727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 I18A</a:t>
                </a:r>
              </a:p>
            </p:txBody>
          </p:sp>
          <p:grpSp>
            <p:nvGrpSpPr>
              <p:cNvPr id="1046" name="Group 1045">
                <a:extLst>
                  <a:ext uri="{FF2B5EF4-FFF2-40B4-BE49-F238E27FC236}">
                    <a16:creationId xmlns:a16="http://schemas.microsoft.com/office/drawing/2014/main" id="{B3609E70-8A46-ABC3-37C5-9D38C6660AC3}"/>
                  </a:ext>
                </a:extLst>
              </p:cNvPr>
              <p:cNvGrpSpPr/>
              <p:nvPr/>
            </p:nvGrpSpPr>
            <p:grpSpPr>
              <a:xfrm>
                <a:off x="3495941" y="5718791"/>
                <a:ext cx="353084" cy="70182"/>
                <a:chOff x="8056188" y="5806359"/>
                <a:chExt cx="574030" cy="119274"/>
              </a:xfrm>
            </p:grpSpPr>
            <p:grpSp>
              <p:nvGrpSpPr>
                <p:cNvPr id="1621" name="Group 1620">
                  <a:extLst>
                    <a:ext uri="{FF2B5EF4-FFF2-40B4-BE49-F238E27FC236}">
                      <a16:creationId xmlns:a16="http://schemas.microsoft.com/office/drawing/2014/main" id="{BAA9E31D-2630-B634-7A95-24BAC1FBBD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59"/>
                  <a:ext cx="570202" cy="119274"/>
                  <a:chOff x="1957457" y="2130288"/>
                  <a:chExt cx="1147530" cy="240039"/>
                </a:xfrm>
              </p:grpSpPr>
              <p:grpSp>
                <p:nvGrpSpPr>
                  <p:cNvPr id="1629" name="Group 1628">
                    <a:extLst>
                      <a:ext uri="{FF2B5EF4-FFF2-40B4-BE49-F238E27FC236}">
                        <a16:creationId xmlns:a16="http://schemas.microsoft.com/office/drawing/2014/main" id="{94FC67C4-1F7F-A4A8-3E4A-5EDAD90B3DC5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645" name="Oval 1644">
                      <a:extLst>
                        <a:ext uri="{FF2B5EF4-FFF2-40B4-BE49-F238E27FC236}">
                          <a16:creationId xmlns:a16="http://schemas.microsoft.com/office/drawing/2014/main" id="{E53A46BC-B87F-6CB0-033F-F6E93422B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6" name="Rectangle 1645">
                      <a:extLst>
                        <a:ext uri="{FF2B5EF4-FFF2-40B4-BE49-F238E27FC236}">
                          <a16:creationId xmlns:a16="http://schemas.microsoft.com/office/drawing/2014/main" id="{AB116BC2-0098-3BA0-E405-1D01342B4F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30" name="Group 1629">
                    <a:extLst>
                      <a:ext uri="{FF2B5EF4-FFF2-40B4-BE49-F238E27FC236}">
                        <a16:creationId xmlns:a16="http://schemas.microsoft.com/office/drawing/2014/main" id="{7426F850-6582-0573-2457-BEB62C91B147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643" name="Oval 1642">
                      <a:extLst>
                        <a:ext uri="{FF2B5EF4-FFF2-40B4-BE49-F238E27FC236}">
                          <a16:creationId xmlns:a16="http://schemas.microsoft.com/office/drawing/2014/main" id="{E9FE4179-114A-4B10-D633-FA1FAF673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4" name="Rectangle 1643">
                      <a:extLst>
                        <a:ext uri="{FF2B5EF4-FFF2-40B4-BE49-F238E27FC236}">
                          <a16:creationId xmlns:a16="http://schemas.microsoft.com/office/drawing/2014/main" id="{12AE4743-DED5-712C-8032-46059EEDBB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31" name="Group 1630">
                    <a:extLst>
                      <a:ext uri="{FF2B5EF4-FFF2-40B4-BE49-F238E27FC236}">
                        <a16:creationId xmlns:a16="http://schemas.microsoft.com/office/drawing/2014/main" id="{152ED9BF-D4F5-A5C3-9112-181803CFAD44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641" name="Oval 1640">
                      <a:extLst>
                        <a:ext uri="{FF2B5EF4-FFF2-40B4-BE49-F238E27FC236}">
                          <a16:creationId xmlns:a16="http://schemas.microsoft.com/office/drawing/2014/main" id="{EE3FB6D0-5282-D2AE-A974-6061353B5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2" name="Rectangle 1641">
                      <a:extLst>
                        <a:ext uri="{FF2B5EF4-FFF2-40B4-BE49-F238E27FC236}">
                          <a16:creationId xmlns:a16="http://schemas.microsoft.com/office/drawing/2014/main" id="{0FB4FBFA-DA7D-ACCF-3F9A-FE41D5D17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32" name="Group 1631">
                    <a:extLst>
                      <a:ext uri="{FF2B5EF4-FFF2-40B4-BE49-F238E27FC236}">
                        <a16:creationId xmlns:a16="http://schemas.microsoft.com/office/drawing/2014/main" id="{7E80D827-9243-3AD7-7187-7CB96CC695B1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639" name="Oval 1638">
                      <a:extLst>
                        <a:ext uri="{FF2B5EF4-FFF2-40B4-BE49-F238E27FC236}">
                          <a16:creationId xmlns:a16="http://schemas.microsoft.com/office/drawing/2014/main" id="{18CE22EB-B8BE-B26D-5CF3-34B89E67A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0" name="Rectangle 1639">
                      <a:extLst>
                        <a:ext uri="{FF2B5EF4-FFF2-40B4-BE49-F238E27FC236}">
                          <a16:creationId xmlns:a16="http://schemas.microsoft.com/office/drawing/2014/main" id="{5A332261-7885-0E31-7577-B49F336F2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33" name="Group 1632">
                    <a:extLst>
                      <a:ext uri="{FF2B5EF4-FFF2-40B4-BE49-F238E27FC236}">
                        <a16:creationId xmlns:a16="http://schemas.microsoft.com/office/drawing/2014/main" id="{119B7ADF-EE2C-43B7-90CA-FF8245BEA3EB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637" name="Oval 1636">
                      <a:extLst>
                        <a:ext uri="{FF2B5EF4-FFF2-40B4-BE49-F238E27FC236}">
                          <a16:creationId xmlns:a16="http://schemas.microsoft.com/office/drawing/2014/main" id="{FBF4C9FC-0E64-3650-7D88-478E9CA0B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8" name="Rectangle 1637">
                      <a:extLst>
                        <a:ext uri="{FF2B5EF4-FFF2-40B4-BE49-F238E27FC236}">
                          <a16:creationId xmlns:a16="http://schemas.microsoft.com/office/drawing/2014/main" id="{017107AF-E66F-E037-762C-638AC2F2AE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34" name="Group 1633">
                    <a:extLst>
                      <a:ext uri="{FF2B5EF4-FFF2-40B4-BE49-F238E27FC236}">
                        <a16:creationId xmlns:a16="http://schemas.microsoft.com/office/drawing/2014/main" id="{96F80E1B-3B19-6B06-7968-FDCA743098CC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635" name="Oval 1634">
                      <a:extLst>
                        <a:ext uri="{FF2B5EF4-FFF2-40B4-BE49-F238E27FC236}">
                          <a16:creationId xmlns:a16="http://schemas.microsoft.com/office/drawing/2014/main" id="{984BD047-0005-7A22-8368-4B656A3195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6" name="Rectangle 1635">
                      <a:extLst>
                        <a:ext uri="{FF2B5EF4-FFF2-40B4-BE49-F238E27FC236}">
                          <a16:creationId xmlns:a16="http://schemas.microsoft.com/office/drawing/2014/main" id="{B9D0350C-31D2-288E-2A7B-3F4CF1FD20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22" name="Group 1621">
                  <a:extLst>
                    <a:ext uri="{FF2B5EF4-FFF2-40B4-BE49-F238E27FC236}">
                      <a16:creationId xmlns:a16="http://schemas.microsoft.com/office/drawing/2014/main" id="{F5FCCC0D-41AE-1216-EE9D-E57EBCB3E731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623" name="Rectangle 1622">
                    <a:extLst>
                      <a:ext uri="{FF2B5EF4-FFF2-40B4-BE49-F238E27FC236}">
                        <a16:creationId xmlns:a16="http://schemas.microsoft.com/office/drawing/2014/main" id="{50AB2735-5577-A652-503A-6A1FEEB3BFC6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4" name="Rectangle 1623">
                    <a:extLst>
                      <a:ext uri="{FF2B5EF4-FFF2-40B4-BE49-F238E27FC236}">
                        <a16:creationId xmlns:a16="http://schemas.microsoft.com/office/drawing/2014/main" id="{42D6881D-4A37-9B02-5875-86B71E203081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5" name="Rectangle 1624">
                    <a:extLst>
                      <a:ext uri="{FF2B5EF4-FFF2-40B4-BE49-F238E27FC236}">
                        <a16:creationId xmlns:a16="http://schemas.microsoft.com/office/drawing/2014/main" id="{7EBC42AE-0E6E-4A26-88CC-F6467108C67F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6" name="Rectangle 1625">
                    <a:extLst>
                      <a:ext uri="{FF2B5EF4-FFF2-40B4-BE49-F238E27FC236}">
                        <a16:creationId xmlns:a16="http://schemas.microsoft.com/office/drawing/2014/main" id="{B71DCFFC-007F-B7AA-BE08-F95E673B8636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7" name="Rectangle 1626">
                    <a:extLst>
                      <a:ext uri="{FF2B5EF4-FFF2-40B4-BE49-F238E27FC236}">
                        <a16:creationId xmlns:a16="http://schemas.microsoft.com/office/drawing/2014/main" id="{40BDC81F-0D95-7C70-B519-2B2A8FF68F2D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8" name="Rectangle 1627">
                    <a:extLst>
                      <a:ext uri="{FF2B5EF4-FFF2-40B4-BE49-F238E27FC236}">
                        <a16:creationId xmlns:a16="http://schemas.microsoft.com/office/drawing/2014/main" id="{6770028F-F1DF-2928-27F0-D58A30B2274F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64778DEC-9665-6739-88D2-8BE754848648}"/>
                  </a:ext>
                </a:extLst>
              </p:cNvPr>
              <p:cNvSpPr/>
              <p:nvPr/>
            </p:nvSpPr>
            <p:spPr>
              <a:xfrm>
                <a:off x="3487202" y="5925004"/>
                <a:ext cx="366245" cy="24802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100">
                    <a:latin typeface="Calibri" panose="020F0502020204030204" pitchFamily="34" charset="0"/>
                    <a:cs typeface="Calibri" panose="020F0502020204030204" pitchFamily="34" charset="0"/>
                  </a:rPr>
                  <a:t>Bridge</a:t>
                </a:r>
              </a:p>
            </p:txBody>
          </p:sp>
          <p:grpSp>
            <p:nvGrpSpPr>
              <p:cNvPr id="1048" name="Group 1047">
                <a:extLst>
                  <a:ext uri="{FF2B5EF4-FFF2-40B4-BE49-F238E27FC236}">
                    <a16:creationId xmlns:a16="http://schemas.microsoft.com/office/drawing/2014/main" id="{C39C40FD-7AFF-466A-2D0C-39C2468CF09D}"/>
                  </a:ext>
                </a:extLst>
              </p:cNvPr>
              <p:cNvGrpSpPr/>
              <p:nvPr/>
            </p:nvGrpSpPr>
            <p:grpSpPr>
              <a:xfrm>
                <a:off x="458526" y="5798030"/>
                <a:ext cx="171700" cy="527109"/>
                <a:chOff x="6671104" y="5409159"/>
                <a:chExt cx="182881" cy="601396"/>
              </a:xfrm>
            </p:grpSpPr>
            <p:sp>
              <p:nvSpPr>
                <p:cNvPr id="1615" name="Oval 1614">
                  <a:extLst>
                    <a:ext uri="{FF2B5EF4-FFF2-40B4-BE49-F238E27FC236}">
                      <a16:creationId xmlns:a16="http://schemas.microsoft.com/office/drawing/2014/main" id="{A3AF9DE4-AA3D-AD4C-A1FA-921ECDCC2AB4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16" name="Group 1615">
                  <a:extLst>
                    <a:ext uri="{FF2B5EF4-FFF2-40B4-BE49-F238E27FC236}">
                      <a16:creationId xmlns:a16="http://schemas.microsoft.com/office/drawing/2014/main" id="{8AD45657-9388-0666-5847-C54B60EEA0A9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19" name="Oval 1618">
                    <a:extLst>
                      <a:ext uri="{FF2B5EF4-FFF2-40B4-BE49-F238E27FC236}">
                        <a16:creationId xmlns:a16="http://schemas.microsoft.com/office/drawing/2014/main" id="{D07BA141-30C7-17A2-E995-0AAEDF6B135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0" name="Rectangle 1619">
                    <a:extLst>
                      <a:ext uri="{FF2B5EF4-FFF2-40B4-BE49-F238E27FC236}">
                        <a16:creationId xmlns:a16="http://schemas.microsoft.com/office/drawing/2014/main" id="{FEED7286-4FFE-FF51-04AE-61097E2FF25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17" name="Rounded Rectangle 558">
                  <a:extLst>
                    <a:ext uri="{FF2B5EF4-FFF2-40B4-BE49-F238E27FC236}">
                      <a16:creationId xmlns:a16="http://schemas.microsoft.com/office/drawing/2014/main" id="{8D34793F-E7BF-CA0E-3015-142025A92669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8" name="Rectangle 1617">
                  <a:extLst>
                    <a:ext uri="{FF2B5EF4-FFF2-40B4-BE49-F238E27FC236}">
                      <a16:creationId xmlns:a16="http://schemas.microsoft.com/office/drawing/2014/main" id="{FEB18F1C-1830-DB66-005B-65D119DE2D24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9" name="Group 1048">
                <a:extLst>
                  <a:ext uri="{FF2B5EF4-FFF2-40B4-BE49-F238E27FC236}">
                    <a16:creationId xmlns:a16="http://schemas.microsoft.com/office/drawing/2014/main" id="{D3636C3C-30B1-9522-41EA-699170768453}"/>
                  </a:ext>
                </a:extLst>
              </p:cNvPr>
              <p:cNvGrpSpPr/>
              <p:nvPr/>
            </p:nvGrpSpPr>
            <p:grpSpPr>
              <a:xfrm>
                <a:off x="3251084" y="5786215"/>
                <a:ext cx="171700" cy="527109"/>
                <a:chOff x="6671104" y="5409159"/>
                <a:chExt cx="182881" cy="601396"/>
              </a:xfrm>
            </p:grpSpPr>
            <p:sp>
              <p:nvSpPr>
                <p:cNvPr id="1609" name="Oval 1608">
                  <a:extLst>
                    <a:ext uri="{FF2B5EF4-FFF2-40B4-BE49-F238E27FC236}">
                      <a16:creationId xmlns:a16="http://schemas.microsoft.com/office/drawing/2014/main" id="{D5311C4D-5EED-5733-672E-0786E8D037A2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10" name="Group 1609">
                  <a:extLst>
                    <a:ext uri="{FF2B5EF4-FFF2-40B4-BE49-F238E27FC236}">
                      <a16:creationId xmlns:a16="http://schemas.microsoft.com/office/drawing/2014/main" id="{91471BA1-317A-915B-B215-41CC4CE9D094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13" name="Oval 1612">
                    <a:extLst>
                      <a:ext uri="{FF2B5EF4-FFF2-40B4-BE49-F238E27FC236}">
                        <a16:creationId xmlns:a16="http://schemas.microsoft.com/office/drawing/2014/main" id="{CC52DB9A-058E-2387-9AE8-1C9FA713E6F0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4" name="Rectangle 1613">
                    <a:extLst>
                      <a:ext uri="{FF2B5EF4-FFF2-40B4-BE49-F238E27FC236}">
                        <a16:creationId xmlns:a16="http://schemas.microsoft.com/office/drawing/2014/main" id="{58F2D5E0-A392-EA4F-51D2-316FF15921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11" name="Rounded Rectangle 586">
                  <a:extLst>
                    <a:ext uri="{FF2B5EF4-FFF2-40B4-BE49-F238E27FC236}">
                      <a16:creationId xmlns:a16="http://schemas.microsoft.com/office/drawing/2014/main" id="{75CD15CD-CFD9-AC25-6398-7DF5889E4677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2" name="Rectangle 1611">
                  <a:extLst>
                    <a:ext uri="{FF2B5EF4-FFF2-40B4-BE49-F238E27FC236}">
                      <a16:creationId xmlns:a16="http://schemas.microsoft.com/office/drawing/2014/main" id="{BB2A7C73-8926-2ECE-08EA-6FB368B07F7B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0" name="Group 1049">
                <a:extLst>
                  <a:ext uri="{FF2B5EF4-FFF2-40B4-BE49-F238E27FC236}">
                    <a16:creationId xmlns:a16="http://schemas.microsoft.com/office/drawing/2014/main" id="{4CF62084-10BF-96C7-DF3F-B24E31408CAB}"/>
                  </a:ext>
                </a:extLst>
              </p:cNvPr>
              <p:cNvGrpSpPr/>
              <p:nvPr/>
            </p:nvGrpSpPr>
            <p:grpSpPr>
              <a:xfrm>
                <a:off x="3889733" y="5784287"/>
                <a:ext cx="171700" cy="538103"/>
                <a:chOff x="6671104" y="5409159"/>
                <a:chExt cx="182881" cy="601396"/>
              </a:xfrm>
            </p:grpSpPr>
            <p:sp>
              <p:nvSpPr>
                <p:cNvPr id="1603" name="Oval 1602">
                  <a:extLst>
                    <a:ext uri="{FF2B5EF4-FFF2-40B4-BE49-F238E27FC236}">
                      <a16:creationId xmlns:a16="http://schemas.microsoft.com/office/drawing/2014/main" id="{DF104666-4ACD-DA77-7F0B-81520083BC7D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04" name="Group 1603">
                  <a:extLst>
                    <a:ext uri="{FF2B5EF4-FFF2-40B4-BE49-F238E27FC236}">
                      <a16:creationId xmlns:a16="http://schemas.microsoft.com/office/drawing/2014/main" id="{CCDC3C88-A315-B915-CBB5-8038387DB038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07" name="Oval 1606">
                    <a:extLst>
                      <a:ext uri="{FF2B5EF4-FFF2-40B4-BE49-F238E27FC236}">
                        <a16:creationId xmlns:a16="http://schemas.microsoft.com/office/drawing/2014/main" id="{B8618BAF-58BE-D4E0-AC42-1D221F18A7D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8" name="Rectangle 1607">
                    <a:extLst>
                      <a:ext uri="{FF2B5EF4-FFF2-40B4-BE49-F238E27FC236}">
                        <a16:creationId xmlns:a16="http://schemas.microsoft.com/office/drawing/2014/main" id="{5B0F7FB2-D896-693D-26E8-DDA60956B13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05" name="Rounded Rectangle 600">
                  <a:extLst>
                    <a:ext uri="{FF2B5EF4-FFF2-40B4-BE49-F238E27FC236}">
                      <a16:creationId xmlns:a16="http://schemas.microsoft.com/office/drawing/2014/main" id="{4B4830F7-ADC6-DACA-7C99-137616062B8E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6" name="Rectangle 1605">
                  <a:extLst>
                    <a:ext uri="{FF2B5EF4-FFF2-40B4-BE49-F238E27FC236}">
                      <a16:creationId xmlns:a16="http://schemas.microsoft.com/office/drawing/2014/main" id="{F3BD0CD9-4C37-7D90-D502-25B01265EEE8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1" name="Group 1050">
                <a:extLst>
                  <a:ext uri="{FF2B5EF4-FFF2-40B4-BE49-F238E27FC236}">
                    <a16:creationId xmlns:a16="http://schemas.microsoft.com/office/drawing/2014/main" id="{0C7B7161-9267-0046-3C25-AC42B72ED01F}"/>
                  </a:ext>
                </a:extLst>
              </p:cNvPr>
              <p:cNvGrpSpPr/>
              <p:nvPr/>
            </p:nvGrpSpPr>
            <p:grpSpPr>
              <a:xfrm>
                <a:off x="4074461" y="5791800"/>
                <a:ext cx="171700" cy="527109"/>
                <a:chOff x="6671104" y="5409159"/>
                <a:chExt cx="182881" cy="601396"/>
              </a:xfrm>
            </p:grpSpPr>
            <p:sp>
              <p:nvSpPr>
                <p:cNvPr id="1597" name="Oval 1596">
                  <a:extLst>
                    <a:ext uri="{FF2B5EF4-FFF2-40B4-BE49-F238E27FC236}">
                      <a16:creationId xmlns:a16="http://schemas.microsoft.com/office/drawing/2014/main" id="{7E79DE1A-D3F1-1347-5047-51A8AB8018AD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98" name="Group 1597">
                  <a:extLst>
                    <a:ext uri="{FF2B5EF4-FFF2-40B4-BE49-F238E27FC236}">
                      <a16:creationId xmlns:a16="http://schemas.microsoft.com/office/drawing/2014/main" id="{0A2C1A0E-692B-7D29-5286-1F1F77E9432C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601" name="Oval 1600">
                    <a:extLst>
                      <a:ext uri="{FF2B5EF4-FFF2-40B4-BE49-F238E27FC236}">
                        <a16:creationId xmlns:a16="http://schemas.microsoft.com/office/drawing/2014/main" id="{7073EE84-7027-D608-A69D-384C1FE68B5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2" name="Rectangle 1601">
                    <a:extLst>
                      <a:ext uri="{FF2B5EF4-FFF2-40B4-BE49-F238E27FC236}">
                        <a16:creationId xmlns:a16="http://schemas.microsoft.com/office/drawing/2014/main" id="{F4945412-A6A2-CBB0-B23F-E571067826E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99" name="Rounded Rectangle 607">
                  <a:extLst>
                    <a:ext uri="{FF2B5EF4-FFF2-40B4-BE49-F238E27FC236}">
                      <a16:creationId xmlns:a16="http://schemas.microsoft.com/office/drawing/2014/main" id="{9DAF620D-5E11-D47C-124F-3FFD490FE369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0" name="Rectangle 1599">
                  <a:extLst>
                    <a:ext uri="{FF2B5EF4-FFF2-40B4-BE49-F238E27FC236}">
                      <a16:creationId xmlns:a16="http://schemas.microsoft.com/office/drawing/2014/main" id="{079AFB96-40F9-11D2-C49F-807452EC3528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8DA32A42-51C7-D4BA-6587-7A932FB65F30}"/>
                  </a:ext>
                </a:extLst>
              </p:cNvPr>
              <p:cNvGrpSpPr/>
              <p:nvPr/>
            </p:nvGrpSpPr>
            <p:grpSpPr>
              <a:xfrm>
                <a:off x="4261250" y="5794150"/>
                <a:ext cx="171700" cy="527109"/>
                <a:chOff x="6671104" y="5409159"/>
                <a:chExt cx="182881" cy="601396"/>
              </a:xfrm>
            </p:grpSpPr>
            <p:sp>
              <p:nvSpPr>
                <p:cNvPr id="1591" name="Oval 1590">
                  <a:extLst>
                    <a:ext uri="{FF2B5EF4-FFF2-40B4-BE49-F238E27FC236}">
                      <a16:creationId xmlns:a16="http://schemas.microsoft.com/office/drawing/2014/main" id="{922129C6-F20D-231C-D241-8D38D2D60371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92" name="Group 1591">
                  <a:extLst>
                    <a:ext uri="{FF2B5EF4-FFF2-40B4-BE49-F238E27FC236}">
                      <a16:creationId xmlns:a16="http://schemas.microsoft.com/office/drawing/2014/main" id="{1E10604F-5B23-07B1-03E9-FDF2DEA0F650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95" name="Oval 1594">
                    <a:extLst>
                      <a:ext uri="{FF2B5EF4-FFF2-40B4-BE49-F238E27FC236}">
                        <a16:creationId xmlns:a16="http://schemas.microsoft.com/office/drawing/2014/main" id="{CF03F2F7-1F27-075A-C621-B1755D1E1C60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6" name="Rectangle 1595">
                    <a:extLst>
                      <a:ext uri="{FF2B5EF4-FFF2-40B4-BE49-F238E27FC236}">
                        <a16:creationId xmlns:a16="http://schemas.microsoft.com/office/drawing/2014/main" id="{8EE21B07-C26F-EF7E-ACD7-D0CDCD4573A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93" name="Rounded Rectangle 614">
                  <a:extLst>
                    <a:ext uri="{FF2B5EF4-FFF2-40B4-BE49-F238E27FC236}">
                      <a16:creationId xmlns:a16="http://schemas.microsoft.com/office/drawing/2014/main" id="{988D3737-697A-0809-4A52-C3CDF8A34F7B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4" name="Rectangle 1593">
                  <a:extLst>
                    <a:ext uri="{FF2B5EF4-FFF2-40B4-BE49-F238E27FC236}">
                      <a16:creationId xmlns:a16="http://schemas.microsoft.com/office/drawing/2014/main" id="{1E87D508-10F4-DD7C-B8E7-8AA6267166A2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3" name="Group 1052">
                <a:extLst>
                  <a:ext uri="{FF2B5EF4-FFF2-40B4-BE49-F238E27FC236}">
                    <a16:creationId xmlns:a16="http://schemas.microsoft.com/office/drawing/2014/main" id="{74B1A3AD-D40B-F2E0-15A3-F2566CD8BEAF}"/>
                  </a:ext>
                </a:extLst>
              </p:cNvPr>
              <p:cNvGrpSpPr/>
              <p:nvPr/>
            </p:nvGrpSpPr>
            <p:grpSpPr>
              <a:xfrm>
                <a:off x="4468649" y="5792931"/>
                <a:ext cx="171700" cy="527109"/>
                <a:chOff x="6671104" y="5409159"/>
                <a:chExt cx="182881" cy="601396"/>
              </a:xfrm>
            </p:grpSpPr>
            <p:sp>
              <p:nvSpPr>
                <p:cNvPr id="1585" name="Oval 1584">
                  <a:extLst>
                    <a:ext uri="{FF2B5EF4-FFF2-40B4-BE49-F238E27FC236}">
                      <a16:creationId xmlns:a16="http://schemas.microsoft.com/office/drawing/2014/main" id="{BDAD0BC3-344D-FDDC-4249-1FA45915E5A1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86" name="Group 1585">
                  <a:extLst>
                    <a:ext uri="{FF2B5EF4-FFF2-40B4-BE49-F238E27FC236}">
                      <a16:creationId xmlns:a16="http://schemas.microsoft.com/office/drawing/2014/main" id="{E69E2F11-38C8-C30F-DEEA-20E26E188297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89" name="Oval 1588">
                    <a:extLst>
                      <a:ext uri="{FF2B5EF4-FFF2-40B4-BE49-F238E27FC236}">
                        <a16:creationId xmlns:a16="http://schemas.microsoft.com/office/drawing/2014/main" id="{362D61BD-CAC0-F631-94B2-BEC84E11345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0" name="Rectangle 1589">
                    <a:extLst>
                      <a:ext uri="{FF2B5EF4-FFF2-40B4-BE49-F238E27FC236}">
                        <a16:creationId xmlns:a16="http://schemas.microsoft.com/office/drawing/2014/main" id="{581B7744-5E59-A2A8-0C87-FC1206C400B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87" name="Rounded Rectangle 621">
                  <a:extLst>
                    <a:ext uri="{FF2B5EF4-FFF2-40B4-BE49-F238E27FC236}">
                      <a16:creationId xmlns:a16="http://schemas.microsoft.com/office/drawing/2014/main" id="{6D3683E8-B0DD-E4B6-752C-9089D17E8350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8" name="Rectangle 1587">
                  <a:extLst>
                    <a:ext uri="{FF2B5EF4-FFF2-40B4-BE49-F238E27FC236}">
                      <a16:creationId xmlns:a16="http://schemas.microsoft.com/office/drawing/2014/main" id="{6334D748-DD22-572F-3092-3C191655EF05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4" name="Group 1053">
                <a:extLst>
                  <a:ext uri="{FF2B5EF4-FFF2-40B4-BE49-F238E27FC236}">
                    <a16:creationId xmlns:a16="http://schemas.microsoft.com/office/drawing/2014/main" id="{020609E3-B3E8-82E1-BE0F-54E2C294488A}"/>
                  </a:ext>
                </a:extLst>
              </p:cNvPr>
              <p:cNvGrpSpPr/>
              <p:nvPr/>
            </p:nvGrpSpPr>
            <p:grpSpPr>
              <a:xfrm>
                <a:off x="4653377" y="5789450"/>
                <a:ext cx="171700" cy="527109"/>
                <a:chOff x="6671104" y="5409159"/>
                <a:chExt cx="182881" cy="601396"/>
              </a:xfrm>
            </p:grpSpPr>
            <p:sp>
              <p:nvSpPr>
                <p:cNvPr id="1579" name="Oval 1578">
                  <a:extLst>
                    <a:ext uri="{FF2B5EF4-FFF2-40B4-BE49-F238E27FC236}">
                      <a16:creationId xmlns:a16="http://schemas.microsoft.com/office/drawing/2014/main" id="{5EBF1B1D-E608-5C16-B3BB-1C420C5ED557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80" name="Group 1579">
                  <a:extLst>
                    <a:ext uri="{FF2B5EF4-FFF2-40B4-BE49-F238E27FC236}">
                      <a16:creationId xmlns:a16="http://schemas.microsoft.com/office/drawing/2014/main" id="{4E569427-CA8E-C933-F968-36EFA36632FA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83" name="Oval 1582">
                    <a:extLst>
                      <a:ext uri="{FF2B5EF4-FFF2-40B4-BE49-F238E27FC236}">
                        <a16:creationId xmlns:a16="http://schemas.microsoft.com/office/drawing/2014/main" id="{A37ABBE6-4316-1204-B1FE-6FBE9A770B0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4" name="Rectangle 1583">
                    <a:extLst>
                      <a:ext uri="{FF2B5EF4-FFF2-40B4-BE49-F238E27FC236}">
                        <a16:creationId xmlns:a16="http://schemas.microsoft.com/office/drawing/2014/main" id="{AE20A62F-BC69-917B-07EA-59078A8F6D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81" name="Rounded Rectangle 628">
                  <a:extLst>
                    <a:ext uri="{FF2B5EF4-FFF2-40B4-BE49-F238E27FC236}">
                      <a16:creationId xmlns:a16="http://schemas.microsoft.com/office/drawing/2014/main" id="{FD2E3369-CAEA-BE90-2F19-351318A6460B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2" name="Rectangle 1581">
                  <a:extLst>
                    <a:ext uri="{FF2B5EF4-FFF2-40B4-BE49-F238E27FC236}">
                      <a16:creationId xmlns:a16="http://schemas.microsoft.com/office/drawing/2014/main" id="{4B88D88D-34E4-D5A5-F1ED-AA1AD7B5E015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80ECF581-C9D5-9F6B-F8EE-3732178EAC40}"/>
                  </a:ext>
                </a:extLst>
              </p:cNvPr>
              <p:cNvGrpSpPr/>
              <p:nvPr/>
            </p:nvGrpSpPr>
            <p:grpSpPr>
              <a:xfrm>
                <a:off x="4860810" y="5797631"/>
                <a:ext cx="171700" cy="527109"/>
                <a:chOff x="6671104" y="5409159"/>
                <a:chExt cx="182881" cy="601396"/>
              </a:xfrm>
            </p:grpSpPr>
            <p:sp>
              <p:nvSpPr>
                <p:cNvPr id="1573" name="Oval 1572">
                  <a:extLst>
                    <a:ext uri="{FF2B5EF4-FFF2-40B4-BE49-F238E27FC236}">
                      <a16:creationId xmlns:a16="http://schemas.microsoft.com/office/drawing/2014/main" id="{72B52C10-2816-0C7C-9D15-957BB85C7AB4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74" name="Group 1573">
                  <a:extLst>
                    <a:ext uri="{FF2B5EF4-FFF2-40B4-BE49-F238E27FC236}">
                      <a16:creationId xmlns:a16="http://schemas.microsoft.com/office/drawing/2014/main" id="{6BE27929-EEAA-EDD1-D76A-0FC23DA00712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77" name="Oval 1576">
                    <a:extLst>
                      <a:ext uri="{FF2B5EF4-FFF2-40B4-BE49-F238E27FC236}">
                        <a16:creationId xmlns:a16="http://schemas.microsoft.com/office/drawing/2014/main" id="{017AAAE1-BD7F-8302-CF3B-06ABDA7F22A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8" name="Rectangle 1577">
                    <a:extLst>
                      <a:ext uri="{FF2B5EF4-FFF2-40B4-BE49-F238E27FC236}">
                        <a16:creationId xmlns:a16="http://schemas.microsoft.com/office/drawing/2014/main" id="{2040AF74-7773-A136-F80D-E16084B9412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75" name="Rounded Rectangle 635">
                  <a:extLst>
                    <a:ext uri="{FF2B5EF4-FFF2-40B4-BE49-F238E27FC236}">
                      <a16:creationId xmlns:a16="http://schemas.microsoft.com/office/drawing/2014/main" id="{ADE60143-FD99-995F-E888-3E9496998F3B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6" name="Rectangle 1575">
                  <a:extLst>
                    <a:ext uri="{FF2B5EF4-FFF2-40B4-BE49-F238E27FC236}">
                      <a16:creationId xmlns:a16="http://schemas.microsoft.com/office/drawing/2014/main" id="{BC53C2ED-D5C3-071E-BA16-C1AE0AE43A05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6" name="Group 1055">
                <a:extLst>
                  <a:ext uri="{FF2B5EF4-FFF2-40B4-BE49-F238E27FC236}">
                    <a16:creationId xmlns:a16="http://schemas.microsoft.com/office/drawing/2014/main" id="{E3605E27-FA37-99FE-1B89-350A17C25E22}"/>
                  </a:ext>
                </a:extLst>
              </p:cNvPr>
              <p:cNvGrpSpPr/>
              <p:nvPr/>
            </p:nvGrpSpPr>
            <p:grpSpPr>
              <a:xfrm>
                <a:off x="5045538" y="5788062"/>
                <a:ext cx="171700" cy="533198"/>
                <a:chOff x="6671104" y="5409159"/>
                <a:chExt cx="182881" cy="601396"/>
              </a:xfrm>
            </p:grpSpPr>
            <p:sp>
              <p:nvSpPr>
                <p:cNvPr id="1567" name="Oval 1566">
                  <a:extLst>
                    <a:ext uri="{FF2B5EF4-FFF2-40B4-BE49-F238E27FC236}">
                      <a16:creationId xmlns:a16="http://schemas.microsoft.com/office/drawing/2014/main" id="{D50315F9-8CF3-5206-65E7-AA172257466A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68" name="Group 1567">
                  <a:extLst>
                    <a:ext uri="{FF2B5EF4-FFF2-40B4-BE49-F238E27FC236}">
                      <a16:creationId xmlns:a16="http://schemas.microsoft.com/office/drawing/2014/main" id="{BB6F1E9A-2764-F19D-2886-F50EBE7E1B57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71" name="Oval 1570">
                    <a:extLst>
                      <a:ext uri="{FF2B5EF4-FFF2-40B4-BE49-F238E27FC236}">
                        <a16:creationId xmlns:a16="http://schemas.microsoft.com/office/drawing/2014/main" id="{CDD62F75-4D51-43FC-9728-C4CB9D803CC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2" name="Rectangle 1571">
                    <a:extLst>
                      <a:ext uri="{FF2B5EF4-FFF2-40B4-BE49-F238E27FC236}">
                        <a16:creationId xmlns:a16="http://schemas.microsoft.com/office/drawing/2014/main" id="{A6F44428-5246-54DF-48C4-0B51E37242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69" name="Rounded Rectangle 642">
                  <a:extLst>
                    <a:ext uri="{FF2B5EF4-FFF2-40B4-BE49-F238E27FC236}">
                      <a16:creationId xmlns:a16="http://schemas.microsoft.com/office/drawing/2014/main" id="{D029D84F-85B4-D55E-6D4D-59081F1CE5EC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0" name="Rectangle 1569">
                  <a:extLst>
                    <a:ext uri="{FF2B5EF4-FFF2-40B4-BE49-F238E27FC236}">
                      <a16:creationId xmlns:a16="http://schemas.microsoft.com/office/drawing/2014/main" id="{88EF7783-E067-5D83-C9E4-3E9CE7084FCF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7" name="Group 1056">
                <a:extLst>
                  <a:ext uri="{FF2B5EF4-FFF2-40B4-BE49-F238E27FC236}">
                    <a16:creationId xmlns:a16="http://schemas.microsoft.com/office/drawing/2014/main" id="{3F38C487-2D74-9F85-58F5-FF225485366F}"/>
                  </a:ext>
                </a:extLst>
              </p:cNvPr>
              <p:cNvGrpSpPr/>
              <p:nvPr/>
            </p:nvGrpSpPr>
            <p:grpSpPr>
              <a:xfrm>
                <a:off x="5232327" y="5796500"/>
                <a:ext cx="171700" cy="527109"/>
                <a:chOff x="6671104" y="5409159"/>
                <a:chExt cx="182881" cy="601396"/>
              </a:xfrm>
            </p:grpSpPr>
            <p:sp>
              <p:nvSpPr>
                <p:cNvPr id="1561" name="Oval 1560">
                  <a:extLst>
                    <a:ext uri="{FF2B5EF4-FFF2-40B4-BE49-F238E27FC236}">
                      <a16:creationId xmlns:a16="http://schemas.microsoft.com/office/drawing/2014/main" id="{1AF0B661-845D-3272-443A-ED3CF497C5BE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62" name="Group 1561">
                  <a:extLst>
                    <a:ext uri="{FF2B5EF4-FFF2-40B4-BE49-F238E27FC236}">
                      <a16:creationId xmlns:a16="http://schemas.microsoft.com/office/drawing/2014/main" id="{710E44F6-3D6C-625F-A35A-2C8FBF24F4E1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65" name="Oval 1564">
                    <a:extLst>
                      <a:ext uri="{FF2B5EF4-FFF2-40B4-BE49-F238E27FC236}">
                        <a16:creationId xmlns:a16="http://schemas.microsoft.com/office/drawing/2014/main" id="{93B59D54-81FB-C32B-20CA-75FC9F25DC2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6" name="Rectangle 1565">
                    <a:extLst>
                      <a:ext uri="{FF2B5EF4-FFF2-40B4-BE49-F238E27FC236}">
                        <a16:creationId xmlns:a16="http://schemas.microsoft.com/office/drawing/2014/main" id="{CC274CFA-C2B5-F17E-F8F8-18F79C56E84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63" name="Rounded Rectangle 649">
                  <a:extLst>
                    <a:ext uri="{FF2B5EF4-FFF2-40B4-BE49-F238E27FC236}">
                      <a16:creationId xmlns:a16="http://schemas.microsoft.com/office/drawing/2014/main" id="{16777375-75E0-673B-0F55-B5FDF9D948FE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4" name="Rectangle 1563">
                  <a:extLst>
                    <a:ext uri="{FF2B5EF4-FFF2-40B4-BE49-F238E27FC236}">
                      <a16:creationId xmlns:a16="http://schemas.microsoft.com/office/drawing/2014/main" id="{2DE41403-DAC2-AF38-F55F-E825ABE3C361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8" name="Group 1057">
                <a:extLst>
                  <a:ext uri="{FF2B5EF4-FFF2-40B4-BE49-F238E27FC236}">
                    <a16:creationId xmlns:a16="http://schemas.microsoft.com/office/drawing/2014/main" id="{B5C6BF5A-D970-475F-B1BF-4658DD3FD2E8}"/>
                  </a:ext>
                </a:extLst>
              </p:cNvPr>
              <p:cNvGrpSpPr/>
              <p:nvPr/>
            </p:nvGrpSpPr>
            <p:grpSpPr>
              <a:xfrm>
                <a:off x="5439726" y="5795281"/>
                <a:ext cx="171700" cy="527109"/>
                <a:chOff x="6671104" y="5409159"/>
                <a:chExt cx="182881" cy="601396"/>
              </a:xfrm>
            </p:grpSpPr>
            <p:sp>
              <p:nvSpPr>
                <p:cNvPr id="1555" name="Oval 1554">
                  <a:extLst>
                    <a:ext uri="{FF2B5EF4-FFF2-40B4-BE49-F238E27FC236}">
                      <a16:creationId xmlns:a16="http://schemas.microsoft.com/office/drawing/2014/main" id="{B226B68D-0A0D-DC6B-863B-EB2EC6384D46}"/>
                    </a:ext>
                  </a:extLst>
                </p:cNvPr>
                <p:cNvSpPr/>
                <p:nvPr/>
              </p:nvSpPr>
              <p:spPr>
                <a:xfrm flipV="1">
                  <a:off x="6671105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56" name="Group 1555">
                  <a:extLst>
                    <a:ext uri="{FF2B5EF4-FFF2-40B4-BE49-F238E27FC236}">
                      <a16:creationId xmlns:a16="http://schemas.microsoft.com/office/drawing/2014/main" id="{0FC90C5D-25AB-7BDB-5A26-EF7C02B684A9}"/>
                    </a:ext>
                  </a:extLst>
                </p:cNvPr>
                <p:cNvGrpSpPr/>
                <p:nvPr/>
              </p:nvGrpSpPr>
              <p:grpSpPr>
                <a:xfrm>
                  <a:off x="6719873" y="588637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59" name="Oval 1558">
                    <a:extLst>
                      <a:ext uri="{FF2B5EF4-FFF2-40B4-BE49-F238E27FC236}">
                        <a16:creationId xmlns:a16="http://schemas.microsoft.com/office/drawing/2014/main" id="{4AC23D96-4EAC-AEE2-ED6D-7D3D9DADBDC6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0" name="Rectangle 1559">
                    <a:extLst>
                      <a:ext uri="{FF2B5EF4-FFF2-40B4-BE49-F238E27FC236}">
                        <a16:creationId xmlns:a16="http://schemas.microsoft.com/office/drawing/2014/main" id="{726AECE5-A6D9-5709-97C4-E931D2F8A80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57" name="Rounded Rectangle 656">
                  <a:extLst>
                    <a:ext uri="{FF2B5EF4-FFF2-40B4-BE49-F238E27FC236}">
                      <a16:creationId xmlns:a16="http://schemas.microsoft.com/office/drawing/2014/main" id="{65ACC763-8784-F486-82EF-71877F17B148}"/>
                    </a:ext>
                  </a:extLst>
                </p:cNvPr>
                <p:cNvSpPr/>
                <p:nvPr/>
              </p:nvSpPr>
              <p:spPr>
                <a:xfrm>
                  <a:off x="6671104" y="5714316"/>
                  <a:ext cx="18288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8" name="Rectangle 1557">
                  <a:extLst>
                    <a:ext uri="{FF2B5EF4-FFF2-40B4-BE49-F238E27FC236}">
                      <a16:creationId xmlns:a16="http://schemas.microsoft.com/office/drawing/2014/main" id="{6AAA01DD-DE0E-9039-B5D0-EF83EDA3F350}"/>
                    </a:ext>
                  </a:extLst>
                </p:cNvPr>
                <p:cNvSpPr/>
                <p:nvPr/>
              </p:nvSpPr>
              <p:spPr>
                <a:xfrm>
                  <a:off x="6719873" y="5409159"/>
                  <a:ext cx="91441" cy="475618"/>
                </a:xfrm>
                <a:prstGeom prst="rect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2D3AD15E-5BCE-FA0C-A188-D3D523EF0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0" y="5051099"/>
                <a:ext cx="5394960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53EC409C-9216-2112-2E45-861B5B263DA8}"/>
                  </a:ext>
                </a:extLst>
              </p:cNvPr>
              <p:cNvSpPr txBox="1"/>
              <p:nvPr/>
            </p:nvSpPr>
            <p:spPr>
              <a:xfrm>
                <a:off x="130098" y="4926228"/>
                <a:ext cx="28886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642283D3-3C5C-4063-A733-A58799EDBC0D}"/>
                  </a:ext>
                </a:extLst>
              </p:cNvPr>
              <p:cNvSpPr txBox="1"/>
              <p:nvPr/>
            </p:nvSpPr>
            <p:spPr>
              <a:xfrm>
                <a:off x="5713741" y="4926228"/>
                <a:ext cx="333746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A’</a:t>
                </a: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3C1F682F-94FE-5145-B9D4-D985159C1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224" y="5968395"/>
                <a:ext cx="731520" cy="0"/>
              </a:xfrm>
              <a:prstGeom prst="line">
                <a:avLst/>
              </a:prstGeom>
              <a:noFill/>
              <a:ln w="76200" cap="flat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5"/>
                    </a:gs>
                    <a:gs pos="83000">
                      <a:schemeClr val="accent5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D20C360F-00BD-8C53-2E30-FCEE10F09D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6009" y="5692077"/>
                <a:ext cx="1895030" cy="0"/>
              </a:xfrm>
              <a:prstGeom prst="line">
                <a:avLst/>
              </a:prstGeom>
              <a:noFill/>
              <a:ln w="76200" cap="flat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C00000"/>
                    </a:gs>
                    <a:gs pos="83000">
                      <a:srgbClr val="C00000"/>
                    </a:gs>
                    <a:gs pos="99000">
                      <a:srgbClr val="C00000"/>
                    </a:gs>
                  </a:gsLst>
                  <a:lin ang="16200000" scaled="0"/>
                </a:gra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A2F296E0-6372-B3C5-AE88-93E0EE1A85E8}"/>
                  </a:ext>
                </a:extLst>
              </p:cNvPr>
              <p:cNvSpPr/>
              <p:nvPr/>
            </p:nvSpPr>
            <p:spPr>
              <a:xfrm>
                <a:off x="1982430" y="5952744"/>
                <a:ext cx="671187" cy="2480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440" rIns="0" bIns="0" rtlCol="0" anchor="ctr"/>
              <a:lstStyle/>
              <a:p>
                <a:pPr algn="ctr"/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N6/N4P</a:t>
                </a:r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7A0BE88D-0110-D1CD-841F-3FD1FA27574C}"/>
                  </a:ext>
                </a:extLst>
              </p:cNvPr>
              <p:cNvSpPr/>
              <p:nvPr/>
            </p:nvSpPr>
            <p:spPr>
              <a:xfrm>
                <a:off x="1408694" y="5952744"/>
                <a:ext cx="545871" cy="2468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7E88E33F-4C0F-8990-F049-E874A1585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2353" y="5968395"/>
                <a:ext cx="667512" cy="0"/>
              </a:xfrm>
              <a:prstGeom prst="line">
                <a:avLst/>
              </a:prstGeom>
              <a:noFill/>
              <a:ln w="76200" cap="flat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5"/>
                    </a:gs>
                    <a:gs pos="83000">
                      <a:schemeClr val="accent5"/>
                    </a:gs>
                    <a:gs pos="100000">
                      <a:schemeClr val="accent5"/>
                    </a:gs>
                  </a:gsLst>
                  <a:lin ang="5400000" scaled="1"/>
                </a:gra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F82282B0-C636-FF85-2769-E97DBA2C2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6191" y="5968395"/>
                <a:ext cx="548640" cy="0"/>
              </a:xfrm>
              <a:prstGeom prst="line">
                <a:avLst/>
              </a:prstGeom>
              <a:noFill/>
              <a:ln w="76200" cap="flat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FFC000"/>
                    </a:gs>
                    <a:gs pos="83000">
                      <a:srgbClr val="FFC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68" name="Group 1067">
                <a:extLst>
                  <a:ext uri="{FF2B5EF4-FFF2-40B4-BE49-F238E27FC236}">
                    <a16:creationId xmlns:a16="http://schemas.microsoft.com/office/drawing/2014/main" id="{B8893D88-EB86-BBC6-97C6-77535EEF6C28}"/>
                  </a:ext>
                </a:extLst>
              </p:cNvPr>
              <p:cNvGrpSpPr/>
              <p:nvPr/>
            </p:nvGrpSpPr>
            <p:grpSpPr>
              <a:xfrm>
                <a:off x="2699024" y="6003045"/>
                <a:ext cx="181191" cy="303276"/>
                <a:chOff x="7274609" y="5706308"/>
                <a:chExt cx="192991" cy="303276"/>
              </a:xfrm>
            </p:grpSpPr>
            <p:sp>
              <p:nvSpPr>
                <p:cNvPr id="1550" name="Oval 1549">
                  <a:extLst>
                    <a:ext uri="{FF2B5EF4-FFF2-40B4-BE49-F238E27FC236}">
                      <a16:creationId xmlns:a16="http://schemas.microsoft.com/office/drawing/2014/main" id="{28C97CC2-7EEC-3BD9-6A6B-BA0552E9D0BE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51" name="Group 1550">
                  <a:extLst>
                    <a:ext uri="{FF2B5EF4-FFF2-40B4-BE49-F238E27FC236}">
                      <a16:creationId xmlns:a16="http://schemas.microsoft.com/office/drawing/2014/main" id="{81444230-BF3A-A4D2-28DC-7498ACAC27A4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53" name="Oval 1552">
                    <a:extLst>
                      <a:ext uri="{FF2B5EF4-FFF2-40B4-BE49-F238E27FC236}">
                        <a16:creationId xmlns:a16="http://schemas.microsoft.com/office/drawing/2014/main" id="{A3B447E7-3E9C-ECE4-19AD-4FBBE590281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4" name="Rectangle 1553">
                    <a:extLst>
                      <a:ext uri="{FF2B5EF4-FFF2-40B4-BE49-F238E27FC236}">
                        <a16:creationId xmlns:a16="http://schemas.microsoft.com/office/drawing/2014/main" id="{715B3F6E-D417-4895-DEA2-58DBBFCFB50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52" name="Rounded Rectangle 60">
                  <a:extLst>
                    <a:ext uri="{FF2B5EF4-FFF2-40B4-BE49-F238E27FC236}">
                      <a16:creationId xmlns:a16="http://schemas.microsoft.com/office/drawing/2014/main" id="{92F171D6-76A5-97E9-01EA-7635B12DF552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69" name="Group 1068">
                <a:extLst>
                  <a:ext uri="{FF2B5EF4-FFF2-40B4-BE49-F238E27FC236}">
                    <a16:creationId xmlns:a16="http://schemas.microsoft.com/office/drawing/2014/main" id="{9FFA1E6B-D253-6478-1B05-A0E016713F41}"/>
                  </a:ext>
                </a:extLst>
              </p:cNvPr>
              <p:cNvGrpSpPr/>
              <p:nvPr/>
            </p:nvGrpSpPr>
            <p:grpSpPr>
              <a:xfrm>
                <a:off x="2883068" y="6000873"/>
                <a:ext cx="181191" cy="303276"/>
                <a:chOff x="7274609" y="5706308"/>
                <a:chExt cx="192991" cy="303276"/>
              </a:xfrm>
            </p:grpSpPr>
            <p:sp>
              <p:nvSpPr>
                <p:cNvPr id="1545" name="Oval 1544">
                  <a:extLst>
                    <a:ext uri="{FF2B5EF4-FFF2-40B4-BE49-F238E27FC236}">
                      <a16:creationId xmlns:a16="http://schemas.microsoft.com/office/drawing/2014/main" id="{97A43B94-94CC-566C-FB6E-4CF9F35AE10D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46" name="Group 1545">
                  <a:extLst>
                    <a:ext uri="{FF2B5EF4-FFF2-40B4-BE49-F238E27FC236}">
                      <a16:creationId xmlns:a16="http://schemas.microsoft.com/office/drawing/2014/main" id="{E5B0F60D-E3E8-4BE3-30AE-FB50B0A70959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48" name="Oval 1547">
                    <a:extLst>
                      <a:ext uri="{FF2B5EF4-FFF2-40B4-BE49-F238E27FC236}">
                        <a16:creationId xmlns:a16="http://schemas.microsoft.com/office/drawing/2014/main" id="{C8C25AAD-AC36-C4F0-CBB2-2DC3F271613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9" name="Rectangle 1548">
                    <a:extLst>
                      <a:ext uri="{FF2B5EF4-FFF2-40B4-BE49-F238E27FC236}">
                        <a16:creationId xmlns:a16="http://schemas.microsoft.com/office/drawing/2014/main" id="{AFB96B09-1588-0484-2C4A-35A03937262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47" name="Rounded Rectangle 456">
                  <a:extLst>
                    <a:ext uri="{FF2B5EF4-FFF2-40B4-BE49-F238E27FC236}">
                      <a16:creationId xmlns:a16="http://schemas.microsoft.com/office/drawing/2014/main" id="{A4BD84D6-E282-48BE-3D34-6682594151F8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0" name="Group 1069">
                <a:extLst>
                  <a:ext uri="{FF2B5EF4-FFF2-40B4-BE49-F238E27FC236}">
                    <a16:creationId xmlns:a16="http://schemas.microsoft.com/office/drawing/2014/main" id="{60B22639-7128-FE9A-EA5F-59D13ED2E85B}"/>
                  </a:ext>
                </a:extLst>
              </p:cNvPr>
              <p:cNvGrpSpPr/>
              <p:nvPr/>
            </p:nvGrpSpPr>
            <p:grpSpPr>
              <a:xfrm>
                <a:off x="3062588" y="5995887"/>
                <a:ext cx="181191" cy="303276"/>
                <a:chOff x="7274609" y="5706308"/>
                <a:chExt cx="192991" cy="303276"/>
              </a:xfrm>
            </p:grpSpPr>
            <p:sp>
              <p:nvSpPr>
                <p:cNvPr id="1540" name="Oval 1539">
                  <a:extLst>
                    <a:ext uri="{FF2B5EF4-FFF2-40B4-BE49-F238E27FC236}">
                      <a16:creationId xmlns:a16="http://schemas.microsoft.com/office/drawing/2014/main" id="{43CED8C8-5E3F-5411-2717-4DFA8B6DE4F8}"/>
                    </a:ext>
                  </a:extLst>
                </p:cNvPr>
                <p:cNvSpPr/>
                <p:nvPr/>
              </p:nvSpPr>
              <p:spPr>
                <a:xfrm flipV="1">
                  <a:off x="7274609" y="5791538"/>
                  <a:ext cx="182880" cy="18288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41" name="Group 1540">
                  <a:extLst>
                    <a:ext uri="{FF2B5EF4-FFF2-40B4-BE49-F238E27FC236}">
                      <a16:creationId xmlns:a16="http://schemas.microsoft.com/office/drawing/2014/main" id="{4ABE36AA-C61F-45D6-52DB-A359B282F49E}"/>
                    </a:ext>
                  </a:extLst>
                </p:cNvPr>
                <p:cNvGrpSpPr/>
                <p:nvPr/>
              </p:nvGrpSpPr>
              <p:grpSpPr>
                <a:xfrm>
                  <a:off x="7320219" y="5885406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1543" name="Oval 1542">
                    <a:extLst>
                      <a:ext uri="{FF2B5EF4-FFF2-40B4-BE49-F238E27FC236}">
                        <a16:creationId xmlns:a16="http://schemas.microsoft.com/office/drawing/2014/main" id="{0EF88DA2-AD0C-768F-3E62-9489C5425C83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4" name="Rectangle 1543">
                    <a:extLst>
                      <a:ext uri="{FF2B5EF4-FFF2-40B4-BE49-F238E27FC236}">
                        <a16:creationId xmlns:a16="http://schemas.microsoft.com/office/drawing/2014/main" id="{60959A94-922D-B8EB-90B7-561B71F249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42" name="Rounded Rectangle 462">
                  <a:extLst>
                    <a:ext uri="{FF2B5EF4-FFF2-40B4-BE49-F238E27FC236}">
                      <a16:creationId xmlns:a16="http://schemas.microsoft.com/office/drawing/2014/main" id="{9D6ED304-8EEC-914C-5245-AC9302DAAEC8}"/>
                    </a:ext>
                  </a:extLst>
                </p:cNvPr>
                <p:cNvSpPr/>
                <p:nvPr/>
              </p:nvSpPr>
              <p:spPr>
                <a:xfrm>
                  <a:off x="7274609" y="5706308"/>
                  <a:ext cx="192991" cy="17046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71" name="Rectangle 1070">
                <a:extLst>
                  <a:ext uri="{FF2B5EF4-FFF2-40B4-BE49-F238E27FC236}">
                    <a16:creationId xmlns:a16="http://schemas.microsoft.com/office/drawing/2014/main" id="{66C1419D-46F0-FCE5-510F-E3F464FB13CE}"/>
                  </a:ext>
                </a:extLst>
              </p:cNvPr>
              <p:cNvSpPr/>
              <p:nvPr/>
            </p:nvSpPr>
            <p:spPr>
              <a:xfrm>
                <a:off x="2691509" y="5939927"/>
                <a:ext cx="545871" cy="2468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  <p:cxnSp>
            <p:nvCxnSpPr>
              <p:cNvPr id="1072" name="Straight Connector 1071">
                <a:extLst>
                  <a:ext uri="{FF2B5EF4-FFF2-40B4-BE49-F238E27FC236}">
                    <a16:creationId xmlns:a16="http://schemas.microsoft.com/office/drawing/2014/main" id="{299EE5DB-097F-45A0-C682-55D71B6C9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9006" y="5955578"/>
                <a:ext cx="548640" cy="0"/>
              </a:xfrm>
              <a:prstGeom prst="line">
                <a:avLst/>
              </a:prstGeom>
              <a:noFill/>
              <a:ln w="76200" cap="flat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FFC000"/>
                    </a:gs>
                    <a:gs pos="83000">
                      <a:srgbClr val="FFC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73" name="Group 1072">
                <a:extLst>
                  <a:ext uri="{FF2B5EF4-FFF2-40B4-BE49-F238E27FC236}">
                    <a16:creationId xmlns:a16="http://schemas.microsoft.com/office/drawing/2014/main" id="{786C355C-B96E-E6FA-3BE0-37A8311CF3D1}"/>
                  </a:ext>
                </a:extLst>
              </p:cNvPr>
              <p:cNvGrpSpPr/>
              <p:nvPr/>
            </p:nvGrpSpPr>
            <p:grpSpPr>
              <a:xfrm>
                <a:off x="2619963" y="5719872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506" name="Group 1505">
                  <a:extLst>
                    <a:ext uri="{FF2B5EF4-FFF2-40B4-BE49-F238E27FC236}">
                      <a16:creationId xmlns:a16="http://schemas.microsoft.com/office/drawing/2014/main" id="{58451CBB-88F9-4827-8E21-61747F207D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516" name="Group 1515">
                    <a:extLst>
                      <a:ext uri="{FF2B5EF4-FFF2-40B4-BE49-F238E27FC236}">
                        <a16:creationId xmlns:a16="http://schemas.microsoft.com/office/drawing/2014/main" id="{9083DC2B-A0C7-3BB9-E37D-128B31B1C2B6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538" name="Oval 1537">
                      <a:extLst>
                        <a:ext uri="{FF2B5EF4-FFF2-40B4-BE49-F238E27FC236}">
                          <a16:creationId xmlns:a16="http://schemas.microsoft.com/office/drawing/2014/main" id="{B4937FD9-AC76-486E-1D27-D3C4EE4F94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9" name="Rectangle 1538">
                      <a:extLst>
                        <a:ext uri="{FF2B5EF4-FFF2-40B4-BE49-F238E27FC236}">
                          <a16:creationId xmlns:a16="http://schemas.microsoft.com/office/drawing/2014/main" id="{74033F81-A653-50F5-EEE7-A20F23C670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17" name="Group 1516">
                    <a:extLst>
                      <a:ext uri="{FF2B5EF4-FFF2-40B4-BE49-F238E27FC236}">
                        <a16:creationId xmlns:a16="http://schemas.microsoft.com/office/drawing/2014/main" id="{00EA5FE9-0B7F-F2A0-920E-E65F592997AC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536" name="Oval 1535">
                      <a:extLst>
                        <a:ext uri="{FF2B5EF4-FFF2-40B4-BE49-F238E27FC236}">
                          <a16:creationId xmlns:a16="http://schemas.microsoft.com/office/drawing/2014/main" id="{94DC9EA5-9725-C7E6-8885-34806073EF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7" name="Rectangle 1536">
                      <a:extLst>
                        <a:ext uri="{FF2B5EF4-FFF2-40B4-BE49-F238E27FC236}">
                          <a16:creationId xmlns:a16="http://schemas.microsoft.com/office/drawing/2014/main" id="{23E2AABF-6C81-E62C-921B-3C49FB4FD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18" name="Group 1517">
                    <a:extLst>
                      <a:ext uri="{FF2B5EF4-FFF2-40B4-BE49-F238E27FC236}">
                        <a16:creationId xmlns:a16="http://schemas.microsoft.com/office/drawing/2014/main" id="{1D647B58-6674-F686-E1FF-A13186FF12A4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534" name="Oval 1533">
                      <a:extLst>
                        <a:ext uri="{FF2B5EF4-FFF2-40B4-BE49-F238E27FC236}">
                          <a16:creationId xmlns:a16="http://schemas.microsoft.com/office/drawing/2014/main" id="{7D5F20FB-42D2-2F57-923B-79F602C6B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5" name="Rectangle 1534">
                      <a:extLst>
                        <a:ext uri="{FF2B5EF4-FFF2-40B4-BE49-F238E27FC236}">
                          <a16:creationId xmlns:a16="http://schemas.microsoft.com/office/drawing/2014/main" id="{0FD1FF22-4BEE-62B7-B24E-365989402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19" name="Group 1518">
                    <a:extLst>
                      <a:ext uri="{FF2B5EF4-FFF2-40B4-BE49-F238E27FC236}">
                        <a16:creationId xmlns:a16="http://schemas.microsoft.com/office/drawing/2014/main" id="{0609794E-5100-5360-15F6-C072FDCF899F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532" name="Oval 1531">
                      <a:extLst>
                        <a:ext uri="{FF2B5EF4-FFF2-40B4-BE49-F238E27FC236}">
                          <a16:creationId xmlns:a16="http://schemas.microsoft.com/office/drawing/2014/main" id="{4E74C9B1-7B6F-5583-5593-194056D72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3" name="Rectangle 1532">
                      <a:extLst>
                        <a:ext uri="{FF2B5EF4-FFF2-40B4-BE49-F238E27FC236}">
                          <a16:creationId xmlns:a16="http://schemas.microsoft.com/office/drawing/2014/main" id="{4D079EBD-5359-6FFD-B36F-E0C4774FE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0" name="Group 1519">
                    <a:extLst>
                      <a:ext uri="{FF2B5EF4-FFF2-40B4-BE49-F238E27FC236}">
                        <a16:creationId xmlns:a16="http://schemas.microsoft.com/office/drawing/2014/main" id="{5F1B27DE-F58A-C3A8-D516-419B1735056A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530" name="Oval 1529">
                      <a:extLst>
                        <a:ext uri="{FF2B5EF4-FFF2-40B4-BE49-F238E27FC236}">
                          <a16:creationId xmlns:a16="http://schemas.microsoft.com/office/drawing/2014/main" id="{6C551F5A-DBA2-400F-EBC4-A38D97C4D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1" name="Rectangle 1530">
                      <a:extLst>
                        <a:ext uri="{FF2B5EF4-FFF2-40B4-BE49-F238E27FC236}">
                          <a16:creationId xmlns:a16="http://schemas.microsoft.com/office/drawing/2014/main" id="{E9FC25D0-D691-AFCE-B6A8-1752B00F23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1" name="Group 1520">
                    <a:extLst>
                      <a:ext uri="{FF2B5EF4-FFF2-40B4-BE49-F238E27FC236}">
                        <a16:creationId xmlns:a16="http://schemas.microsoft.com/office/drawing/2014/main" id="{44E87DDF-5448-3EF0-380C-A909CCEBB0C7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528" name="Oval 1527">
                      <a:extLst>
                        <a:ext uri="{FF2B5EF4-FFF2-40B4-BE49-F238E27FC236}">
                          <a16:creationId xmlns:a16="http://schemas.microsoft.com/office/drawing/2014/main" id="{DFE2F85F-AA54-D937-ABE7-4970F7F384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9" name="Rectangle 1528">
                      <a:extLst>
                        <a:ext uri="{FF2B5EF4-FFF2-40B4-BE49-F238E27FC236}">
                          <a16:creationId xmlns:a16="http://schemas.microsoft.com/office/drawing/2014/main" id="{3FDD98EA-83B4-8B51-1864-3F7D96461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2" name="Group 1521">
                    <a:extLst>
                      <a:ext uri="{FF2B5EF4-FFF2-40B4-BE49-F238E27FC236}">
                        <a16:creationId xmlns:a16="http://schemas.microsoft.com/office/drawing/2014/main" id="{D3824776-C7B7-57F9-AC51-D37C02450A21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526" name="Oval 1525">
                      <a:extLst>
                        <a:ext uri="{FF2B5EF4-FFF2-40B4-BE49-F238E27FC236}">
                          <a16:creationId xmlns:a16="http://schemas.microsoft.com/office/drawing/2014/main" id="{82EBA085-1222-E49E-AE8B-75B627615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7" name="Rectangle 1526">
                      <a:extLst>
                        <a:ext uri="{FF2B5EF4-FFF2-40B4-BE49-F238E27FC236}">
                          <a16:creationId xmlns:a16="http://schemas.microsoft.com/office/drawing/2014/main" id="{58E253A4-DBA7-187C-C250-18463B9E0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3" name="Group 1522">
                    <a:extLst>
                      <a:ext uri="{FF2B5EF4-FFF2-40B4-BE49-F238E27FC236}">
                        <a16:creationId xmlns:a16="http://schemas.microsoft.com/office/drawing/2014/main" id="{49D8C001-D762-1C9E-D580-F4ABEC0F7C9D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524" name="Oval 1523">
                      <a:extLst>
                        <a:ext uri="{FF2B5EF4-FFF2-40B4-BE49-F238E27FC236}">
                          <a16:creationId xmlns:a16="http://schemas.microsoft.com/office/drawing/2014/main" id="{39326237-FAFB-10AA-0EAE-ACB37FE98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5" name="Rectangle 1524">
                      <a:extLst>
                        <a:ext uri="{FF2B5EF4-FFF2-40B4-BE49-F238E27FC236}">
                          <a16:creationId xmlns:a16="http://schemas.microsoft.com/office/drawing/2014/main" id="{102FBA6C-E00F-0BA6-F0EE-AA7B82913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07" name="Group 1506">
                  <a:extLst>
                    <a:ext uri="{FF2B5EF4-FFF2-40B4-BE49-F238E27FC236}">
                      <a16:creationId xmlns:a16="http://schemas.microsoft.com/office/drawing/2014/main" id="{71F07233-67B0-EFFF-9A92-B4EFBD89C237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508" name="Rectangle 1507">
                    <a:extLst>
                      <a:ext uri="{FF2B5EF4-FFF2-40B4-BE49-F238E27FC236}">
                        <a16:creationId xmlns:a16="http://schemas.microsoft.com/office/drawing/2014/main" id="{CCDE36D4-373B-D2C2-224F-6D46317B0AE8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9" name="Rectangle 1508">
                    <a:extLst>
                      <a:ext uri="{FF2B5EF4-FFF2-40B4-BE49-F238E27FC236}">
                        <a16:creationId xmlns:a16="http://schemas.microsoft.com/office/drawing/2014/main" id="{E7AEED05-11E0-7351-2F11-19D17D77D35B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0" name="Rectangle 1509">
                    <a:extLst>
                      <a:ext uri="{FF2B5EF4-FFF2-40B4-BE49-F238E27FC236}">
                        <a16:creationId xmlns:a16="http://schemas.microsoft.com/office/drawing/2014/main" id="{CE547A3E-CBAB-2F3B-F398-3DC07D689CBF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1" name="Rectangle 1510">
                    <a:extLst>
                      <a:ext uri="{FF2B5EF4-FFF2-40B4-BE49-F238E27FC236}">
                        <a16:creationId xmlns:a16="http://schemas.microsoft.com/office/drawing/2014/main" id="{490A8A92-419E-7EA4-2BA8-87B93AF571F5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2" name="Rectangle 1511">
                    <a:extLst>
                      <a:ext uri="{FF2B5EF4-FFF2-40B4-BE49-F238E27FC236}">
                        <a16:creationId xmlns:a16="http://schemas.microsoft.com/office/drawing/2014/main" id="{55358853-F5AC-6564-734F-55B860E8B5FB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3" name="Rectangle 1512">
                    <a:extLst>
                      <a:ext uri="{FF2B5EF4-FFF2-40B4-BE49-F238E27FC236}">
                        <a16:creationId xmlns:a16="http://schemas.microsoft.com/office/drawing/2014/main" id="{AE5A6BD3-A639-B02F-1C0A-C92C8458C500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4" name="Rectangle 1513">
                    <a:extLst>
                      <a:ext uri="{FF2B5EF4-FFF2-40B4-BE49-F238E27FC236}">
                        <a16:creationId xmlns:a16="http://schemas.microsoft.com/office/drawing/2014/main" id="{2661A3F6-25FA-8813-CE5B-B2406FFB4ADD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5" name="Rectangle 1514">
                    <a:extLst>
                      <a:ext uri="{FF2B5EF4-FFF2-40B4-BE49-F238E27FC236}">
                        <a16:creationId xmlns:a16="http://schemas.microsoft.com/office/drawing/2014/main" id="{DAD9CD4E-85A4-7481-2CF1-3C146923606F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4" name="Group 1073">
                <a:extLst>
                  <a:ext uri="{FF2B5EF4-FFF2-40B4-BE49-F238E27FC236}">
                    <a16:creationId xmlns:a16="http://schemas.microsoft.com/office/drawing/2014/main" id="{61BC2749-749B-FAFF-5B81-3620E210E08C}"/>
                  </a:ext>
                </a:extLst>
              </p:cNvPr>
              <p:cNvGrpSpPr/>
              <p:nvPr/>
            </p:nvGrpSpPr>
            <p:grpSpPr>
              <a:xfrm>
                <a:off x="2996033" y="5721776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472" name="Group 1471">
                  <a:extLst>
                    <a:ext uri="{FF2B5EF4-FFF2-40B4-BE49-F238E27FC236}">
                      <a16:creationId xmlns:a16="http://schemas.microsoft.com/office/drawing/2014/main" id="{B039311A-A8F0-7480-E9F8-0112B00BA82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482" name="Group 1481">
                    <a:extLst>
                      <a:ext uri="{FF2B5EF4-FFF2-40B4-BE49-F238E27FC236}">
                        <a16:creationId xmlns:a16="http://schemas.microsoft.com/office/drawing/2014/main" id="{68C4263B-3FAD-C40C-6175-65432C3DADEF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504" name="Oval 1503">
                      <a:extLst>
                        <a:ext uri="{FF2B5EF4-FFF2-40B4-BE49-F238E27FC236}">
                          <a16:creationId xmlns:a16="http://schemas.microsoft.com/office/drawing/2014/main" id="{89C0A12D-9D5C-0376-1528-764344478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5" name="Rectangle 1504">
                      <a:extLst>
                        <a:ext uri="{FF2B5EF4-FFF2-40B4-BE49-F238E27FC236}">
                          <a16:creationId xmlns:a16="http://schemas.microsoft.com/office/drawing/2014/main" id="{F8B32118-6730-1925-5F7A-F109B1726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83" name="Group 1482">
                    <a:extLst>
                      <a:ext uri="{FF2B5EF4-FFF2-40B4-BE49-F238E27FC236}">
                        <a16:creationId xmlns:a16="http://schemas.microsoft.com/office/drawing/2014/main" id="{3F9E233B-F68A-7232-ADFE-2B958323E8F5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502" name="Oval 1501">
                      <a:extLst>
                        <a:ext uri="{FF2B5EF4-FFF2-40B4-BE49-F238E27FC236}">
                          <a16:creationId xmlns:a16="http://schemas.microsoft.com/office/drawing/2014/main" id="{1A7FF0F5-5542-D41F-1814-D21A57844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3" name="Rectangle 1502">
                      <a:extLst>
                        <a:ext uri="{FF2B5EF4-FFF2-40B4-BE49-F238E27FC236}">
                          <a16:creationId xmlns:a16="http://schemas.microsoft.com/office/drawing/2014/main" id="{1D2E8E79-C51D-FB42-32FC-ADF230940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84" name="Group 1483">
                    <a:extLst>
                      <a:ext uri="{FF2B5EF4-FFF2-40B4-BE49-F238E27FC236}">
                        <a16:creationId xmlns:a16="http://schemas.microsoft.com/office/drawing/2014/main" id="{1586CC46-00BD-F389-DC69-18040A4B2EA2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500" name="Oval 1499">
                      <a:extLst>
                        <a:ext uri="{FF2B5EF4-FFF2-40B4-BE49-F238E27FC236}">
                          <a16:creationId xmlns:a16="http://schemas.microsoft.com/office/drawing/2014/main" id="{3FEC04DA-F849-9A8F-DA07-B7CC1DC49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1" name="Rectangle 1500">
                      <a:extLst>
                        <a:ext uri="{FF2B5EF4-FFF2-40B4-BE49-F238E27FC236}">
                          <a16:creationId xmlns:a16="http://schemas.microsoft.com/office/drawing/2014/main" id="{8729B995-4770-A806-CFB8-9140B3195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85" name="Group 1484">
                    <a:extLst>
                      <a:ext uri="{FF2B5EF4-FFF2-40B4-BE49-F238E27FC236}">
                        <a16:creationId xmlns:a16="http://schemas.microsoft.com/office/drawing/2014/main" id="{605ADC06-75CD-6CC8-F948-F2C6CE6DC3F8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498" name="Oval 1497">
                      <a:extLst>
                        <a:ext uri="{FF2B5EF4-FFF2-40B4-BE49-F238E27FC236}">
                          <a16:creationId xmlns:a16="http://schemas.microsoft.com/office/drawing/2014/main" id="{BD98EDE5-2BFC-A0F9-EABF-E58CC33E5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9" name="Rectangle 1498">
                      <a:extLst>
                        <a:ext uri="{FF2B5EF4-FFF2-40B4-BE49-F238E27FC236}">
                          <a16:creationId xmlns:a16="http://schemas.microsoft.com/office/drawing/2014/main" id="{5BDC173B-3B71-A11F-3CBC-918953B768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86" name="Group 1485">
                    <a:extLst>
                      <a:ext uri="{FF2B5EF4-FFF2-40B4-BE49-F238E27FC236}">
                        <a16:creationId xmlns:a16="http://schemas.microsoft.com/office/drawing/2014/main" id="{907F978A-4F4B-A546-6399-B666415E999F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496" name="Oval 1495">
                      <a:extLst>
                        <a:ext uri="{FF2B5EF4-FFF2-40B4-BE49-F238E27FC236}">
                          <a16:creationId xmlns:a16="http://schemas.microsoft.com/office/drawing/2014/main" id="{5F87EAF7-29E9-7720-F85A-1B350ADE46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7" name="Rectangle 1496">
                      <a:extLst>
                        <a:ext uri="{FF2B5EF4-FFF2-40B4-BE49-F238E27FC236}">
                          <a16:creationId xmlns:a16="http://schemas.microsoft.com/office/drawing/2014/main" id="{BB9FD121-7819-E122-C1F3-90327A9C81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87" name="Group 1486">
                    <a:extLst>
                      <a:ext uri="{FF2B5EF4-FFF2-40B4-BE49-F238E27FC236}">
                        <a16:creationId xmlns:a16="http://schemas.microsoft.com/office/drawing/2014/main" id="{47D0584E-2F7E-F4EA-B221-B5B8CF2E528B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494" name="Oval 1493">
                      <a:extLst>
                        <a:ext uri="{FF2B5EF4-FFF2-40B4-BE49-F238E27FC236}">
                          <a16:creationId xmlns:a16="http://schemas.microsoft.com/office/drawing/2014/main" id="{3CD5C598-E744-1FB5-1FCF-7F0BC12E9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5" name="Rectangle 1494">
                      <a:extLst>
                        <a:ext uri="{FF2B5EF4-FFF2-40B4-BE49-F238E27FC236}">
                          <a16:creationId xmlns:a16="http://schemas.microsoft.com/office/drawing/2014/main" id="{C48075BF-0243-0895-07A7-1CC65838D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88" name="Group 1487">
                    <a:extLst>
                      <a:ext uri="{FF2B5EF4-FFF2-40B4-BE49-F238E27FC236}">
                        <a16:creationId xmlns:a16="http://schemas.microsoft.com/office/drawing/2014/main" id="{27D3359F-38A5-F5EE-FD5C-102ABE3668E8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492" name="Oval 1491">
                      <a:extLst>
                        <a:ext uri="{FF2B5EF4-FFF2-40B4-BE49-F238E27FC236}">
                          <a16:creationId xmlns:a16="http://schemas.microsoft.com/office/drawing/2014/main" id="{0008F300-0DA1-8CDE-8748-CBB6ED2F9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3" name="Rectangle 1492">
                      <a:extLst>
                        <a:ext uri="{FF2B5EF4-FFF2-40B4-BE49-F238E27FC236}">
                          <a16:creationId xmlns:a16="http://schemas.microsoft.com/office/drawing/2014/main" id="{5F67A11A-1948-489E-155D-409C8629B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89" name="Group 1488">
                    <a:extLst>
                      <a:ext uri="{FF2B5EF4-FFF2-40B4-BE49-F238E27FC236}">
                        <a16:creationId xmlns:a16="http://schemas.microsoft.com/office/drawing/2014/main" id="{28BBB8A0-F0A5-B339-8E66-7A07A82C45F3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490" name="Oval 1489">
                      <a:extLst>
                        <a:ext uri="{FF2B5EF4-FFF2-40B4-BE49-F238E27FC236}">
                          <a16:creationId xmlns:a16="http://schemas.microsoft.com/office/drawing/2014/main" id="{5C775A5E-F9F1-A26F-B611-E18B064805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1" name="Rectangle 1490">
                      <a:extLst>
                        <a:ext uri="{FF2B5EF4-FFF2-40B4-BE49-F238E27FC236}">
                          <a16:creationId xmlns:a16="http://schemas.microsoft.com/office/drawing/2014/main" id="{A43CF2C6-18C0-D9B5-8D0C-435B533D6D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73" name="Group 1472">
                  <a:extLst>
                    <a:ext uri="{FF2B5EF4-FFF2-40B4-BE49-F238E27FC236}">
                      <a16:creationId xmlns:a16="http://schemas.microsoft.com/office/drawing/2014/main" id="{0422D466-14D7-6E67-4D1D-2211ECA80E4B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474" name="Rectangle 1473">
                    <a:extLst>
                      <a:ext uri="{FF2B5EF4-FFF2-40B4-BE49-F238E27FC236}">
                        <a16:creationId xmlns:a16="http://schemas.microsoft.com/office/drawing/2014/main" id="{0DD7E621-2C20-2D6D-746A-DFC22DBB8FBB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5" name="Rectangle 1474">
                    <a:extLst>
                      <a:ext uri="{FF2B5EF4-FFF2-40B4-BE49-F238E27FC236}">
                        <a16:creationId xmlns:a16="http://schemas.microsoft.com/office/drawing/2014/main" id="{6F2BB09C-A5E7-0EBF-FA39-461DD73FA05C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6" name="Rectangle 1475">
                    <a:extLst>
                      <a:ext uri="{FF2B5EF4-FFF2-40B4-BE49-F238E27FC236}">
                        <a16:creationId xmlns:a16="http://schemas.microsoft.com/office/drawing/2014/main" id="{C92A66ED-8187-F3B4-DE40-17F759C1C76C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7" name="Rectangle 1476">
                    <a:extLst>
                      <a:ext uri="{FF2B5EF4-FFF2-40B4-BE49-F238E27FC236}">
                        <a16:creationId xmlns:a16="http://schemas.microsoft.com/office/drawing/2014/main" id="{DF87B258-0CD8-DB5C-45AA-A266DB5BD2D9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8" name="Rectangle 1477">
                    <a:extLst>
                      <a:ext uri="{FF2B5EF4-FFF2-40B4-BE49-F238E27FC236}">
                        <a16:creationId xmlns:a16="http://schemas.microsoft.com/office/drawing/2014/main" id="{5BA2589F-215B-A5E6-9A07-3E541ADDE76F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9" name="Rectangle 1478">
                    <a:extLst>
                      <a:ext uri="{FF2B5EF4-FFF2-40B4-BE49-F238E27FC236}">
                        <a16:creationId xmlns:a16="http://schemas.microsoft.com/office/drawing/2014/main" id="{749B60EE-2E6A-9785-34E9-5708BAFC757D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0" name="Rectangle 1479">
                    <a:extLst>
                      <a:ext uri="{FF2B5EF4-FFF2-40B4-BE49-F238E27FC236}">
                        <a16:creationId xmlns:a16="http://schemas.microsoft.com/office/drawing/2014/main" id="{D78999F7-69F6-0F64-D2DD-ACBDB24C566A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1" name="Rectangle 1480">
                    <a:extLst>
                      <a:ext uri="{FF2B5EF4-FFF2-40B4-BE49-F238E27FC236}">
                        <a16:creationId xmlns:a16="http://schemas.microsoft.com/office/drawing/2014/main" id="{E125F3F3-E9ED-CCCC-5640-2B08816F9A00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75" name="Rectangle 1074">
                <a:extLst>
                  <a:ext uri="{FF2B5EF4-FFF2-40B4-BE49-F238E27FC236}">
                    <a16:creationId xmlns:a16="http://schemas.microsoft.com/office/drawing/2014/main" id="{FB224C4C-FBB8-69D6-DC29-1EBCA379C755}"/>
                  </a:ext>
                </a:extLst>
              </p:cNvPr>
              <p:cNvSpPr/>
              <p:nvPr/>
            </p:nvSpPr>
            <p:spPr>
              <a:xfrm>
                <a:off x="476431" y="5127948"/>
                <a:ext cx="3173017" cy="59727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 N3P</a:t>
                </a:r>
              </a:p>
            </p:txBody>
          </p:sp>
          <p:cxnSp>
            <p:nvCxnSpPr>
              <p:cNvPr id="1076" name="Straight Connector 1075">
                <a:extLst>
                  <a:ext uri="{FF2B5EF4-FFF2-40B4-BE49-F238E27FC236}">
                    <a16:creationId xmlns:a16="http://schemas.microsoft.com/office/drawing/2014/main" id="{02F1DDAB-AE63-B5A1-1ECA-A6DD4E1BAF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845" y="5687568"/>
                <a:ext cx="3172968" cy="0"/>
              </a:xfrm>
              <a:prstGeom prst="line">
                <a:avLst/>
              </a:prstGeom>
              <a:noFill/>
              <a:ln w="76200" cap="flat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92D050"/>
                    </a:gs>
                    <a:gs pos="83000">
                      <a:srgbClr val="92D050"/>
                    </a:gs>
                    <a:gs pos="99000">
                      <a:srgbClr val="92D050"/>
                    </a:gs>
                  </a:gsLst>
                  <a:lin ang="16200000" scaled="0"/>
                </a:gra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77" name="Rectangle 1076">
                <a:extLst>
                  <a:ext uri="{FF2B5EF4-FFF2-40B4-BE49-F238E27FC236}">
                    <a16:creationId xmlns:a16="http://schemas.microsoft.com/office/drawing/2014/main" id="{A2F0A345-4D7C-A77E-1995-C56B1ED3EB78}"/>
                  </a:ext>
                </a:extLst>
              </p:cNvPr>
              <p:cNvSpPr/>
              <p:nvPr/>
            </p:nvSpPr>
            <p:spPr>
              <a:xfrm>
                <a:off x="476431" y="5784288"/>
                <a:ext cx="5094932" cy="157536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8" name="Group 1077">
                <a:extLst>
                  <a:ext uri="{FF2B5EF4-FFF2-40B4-BE49-F238E27FC236}">
                    <a16:creationId xmlns:a16="http://schemas.microsoft.com/office/drawing/2014/main" id="{4421A0E9-99D3-56AF-5858-A5641D07F0DB}"/>
                  </a:ext>
                </a:extLst>
              </p:cNvPr>
              <p:cNvGrpSpPr/>
              <p:nvPr/>
            </p:nvGrpSpPr>
            <p:grpSpPr>
              <a:xfrm>
                <a:off x="1520970" y="5724171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438" name="Group 1437">
                  <a:extLst>
                    <a:ext uri="{FF2B5EF4-FFF2-40B4-BE49-F238E27FC236}">
                      <a16:creationId xmlns:a16="http://schemas.microsoft.com/office/drawing/2014/main" id="{D1E69227-8387-4749-CA95-5FE715BC27F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448" name="Group 1447">
                    <a:extLst>
                      <a:ext uri="{FF2B5EF4-FFF2-40B4-BE49-F238E27FC236}">
                        <a16:creationId xmlns:a16="http://schemas.microsoft.com/office/drawing/2014/main" id="{88DB88FC-4796-F087-6D3A-F88D5638C150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470" name="Oval 1469">
                      <a:extLst>
                        <a:ext uri="{FF2B5EF4-FFF2-40B4-BE49-F238E27FC236}">
                          <a16:creationId xmlns:a16="http://schemas.microsoft.com/office/drawing/2014/main" id="{FE9D6A6C-F207-4B76-5D95-01437AF5A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1" name="Rectangle 1470">
                      <a:extLst>
                        <a:ext uri="{FF2B5EF4-FFF2-40B4-BE49-F238E27FC236}">
                          <a16:creationId xmlns:a16="http://schemas.microsoft.com/office/drawing/2014/main" id="{0F2078C4-0E09-AA5E-DFC6-4B9777EC1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49" name="Group 1448">
                    <a:extLst>
                      <a:ext uri="{FF2B5EF4-FFF2-40B4-BE49-F238E27FC236}">
                        <a16:creationId xmlns:a16="http://schemas.microsoft.com/office/drawing/2014/main" id="{37A78C6E-0AF9-8D1C-FF09-9E0B7FDA3955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468" name="Oval 1467">
                      <a:extLst>
                        <a:ext uri="{FF2B5EF4-FFF2-40B4-BE49-F238E27FC236}">
                          <a16:creationId xmlns:a16="http://schemas.microsoft.com/office/drawing/2014/main" id="{8639601D-78C3-D2AE-31AC-554F70609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9" name="Rectangle 1468">
                      <a:extLst>
                        <a:ext uri="{FF2B5EF4-FFF2-40B4-BE49-F238E27FC236}">
                          <a16:creationId xmlns:a16="http://schemas.microsoft.com/office/drawing/2014/main" id="{6B188FA9-CDFC-3CA3-09E5-6ABBED9CD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0" name="Group 1449">
                    <a:extLst>
                      <a:ext uri="{FF2B5EF4-FFF2-40B4-BE49-F238E27FC236}">
                        <a16:creationId xmlns:a16="http://schemas.microsoft.com/office/drawing/2014/main" id="{1705BDC2-2B4C-D5FC-643F-846BD5F2C8B6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466" name="Oval 1465">
                      <a:extLst>
                        <a:ext uri="{FF2B5EF4-FFF2-40B4-BE49-F238E27FC236}">
                          <a16:creationId xmlns:a16="http://schemas.microsoft.com/office/drawing/2014/main" id="{B8E029B4-7CF3-C756-D552-AEAE08C018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7" name="Rectangle 1466">
                      <a:extLst>
                        <a:ext uri="{FF2B5EF4-FFF2-40B4-BE49-F238E27FC236}">
                          <a16:creationId xmlns:a16="http://schemas.microsoft.com/office/drawing/2014/main" id="{3B0138A8-A3EB-38AC-4376-C2383989C7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1" name="Group 1450">
                    <a:extLst>
                      <a:ext uri="{FF2B5EF4-FFF2-40B4-BE49-F238E27FC236}">
                        <a16:creationId xmlns:a16="http://schemas.microsoft.com/office/drawing/2014/main" id="{56E44BF7-C2E5-6D75-8A03-EE92C8FB7EFA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464" name="Oval 1463">
                      <a:extLst>
                        <a:ext uri="{FF2B5EF4-FFF2-40B4-BE49-F238E27FC236}">
                          <a16:creationId xmlns:a16="http://schemas.microsoft.com/office/drawing/2014/main" id="{5EEDC40C-15F9-4BDA-5A2B-D53D80957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5" name="Rectangle 1464">
                      <a:extLst>
                        <a:ext uri="{FF2B5EF4-FFF2-40B4-BE49-F238E27FC236}">
                          <a16:creationId xmlns:a16="http://schemas.microsoft.com/office/drawing/2014/main" id="{6A259576-9679-FFBA-AE0C-119929B232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2" name="Group 1451">
                    <a:extLst>
                      <a:ext uri="{FF2B5EF4-FFF2-40B4-BE49-F238E27FC236}">
                        <a16:creationId xmlns:a16="http://schemas.microsoft.com/office/drawing/2014/main" id="{612E99C1-A277-C5EA-47BE-21C88BBB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462" name="Oval 1461">
                      <a:extLst>
                        <a:ext uri="{FF2B5EF4-FFF2-40B4-BE49-F238E27FC236}">
                          <a16:creationId xmlns:a16="http://schemas.microsoft.com/office/drawing/2014/main" id="{21CFE162-7245-996D-B5D6-9F2D38A9D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3" name="Rectangle 1462">
                      <a:extLst>
                        <a:ext uri="{FF2B5EF4-FFF2-40B4-BE49-F238E27FC236}">
                          <a16:creationId xmlns:a16="http://schemas.microsoft.com/office/drawing/2014/main" id="{6DDC1F37-5BC2-A8C4-B6FC-AEA40C685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3" name="Group 1452">
                    <a:extLst>
                      <a:ext uri="{FF2B5EF4-FFF2-40B4-BE49-F238E27FC236}">
                        <a16:creationId xmlns:a16="http://schemas.microsoft.com/office/drawing/2014/main" id="{D1125AB0-76ED-EC8A-945F-1A94F9D82D7E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460" name="Oval 1459">
                      <a:extLst>
                        <a:ext uri="{FF2B5EF4-FFF2-40B4-BE49-F238E27FC236}">
                          <a16:creationId xmlns:a16="http://schemas.microsoft.com/office/drawing/2014/main" id="{9D9165CF-BAD6-5784-21C3-95E9B3795D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1" name="Rectangle 1460">
                      <a:extLst>
                        <a:ext uri="{FF2B5EF4-FFF2-40B4-BE49-F238E27FC236}">
                          <a16:creationId xmlns:a16="http://schemas.microsoft.com/office/drawing/2014/main" id="{9EFE2616-B9BD-EDC7-47B6-29C31A1B05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4" name="Group 1453">
                    <a:extLst>
                      <a:ext uri="{FF2B5EF4-FFF2-40B4-BE49-F238E27FC236}">
                        <a16:creationId xmlns:a16="http://schemas.microsoft.com/office/drawing/2014/main" id="{DE6CEA2E-3F5C-B99B-71FD-F86D5A8F557F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458" name="Oval 1457">
                      <a:extLst>
                        <a:ext uri="{FF2B5EF4-FFF2-40B4-BE49-F238E27FC236}">
                          <a16:creationId xmlns:a16="http://schemas.microsoft.com/office/drawing/2014/main" id="{F9FB3CD7-B21D-78CC-0717-E91F910B5E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9" name="Rectangle 1458">
                      <a:extLst>
                        <a:ext uri="{FF2B5EF4-FFF2-40B4-BE49-F238E27FC236}">
                          <a16:creationId xmlns:a16="http://schemas.microsoft.com/office/drawing/2014/main" id="{6415E48E-10A0-47CE-59E6-ADB930F77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5" name="Group 1454">
                    <a:extLst>
                      <a:ext uri="{FF2B5EF4-FFF2-40B4-BE49-F238E27FC236}">
                        <a16:creationId xmlns:a16="http://schemas.microsoft.com/office/drawing/2014/main" id="{959E983E-E88F-5B86-F5B1-268941EDB9FC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456" name="Oval 1455">
                      <a:extLst>
                        <a:ext uri="{FF2B5EF4-FFF2-40B4-BE49-F238E27FC236}">
                          <a16:creationId xmlns:a16="http://schemas.microsoft.com/office/drawing/2014/main" id="{6B8616DF-756C-1B24-B97E-CB956C88A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7" name="Rectangle 1456">
                      <a:extLst>
                        <a:ext uri="{FF2B5EF4-FFF2-40B4-BE49-F238E27FC236}">
                          <a16:creationId xmlns:a16="http://schemas.microsoft.com/office/drawing/2014/main" id="{FD3E6E56-07C6-1759-DAE6-FC9F540685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39" name="Group 1438">
                  <a:extLst>
                    <a:ext uri="{FF2B5EF4-FFF2-40B4-BE49-F238E27FC236}">
                      <a16:creationId xmlns:a16="http://schemas.microsoft.com/office/drawing/2014/main" id="{2BD75366-69D5-3CEB-B860-4A15947102D4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440" name="Rectangle 1439">
                    <a:extLst>
                      <a:ext uri="{FF2B5EF4-FFF2-40B4-BE49-F238E27FC236}">
                        <a16:creationId xmlns:a16="http://schemas.microsoft.com/office/drawing/2014/main" id="{FD63F643-F2AE-7E4E-2F02-582CE4909B46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1" name="Rectangle 1440">
                    <a:extLst>
                      <a:ext uri="{FF2B5EF4-FFF2-40B4-BE49-F238E27FC236}">
                        <a16:creationId xmlns:a16="http://schemas.microsoft.com/office/drawing/2014/main" id="{8E911F1F-F61B-9D3A-94F8-C7F08998EED0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2" name="Rectangle 1441">
                    <a:extLst>
                      <a:ext uri="{FF2B5EF4-FFF2-40B4-BE49-F238E27FC236}">
                        <a16:creationId xmlns:a16="http://schemas.microsoft.com/office/drawing/2014/main" id="{73C8219D-9BA9-4CE7-E681-7D3192425B5B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3" name="Rectangle 1442">
                    <a:extLst>
                      <a:ext uri="{FF2B5EF4-FFF2-40B4-BE49-F238E27FC236}">
                        <a16:creationId xmlns:a16="http://schemas.microsoft.com/office/drawing/2014/main" id="{4FDAFB81-0FB0-4267-30EF-7E2699970D13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4" name="Rectangle 1443">
                    <a:extLst>
                      <a:ext uri="{FF2B5EF4-FFF2-40B4-BE49-F238E27FC236}">
                        <a16:creationId xmlns:a16="http://schemas.microsoft.com/office/drawing/2014/main" id="{869FA1D0-A431-1B40-1BA0-28E7F3993550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5" name="Rectangle 1444">
                    <a:extLst>
                      <a:ext uri="{FF2B5EF4-FFF2-40B4-BE49-F238E27FC236}">
                        <a16:creationId xmlns:a16="http://schemas.microsoft.com/office/drawing/2014/main" id="{A518B83D-719A-D596-1ACD-A76E814FA6B0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6" name="Rectangle 1445">
                    <a:extLst>
                      <a:ext uri="{FF2B5EF4-FFF2-40B4-BE49-F238E27FC236}">
                        <a16:creationId xmlns:a16="http://schemas.microsoft.com/office/drawing/2014/main" id="{771FBF27-15D2-4F8A-C807-BCF2268C6606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7" name="Rectangle 1446">
                    <a:extLst>
                      <a:ext uri="{FF2B5EF4-FFF2-40B4-BE49-F238E27FC236}">
                        <a16:creationId xmlns:a16="http://schemas.microsoft.com/office/drawing/2014/main" id="{7251DA74-C610-A979-EC66-551BF027F6D3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9" name="Group 1078">
                <a:extLst>
                  <a:ext uri="{FF2B5EF4-FFF2-40B4-BE49-F238E27FC236}">
                    <a16:creationId xmlns:a16="http://schemas.microsoft.com/office/drawing/2014/main" id="{645EAC6C-EC1F-793B-4681-346D4CC24B75}"/>
                  </a:ext>
                </a:extLst>
              </p:cNvPr>
              <p:cNvGrpSpPr/>
              <p:nvPr/>
            </p:nvGrpSpPr>
            <p:grpSpPr>
              <a:xfrm>
                <a:off x="1240475" y="5730172"/>
                <a:ext cx="260545" cy="69901"/>
                <a:chOff x="8206635" y="5806353"/>
                <a:chExt cx="423583" cy="118797"/>
              </a:xfrm>
            </p:grpSpPr>
            <p:grpSp>
              <p:nvGrpSpPr>
                <p:cNvPr id="1412" name="Group 1411">
                  <a:extLst>
                    <a:ext uri="{FF2B5EF4-FFF2-40B4-BE49-F238E27FC236}">
                      <a16:creationId xmlns:a16="http://schemas.microsoft.com/office/drawing/2014/main" id="{589EE991-DC91-0477-FE46-4DCAB0AD0F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206635" y="5806353"/>
                  <a:ext cx="419755" cy="118797"/>
                  <a:chOff x="2260231" y="2130277"/>
                  <a:chExt cx="844756" cy="239079"/>
                </a:xfrm>
              </p:grpSpPr>
              <p:grpSp>
                <p:nvGrpSpPr>
                  <p:cNvPr id="1420" name="Group 1419">
                    <a:extLst>
                      <a:ext uri="{FF2B5EF4-FFF2-40B4-BE49-F238E27FC236}">
                        <a16:creationId xmlns:a16="http://schemas.microsoft.com/office/drawing/2014/main" id="{82371357-3701-8A1C-B4F1-B6727C8FA629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436" name="Oval 1435">
                      <a:extLst>
                        <a:ext uri="{FF2B5EF4-FFF2-40B4-BE49-F238E27FC236}">
                          <a16:creationId xmlns:a16="http://schemas.microsoft.com/office/drawing/2014/main" id="{8865E0D4-F83C-1340-5EE8-F63D8D871D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7" name="Rectangle 1436">
                      <a:extLst>
                        <a:ext uri="{FF2B5EF4-FFF2-40B4-BE49-F238E27FC236}">
                          <a16:creationId xmlns:a16="http://schemas.microsoft.com/office/drawing/2014/main" id="{63B6AE8C-963E-73BA-32AC-A8E7959F3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1" name="Group 1420">
                    <a:extLst>
                      <a:ext uri="{FF2B5EF4-FFF2-40B4-BE49-F238E27FC236}">
                        <a16:creationId xmlns:a16="http://schemas.microsoft.com/office/drawing/2014/main" id="{1809AC8D-2439-5B91-C01E-44BA26D3E727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434" name="Oval 1433">
                      <a:extLst>
                        <a:ext uri="{FF2B5EF4-FFF2-40B4-BE49-F238E27FC236}">
                          <a16:creationId xmlns:a16="http://schemas.microsoft.com/office/drawing/2014/main" id="{778D9FA9-3B88-801B-17AC-FDB3E264A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5" name="Rectangle 1434">
                      <a:extLst>
                        <a:ext uri="{FF2B5EF4-FFF2-40B4-BE49-F238E27FC236}">
                          <a16:creationId xmlns:a16="http://schemas.microsoft.com/office/drawing/2014/main" id="{482513D2-A7B2-9D51-CB46-D150D7716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2" name="Group 1421">
                    <a:extLst>
                      <a:ext uri="{FF2B5EF4-FFF2-40B4-BE49-F238E27FC236}">
                        <a16:creationId xmlns:a16="http://schemas.microsoft.com/office/drawing/2014/main" id="{1020F7D9-7732-2E02-72E8-771AD6ADBF9F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432" name="Oval 1431">
                      <a:extLst>
                        <a:ext uri="{FF2B5EF4-FFF2-40B4-BE49-F238E27FC236}">
                          <a16:creationId xmlns:a16="http://schemas.microsoft.com/office/drawing/2014/main" id="{88D7BF0B-0DC6-552C-D939-A67577597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3" name="Rectangle 1432">
                      <a:extLst>
                        <a:ext uri="{FF2B5EF4-FFF2-40B4-BE49-F238E27FC236}">
                          <a16:creationId xmlns:a16="http://schemas.microsoft.com/office/drawing/2014/main" id="{6E61C08E-D761-3565-8993-C94387B39A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3" name="Group 1422">
                    <a:extLst>
                      <a:ext uri="{FF2B5EF4-FFF2-40B4-BE49-F238E27FC236}">
                        <a16:creationId xmlns:a16="http://schemas.microsoft.com/office/drawing/2014/main" id="{0574FBD2-C635-E821-1B00-05A912D5E540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430" name="Oval 1429">
                      <a:extLst>
                        <a:ext uri="{FF2B5EF4-FFF2-40B4-BE49-F238E27FC236}">
                          <a16:creationId xmlns:a16="http://schemas.microsoft.com/office/drawing/2014/main" id="{F0CB5EA0-C4A9-E301-5D1A-DB5A59857B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1" name="Rectangle 1430">
                      <a:extLst>
                        <a:ext uri="{FF2B5EF4-FFF2-40B4-BE49-F238E27FC236}">
                          <a16:creationId xmlns:a16="http://schemas.microsoft.com/office/drawing/2014/main" id="{984A899B-1DCA-A21D-03BA-0F76256B1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4" name="Group 1423">
                    <a:extLst>
                      <a:ext uri="{FF2B5EF4-FFF2-40B4-BE49-F238E27FC236}">
                        <a16:creationId xmlns:a16="http://schemas.microsoft.com/office/drawing/2014/main" id="{5608D3CA-0DB4-F75E-FC3D-C3207C5192F8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428" name="Oval 1427">
                      <a:extLst>
                        <a:ext uri="{FF2B5EF4-FFF2-40B4-BE49-F238E27FC236}">
                          <a16:creationId xmlns:a16="http://schemas.microsoft.com/office/drawing/2014/main" id="{8C6FBDA5-9EF5-D6C9-5761-E0D195DD48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9" name="Rectangle 1428">
                      <a:extLst>
                        <a:ext uri="{FF2B5EF4-FFF2-40B4-BE49-F238E27FC236}">
                          <a16:creationId xmlns:a16="http://schemas.microsoft.com/office/drawing/2014/main" id="{ADE4AA27-99CC-F65E-7962-9AFB042496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5" name="Group 1424">
                    <a:extLst>
                      <a:ext uri="{FF2B5EF4-FFF2-40B4-BE49-F238E27FC236}">
                        <a16:creationId xmlns:a16="http://schemas.microsoft.com/office/drawing/2014/main" id="{F51B44C8-1C1D-728F-6ABD-7AD62432E55A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426" name="Oval 1425">
                      <a:extLst>
                        <a:ext uri="{FF2B5EF4-FFF2-40B4-BE49-F238E27FC236}">
                          <a16:creationId xmlns:a16="http://schemas.microsoft.com/office/drawing/2014/main" id="{955F3800-DEE2-9C59-8B85-F06527902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7" name="Rectangle 1426">
                      <a:extLst>
                        <a:ext uri="{FF2B5EF4-FFF2-40B4-BE49-F238E27FC236}">
                          <a16:creationId xmlns:a16="http://schemas.microsoft.com/office/drawing/2014/main" id="{321C5C4A-6E06-BDA7-5114-981C98D673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13" name="Group 1412">
                  <a:extLst>
                    <a:ext uri="{FF2B5EF4-FFF2-40B4-BE49-F238E27FC236}">
                      <a16:creationId xmlns:a16="http://schemas.microsoft.com/office/drawing/2014/main" id="{384E6FDA-BF5E-E816-1013-283A5497C16A}"/>
                    </a:ext>
                  </a:extLst>
                </p:cNvPr>
                <p:cNvGrpSpPr/>
                <p:nvPr/>
              </p:nvGrpSpPr>
              <p:grpSpPr>
                <a:xfrm>
                  <a:off x="8210746" y="5815613"/>
                  <a:ext cx="419472" cy="38171"/>
                  <a:chOff x="9000676" y="5901580"/>
                  <a:chExt cx="419472" cy="38171"/>
                </a:xfrm>
              </p:grpSpPr>
              <p:sp>
                <p:nvSpPr>
                  <p:cNvPr id="1414" name="Rectangle 1413">
                    <a:extLst>
                      <a:ext uri="{FF2B5EF4-FFF2-40B4-BE49-F238E27FC236}">
                        <a16:creationId xmlns:a16="http://schemas.microsoft.com/office/drawing/2014/main" id="{2448E7E5-C35C-70A5-5F68-24A8B71DC42E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5" name="Rectangle 1414">
                    <a:extLst>
                      <a:ext uri="{FF2B5EF4-FFF2-40B4-BE49-F238E27FC236}">
                        <a16:creationId xmlns:a16="http://schemas.microsoft.com/office/drawing/2014/main" id="{C01A32B2-0E30-DA03-BA68-724DD4208243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6" name="Rectangle 1415">
                    <a:extLst>
                      <a:ext uri="{FF2B5EF4-FFF2-40B4-BE49-F238E27FC236}">
                        <a16:creationId xmlns:a16="http://schemas.microsoft.com/office/drawing/2014/main" id="{5F70573E-68BF-10B8-CD3E-8F60DE46A994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7" name="Rectangle 1416">
                    <a:extLst>
                      <a:ext uri="{FF2B5EF4-FFF2-40B4-BE49-F238E27FC236}">
                        <a16:creationId xmlns:a16="http://schemas.microsoft.com/office/drawing/2014/main" id="{90D53078-8096-1090-87C2-9C97C75B7F7E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8" name="Rectangle 1417">
                    <a:extLst>
                      <a:ext uri="{FF2B5EF4-FFF2-40B4-BE49-F238E27FC236}">
                        <a16:creationId xmlns:a16="http://schemas.microsoft.com/office/drawing/2014/main" id="{DF9803B8-4408-3626-5ECD-83C20A584446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9" name="Rectangle 1418">
                    <a:extLst>
                      <a:ext uri="{FF2B5EF4-FFF2-40B4-BE49-F238E27FC236}">
                        <a16:creationId xmlns:a16="http://schemas.microsoft.com/office/drawing/2014/main" id="{1AF8F432-3E97-70EA-CB4E-B09DEC4F86A1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0" name="Group 1079">
                <a:extLst>
                  <a:ext uri="{FF2B5EF4-FFF2-40B4-BE49-F238E27FC236}">
                    <a16:creationId xmlns:a16="http://schemas.microsoft.com/office/drawing/2014/main" id="{70EAA405-CF70-C066-FCBC-30B0E73698A8}"/>
                  </a:ext>
                </a:extLst>
              </p:cNvPr>
              <p:cNvGrpSpPr/>
              <p:nvPr/>
            </p:nvGrpSpPr>
            <p:grpSpPr>
              <a:xfrm>
                <a:off x="854212" y="5730030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378" name="Group 1377">
                  <a:extLst>
                    <a:ext uri="{FF2B5EF4-FFF2-40B4-BE49-F238E27FC236}">
                      <a16:creationId xmlns:a16="http://schemas.microsoft.com/office/drawing/2014/main" id="{AC183EB5-214E-7B3F-F14E-F5CC0A71B80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388" name="Group 1387">
                    <a:extLst>
                      <a:ext uri="{FF2B5EF4-FFF2-40B4-BE49-F238E27FC236}">
                        <a16:creationId xmlns:a16="http://schemas.microsoft.com/office/drawing/2014/main" id="{C0C871B8-FEF7-4DB2-0439-95B71A9EA614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410" name="Oval 1409">
                      <a:extLst>
                        <a:ext uri="{FF2B5EF4-FFF2-40B4-BE49-F238E27FC236}">
                          <a16:creationId xmlns:a16="http://schemas.microsoft.com/office/drawing/2014/main" id="{7F3A0E69-5BD1-988E-D7DE-3C7C316CA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1" name="Rectangle 1410">
                      <a:extLst>
                        <a:ext uri="{FF2B5EF4-FFF2-40B4-BE49-F238E27FC236}">
                          <a16:creationId xmlns:a16="http://schemas.microsoft.com/office/drawing/2014/main" id="{3B4DA4DD-03AF-C4B7-898C-342DAABCF9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89" name="Group 1388">
                    <a:extLst>
                      <a:ext uri="{FF2B5EF4-FFF2-40B4-BE49-F238E27FC236}">
                        <a16:creationId xmlns:a16="http://schemas.microsoft.com/office/drawing/2014/main" id="{CE37B62E-25B7-4BA1-DE14-519C99F01247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408" name="Oval 1407">
                      <a:extLst>
                        <a:ext uri="{FF2B5EF4-FFF2-40B4-BE49-F238E27FC236}">
                          <a16:creationId xmlns:a16="http://schemas.microsoft.com/office/drawing/2014/main" id="{32739993-5ED1-8ECC-C2DF-BD27E1EA2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9" name="Rectangle 1408">
                      <a:extLst>
                        <a:ext uri="{FF2B5EF4-FFF2-40B4-BE49-F238E27FC236}">
                          <a16:creationId xmlns:a16="http://schemas.microsoft.com/office/drawing/2014/main" id="{E7C9E27B-2C8A-F7CF-5D84-E470D88E0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0" name="Group 1389">
                    <a:extLst>
                      <a:ext uri="{FF2B5EF4-FFF2-40B4-BE49-F238E27FC236}">
                        <a16:creationId xmlns:a16="http://schemas.microsoft.com/office/drawing/2014/main" id="{99F86DA2-CD40-0E84-173D-CDBD1E97FCD0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406" name="Oval 1405">
                      <a:extLst>
                        <a:ext uri="{FF2B5EF4-FFF2-40B4-BE49-F238E27FC236}">
                          <a16:creationId xmlns:a16="http://schemas.microsoft.com/office/drawing/2014/main" id="{F76340F1-83C9-0C53-3A91-CB7E25E51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7" name="Rectangle 1406">
                      <a:extLst>
                        <a:ext uri="{FF2B5EF4-FFF2-40B4-BE49-F238E27FC236}">
                          <a16:creationId xmlns:a16="http://schemas.microsoft.com/office/drawing/2014/main" id="{B58C14D3-09A5-C7B9-4391-3F4E363B6F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1" name="Group 1390">
                    <a:extLst>
                      <a:ext uri="{FF2B5EF4-FFF2-40B4-BE49-F238E27FC236}">
                        <a16:creationId xmlns:a16="http://schemas.microsoft.com/office/drawing/2014/main" id="{5293FEA4-24B1-8C89-1A4C-AA326C0015B2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404" name="Oval 1403">
                      <a:extLst>
                        <a:ext uri="{FF2B5EF4-FFF2-40B4-BE49-F238E27FC236}">
                          <a16:creationId xmlns:a16="http://schemas.microsoft.com/office/drawing/2014/main" id="{B959052E-5C8E-AD9F-1D29-228D1A2B9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5" name="Rectangle 1404">
                      <a:extLst>
                        <a:ext uri="{FF2B5EF4-FFF2-40B4-BE49-F238E27FC236}">
                          <a16:creationId xmlns:a16="http://schemas.microsoft.com/office/drawing/2014/main" id="{00D26CAD-8B5C-215F-A994-BC7C5DA0A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2" name="Group 1391">
                    <a:extLst>
                      <a:ext uri="{FF2B5EF4-FFF2-40B4-BE49-F238E27FC236}">
                        <a16:creationId xmlns:a16="http://schemas.microsoft.com/office/drawing/2014/main" id="{74DBD2F6-190D-7A7F-0314-6F12CD826726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402" name="Oval 1401">
                      <a:extLst>
                        <a:ext uri="{FF2B5EF4-FFF2-40B4-BE49-F238E27FC236}">
                          <a16:creationId xmlns:a16="http://schemas.microsoft.com/office/drawing/2014/main" id="{6C5766C9-1092-D275-ED4D-41C5043A30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3" name="Rectangle 1402">
                      <a:extLst>
                        <a:ext uri="{FF2B5EF4-FFF2-40B4-BE49-F238E27FC236}">
                          <a16:creationId xmlns:a16="http://schemas.microsoft.com/office/drawing/2014/main" id="{BA83DAB1-A35C-1572-C206-CF52C3B289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3" name="Group 1392">
                    <a:extLst>
                      <a:ext uri="{FF2B5EF4-FFF2-40B4-BE49-F238E27FC236}">
                        <a16:creationId xmlns:a16="http://schemas.microsoft.com/office/drawing/2014/main" id="{59BC04B5-2F55-3E41-EB7B-9CB876DE6B5D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400" name="Oval 1399">
                      <a:extLst>
                        <a:ext uri="{FF2B5EF4-FFF2-40B4-BE49-F238E27FC236}">
                          <a16:creationId xmlns:a16="http://schemas.microsoft.com/office/drawing/2014/main" id="{FBA53A4F-40F6-5DCF-E83D-00FF34DE09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1" name="Rectangle 1400">
                      <a:extLst>
                        <a:ext uri="{FF2B5EF4-FFF2-40B4-BE49-F238E27FC236}">
                          <a16:creationId xmlns:a16="http://schemas.microsoft.com/office/drawing/2014/main" id="{4A6A8C6A-EF12-5901-0718-F084FAF7B6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4" name="Group 1393">
                    <a:extLst>
                      <a:ext uri="{FF2B5EF4-FFF2-40B4-BE49-F238E27FC236}">
                        <a16:creationId xmlns:a16="http://schemas.microsoft.com/office/drawing/2014/main" id="{B98B0067-DEC4-601A-8624-6C0C148E5777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398" name="Oval 1397">
                      <a:extLst>
                        <a:ext uri="{FF2B5EF4-FFF2-40B4-BE49-F238E27FC236}">
                          <a16:creationId xmlns:a16="http://schemas.microsoft.com/office/drawing/2014/main" id="{A0B1FAA1-D439-6CD8-85FF-CC1619939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9" name="Rectangle 1398">
                      <a:extLst>
                        <a:ext uri="{FF2B5EF4-FFF2-40B4-BE49-F238E27FC236}">
                          <a16:creationId xmlns:a16="http://schemas.microsoft.com/office/drawing/2014/main" id="{41E24ADE-A3D7-6962-09C7-2A51F7DD49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5" name="Group 1394">
                    <a:extLst>
                      <a:ext uri="{FF2B5EF4-FFF2-40B4-BE49-F238E27FC236}">
                        <a16:creationId xmlns:a16="http://schemas.microsoft.com/office/drawing/2014/main" id="{1194822D-38C2-38D9-AB0C-00156AA2EDEE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396" name="Oval 1395">
                      <a:extLst>
                        <a:ext uri="{FF2B5EF4-FFF2-40B4-BE49-F238E27FC236}">
                          <a16:creationId xmlns:a16="http://schemas.microsoft.com/office/drawing/2014/main" id="{63FC4682-D92D-0DDE-6C9A-8E979B5246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7" name="Rectangle 1396">
                      <a:extLst>
                        <a:ext uri="{FF2B5EF4-FFF2-40B4-BE49-F238E27FC236}">
                          <a16:creationId xmlns:a16="http://schemas.microsoft.com/office/drawing/2014/main" id="{ED848CFA-AAA4-5C4E-6048-30C93A0AC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79" name="Group 1378">
                  <a:extLst>
                    <a:ext uri="{FF2B5EF4-FFF2-40B4-BE49-F238E27FC236}">
                      <a16:creationId xmlns:a16="http://schemas.microsoft.com/office/drawing/2014/main" id="{5F1F11E3-BF54-EEB1-BF5F-1DA998DFE2ED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380" name="Rectangle 1379">
                    <a:extLst>
                      <a:ext uri="{FF2B5EF4-FFF2-40B4-BE49-F238E27FC236}">
                        <a16:creationId xmlns:a16="http://schemas.microsoft.com/office/drawing/2014/main" id="{E73C5F8C-EA8A-B9A6-7E93-29DDDC1308D3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1" name="Rectangle 1380">
                    <a:extLst>
                      <a:ext uri="{FF2B5EF4-FFF2-40B4-BE49-F238E27FC236}">
                        <a16:creationId xmlns:a16="http://schemas.microsoft.com/office/drawing/2014/main" id="{84A34818-90C1-EFD5-EF26-07CF3E27C3CB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2" name="Rectangle 1381">
                    <a:extLst>
                      <a:ext uri="{FF2B5EF4-FFF2-40B4-BE49-F238E27FC236}">
                        <a16:creationId xmlns:a16="http://schemas.microsoft.com/office/drawing/2014/main" id="{3509B06F-4E12-EA61-296B-48AA5B652757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3" name="Rectangle 1382">
                    <a:extLst>
                      <a:ext uri="{FF2B5EF4-FFF2-40B4-BE49-F238E27FC236}">
                        <a16:creationId xmlns:a16="http://schemas.microsoft.com/office/drawing/2014/main" id="{2AEE3CD2-404F-9101-C511-47BCA83797DE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4" name="Rectangle 1383">
                    <a:extLst>
                      <a:ext uri="{FF2B5EF4-FFF2-40B4-BE49-F238E27FC236}">
                        <a16:creationId xmlns:a16="http://schemas.microsoft.com/office/drawing/2014/main" id="{5B7AD599-D7CF-EF72-04BC-EE9FD3CB83C0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5" name="Rectangle 1384">
                    <a:extLst>
                      <a:ext uri="{FF2B5EF4-FFF2-40B4-BE49-F238E27FC236}">
                        <a16:creationId xmlns:a16="http://schemas.microsoft.com/office/drawing/2014/main" id="{D1E0BDEA-5BCD-2255-6B09-C6AEEF210500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6" name="Rectangle 1385">
                    <a:extLst>
                      <a:ext uri="{FF2B5EF4-FFF2-40B4-BE49-F238E27FC236}">
                        <a16:creationId xmlns:a16="http://schemas.microsoft.com/office/drawing/2014/main" id="{816F4EA8-7F29-095E-7B12-C97ABE2B5F03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7" name="Rectangle 1386">
                    <a:extLst>
                      <a:ext uri="{FF2B5EF4-FFF2-40B4-BE49-F238E27FC236}">
                        <a16:creationId xmlns:a16="http://schemas.microsoft.com/office/drawing/2014/main" id="{A680258D-03B1-0548-C24A-26381821AF07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1" name="Group 1080">
                <a:extLst>
                  <a:ext uri="{FF2B5EF4-FFF2-40B4-BE49-F238E27FC236}">
                    <a16:creationId xmlns:a16="http://schemas.microsoft.com/office/drawing/2014/main" id="{EA4A3B70-7D72-8C4B-FC95-F815F22E5053}"/>
                  </a:ext>
                </a:extLst>
              </p:cNvPr>
              <p:cNvGrpSpPr/>
              <p:nvPr/>
            </p:nvGrpSpPr>
            <p:grpSpPr>
              <a:xfrm>
                <a:off x="475503" y="5728748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344" name="Group 1343">
                  <a:extLst>
                    <a:ext uri="{FF2B5EF4-FFF2-40B4-BE49-F238E27FC236}">
                      <a16:creationId xmlns:a16="http://schemas.microsoft.com/office/drawing/2014/main" id="{6B56281C-35B6-9B24-329D-D6A621A1CB2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354" name="Group 1353">
                    <a:extLst>
                      <a:ext uri="{FF2B5EF4-FFF2-40B4-BE49-F238E27FC236}">
                        <a16:creationId xmlns:a16="http://schemas.microsoft.com/office/drawing/2014/main" id="{FA1E635A-C0C3-B6D2-7C2D-F24B2EEAC133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376" name="Oval 1375">
                      <a:extLst>
                        <a:ext uri="{FF2B5EF4-FFF2-40B4-BE49-F238E27FC236}">
                          <a16:creationId xmlns:a16="http://schemas.microsoft.com/office/drawing/2014/main" id="{E312A116-5EDB-9773-DA55-513B58B963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7" name="Rectangle 1376">
                      <a:extLst>
                        <a:ext uri="{FF2B5EF4-FFF2-40B4-BE49-F238E27FC236}">
                          <a16:creationId xmlns:a16="http://schemas.microsoft.com/office/drawing/2014/main" id="{F8A5F846-F8C7-0782-5943-713B1CF07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5" name="Group 1354">
                    <a:extLst>
                      <a:ext uri="{FF2B5EF4-FFF2-40B4-BE49-F238E27FC236}">
                        <a16:creationId xmlns:a16="http://schemas.microsoft.com/office/drawing/2014/main" id="{F53DDEE5-9C19-3306-F65C-E97D98F58BBD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374" name="Oval 1373">
                      <a:extLst>
                        <a:ext uri="{FF2B5EF4-FFF2-40B4-BE49-F238E27FC236}">
                          <a16:creationId xmlns:a16="http://schemas.microsoft.com/office/drawing/2014/main" id="{7F4505BF-36B1-FE4E-28C6-FFAC33C344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5" name="Rectangle 1374">
                      <a:extLst>
                        <a:ext uri="{FF2B5EF4-FFF2-40B4-BE49-F238E27FC236}">
                          <a16:creationId xmlns:a16="http://schemas.microsoft.com/office/drawing/2014/main" id="{DE7D5C9B-74FA-E09F-A182-EF389A133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6" name="Group 1355">
                    <a:extLst>
                      <a:ext uri="{FF2B5EF4-FFF2-40B4-BE49-F238E27FC236}">
                        <a16:creationId xmlns:a16="http://schemas.microsoft.com/office/drawing/2014/main" id="{0AD4DD33-A193-17B8-0EDB-E2EF9E82D3EF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372" name="Oval 1371">
                      <a:extLst>
                        <a:ext uri="{FF2B5EF4-FFF2-40B4-BE49-F238E27FC236}">
                          <a16:creationId xmlns:a16="http://schemas.microsoft.com/office/drawing/2014/main" id="{2D0A1CFB-4790-464B-CAF1-9B2D59E08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3" name="Rectangle 1372">
                      <a:extLst>
                        <a:ext uri="{FF2B5EF4-FFF2-40B4-BE49-F238E27FC236}">
                          <a16:creationId xmlns:a16="http://schemas.microsoft.com/office/drawing/2014/main" id="{CF247920-4806-E2AD-5D13-F6FB206B3E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7" name="Group 1356">
                    <a:extLst>
                      <a:ext uri="{FF2B5EF4-FFF2-40B4-BE49-F238E27FC236}">
                        <a16:creationId xmlns:a16="http://schemas.microsoft.com/office/drawing/2014/main" id="{158CA07D-19D9-84C1-338E-4DE1B4256EAD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370" name="Oval 1369">
                      <a:extLst>
                        <a:ext uri="{FF2B5EF4-FFF2-40B4-BE49-F238E27FC236}">
                          <a16:creationId xmlns:a16="http://schemas.microsoft.com/office/drawing/2014/main" id="{D508DBE8-8A0A-EEBD-A039-46FA849A46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1" name="Rectangle 1370">
                      <a:extLst>
                        <a:ext uri="{FF2B5EF4-FFF2-40B4-BE49-F238E27FC236}">
                          <a16:creationId xmlns:a16="http://schemas.microsoft.com/office/drawing/2014/main" id="{298B34C5-DBA0-749A-B3BF-17BCE8C66A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8" name="Group 1357">
                    <a:extLst>
                      <a:ext uri="{FF2B5EF4-FFF2-40B4-BE49-F238E27FC236}">
                        <a16:creationId xmlns:a16="http://schemas.microsoft.com/office/drawing/2014/main" id="{F53393F0-B99C-7B8B-38C3-535ABC837835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368" name="Oval 1367">
                      <a:extLst>
                        <a:ext uri="{FF2B5EF4-FFF2-40B4-BE49-F238E27FC236}">
                          <a16:creationId xmlns:a16="http://schemas.microsoft.com/office/drawing/2014/main" id="{89B2C6A9-967E-8F44-AB33-9DB532BE37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9" name="Rectangle 1368">
                      <a:extLst>
                        <a:ext uri="{FF2B5EF4-FFF2-40B4-BE49-F238E27FC236}">
                          <a16:creationId xmlns:a16="http://schemas.microsoft.com/office/drawing/2014/main" id="{4C3A402B-B6A7-742D-DECE-B559F647AA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9" name="Group 1358">
                    <a:extLst>
                      <a:ext uri="{FF2B5EF4-FFF2-40B4-BE49-F238E27FC236}">
                        <a16:creationId xmlns:a16="http://schemas.microsoft.com/office/drawing/2014/main" id="{A9875441-62B1-C6CD-FD0E-752BC4E7DEFA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366" name="Oval 1365">
                      <a:extLst>
                        <a:ext uri="{FF2B5EF4-FFF2-40B4-BE49-F238E27FC236}">
                          <a16:creationId xmlns:a16="http://schemas.microsoft.com/office/drawing/2014/main" id="{A5AD7905-708B-C21E-74CA-643304E2A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7" name="Rectangle 1366">
                      <a:extLst>
                        <a:ext uri="{FF2B5EF4-FFF2-40B4-BE49-F238E27FC236}">
                          <a16:creationId xmlns:a16="http://schemas.microsoft.com/office/drawing/2014/main" id="{E1013AAD-2274-BBB6-F241-BF6E52AA37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60" name="Group 1359">
                    <a:extLst>
                      <a:ext uri="{FF2B5EF4-FFF2-40B4-BE49-F238E27FC236}">
                        <a16:creationId xmlns:a16="http://schemas.microsoft.com/office/drawing/2014/main" id="{6AFEA713-1BDA-621B-F8A0-F5A97914F46A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364" name="Oval 1363">
                      <a:extLst>
                        <a:ext uri="{FF2B5EF4-FFF2-40B4-BE49-F238E27FC236}">
                          <a16:creationId xmlns:a16="http://schemas.microsoft.com/office/drawing/2014/main" id="{B26D1C40-520B-3C56-7765-44D2D056E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5" name="Rectangle 1364">
                      <a:extLst>
                        <a:ext uri="{FF2B5EF4-FFF2-40B4-BE49-F238E27FC236}">
                          <a16:creationId xmlns:a16="http://schemas.microsoft.com/office/drawing/2014/main" id="{3904B8B8-5533-4D3A-31A3-99CD291369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61" name="Group 1360">
                    <a:extLst>
                      <a:ext uri="{FF2B5EF4-FFF2-40B4-BE49-F238E27FC236}">
                        <a16:creationId xmlns:a16="http://schemas.microsoft.com/office/drawing/2014/main" id="{C1909586-4E19-3BF9-6B6C-2D7FC4C946B7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362" name="Oval 1361">
                      <a:extLst>
                        <a:ext uri="{FF2B5EF4-FFF2-40B4-BE49-F238E27FC236}">
                          <a16:creationId xmlns:a16="http://schemas.microsoft.com/office/drawing/2014/main" id="{2480C617-1A46-90D8-3544-E252DF755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3" name="Rectangle 1362">
                      <a:extLst>
                        <a:ext uri="{FF2B5EF4-FFF2-40B4-BE49-F238E27FC236}">
                          <a16:creationId xmlns:a16="http://schemas.microsoft.com/office/drawing/2014/main" id="{74858352-B1EB-3609-1CD3-172BDBB823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5" name="Group 1344">
                  <a:extLst>
                    <a:ext uri="{FF2B5EF4-FFF2-40B4-BE49-F238E27FC236}">
                      <a16:creationId xmlns:a16="http://schemas.microsoft.com/office/drawing/2014/main" id="{29E3372F-9D3F-070A-B273-C2D3700224D3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346" name="Rectangle 1345">
                    <a:extLst>
                      <a:ext uri="{FF2B5EF4-FFF2-40B4-BE49-F238E27FC236}">
                        <a16:creationId xmlns:a16="http://schemas.microsoft.com/office/drawing/2014/main" id="{D0D0AA5D-EB5C-1436-D6EF-5B2D3186B2E1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7" name="Rectangle 1346">
                    <a:extLst>
                      <a:ext uri="{FF2B5EF4-FFF2-40B4-BE49-F238E27FC236}">
                        <a16:creationId xmlns:a16="http://schemas.microsoft.com/office/drawing/2014/main" id="{7326F3F9-B8CB-2296-1F5A-30F18771B528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8" name="Rectangle 1347">
                    <a:extLst>
                      <a:ext uri="{FF2B5EF4-FFF2-40B4-BE49-F238E27FC236}">
                        <a16:creationId xmlns:a16="http://schemas.microsoft.com/office/drawing/2014/main" id="{FEFCEC33-C051-9918-D31F-EFFD538D2CA6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9" name="Rectangle 1348">
                    <a:extLst>
                      <a:ext uri="{FF2B5EF4-FFF2-40B4-BE49-F238E27FC236}">
                        <a16:creationId xmlns:a16="http://schemas.microsoft.com/office/drawing/2014/main" id="{898E734A-B21C-C05D-1F7B-4BC273B60C06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0" name="Rectangle 1349">
                    <a:extLst>
                      <a:ext uri="{FF2B5EF4-FFF2-40B4-BE49-F238E27FC236}">
                        <a16:creationId xmlns:a16="http://schemas.microsoft.com/office/drawing/2014/main" id="{4BAADEA0-60CD-909A-0B57-E2F941CD6D52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1" name="Rectangle 1350">
                    <a:extLst>
                      <a:ext uri="{FF2B5EF4-FFF2-40B4-BE49-F238E27FC236}">
                        <a16:creationId xmlns:a16="http://schemas.microsoft.com/office/drawing/2014/main" id="{50A8FAF1-2D7A-7C27-36BD-4D6B6E998A59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2" name="Rectangle 1351">
                    <a:extLst>
                      <a:ext uri="{FF2B5EF4-FFF2-40B4-BE49-F238E27FC236}">
                        <a16:creationId xmlns:a16="http://schemas.microsoft.com/office/drawing/2014/main" id="{FCC34231-3C01-7C24-71B0-61F7067C4067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3" name="Rectangle 1352">
                    <a:extLst>
                      <a:ext uri="{FF2B5EF4-FFF2-40B4-BE49-F238E27FC236}">
                        <a16:creationId xmlns:a16="http://schemas.microsoft.com/office/drawing/2014/main" id="{D1B29D25-4D43-69B5-7390-A212936422CE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2" name="Group 1081">
                <a:extLst>
                  <a:ext uri="{FF2B5EF4-FFF2-40B4-BE49-F238E27FC236}">
                    <a16:creationId xmlns:a16="http://schemas.microsoft.com/office/drawing/2014/main" id="{FBB3B488-63B0-6720-D2E2-E846A5B1C1A7}"/>
                  </a:ext>
                </a:extLst>
              </p:cNvPr>
              <p:cNvGrpSpPr/>
              <p:nvPr/>
            </p:nvGrpSpPr>
            <p:grpSpPr>
              <a:xfrm>
                <a:off x="1887751" y="5722342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310" name="Group 1309">
                  <a:extLst>
                    <a:ext uri="{FF2B5EF4-FFF2-40B4-BE49-F238E27FC236}">
                      <a16:creationId xmlns:a16="http://schemas.microsoft.com/office/drawing/2014/main" id="{A11C63AC-B167-F924-8BF8-2715BF2D466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320" name="Group 1319">
                    <a:extLst>
                      <a:ext uri="{FF2B5EF4-FFF2-40B4-BE49-F238E27FC236}">
                        <a16:creationId xmlns:a16="http://schemas.microsoft.com/office/drawing/2014/main" id="{EE41AABE-4061-C077-A82C-BC55D6C3F0C7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342" name="Oval 1341">
                      <a:extLst>
                        <a:ext uri="{FF2B5EF4-FFF2-40B4-BE49-F238E27FC236}">
                          <a16:creationId xmlns:a16="http://schemas.microsoft.com/office/drawing/2014/main" id="{390594CD-0F14-E9A0-73DA-AEE006FC7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3" name="Rectangle 1342">
                      <a:extLst>
                        <a:ext uri="{FF2B5EF4-FFF2-40B4-BE49-F238E27FC236}">
                          <a16:creationId xmlns:a16="http://schemas.microsoft.com/office/drawing/2014/main" id="{1957FE59-0712-F68F-0842-7D4181EFF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1" name="Group 1320">
                    <a:extLst>
                      <a:ext uri="{FF2B5EF4-FFF2-40B4-BE49-F238E27FC236}">
                        <a16:creationId xmlns:a16="http://schemas.microsoft.com/office/drawing/2014/main" id="{E4B352E8-C008-AFB0-0673-6F7FCCC84F3C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340" name="Oval 1339">
                      <a:extLst>
                        <a:ext uri="{FF2B5EF4-FFF2-40B4-BE49-F238E27FC236}">
                          <a16:creationId xmlns:a16="http://schemas.microsoft.com/office/drawing/2014/main" id="{DEF78665-18B8-272F-050D-9F69D2D5E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1" name="Rectangle 1340">
                      <a:extLst>
                        <a:ext uri="{FF2B5EF4-FFF2-40B4-BE49-F238E27FC236}">
                          <a16:creationId xmlns:a16="http://schemas.microsoft.com/office/drawing/2014/main" id="{4985B051-6DFA-D852-4647-E942719B4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2" name="Group 1321">
                    <a:extLst>
                      <a:ext uri="{FF2B5EF4-FFF2-40B4-BE49-F238E27FC236}">
                        <a16:creationId xmlns:a16="http://schemas.microsoft.com/office/drawing/2014/main" id="{0853CB0D-7D58-B1DC-4E41-2F19C4317DD2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338" name="Oval 1337">
                      <a:extLst>
                        <a:ext uri="{FF2B5EF4-FFF2-40B4-BE49-F238E27FC236}">
                          <a16:creationId xmlns:a16="http://schemas.microsoft.com/office/drawing/2014/main" id="{0B2C282B-581D-0E88-299C-A9D5C8ADD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9" name="Rectangle 1338">
                      <a:extLst>
                        <a:ext uri="{FF2B5EF4-FFF2-40B4-BE49-F238E27FC236}">
                          <a16:creationId xmlns:a16="http://schemas.microsoft.com/office/drawing/2014/main" id="{5819AE39-3DFF-0B6C-8254-886F5BF19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3" name="Group 1322">
                    <a:extLst>
                      <a:ext uri="{FF2B5EF4-FFF2-40B4-BE49-F238E27FC236}">
                        <a16:creationId xmlns:a16="http://schemas.microsoft.com/office/drawing/2014/main" id="{0F234EE7-AB4A-E213-51B3-1924603EF459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336" name="Oval 1335">
                      <a:extLst>
                        <a:ext uri="{FF2B5EF4-FFF2-40B4-BE49-F238E27FC236}">
                          <a16:creationId xmlns:a16="http://schemas.microsoft.com/office/drawing/2014/main" id="{30E682E6-4CC9-50C6-4E94-ED6F247A20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7" name="Rectangle 1336">
                      <a:extLst>
                        <a:ext uri="{FF2B5EF4-FFF2-40B4-BE49-F238E27FC236}">
                          <a16:creationId xmlns:a16="http://schemas.microsoft.com/office/drawing/2014/main" id="{8B8080C1-AAB8-5FB2-127C-EC89CDBD66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4" name="Group 1323">
                    <a:extLst>
                      <a:ext uri="{FF2B5EF4-FFF2-40B4-BE49-F238E27FC236}">
                        <a16:creationId xmlns:a16="http://schemas.microsoft.com/office/drawing/2014/main" id="{6A43FDBC-F40C-A217-50AD-5ECEE46DEC02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334" name="Oval 1333">
                      <a:extLst>
                        <a:ext uri="{FF2B5EF4-FFF2-40B4-BE49-F238E27FC236}">
                          <a16:creationId xmlns:a16="http://schemas.microsoft.com/office/drawing/2014/main" id="{804FF4B4-C5F5-D967-B094-0624723E3B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5" name="Rectangle 1334">
                      <a:extLst>
                        <a:ext uri="{FF2B5EF4-FFF2-40B4-BE49-F238E27FC236}">
                          <a16:creationId xmlns:a16="http://schemas.microsoft.com/office/drawing/2014/main" id="{0A24A756-385B-937C-99EC-2C814E8E6A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5" name="Group 1324">
                    <a:extLst>
                      <a:ext uri="{FF2B5EF4-FFF2-40B4-BE49-F238E27FC236}">
                        <a16:creationId xmlns:a16="http://schemas.microsoft.com/office/drawing/2014/main" id="{A71F18F7-6584-4952-963B-14D1AB88E080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332" name="Oval 1331">
                      <a:extLst>
                        <a:ext uri="{FF2B5EF4-FFF2-40B4-BE49-F238E27FC236}">
                          <a16:creationId xmlns:a16="http://schemas.microsoft.com/office/drawing/2014/main" id="{02C85611-83D0-6040-E1E0-70B27C963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3" name="Rectangle 1332">
                      <a:extLst>
                        <a:ext uri="{FF2B5EF4-FFF2-40B4-BE49-F238E27FC236}">
                          <a16:creationId xmlns:a16="http://schemas.microsoft.com/office/drawing/2014/main" id="{9B68861C-C6D7-05DB-6DBE-BB9AB0B29D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6" name="Group 1325">
                    <a:extLst>
                      <a:ext uri="{FF2B5EF4-FFF2-40B4-BE49-F238E27FC236}">
                        <a16:creationId xmlns:a16="http://schemas.microsoft.com/office/drawing/2014/main" id="{848690D2-10A2-562D-0A4B-C7812FCBACFA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330" name="Oval 1329">
                      <a:extLst>
                        <a:ext uri="{FF2B5EF4-FFF2-40B4-BE49-F238E27FC236}">
                          <a16:creationId xmlns:a16="http://schemas.microsoft.com/office/drawing/2014/main" id="{DC9BBBDC-779D-04CF-6B3D-A13BD8B9DA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1" name="Rectangle 1330">
                      <a:extLst>
                        <a:ext uri="{FF2B5EF4-FFF2-40B4-BE49-F238E27FC236}">
                          <a16:creationId xmlns:a16="http://schemas.microsoft.com/office/drawing/2014/main" id="{E16E58E1-FDB1-02ED-8DCA-F5FE06DD21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7" name="Group 1326">
                    <a:extLst>
                      <a:ext uri="{FF2B5EF4-FFF2-40B4-BE49-F238E27FC236}">
                        <a16:creationId xmlns:a16="http://schemas.microsoft.com/office/drawing/2014/main" id="{14BA0D89-EC31-043E-BEFE-155CA2842BED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328" name="Oval 1327">
                      <a:extLst>
                        <a:ext uri="{FF2B5EF4-FFF2-40B4-BE49-F238E27FC236}">
                          <a16:creationId xmlns:a16="http://schemas.microsoft.com/office/drawing/2014/main" id="{7BD2C671-D8BE-286A-A9E7-5501F7E37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9" name="Rectangle 1328">
                      <a:extLst>
                        <a:ext uri="{FF2B5EF4-FFF2-40B4-BE49-F238E27FC236}">
                          <a16:creationId xmlns:a16="http://schemas.microsoft.com/office/drawing/2014/main" id="{FDB58BAB-39E1-2B4B-B67B-970AFB4FE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11" name="Group 1310">
                  <a:extLst>
                    <a:ext uri="{FF2B5EF4-FFF2-40B4-BE49-F238E27FC236}">
                      <a16:creationId xmlns:a16="http://schemas.microsoft.com/office/drawing/2014/main" id="{6B5D6B3F-AEF8-6EAC-CA6B-FA1B3378AF1E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312" name="Rectangle 1311">
                    <a:extLst>
                      <a:ext uri="{FF2B5EF4-FFF2-40B4-BE49-F238E27FC236}">
                        <a16:creationId xmlns:a16="http://schemas.microsoft.com/office/drawing/2014/main" id="{4D1EA6D1-4735-4989-41FD-EF0E6F208549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3" name="Rectangle 1312">
                    <a:extLst>
                      <a:ext uri="{FF2B5EF4-FFF2-40B4-BE49-F238E27FC236}">
                        <a16:creationId xmlns:a16="http://schemas.microsoft.com/office/drawing/2014/main" id="{7CA39476-B7B1-4BD4-411B-69203804C63E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4" name="Rectangle 1313">
                    <a:extLst>
                      <a:ext uri="{FF2B5EF4-FFF2-40B4-BE49-F238E27FC236}">
                        <a16:creationId xmlns:a16="http://schemas.microsoft.com/office/drawing/2014/main" id="{44DB1E16-1827-4372-A28D-9366E700C6C0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5" name="Rectangle 1314">
                    <a:extLst>
                      <a:ext uri="{FF2B5EF4-FFF2-40B4-BE49-F238E27FC236}">
                        <a16:creationId xmlns:a16="http://schemas.microsoft.com/office/drawing/2014/main" id="{B4932AD5-4795-354B-799B-216CA2ADD19D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6" name="Rectangle 1315">
                    <a:extLst>
                      <a:ext uri="{FF2B5EF4-FFF2-40B4-BE49-F238E27FC236}">
                        <a16:creationId xmlns:a16="http://schemas.microsoft.com/office/drawing/2014/main" id="{FD000F9D-1EE2-D83B-7879-1676AD93D370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7" name="Rectangle 1316">
                    <a:extLst>
                      <a:ext uri="{FF2B5EF4-FFF2-40B4-BE49-F238E27FC236}">
                        <a16:creationId xmlns:a16="http://schemas.microsoft.com/office/drawing/2014/main" id="{E5435A3E-9CDE-71B7-385A-05E6692E9DC9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8" name="Rectangle 1317">
                    <a:extLst>
                      <a:ext uri="{FF2B5EF4-FFF2-40B4-BE49-F238E27FC236}">
                        <a16:creationId xmlns:a16="http://schemas.microsoft.com/office/drawing/2014/main" id="{3A736EF5-2666-AFFD-FEB6-FD8FB65DEF23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9" name="Rectangle 1318">
                    <a:extLst>
                      <a:ext uri="{FF2B5EF4-FFF2-40B4-BE49-F238E27FC236}">
                        <a16:creationId xmlns:a16="http://schemas.microsoft.com/office/drawing/2014/main" id="{065A0A47-078B-810A-FC0B-A2CC66FF9AE1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3" name="Group 1082">
                <a:extLst>
                  <a:ext uri="{FF2B5EF4-FFF2-40B4-BE49-F238E27FC236}">
                    <a16:creationId xmlns:a16="http://schemas.microsoft.com/office/drawing/2014/main" id="{0A54715A-5823-7789-7B1B-847D4C4BCE06}"/>
                  </a:ext>
                </a:extLst>
              </p:cNvPr>
              <p:cNvGrpSpPr/>
              <p:nvPr/>
            </p:nvGrpSpPr>
            <p:grpSpPr>
              <a:xfrm>
                <a:off x="2254341" y="5718502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276" name="Group 1275">
                  <a:extLst>
                    <a:ext uri="{FF2B5EF4-FFF2-40B4-BE49-F238E27FC236}">
                      <a16:creationId xmlns:a16="http://schemas.microsoft.com/office/drawing/2014/main" id="{01F35072-BF17-1C24-D55A-48C4F3D6954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286" name="Group 1285">
                    <a:extLst>
                      <a:ext uri="{FF2B5EF4-FFF2-40B4-BE49-F238E27FC236}">
                        <a16:creationId xmlns:a16="http://schemas.microsoft.com/office/drawing/2014/main" id="{E251DAAC-93C1-7CA0-D6DC-471E7143FD68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308" name="Oval 1307">
                      <a:extLst>
                        <a:ext uri="{FF2B5EF4-FFF2-40B4-BE49-F238E27FC236}">
                          <a16:creationId xmlns:a16="http://schemas.microsoft.com/office/drawing/2014/main" id="{A115041C-8E2E-7E22-793E-EA94551AA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9" name="Rectangle 1308">
                      <a:extLst>
                        <a:ext uri="{FF2B5EF4-FFF2-40B4-BE49-F238E27FC236}">
                          <a16:creationId xmlns:a16="http://schemas.microsoft.com/office/drawing/2014/main" id="{67E71C08-6E1E-5201-695E-0FBEDA99E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7" name="Group 1286">
                    <a:extLst>
                      <a:ext uri="{FF2B5EF4-FFF2-40B4-BE49-F238E27FC236}">
                        <a16:creationId xmlns:a16="http://schemas.microsoft.com/office/drawing/2014/main" id="{FD629B95-07A7-E33C-E207-9CF70C296E88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306" name="Oval 1305">
                      <a:extLst>
                        <a:ext uri="{FF2B5EF4-FFF2-40B4-BE49-F238E27FC236}">
                          <a16:creationId xmlns:a16="http://schemas.microsoft.com/office/drawing/2014/main" id="{D75FC7E8-C8EC-3C74-6128-9A4E4DA7C3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7" name="Rectangle 1306">
                      <a:extLst>
                        <a:ext uri="{FF2B5EF4-FFF2-40B4-BE49-F238E27FC236}">
                          <a16:creationId xmlns:a16="http://schemas.microsoft.com/office/drawing/2014/main" id="{A2BF8A34-5B1C-6637-9737-CBF5A86F2B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8" name="Group 1287">
                    <a:extLst>
                      <a:ext uri="{FF2B5EF4-FFF2-40B4-BE49-F238E27FC236}">
                        <a16:creationId xmlns:a16="http://schemas.microsoft.com/office/drawing/2014/main" id="{80A0EF28-0439-2B65-A8C1-5437D5B11231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304" name="Oval 1303">
                      <a:extLst>
                        <a:ext uri="{FF2B5EF4-FFF2-40B4-BE49-F238E27FC236}">
                          <a16:creationId xmlns:a16="http://schemas.microsoft.com/office/drawing/2014/main" id="{E0A573B4-6658-04DC-971F-1647960F7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5" name="Rectangle 1304">
                      <a:extLst>
                        <a:ext uri="{FF2B5EF4-FFF2-40B4-BE49-F238E27FC236}">
                          <a16:creationId xmlns:a16="http://schemas.microsoft.com/office/drawing/2014/main" id="{7D4FB640-4FBF-4F8C-6FAE-BB357BE0C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9" name="Group 1288">
                    <a:extLst>
                      <a:ext uri="{FF2B5EF4-FFF2-40B4-BE49-F238E27FC236}">
                        <a16:creationId xmlns:a16="http://schemas.microsoft.com/office/drawing/2014/main" id="{C2A48703-B028-66BE-265A-2891C3520280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302" name="Oval 1301">
                      <a:extLst>
                        <a:ext uri="{FF2B5EF4-FFF2-40B4-BE49-F238E27FC236}">
                          <a16:creationId xmlns:a16="http://schemas.microsoft.com/office/drawing/2014/main" id="{DB671EA7-860F-D39C-0D81-664FA866D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3" name="Rectangle 1302">
                      <a:extLst>
                        <a:ext uri="{FF2B5EF4-FFF2-40B4-BE49-F238E27FC236}">
                          <a16:creationId xmlns:a16="http://schemas.microsoft.com/office/drawing/2014/main" id="{9E7AA7F9-0A7C-F627-1D81-D609F67F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0" name="Group 1289">
                    <a:extLst>
                      <a:ext uri="{FF2B5EF4-FFF2-40B4-BE49-F238E27FC236}">
                        <a16:creationId xmlns:a16="http://schemas.microsoft.com/office/drawing/2014/main" id="{C22A9ED7-972A-813E-FAA1-8B7116749AB7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300" name="Oval 1299">
                      <a:extLst>
                        <a:ext uri="{FF2B5EF4-FFF2-40B4-BE49-F238E27FC236}">
                          <a16:creationId xmlns:a16="http://schemas.microsoft.com/office/drawing/2014/main" id="{A2BCDA64-52E4-6FF1-509F-341898C58D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1" name="Rectangle 1300">
                      <a:extLst>
                        <a:ext uri="{FF2B5EF4-FFF2-40B4-BE49-F238E27FC236}">
                          <a16:creationId xmlns:a16="http://schemas.microsoft.com/office/drawing/2014/main" id="{CA02042F-06C9-5EC3-1401-ED11D869CA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1" name="Group 1290">
                    <a:extLst>
                      <a:ext uri="{FF2B5EF4-FFF2-40B4-BE49-F238E27FC236}">
                        <a16:creationId xmlns:a16="http://schemas.microsoft.com/office/drawing/2014/main" id="{32834231-7255-5539-4E52-A3658ACB1382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298" name="Oval 1297">
                      <a:extLst>
                        <a:ext uri="{FF2B5EF4-FFF2-40B4-BE49-F238E27FC236}">
                          <a16:creationId xmlns:a16="http://schemas.microsoft.com/office/drawing/2014/main" id="{7F9BBD09-A6DC-165B-049A-26272BBDAA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9" name="Rectangle 1298">
                      <a:extLst>
                        <a:ext uri="{FF2B5EF4-FFF2-40B4-BE49-F238E27FC236}">
                          <a16:creationId xmlns:a16="http://schemas.microsoft.com/office/drawing/2014/main" id="{E84052D3-1D47-658B-DE72-900F7A2F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2" name="Group 1291">
                    <a:extLst>
                      <a:ext uri="{FF2B5EF4-FFF2-40B4-BE49-F238E27FC236}">
                        <a16:creationId xmlns:a16="http://schemas.microsoft.com/office/drawing/2014/main" id="{C69DD40C-5B50-6F04-49F7-404081432F37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296" name="Oval 1295">
                      <a:extLst>
                        <a:ext uri="{FF2B5EF4-FFF2-40B4-BE49-F238E27FC236}">
                          <a16:creationId xmlns:a16="http://schemas.microsoft.com/office/drawing/2014/main" id="{AAD48F99-D29C-C88E-50DE-14D27FBCE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7" name="Rectangle 1296">
                      <a:extLst>
                        <a:ext uri="{FF2B5EF4-FFF2-40B4-BE49-F238E27FC236}">
                          <a16:creationId xmlns:a16="http://schemas.microsoft.com/office/drawing/2014/main" id="{2A2F87CF-5FEE-E8FB-B744-54B4D45722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3" name="Group 1292">
                    <a:extLst>
                      <a:ext uri="{FF2B5EF4-FFF2-40B4-BE49-F238E27FC236}">
                        <a16:creationId xmlns:a16="http://schemas.microsoft.com/office/drawing/2014/main" id="{E98FCFBB-79AE-612E-4226-3DD24810594C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294" name="Oval 1293">
                      <a:extLst>
                        <a:ext uri="{FF2B5EF4-FFF2-40B4-BE49-F238E27FC236}">
                          <a16:creationId xmlns:a16="http://schemas.microsoft.com/office/drawing/2014/main" id="{9C4CA089-C500-B281-1A0A-1BC054F10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5" name="Rectangle 1294">
                      <a:extLst>
                        <a:ext uri="{FF2B5EF4-FFF2-40B4-BE49-F238E27FC236}">
                          <a16:creationId xmlns:a16="http://schemas.microsoft.com/office/drawing/2014/main" id="{A9C78215-CF24-CCAD-4B70-4F47C4E27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77" name="Group 1276">
                  <a:extLst>
                    <a:ext uri="{FF2B5EF4-FFF2-40B4-BE49-F238E27FC236}">
                      <a16:creationId xmlns:a16="http://schemas.microsoft.com/office/drawing/2014/main" id="{9767EFA8-096F-857E-D9B7-2536689B336A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278" name="Rectangle 1277">
                    <a:extLst>
                      <a:ext uri="{FF2B5EF4-FFF2-40B4-BE49-F238E27FC236}">
                        <a16:creationId xmlns:a16="http://schemas.microsoft.com/office/drawing/2014/main" id="{3871B5CA-CD2E-8684-7F2D-5C51D44BFE60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9" name="Rectangle 1278">
                    <a:extLst>
                      <a:ext uri="{FF2B5EF4-FFF2-40B4-BE49-F238E27FC236}">
                        <a16:creationId xmlns:a16="http://schemas.microsoft.com/office/drawing/2014/main" id="{61D51F2C-1C6F-07AB-26B7-5EC85479759B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0" name="Rectangle 1279">
                    <a:extLst>
                      <a:ext uri="{FF2B5EF4-FFF2-40B4-BE49-F238E27FC236}">
                        <a16:creationId xmlns:a16="http://schemas.microsoft.com/office/drawing/2014/main" id="{C1AA0E7F-489E-3A50-483B-A938F633574E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1" name="Rectangle 1280">
                    <a:extLst>
                      <a:ext uri="{FF2B5EF4-FFF2-40B4-BE49-F238E27FC236}">
                        <a16:creationId xmlns:a16="http://schemas.microsoft.com/office/drawing/2014/main" id="{B33CA179-C4CC-E4F7-5330-FF8070728E9B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2" name="Rectangle 1281">
                    <a:extLst>
                      <a:ext uri="{FF2B5EF4-FFF2-40B4-BE49-F238E27FC236}">
                        <a16:creationId xmlns:a16="http://schemas.microsoft.com/office/drawing/2014/main" id="{2E01BD16-0970-C6DA-2C54-48B4D976EC0F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3" name="Rectangle 1282">
                    <a:extLst>
                      <a:ext uri="{FF2B5EF4-FFF2-40B4-BE49-F238E27FC236}">
                        <a16:creationId xmlns:a16="http://schemas.microsoft.com/office/drawing/2014/main" id="{CAFF6E0F-0120-B0AF-183F-F2D1B83E3DD8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4" name="Rectangle 1283">
                    <a:extLst>
                      <a:ext uri="{FF2B5EF4-FFF2-40B4-BE49-F238E27FC236}">
                        <a16:creationId xmlns:a16="http://schemas.microsoft.com/office/drawing/2014/main" id="{8D4359D4-042F-A54E-3309-FBC7A85F57E6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5" name="Rectangle 1284">
                    <a:extLst>
                      <a:ext uri="{FF2B5EF4-FFF2-40B4-BE49-F238E27FC236}">
                        <a16:creationId xmlns:a16="http://schemas.microsoft.com/office/drawing/2014/main" id="{B648C0A2-63A0-E15C-D8B5-BBAEC87520CC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4" name="Group 1083">
                <a:extLst>
                  <a:ext uri="{FF2B5EF4-FFF2-40B4-BE49-F238E27FC236}">
                    <a16:creationId xmlns:a16="http://schemas.microsoft.com/office/drawing/2014/main" id="{322AFE9D-0F58-3AC1-D216-B03DC1F069D6}"/>
                  </a:ext>
                </a:extLst>
              </p:cNvPr>
              <p:cNvGrpSpPr/>
              <p:nvPr/>
            </p:nvGrpSpPr>
            <p:grpSpPr>
              <a:xfrm>
                <a:off x="3137213" y="5718768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242" name="Group 1241">
                  <a:extLst>
                    <a:ext uri="{FF2B5EF4-FFF2-40B4-BE49-F238E27FC236}">
                      <a16:creationId xmlns:a16="http://schemas.microsoft.com/office/drawing/2014/main" id="{29793F52-09F4-4871-DE5D-F1AC5A133CC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252" name="Group 1251">
                    <a:extLst>
                      <a:ext uri="{FF2B5EF4-FFF2-40B4-BE49-F238E27FC236}">
                        <a16:creationId xmlns:a16="http://schemas.microsoft.com/office/drawing/2014/main" id="{48DE59AA-C327-29F3-431D-A68BBF9A586E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274" name="Oval 1273">
                      <a:extLst>
                        <a:ext uri="{FF2B5EF4-FFF2-40B4-BE49-F238E27FC236}">
                          <a16:creationId xmlns:a16="http://schemas.microsoft.com/office/drawing/2014/main" id="{1A4DAE20-64CC-A50D-2ACF-58ECCC31E2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5" name="Rectangle 1274">
                      <a:extLst>
                        <a:ext uri="{FF2B5EF4-FFF2-40B4-BE49-F238E27FC236}">
                          <a16:creationId xmlns:a16="http://schemas.microsoft.com/office/drawing/2014/main" id="{E27ABDA0-B8D8-5E05-C6A2-25F04B30A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3" name="Group 1252">
                    <a:extLst>
                      <a:ext uri="{FF2B5EF4-FFF2-40B4-BE49-F238E27FC236}">
                        <a16:creationId xmlns:a16="http://schemas.microsoft.com/office/drawing/2014/main" id="{5D040120-5589-E0EE-3782-FC7038CDF786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272" name="Oval 1271">
                      <a:extLst>
                        <a:ext uri="{FF2B5EF4-FFF2-40B4-BE49-F238E27FC236}">
                          <a16:creationId xmlns:a16="http://schemas.microsoft.com/office/drawing/2014/main" id="{7F13EB63-3B14-C617-63FD-59C21AB226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3" name="Rectangle 1272">
                      <a:extLst>
                        <a:ext uri="{FF2B5EF4-FFF2-40B4-BE49-F238E27FC236}">
                          <a16:creationId xmlns:a16="http://schemas.microsoft.com/office/drawing/2014/main" id="{578344FE-0786-50A2-3CEA-A7C9A0A69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4" name="Group 1253">
                    <a:extLst>
                      <a:ext uri="{FF2B5EF4-FFF2-40B4-BE49-F238E27FC236}">
                        <a16:creationId xmlns:a16="http://schemas.microsoft.com/office/drawing/2014/main" id="{169830BF-D6C0-A9D6-4F47-E1D0EC840B09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270" name="Oval 1269">
                      <a:extLst>
                        <a:ext uri="{FF2B5EF4-FFF2-40B4-BE49-F238E27FC236}">
                          <a16:creationId xmlns:a16="http://schemas.microsoft.com/office/drawing/2014/main" id="{7D02935F-7B29-3A9C-606A-51CE254C8F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1" name="Rectangle 1270">
                      <a:extLst>
                        <a:ext uri="{FF2B5EF4-FFF2-40B4-BE49-F238E27FC236}">
                          <a16:creationId xmlns:a16="http://schemas.microsoft.com/office/drawing/2014/main" id="{95AEC20C-1929-29BE-117E-0A4525EFD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5" name="Group 1254">
                    <a:extLst>
                      <a:ext uri="{FF2B5EF4-FFF2-40B4-BE49-F238E27FC236}">
                        <a16:creationId xmlns:a16="http://schemas.microsoft.com/office/drawing/2014/main" id="{2625EE58-9801-3D99-218B-EF2BC2E2D313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268" name="Oval 1267">
                      <a:extLst>
                        <a:ext uri="{FF2B5EF4-FFF2-40B4-BE49-F238E27FC236}">
                          <a16:creationId xmlns:a16="http://schemas.microsoft.com/office/drawing/2014/main" id="{A800CC33-3EB4-B3CC-2462-8DECD274D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9" name="Rectangle 1268">
                      <a:extLst>
                        <a:ext uri="{FF2B5EF4-FFF2-40B4-BE49-F238E27FC236}">
                          <a16:creationId xmlns:a16="http://schemas.microsoft.com/office/drawing/2014/main" id="{8EB57B6A-C0A4-D6B4-D435-2CC4849EF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6" name="Group 1255">
                    <a:extLst>
                      <a:ext uri="{FF2B5EF4-FFF2-40B4-BE49-F238E27FC236}">
                        <a16:creationId xmlns:a16="http://schemas.microsoft.com/office/drawing/2014/main" id="{FF65137E-169B-08A1-7C67-DD09D1C01E5A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266" name="Oval 1265">
                      <a:extLst>
                        <a:ext uri="{FF2B5EF4-FFF2-40B4-BE49-F238E27FC236}">
                          <a16:creationId xmlns:a16="http://schemas.microsoft.com/office/drawing/2014/main" id="{39A99EA0-F5E2-5300-E652-8E43A8DE3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7" name="Rectangle 1266">
                      <a:extLst>
                        <a:ext uri="{FF2B5EF4-FFF2-40B4-BE49-F238E27FC236}">
                          <a16:creationId xmlns:a16="http://schemas.microsoft.com/office/drawing/2014/main" id="{38168A94-A9E3-B94B-18DD-05EFE58B0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7" name="Group 1256">
                    <a:extLst>
                      <a:ext uri="{FF2B5EF4-FFF2-40B4-BE49-F238E27FC236}">
                        <a16:creationId xmlns:a16="http://schemas.microsoft.com/office/drawing/2014/main" id="{36F80377-C845-A7F6-5B43-F321BC4CFFE0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264" name="Oval 1263">
                      <a:extLst>
                        <a:ext uri="{FF2B5EF4-FFF2-40B4-BE49-F238E27FC236}">
                          <a16:creationId xmlns:a16="http://schemas.microsoft.com/office/drawing/2014/main" id="{E72A0370-6AE5-759F-5EF1-E18023A16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5" name="Rectangle 1264">
                      <a:extLst>
                        <a:ext uri="{FF2B5EF4-FFF2-40B4-BE49-F238E27FC236}">
                          <a16:creationId xmlns:a16="http://schemas.microsoft.com/office/drawing/2014/main" id="{60C496F9-9813-B842-47C5-F58C2F4FB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8" name="Group 1257">
                    <a:extLst>
                      <a:ext uri="{FF2B5EF4-FFF2-40B4-BE49-F238E27FC236}">
                        <a16:creationId xmlns:a16="http://schemas.microsoft.com/office/drawing/2014/main" id="{439F452E-0ED5-3751-B378-C2E5FEB57B65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262" name="Oval 1261">
                      <a:extLst>
                        <a:ext uri="{FF2B5EF4-FFF2-40B4-BE49-F238E27FC236}">
                          <a16:creationId xmlns:a16="http://schemas.microsoft.com/office/drawing/2014/main" id="{035ECB43-BA50-9FA3-075D-EBD8458BB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3" name="Rectangle 1262">
                      <a:extLst>
                        <a:ext uri="{FF2B5EF4-FFF2-40B4-BE49-F238E27FC236}">
                          <a16:creationId xmlns:a16="http://schemas.microsoft.com/office/drawing/2014/main" id="{483AF876-DEAE-33FA-AC95-8F7927C1E7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9" name="Group 1258">
                    <a:extLst>
                      <a:ext uri="{FF2B5EF4-FFF2-40B4-BE49-F238E27FC236}">
                        <a16:creationId xmlns:a16="http://schemas.microsoft.com/office/drawing/2014/main" id="{CC414A50-89FC-0CEE-EC1E-976FAA6FBEA3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260" name="Oval 1259">
                      <a:extLst>
                        <a:ext uri="{FF2B5EF4-FFF2-40B4-BE49-F238E27FC236}">
                          <a16:creationId xmlns:a16="http://schemas.microsoft.com/office/drawing/2014/main" id="{A810CBB8-3F80-6C0E-A19B-892F7E981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1" name="Rectangle 1260">
                      <a:extLst>
                        <a:ext uri="{FF2B5EF4-FFF2-40B4-BE49-F238E27FC236}">
                          <a16:creationId xmlns:a16="http://schemas.microsoft.com/office/drawing/2014/main" id="{23E02842-A18C-E9B3-02BE-F74A694F6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43" name="Group 1242">
                  <a:extLst>
                    <a:ext uri="{FF2B5EF4-FFF2-40B4-BE49-F238E27FC236}">
                      <a16:creationId xmlns:a16="http://schemas.microsoft.com/office/drawing/2014/main" id="{55B56C7F-653A-83F0-76BD-413362E01724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244" name="Rectangle 1243">
                    <a:extLst>
                      <a:ext uri="{FF2B5EF4-FFF2-40B4-BE49-F238E27FC236}">
                        <a16:creationId xmlns:a16="http://schemas.microsoft.com/office/drawing/2014/main" id="{FA06469A-C182-A55B-69B1-FE37FF4A6307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5" name="Rectangle 1244">
                    <a:extLst>
                      <a:ext uri="{FF2B5EF4-FFF2-40B4-BE49-F238E27FC236}">
                        <a16:creationId xmlns:a16="http://schemas.microsoft.com/office/drawing/2014/main" id="{2BC4F7A9-7C7E-901A-E11B-5E7BB2E26C7E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6" name="Rectangle 1245">
                    <a:extLst>
                      <a:ext uri="{FF2B5EF4-FFF2-40B4-BE49-F238E27FC236}">
                        <a16:creationId xmlns:a16="http://schemas.microsoft.com/office/drawing/2014/main" id="{41C8F885-C559-7F28-AE40-A1546911568E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7" name="Rectangle 1246">
                    <a:extLst>
                      <a:ext uri="{FF2B5EF4-FFF2-40B4-BE49-F238E27FC236}">
                        <a16:creationId xmlns:a16="http://schemas.microsoft.com/office/drawing/2014/main" id="{0F08CAE3-D848-244E-884A-C682369EEFA1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8" name="Rectangle 1247">
                    <a:extLst>
                      <a:ext uri="{FF2B5EF4-FFF2-40B4-BE49-F238E27FC236}">
                        <a16:creationId xmlns:a16="http://schemas.microsoft.com/office/drawing/2014/main" id="{33C7DFE4-5E5B-18B9-6CEE-520291238D8A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9" name="Rectangle 1248">
                    <a:extLst>
                      <a:ext uri="{FF2B5EF4-FFF2-40B4-BE49-F238E27FC236}">
                        <a16:creationId xmlns:a16="http://schemas.microsoft.com/office/drawing/2014/main" id="{97598B35-0764-57AC-1D08-A3452C97BC49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0" name="Rectangle 1249">
                    <a:extLst>
                      <a:ext uri="{FF2B5EF4-FFF2-40B4-BE49-F238E27FC236}">
                        <a16:creationId xmlns:a16="http://schemas.microsoft.com/office/drawing/2014/main" id="{DC667DFC-2654-18CE-3902-B95DA8AD59C9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1" name="Rectangle 1250">
                    <a:extLst>
                      <a:ext uri="{FF2B5EF4-FFF2-40B4-BE49-F238E27FC236}">
                        <a16:creationId xmlns:a16="http://schemas.microsoft.com/office/drawing/2014/main" id="{B4B9B1CC-3084-DEFD-B113-58980B087E3D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5" name="Group 1084">
                <a:extLst>
                  <a:ext uri="{FF2B5EF4-FFF2-40B4-BE49-F238E27FC236}">
                    <a16:creationId xmlns:a16="http://schemas.microsoft.com/office/drawing/2014/main" id="{EC432F0D-A4F0-AA28-E706-83F55111AF4C}"/>
                  </a:ext>
                </a:extLst>
              </p:cNvPr>
              <p:cNvGrpSpPr/>
              <p:nvPr/>
            </p:nvGrpSpPr>
            <p:grpSpPr>
              <a:xfrm>
                <a:off x="3869718" y="5718719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208" name="Group 1207">
                  <a:extLst>
                    <a:ext uri="{FF2B5EF4-FFF2-40B4-BE49-F238E27FC236}">
                      <a16:creationId xmlns:a16="http://schemas.microsoft.com/office/drawing/2014/main" id="{5375F2E2-27DD-79ED-6954-2DFEFB2A80B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218" name="Group 1217">
                    <a:extLst>
                      <a:ext uri="{FF2B5EF4-FFF2-40B4-BE49-F238E27FC236}">
                        <a16:creationId xmlns:a16="http://schemas.microsoft.com/office/drawing/2014/main" id="{9CD417FA-79DF-80ED-5A8B-227E933A1AF4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240" name="Oval 1239">
                      <a:extLst>
                        <a:ext uri="{FF2B5EF4-FFF2-40B4-BE49-F238E27FC236}">
                          <a16:creationId xmlns:a16="http://schemas.microsoft.com/office/drawing/2014/main" id="{27962FC7-54AE-8445-60EC-613C54E5B4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1" name="Rectangle 1240">
                      <a:extLst>
                        <a:ext uri="{FF2B5EF4-FFF2-40B4-BE49-F238E27FC236}">
                          <a16:creationId xmlns:a16="http://schemas.microsoft.com/office/drawing/2014/main" id="{3F3BC7CF-A10F-8C75-DDE0-15A218689A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19" name="Group 1218">
                    <a:extLst>
                      <a:ext uri="{FF2B5EF4-FFF2-40B4-BE49-F238E27FC236}">
                        <a16:creationId xmlns:a16="http://schemas.microsoft.com/office/drawing/2014/main" id="{11A78B89-54D7-DFE2-3695-8FFD47ABEA12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238" name="Oval 1237">
                      <a:extLst>
                        <a:ext uri="{FF2B5EF4-FFF2-40B4-BE49-F238E27FC236}">
                          <a16:creationId xmlns:a16="http://schemas.microsoft.com/office/drawing/2014/main" id="{79FB4D31-6395-59A3-21FE-1CFC904289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9" name="Rectangle 1238">
                      <a:extLst>
                        <a:ext uri="{FF2B5EF4-FFF2-40B4-BE49-F238E27FC236}">
                          <a16:creationId xmlns:a16="http://schemas.microsoft.com/office/drawing/2014/main" id="{49ED6ADB-EAD3-1D0D-49F3-9015C6A32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0" name="Group 1219">
                    <a:extLst>
                      <a:ext uri="{FF2B5EF4-FFF2-40B4-BE49-F238E27FC236}">
                        <a16:creationId xmlns:a16="http://schemas.microsoft.com/office/drawing/2014/main" id="{548AAF54-BA04-1FE3-9AF4-0CE2382048EE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236" name="Oval 1235">
                      <a:extLst>
                        <a:ext uri="{FF2B5EF4-FFF2-40B4-BE49-F238E27FC236}">
                          <a16:creationId xmlns:a16="http://schemas.microsoft.com/office/drawing/2014/main" id="{4130BF76-A6EF-24C8-817A-756A07AC9F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7" name="Rectangle 1236">
                      <a:extLst>
                        <a:ext uri="{FF2B5EF4-FFF2-40B4-BE49-F238E27FC236}">
                          <a16:creationId xmlns:a16="http://schemas.microsoft.com/office/drawing/2014/main" id="{2965606F-3C9F-B618-2220-A6C952136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1" name="Group 1220">
                    <a:extLst>
                      <a:ext uri="{FF2B5EF4-FFF2-40B4-BE49-F238E27FC236}">
                        <a16:creationId xmlns:a16="http://schemas.microsoft.com/office/drawing/2014/main" id="{0103D258-258D-CA34-B2F1-9E782D68ED21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234" name="Oval 1233">
                      <a:extLst>
                        <a:ext uri="{FF2B5EF4-FFF2-40B4-BE49-F238E27FC236}">
                          <a16:creationId xmlns:a16="http://schemas.microsoft.com/office/drawing/2014/main" id="{D9596D08-9FCB-4093-3AFE-FA285F9F6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5" name="Rectangle 1234">
                      <a:extLst>
                        <a:ext uri="{FF2B5EF4-FFF2-40B4-BE49-F238E27FC236}">
                          <a16:creationId xmlns:a16="http://schemas.microsoft.com/office/drawing/2014/main" id="{94A39D10-C365-78C2-C236-089D7035B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2" name="Group 1221">
                    <a:extLst>
                      <a:ext uri="{FF2B5EF4-FFF2-40B4-BE49-F238E27FC236}">
                        <a16:creationId xmlns:a16="http://schemas.microsoft.com/office/drawing/2014/main" id="{A2B53755-5C59-B2C6-2446-FAFB23BF0493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232" name="Oval 1231">
                      <a:extLst>
                        <a:ext uri="{FF2B5EF4-FFF2-40B4-BE49-F238E27FC236}">
                          <a16:creationId xmlns:a16="http://schemas.microsoft.com/office/drawing/2014/main" id="{56D496DB-8046-814F-9026-2C7CC32D64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3" name="Rectangle 1232">
                      <a:extLst>
                        <a:ext uri="{FF2B5EF4-FFF2-40B4-BE49-F238E27FC236}">
                          <a16:creationId xmlns:a16="http://schemas.microsoft.com/office/drawing/2014/main" id="{ED91A2FF-D944-1098-FF78-49748EFAC7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3" name="Group 1222">
                    <a:extLst>
                      <a:ext uri="{FF2B5EF4-FFF2-40B4-BE49-F238E27FC236}">
                        <a16:creationId xmlns:a16="http://schemas.microsoft.com/office/drawing/2014/main" id="{E07494EE-0AA6-E97E-50CC-1CFFAD5F93B1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230" name="Oval 1229">
                      <a:extLst>
                        <a:ext uri="{FF2B5EF4-FFF2-40B4-BE49-F238E27FC236}">
                          <a16:creationId xmlns:a16="http://schemas.microsoft.com/office/drawing/2014/main" id="{44A39F7E-26DA-EA20-1ED5-F11CA57AC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1" name="Rectangle 1230">
                      <a:extLst>
                        <a:ext uri="{FF2B5EF4-FFF2-40B4-BE49-F238E27FC236}">
                          <a16:creationId xmlns:a16="http://schemas.microsoft.com/office/drawing/2014/main" id="{37F9E07C-BA9A-D338-4775-957C0C98A1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4" name="Group 1223">
                    <a:extLst>
                      <a:ext uri="{FF2B5EF4-FFF2-40B4-BE49-F238E27FC236}">
                        <a16:creationId xmlns:a16="http://schemas.microsoft.com/office/drawing/2014/main" id="{7BC4CEFD-8F39-21C6-DAFE-9CF2552846E0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228" name="Oval 1227">
                      <a:extLst>
                        <a:ext uri="{FF2B5EF4-FFF2-40B4-BE49-F238E27FC236}">
                          <a16:creationId xmlns:a16="http://schemas.microsoft.com/office/drawing/2014/main" id="{682FD865-BCCD-5371-ACB1-A33D5EF56E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9" name="Rectangle 1228">
                      <a:extLst>
                        <a:ext uri="{FF2B5EF4-FFF2-40B4-BE49-F238E27FC236}">
                          <a16:creationId xmlns:a16="http://schemas.microsoft.com/office/drawing/2014/main" id="{5E3689DA-2653-9698-DB13-F311982E2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5" name="Group 1224">
                    <a:extLst>
                      <a:ext uri="{FF2B5EF4-FFF2-40B4-BE49-F238E27FC236}">
                        <a16:creationId xmlns:a16="http://schemas.microsoft.com/office/drawing/2014/main" id="{FA29CFD0-3E1C-75D8-3A3D-881E5E62F8F2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226" name="Oval 1225">
                      <a:extLst>
                        <a:ext uri="{FF2B5EF4-FFF2-40B4-BE49-F238E27FC236}">
                          <a16:creationId xmlns:a16="http://schemas.microsoft.com/office/drawing/2014/main" id="{24735B34-DC6C-33E8-CD41-855CCA31D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7" name="Rectangle 1226">
                      <a:extLst>
                        <a:ext uri="{FF2B5EF4-FFF2-40B4-BE49-F238E27FC236}">
                          <a16:creationId xmlns:a16="http://schemas.microsoft.com/office/drawing/2014/main" id="{D2BE9D29-D3AF-2A90-9E9B-9405979582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09" name="Group 1208">
                  <a:extLst>
                    <a:ext uri="{FF2B5EF4-FFF2-40B4-BE49-F238E27FC236}">
                      <a16:creationId xmlns:a16="http://schemas.microsoft.com/office/drawing/2014/main" id="{86115ED5-FE34-7423-E531-AA1B365B62F6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210" name="Rectangle 1209">
                    <a:extLst>
                      <a:ext uri="{FF2B5EF4-FFF2-40B4-BE49-F238E27FC236}">
                        <a16:creationId xmlns:a16="http://schemas.microsoft.com/office/drawing/2014/main" id="{8A9B232E-6611-B589-A43B-24BD752AEC63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1" name="Rectangle 1210">
                    <a:extLst>
                      <a:ext uri="{FF2B5EF4-FFF2-40B4-BE49-F238E27FC236}">
                        <a16:creationId xmlns:a16="http://schemas.microsoft.com/office/drawing/2014/main" id="{43BE1845-1CE8-F1E2-8DE2-5BDEB833DEB9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2" name="Rectangle 1211">
                    <a:extLst>
                      <a:ext uri="{FF2B5EF4-FFF2-40B4-BE49-F238E27FC236}">
                        <a16:creationId xmlns:a16="http://schemas.microsoft.com/office/drawing/2014/main" id="{0BD67851-C51E-B750-10FF-C3C7442DF963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3" name="Rectangle 1212">
                    <a:extLst>
                      <a:ext uri="{FF2B5EF4-FFF2-40B4-BE49-F238E27FC236}">
                        <a16:creationId xmlns:a16="http://schemas.microsoft.com/office/drawing/2014/main" id="{5F33E8B0-99E1-27A0-E7A9-032875B0C77B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4" name="Rectangle 1213">
                    <a:extLst>
                      <a:ext uri="{FF2B5EF4-FFF2-40B4-BE49-F238E27FC236}">
                        <a16:creationId xmlns:a16="http://schemas.microsoft.com/office/drawing/2014/main" id="{3C79C208-9FCB-71A4-03DC-7C726314D7BA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5" name="Rectangle 1214">
                    <a:extLst>
                      <a:ext uri="{FF2B5EF4-FFF2-40B4-BE49-F238E27FC236}">
                        <a16:creationId xmlns:a16="http://schemas.microsoft.com/office/drawing/2014/main" id="{D7AB0C16-599D-3276-7D7C-CFB8894681B9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6" name="Rectangle 1215">
                    <a:extLst>
                      <a:ext uri="{FF2B5EF4-FFF2-40B4-BE49-F238E27FC236}">
                        <a16:creationId xmlns:a16="http://schemas.microsoft.com/office/drawing/2014/main" id="{E5E67431-82BD-8B3B-F1E0-3DEC086B3284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7" name="Rectangle 1216">
                    <a:extLst>
                      <a:ext uri="{FF2B5EF4-FFF2-40B4-BE49-F238E27FC236}">
                        <a16:creationId xmlns:a16="http://schemas.microsoft.com/office/drawing/2014/main" id="{F892356C-B7E2-62A5-55EA-3CAE0865EBAC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6" name="Group 1085">
                <a:extLst>
                  <a:ext uri="{FF2B5EF4-FFF2-40B4-BE49-F238E27FC236}">
                    <a16:creationId xmlns:a16="http://schemas.microsoft.com/office/drawing/2014/main" id="{B1D78215-8C2E-EFB5-4A2C-ECF32AC30E26}"/>
                  </a:ext>
                </a:extLst>
              </p:cNvPr>
              <p:cNvGrpSpPr/>
              <p:nvPr/>
            </p:nvGrpSpPr>
            <p:grpSpPr>
              <a:xfrm>
                <a:off x="4242949" y="5711712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174" name="Group 1173">
                  <a:extLst>
                    <a:ext uri="{FF2B5EF4-FFF2-40B4-BE49-F238E27FC236}">
                      <a16:creationId xmlns:a16="http://schemas.microsoft.com/office/drawing/2014/main" id="{AE4775D1-D3B2-A8FE-E814-937A1475167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184" name="Group 1183">
                    <a:extLst>
                      <a:ext uri="{FF2B5EF4-FFF2-40B4-BE49-F238E27FC236}">
                        <a16:creationId xmlns:a16="http://schemas.microsoft.com/office/drawing/2014/main" id="{E93C5E2D-CD92-9C40-6A10-09242E6E5947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206" name="Oval 1205">
                      <a:extLst>
                        <a:ext uri="{FF2B5EF4-FFF2-40B4-BE49-F238E27FC236}">
                          <a16:creationId xmlns:a16="http://schemas.microsoft.com/office/drawing/2014/main" id="{884FE78C-859A-23B0-77D2-2B3F579E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7" name="Rectangle 1206">
                      <a:extLst>
                        <a:ext uri="{FF2B5EF4-FFF2-40B4-BE49-F238E27FC236}">
                          <a16:creationId xmlns:a16="http://schemas.microsoft.com/office/drawing/2014/main" id="{F1A3B4E8-63AD-28AD-C266-09426C2CC8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5" name="Group 1184">
                    <a:extLst>
                      <a:ext uri="{FF2B5EF4-FFF2-40B4-BE49-F238E27FC236}">
                        <a16:creationId xmlns:a16="http://schemas.microsoft.com/office/drawing/2014/main" id="{60D4F53F-7655-7DE7-FB5C-4716FCDFED81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204" name="Oval 1203">
                      <a:extLst>
                        <a:ext uri="{FF2B5EF4-FFF2-40B4-BE49-F238E27FC236}">
                          <a16:creationId xmlns:a16="http://schemas.microsoft.com/office/drawing/2014/main" id="{3DB79697-BD58-699A-D175-7B986E9AF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5" name="Rectangle 1204">
                      <a:extLst>
                        <a:ext uri="{FF2B5EF4-FFF2-40B4-BE49-F238E27FC236}">
                          <a16:creationId xmlns:a16="http://schemas.microsoft.com/office/drawing/2014/main" id="{A7E6F8F2-5C17-4EB4-89F1-B934B359E2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6" name="Group 1185">
                    <a:extLst>
                      <a:ext uri="{FF2B5EF4-FFF2-40B4-BE49-F238E27FC236}">
                        <a16:creationId xmlns:a16="http://schemas.microsoft.com/office/drawing/2014/main" id="{0D1BE24A-A088-0AD4-69B5-6BB5617ED88E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202" name="Oval 1201">
                      <a:extLst>
                        <a:ext uri="{FF2B5EF4-FFF2-40B4-BE49-F238E27FC236}">
                          <a16:creationId xmlns:a16="http://schemas.microsoft.com/office/drawing/2014/main" id="{18F5F076-470C-5633-FDC2-972E175F19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3" name="Rectangle 1202">
                      <a:extLst>
                        <a:ext uri="{FF2B5EF4-FFF2-40B4-BE49-F238E27FC236}">
                          <a16:creationId xmlns:a16="http://schemas.microsoft.com/office/drawing/2014/main" id="{33588DBC-3990-2D74-57FD-EB4FC8F3F9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7" name="Group 1186">
                    <a:extLst>
                      <a:ext uri="{FF2B5EF4-FFF2-40B4-BE49-F238E27FC236}">
                        <a16:creationId xmlns:a16="http://schemas.microsoft.com/office/drawing/2014/main" id="{8AFAF315-0D52-78C1-9F0F-BFEE6C6B25B4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200" name="Oval 1199">
                      <a:extLst>
                        <a:ext uri="{FF2B5EF4-FFF2-40B4-BE49-F238E27FC236}">
                          <a16:creationId xmlns:a16="http://schemas.microsoft.com/office/drawing/2014/main" id="{B464C480-090C-A65A-BF7D-D8A919ACE3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1" name="Rectangle 1200">
                      <a:extLst>
                        <a:ext uri="{FF2B5EF4-FFF2-40B4-BE49-F238E27FC236}">
                          <a16:creationId xmlns:a16="http://schemas.microsoft.com/office/drawing/2014/main" id="{766EC4FA-9F7E-927A-FEB7-BF59DD2442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8" name="Group 1187">
                    <a:extLst>
                      <a:ext uri="{FF2B5EF4-FFF2-40B4-BE49-F238E27FC236}">
                        <a16:creationId xmlns:a16="http://schemas.microsoft.com/office/drawing/2014/main" id="{AD7762B5-B49D-1681-052F-16CF93546C2D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198" name="Oval 1197">
                      <a:extLst>
                        <a:ext uri="{FF2B5EF4-FFF2-40B4-BE49-F238E27FC236}">
                          <a16:creationId xmlns:a16="http://schemas.microsoft.com/office/drawing/2014/main" id="{9323C26E-89CB-A9B1-1DA5-EA2B9C637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9" name="Rectangle 1198">
                      <a:extLst>
                        <a:ext uri="{FF2B5EF4-FFF2-40B4-BE49-F238E27FC236}">
                          <a16:creationId xmlns:a16="http://schemas.microsoft.com/office/drawing/2014/main" id="{19708AA0-4689-D746-2CDC-3A464CF272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9" name="Group 1188">
                    <a:extLst>
                      <a:ext uri="{FF2B5EF4-FFF2-40B4-BE49-F238E27FC236}">
                        <a16:creationId xmlns:a16="http://schemas.microsoft.com/office/drawing/2014/main" id="{E0F1F13C-774C-8F00-0918-D9921478D768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196" name="Oval 1195">
                      <a:extLst>
                        <a:ext uri="{FF2B5EF4-FFF2-40B4-BE49-F238E27FC236}">
                          <a16:creationId xmlns:a16="http://schemas.microsoft.com/office/drawing/2014/main" id="{C3724EB6-4500-6FC7-483A-4F028CBBD1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7" name="Rectangle 1196">
                      <a:extLst>
                        <a:ext uri="{FF2B5EF4-FFF2-40B4-BE49-F238E27FC236}">
                          <a16:creationId xmlns:a16="http://schemas.microsoft.com/office/drawing/2014/main" id="{F6FF546A-F7A6-99DB-82A2-EDC9A4DFE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0" name="Group 1189">
                    <a:extLst>
                      <a:ext uri="{FF2B5EF4-FFF2-40B4-BE49-F238E27FC236}">
                        <a16:creationId xmlns:a16="http://schemas.microsoft.com/office/drawing/2014/main" id="{AA2DECCC-5E68-AB4A-37FC-E372754832D1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194" name="Oval 1193">
                      <a:extLst>
                        <a:ext uri="{FF2B5EF4-FFF2-40B4-BE49-F238E27FC236}">
                          <a16:creationId xmlns:a16="http://schemas.microsoft.com/office/drawing/2014/main" id="{E7EBC506-E348-22D4-FE36-C109DF8855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5" name="Rectangle 1194">
                      <a:extLst>
                        <a:ext uri="{FF2B5EF4-FFF2-40B4-BE49-F238E27FC236}">
                          <a16:creationId xmlns:a16="http://schemas.microsoft.com/office/drawing/2014/main" id="{0C47C185-423C-6792-2423-45BF9B2327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1" name="Group 1190">
                    <a:extLst>
                      <a:ext uri="{FF2B5EF4-FFF2-40B4-BE49-F238E27FC236}">
                        <a16:creationId xmlns:a16="http://schemas.microsoft.com/office/drawing/2014/main" id="{F3420EFE-8C62-CAA7-B1EF-32C778FF3C71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192" name="Oval 1191">
                      <a:extLst>
                        <a:ext uri="{FF2B5EF4-FFF2-40B4-BE49-F238E27FC236}">
                          <a16:creationId xmlns:a16="http://schemas.microsoft.com/office/drawing/2014/main" id="{6EDB3BC3-C54C-87A2-5C4B-033B4065F3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3" name="Rectangle 1192">
                      <a:extLst>
                        <a:ext uri="{FF2B5EF4-FFF2-40B4-BE49-F238E27FC236}">
                          <a16:creationId xmlns:a16="http://schemas.microsoft.com/office/drawing/2014/main" id="{5E7AAB52-9C09-F149-A5B3-BC56E3582F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5" name="Group 1174">
                  <a:extLst>
                    <a:ext uri="{FF2B5EF4-FFF2-40B4-BE49-F238E27FC236}">
                      <a16:creationId xmlns:a16="http://schemas.microsoft.com/office/drawing/2014/main" id="{5FE9A097-1B01-13CD-D9DC-80350B106550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176" name="Rectangle 1175">
                    <a:extLst>
                      <a:ext uri="{FF2B5EF4-FFF2-40B4-BE49-F238E27FC236}">
                        <a16:creationId xmlns:a16="http://schemas.microsoft.com/office/drawing/2014/main" id="{883148BD-F6BD-7A08-D92D-404918D15631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7" name="Rectangle 1176">
                    <a:extLst>
                      <a:ext uri="{FF2B5EF4-FFF2-40B4-BE49-F238E27FC236}">
                        <a16:creationId xmlns:a16="http://schemas.microsoft.com/office/drawing/2014/main" id="{06B63D32-2CD4-C47A-CFF5-36ED6089BB5C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8" name="Rectangle 1177">
                    <a:extLst>
                      <a:ext uri="{FF2B5EF4-FFF2-40B4-BE49-F238E27FC236}">
                        <a16:creationId xmlns:a16="http://schemas.microsoft.com/office/drawing/2014/main" id="{30CE4F8E-0B7E-FFCA-AF7D-57434ED31E56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9" name="Rectangle 1178">
                    <a:extLst>
                      <a:ext uri="{FF2B5EF4-FFF2-40B4-BE49-F238E27FC236}">
                        <a16:creationId xmlns:a16="http://schemas.microsoft.com/office/drawing/2014/main" id="{55410E69-0E66-2D4E-C9BE-CFB16A32E2F6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0" name="Rectangle 1179">
                    <a:extLst>
                      <a:ext uri="{FF2B5EF4-FFF2-40B4-BE49-F238E27FC236}">
                        <a16:creationId xmlns:a16="http://schemas.microsoft.com/office/drawing/2014/main" id="{4413913E-7B78-2422-411E-6B95B815853D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1" name="Rectangle 1180">
                    <a:extLst>
                      <a:ext uri="{FF2B5EF4-FFF2-40B4-BE49-F238E27FC236}">
                        <a16:creationId xmlns:a16="http://schemas.microsoft.com/office/drawing/2014/main" id="{3E60D963-533C-86A0-42BC-77D0802F2B31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2" name="Rectangle 1181">
                    <a:extLst>
                      <a:ext uri="{FF2B5EF4-FFF2-40B4-BE49-F238E27FC236}">
                        <a16:creationId xmlns:a16="http://schemas.microsoft.com/office/drawing/2014/main" id="{705519A4-4E85-9EBB-2F43-D60EC4690CFE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3" name="Rectangle 1182">
                    <a:extLst>
                      <a:ext uri="{FF2B5EF4-FFF2-40B4-BE49-F238E27FC236}">
                        <a16:creationId xmlns:a16="http://schemas.microsoft.com/office/drawing/2014/main" id="{3F53A925-2687-8C5D-6B6C-A1AACC6D2378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7" name="Group 1086">
                <a:extLst>
                  <a:ext uri="{FF2B5EF4-FFF2-40B4-BE49-F238E27FC236}">
                    <a16:creationId xmlns:a16="http://schemas.microsoft.com/office/drawing/2014/main" id="{4049ECCB-D7B5-31DE-3DA8-6E741F1516C6}"/>
                  </a:ext>
                </a:extLst>
              </p:cNvPr>
              <p:cNvGrpSpPr/>
              <p:nvPr/>
            </p:nvGrpSpPr>
            <p:grpSpPr>
              <a:xfrm>
                <a:off x="4619868" y="5711807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140" name="Group 1139">
                  <a:extLst>
                    <a:ext uri="{FF2B5EF4-FFF2-40B4-BE49-F238E27FC236}">
                      <a16:creationId xmlns:a16="http://schemas.microsoft.com/office/drawing/2014/main" id="{DE31B566-B436-0942-4B85-782E7909709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150" name="Group 1149">
                    <a:extLst>
                      <a:ext uri="{FF2B5EF4-FFF2-40B4-BE49-F238E27FC236}">
                        <a16:creationId xmlns:a16="http://schemas.microsoft.com/office/drawing/2014/main" id="{9AAB7ECE-63AD-F310-843A-95DD5FC7DB20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172" name="Oval 1171">
                      <a:extLst>
                        <a:ext uri="{FF2B5EF4-FFF2-40B4-BE49-F238E27FC236}">
                          <a16:creationId xmlns:a16="http://schemas.microsoft.com/office/drawing/2014/main" id="{8EF700D2-AF3E-38AF-477E-FF0D1238B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3" name="Rectangle 1172">
                      <a:extLst>
                        <a:ext uri="{FF2B5EF4-FFF2-40B4-BE49-F238E27FC236}">
                          <a16:creationId xmlns:a16="http://schemas.microsoft.com/office/drawing/2014/main" id="{150E827A-3913-5247-F244-F8E47AC9B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1" name="Group 1150">
                    <a:extLst>
                      <a:ext uri="{FF2B5EF4-FFF2-40B4-BE49-F238E27FC236}">
                        <a16:creationId xmlns:a16="http://schemas.microsoft.com/office/drawing/2014/main" id="{2C4B8405-4113-1330-1C26-1EB37B55F823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170" name="Oval 1169">
                      <a:extLst>
                        <a:ext uri="{FF2B5EF4-FFF2-40B4-BE49-F238E27FC236}">
                          <a16:creationId xmlns:a16="http://schemas.microsoft.com/office/drawing/2014/main" id="{291C94F2-9F44-FA86-CD8E-609DD36BA7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1" name="Rectangle 1170">
                      <a:extLst>
                        <a:ext uri="{FF2B5EF4-FFF2-40B4-BE49-F238E27FC236}">
                          <a16:creationId xmlns:a16="http://schemas.microsoft.com/office/drawing/2014/main" id="{9E79A239-651E-3277-1931-AA26E1935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2" name="Group 1151">
                    <a:extLst>
                      <a:ext uri="{FF2B5EF4-FFF2-40B4-BE49-F238E27FC236}">
                        <a16:creationId xmlns:a16="http://schemas.microsoft.com/office/drawing/2014/main" id="{1C77A4F7-16AA-BCF6-2AEF-4A6DB62061ED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168" name="Oval 1167">
                      <a:extLst>
                        <a:ext uri="{FF2B5EF4-FFF2-40B4-BE49-F238E27FC236}">
                          <a16:creationId xmlns:a16="http://schemas.microsoft.com/office/drawing/2014/main" id="{2F69F8E0-744E-E3AA-7742-D04AD1235F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9" name="Rectangle 1168">
                      <a:extLst>
                        <a:ext uri="{FF2B5EF4-FFF2-40B4-BE49-F238E27FC236}">
                          <a16:creationId xmlns:a16="http://schemas.microsoft.com/office/drawing/2014/main" id="{7A2B038D-089E-6F04-D19F-E79E7ECC8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3" name="Group 1152">
                    <a:extLst>
                      <a:ext uri="{FF2B5EF4-FFF2-40B4-BE49-F238E27FC236}">
                        <a16:creationId xmlns:a16="http://schemas.microsoft.com/office/drawing/2014/main" id="{8223EA95-4969-323B-D67E-0DB6A6060DD5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166" name="Oval 1165">
                      <a:extLst>
                        <a:ext uri="{FF2B5EF4-FFF2-40B4-BE49-F238E27FC236}">
                          <a16:creationId xmlns:a16="http://schemas.microsoft.com/office/drawing/2014/main" id="{6B35D51A-E457-1225-D15E-23E19EDDBC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7" name="Rectangle 1166">
                      <a:extLst>
                        <a:ext uri="{FF2B5EF4-FFF2-40B4-BE49-F238E27FC236}">
                          <a16:creationId xmlns:a16="http://schemas.microsoft.com/office/drawing/2014/main" id="{04F87093-CC3C-3698-7C92-B5710088D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4" name="Group 1153">
                    <a:extLst>
                      <a:ext uri="{FF2B5EF4-FFF2-40B4-BE49-F238E27FC236}">
                        <a16:creationId xmlns:a16="http://schemas.microsoft.com/office/drawing/2014/main" id="{74591BAA-75F2-D23A-3DD8-508B96FC5544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164" name="Oval 1163">
                      <a:extLst>
                        <a:ext uri="{FF2B5EF4-FFF2-40B4-BE49-F238E27FC236}">
                          <a16:creationId xmlns:a16="http://schemas.microsoft.com/office/drawing/2014/main" id="{DD09EC8B-C1A0-A79F-A3D8-7D66970881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5" name="Rectangle 1164">
                      <a:extLst>
                        <a:ext uri="{FF2B5EF4-FFF2-40B4-BE49-F238E27FC236}">
                          <a16:creationId xmlns:a16="http://schemas.microsoft.com/office/drawing/2014/main" id="{E0DE48E7-0148-7872-B878-C11B5EBA0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5" name="Group 1154">
                    <a:extLst>
                      <a:ext uri="{FF2B5EF4-FFF2-40B4-BE49-F238E27FC236}">
                        <a16:creationId xmlns:a16="http://schemas.microsoft.com/office/drawing/2014/main" id="{4C9DEA7F-98BC-B400-0725-006497DBB8BF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162" name="Oval 1161">
                      <a:extLst>
                        <a:ext uri="{FF2B5EF4-FFF2-40B4-BE49-F238E27FC236}">
                          <a16:creationId xmlns:a16="http://schemas.microsoft.com/office/drawing/2014/main" id="{4BD25E06-88B5-4F80-35E6-0329DE2F09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3" name="Rectangle 1162">
                      <a:extLst>
                        <a:ext uri="{FF2B5EF4-FFF2-40B4-BE49-F238E27FC236}">
                          <a16:creationId xmlns:a16="http://schemas.microsoft.com/office/drawing/2014/main" id="{E783AE3E-9880-FDC4-8450-83A6F0636D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6" name="Group 1155">
                    <a:extLst>
                      <a:ext uri="{FF2B5EF4-FFF2-40B4-BE49-F238E27FC236}">
                        <a16:creationId xmlns:a16="http://schemas.microsoft.com/office/drawing/2014/main" id="{8D637D8C-6BBF-6C5D-EB5C-6EC01FF04EC7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160" name="Oval 1159">
                      <a:extLst>
                        <a:ext uri="{FF2B5EF4-FFF2-40B4-BE49-F238E27FC236}">
                          <a16:creationId xmlns:a16="http://schemas.microsoft.com/office/drawing/2014/main" id="{E58A104B-0B60-706F-FA46-EA329783E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1" name="Rectangle 1160">
                      <a:extLst>
                        <a:ext uri="{FF2B5EF4-FFF2-40B4-BE49-F238E27FC236}">
                          <a16:creationId xmlns:a16="http://schemas.microsoft.com/office/drawing/2014/main" id="{E2F2C3CD-1311-C069-345D-EDAAE0DFA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7" name="Group 1156">
                    <a:extLst>
                      <a:ext uri="{FF2B5EF4-FFF2-40B4-BE49-F238E27FC236}">
                        <a16:creationId xmlns:a16="http://schemas.microsoft.com/office/drawing/2014/main" id="{ABF4C305-B3B1-A31E-D652-DF7A1FBFEBD3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158" name="Oval 1157">
                      <a:extLst>
                        <a:ext uri="{FF2B5EF4-FFF2-40B4-BE49-F238E27FC236}">
                          <a16:creationId xmlns:a16="http://schemas.microsoft.com/office/drawing/2014/main" id="{D3CF9DAC-F6EB-DAB7-4142-7B0F57E80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9" name="Rectangle 1158">
                      <a:extLst>
                        <a:ext uri="{FF2B5EF4-FFF2-40B4-BE49-F238E27FC236}">
                          <a16:creationId xmlns:a16="http://schemas.microsoft.com/office/drawing/2014/main" id="{955C85D9-9D17-8B29-E6C0-27F6B9B0B4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41" name="Group 1140">
                  <a:extLst>
                    <a:ext uri="{FF2B5EF4-FFF2-40B4-BE49-F238E27FC236}">
                      <a16:creationId xmlns:a16="http://schemas.microsoft.com/office/drawing/2014/main" id="{34D25C4C-96A6-6D83-8BD7-1431187F9301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142" name="Rectangle 1141">
                    <a:extLst>
                      <a:ext uri="{FF2B5EF4-FFF2-40B4-BE49-F238E27FC236}">
                        <a16:creationId xmlns:a16="http://schemas.microsoft.com/office/drawing/2014/main" id="{EEFA1982-9E3D-B81E-535D-0B8C4F7E6CCB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3" name="Rectangle 1142">
                    <a:extLst>
                      <a:ext uri="{FF2B5EF4-FFF2-40B4-BE49-F238E27FC236}">
                        <a16:creationId xmlns:a16="http://schemas.microsoft.com/office/drawing/2014/main" id="{063A2981-23E8-8CFB-2E96-1C0A56C37631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4" name="Rectangle 1143">
                    <a:extLst>
                      <a:ext uri="{FF2B5EF4-FFF2-40B4-BE49-F238E27FC236}">
                        <a16:creationId xmlns:a16="http://schemas.microsoft.com/office/drawing/2014/main" id="{D1D45CFF-CAAF-B234-6957-3E731D908011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5" name="Rectangle 1144">
                    <a:extLst>
                      <a:ext uri="{FF2B5EF4-FFF2-40B4-BE49-F238E27FC236}">
                        <a16:creationId xmlns:a16="http://schemas.microsoft.com/office/drawing/2014/main" id="{AC4D6D08-E668-141B-4152-EEC0ECC2E6EE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6" name="Rectangle 1145">
                    <a:extLst>
                      <a:ext uri="{FF2B5EF4-FFF2-40B4-BE49-F238E27FC236}">
                        <a16:creationId xmlns:a16="http://schemas.microsoft.com/office/drawing/2014/main" id="{62FF2BA1-A8A7-5852-4281-67200BE1FBD1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7" name="Rectangle 1146">
                    <a:extLst>
                      <a:ext uri="{FF2B5EF4-FFF2-40B4-BE49-F238E27FC236}">
                        <a16:creationId xmlns:a16="http://schemas.microsoft.com/office/drawing/2014/main" id="{900B2FC8-2BBF-C745-B5B7-53E1C296333C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8" name="Rectangle 1147">
                    <a:extLst>
                      <a:ext uri="{FF2B5EF4-FFF2-40B4-BE49-F238E27FC236}">
                        <a16:creationId xmlns:a16="http://schemas.microsoft.com/office/drawing/2014/main" id="{809062CF-A01E-7908-BA0D-D6F3A4807759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9" name="Rectangle 1148">
                    <a:extLst>
                      <a:ext uri="{FF2B5EF4-FFF2-40B4-BE49-F238E27FC236}">
                        <a16:creationId xmlns:a16="http://schemas.microsoft.com/office/drawing/2014/main" id="{8F2600C0-2FDA-AD72-219B-974C3CF3E483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8" name="Group 1087">
                <a:extLst>
                  <a:ext uri="{FF2B5EF4-FFF2-40B4-BE49-F238E27FC236}">
                    <a16:creationId xmlns:a16="http://schemas.microsoft.com/office/drawing/2014/main" id="{2D9F09C6-2F1A-5CC1-51F8-D2E2FA6D4EA6}"/>
                  </a:ext>
                </a:extLst>
              </p:cNvPr>
              <p:cNvGrpSpPr/>
              <p:nvPr/>
            </p:nvGrpSpPr>
            <p:grpSpPr>
              <a:xfrm>
                <a:off x="4997259" y="5712662"/>
                <a:ext cx="353084" cy="70185"/>
                <a:chOff x="8056188" y="5806349"/>
                <a:chExt cx="574030" cy="119279"/>
              </a:xfrm>
            </p:grpSpPr>
            <p:grpSp>
              <p:nvGrpSpPr>
                <p:cNvPr id="1106" name="Group 1105">
                  <a:extLst>
                    <a:ext uri="{FF2B5EF4-FFF2-40B4-BE49-F238E27FC236}">
                      <a16:creationId xmlns:a16="http://schemas.microsoft.com/office/drawing/2014/main" id="{34BABE17-D9E4-69C2-3648-96164F30ABE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56188" y="5806349"/>
                  <a:ext cx="570202" cy="119279"/>
                  <a:chOff x="1957457" y="2130277"/>
                  <a:chExt cx="1147530" cy="240050"/>
                </a:xfrm>
              </p:grpSpPr>
              <p:grpSp>
                <p:nvGrpSpPr>
                  <p:cNvPr id="1116" name="Group 1115">
                    <a:extLst>
                      <a:ext uri="{FF2B5EF4-FFF2-40B4-BE49-F238E27FC236}">
                        <a16:creationId xmlns:a16="http://schemas.microsoft.com/office/drawing/2014/main" id="{C2A5DFE0-84DA-0B62-A117-99FA07F55BC2}"/>
                      </a:ext>
                    </a:extLst>
                  </p:cNvPr>
                  <p:cNvGrpSpPr/>
                  <p:nvPr/>
                </p:nvGrpSpPr>
                <p:grpSpPr>
                  <a:xfrm>
                    <a:off x="1957457" y="2153791"/>
                    <a:ext cx="92009" cy="215565"/>
                    <a:chOff x="1752599" y="1478865"/>
                    <a:chExt cx="92009" cy="215565"/>
                  </a:xfrm>
                </p:grpSpPr>
                <p:sp>
                  <p:nvSpPr>
                    <p:cNvPr id="1138" name="Oval 1137">
                      <a:extLst>
                        <a:ext uri="{FF2B5EF4-FFF2-40B4-BE49-F238E27FC236}">
                          <a16:creationId xmlns:a16="http://schemas.microsoft.com/office/drawing/2014/main" id="{71CB2871-A558-23C6-5224-4A5481C5EC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8865"/>
                      <a:ext cx="92009" cy="182837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9" name="Rectangle 1138">
                      <a:extLst>
                        <a:ext uri="{FF2B5EF4-FFF2-40B4-BE49-F238E27FC236}">
                          <a16:creationId xmlns:a16="http://schemas.microsoft.com/office/drawing/2014/main" id="{83C23B8C-B06F-B00D-2108-8FF6B93076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7" name="Group 1116">
                    <a:extLst>
                      <a:ext uri="{FF2B5EF4-FFF2-40B4-BE49-F238E27FC236}">
                        <a16:creationId xmlns:a16="http://schemas.microsoft.com/office/drawing/2014/main" id="{A03A1C25-9072-338A-05F9-752611C0473B}"/>
                      </a:ext>
                    </a:extLst>
                  </p:cNvPr>
                  <p:cNvGrpSpPr/>
                  <p:nvPr/>
                </p:nvGrpSpPr>
                <p:grpSpPr>
                  <a:xfrm>
                    <a:off x="2109858" y="2153788"/>
                    <a:ext cx="92009" cy="216539"/>
                    <a:chOff x="1752599" y="1477891"/>
                    <a:chExt cx="92009" cy="216539"/>
                  </a:xfrm>
                </p:grpSpPr>
                <p:sp>
                  <p:nvSpPr>
                    <p:cNvPr id="1136" name="Oval 1135">
                      <a:extLst>
                        <a:ext uri="{FF2B5EF4-FFF2-40B4-BE49-F238E27FC236}">
                          <a16:creationId xmlns:a16="http://schemas.microsoft.com/office/drawing/2014/main" id="{1660FAA9-E01F-C86F-5162-8BC704B48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77891"/>
                      <a:ext cx="92009" cy="183804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7" name="Rectangle 1136">
                      <a:extLst>
                        <a:ext uri="{FF2B5EF4-FFF2-40B4-BE49-F238E27FC236}">
                          <a16:creationId xmlns:a16="http://schemas.microsoft.com/office/drawing/2014/main" id="{8D363689-AEFD-9D89-F155-93FD0F2A2F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8" name="Group 1117">
                    <a:extLst>
                      <a:ext uri="{FF2B5EF4-FFF2-40B4-BE49-F238E27FC236}">
                        <a16:creationId xmlns:a16="http://schemas.microsoft.com/office/drawing/2014/main" id="{A5D3B5FC-2BCF-7219-A534-5FF5CD987F34}"/>
                      </a:ext>
                    </a:extLst>
                  </p:cNvPr>
                  <p:cNvGrpSpPr/>
                  <p:nvPr/>
                </p:nvGrpSpPr>
                <p:grpSpPr>
                  <a:xfrm>
                    <a:off x="2260231" y="2166767"/>
                    <a:ext cx="92009" cy="199893"/>
                    <a:chOff x="1752599" y="1494537"/>
                    <a:chExt cx="92009" cy="199893"/>
                  </a:xfrm>
                </p:grpSpPr>
                <p:sp>
                  <p:nvSpPr>
                    <p:cNvPr id="1134" name="Oval 1133">
                      <a:extLst>
                        <a:ext uri="{FF2B5EF4-FFF2-40B4-BE49-F238E27FC236}">
                          <a16:creationId xmlns:a16="http://schemas.microsoft.com/office/drawing/2014/main" id="{4F12D1F7-0E81-1F49-765A-6D34B50C85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37"/>
                      <a:ext cx="92009" cy="16715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5" name="Rectangle 1134">
                      <a:extLst>
                        <a:ext uri="{FF2B5EF4-FFF2-40B4-BE49-F238E27FC236}">
                          <a16:creationId xmlns:a16="http://schemas.microsoft.com/office/drawing/2014/main" id="{E91E8F58-93EE-7C1C-2EA0-D36E4D9E96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9" name="Group 1118">
                    <a:extLst>
                      <a:ext uri="{FF2B5EF4-FFF2-40B4-BE49-F238E27FC236}">
                        <a16:creationId xmlns:a16="http://schemas.microsoft.com/office/drawing/2014/main" id="{395A2BF6-96EC-4A61-F29C-576BE46C4ECF}"/>
                      </a:ext>
                    </a:extLst>
                  </p:cNvPr>
                  <p:cNvGrpSpPr/>
                  <p:nvPr/>
                </p:nvGrpSpPr>
                <p:grpSpPr>
                  <a:xfrm>
                    <a:off x="2412632" y="2166768"/>
                    <a:ext cx="92009" cy="200863"/>
                    <a:chOff x="1752599" y="1493567"/>
                    <a:chExt cx="92009" cy="200863"/>
                  </a:xfrm>
                </p:grpSpPr>
                <p:sp>
                  <p:nvSpPr>
                    <p:cNvPr id="1132" name="Oval 1131">
                      <a:extLst>
                        <a:ext uri="{FF2B5EF4-FFF2-40B4-BE49-F238E27FC236}">
                          <a16:creationId xmlns:a16="http://schemas.microsoft.com/office/drawing/2014/main" id="{7422D21B-4F49-FCCC-936D-17A0D964B6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3567"/>
                      <a:ext cx="92009" cy="16812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3" name="Rectangle 1132">
                      <a:extLst>
                        <a:ext uri="{FF2B5EF4-FFF2-40B4-BE49-F238E27FC236}">
                          <a16:creationId xmlns:a16="http://schemas.microsoft.com/office/drawing/2014/main" id="{921D6E5E-8E9E-80B9-B5E8-127627E85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20" name="Group 1119">
                    <a:extLst>
                      <a:ext uri="{FF2B5EF4-FFF2-40B4-BE49-F238E27FC236}">
                        <a16:creationId xmlns:a16="http://schemas.microsoft.com/office/drawing/2014/main" id="{BC9B584C-1BED-7C2A-5930-25A314E07AE2}"/>
                      </a:ext>
                    </a:extLst>
                  </p:cNvPr>
                  <p:cNvGrpSpPr/>
                  <p:nvPr/>
                </p:nvGrpSpPr>
                <p:grpSpPr>
                  <a:xfrm>
                    <a:off x="2557803" y="2130277"/>
                    <a:ext cx="92009" cy="238108"/>
                    <a:chOff x="1752599" y="1456322"/>
                    <a:chExt cx="92009" cy="238108"/>
                  </a:xfrm>
                </p:grpSpPr>
                <p:sp>
                  <p:nvSpPr>
                    <p:cNvPr id="1130" name="Oval 1129">
                      <a:extLst>
                        <a:ext uri="{FF2B5EF4-FFF2-40B4-BE49-F238E27FC236}">
                          <a16:creationId xmlns:a16="http://schemas.microsoft.com/office/drawing/2014/main" id="{1BDE7C56-6ECF-1A98-E707-319A68F7F8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6322"/>
                      <a:ext cx="92009" cy="20537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1" name="Rectangle 1130">
                      <a:extLst>
                        <a:ext uri="{FF2B5EF4-FFF2-40B4-BE49-F238E27FC236}">
                          <a16:creationId xmlns:a16="http://schemas.microsoft.com/office/drawing/2014/main" id="{ED0E8067-C29C-C4D3-2478-CCFC47B5E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21" name="Group 1120">
                    <a:extLst>
                      <a:ext uri="{FF2B5EF4-FFF2-40B4-BE49-F238E27FC236}">
                        <a16:creationId xmlns:a16="http://schemas.microsoft.com/office/drawing/2014/main" id="{9943C286-0995-D628-0889-21023F765682}"/>
                      </a:ext>
                    </a:extLst>
                  </p:cNvPr>
                  <p:cNvGrpSpPr/>
                  <p:nvPr/>
                </p:nvGrpSpPr>
                <p:grpSpPr>
                  <a:xfrm>
                    <a:off x="2710204" y="2130288"/>
                    <a:ext cx="92009" cy="239068"/>
                    <a:chOff x="1752599" y="1455362"/>
                    <a:chExt cx="92009" cy="239068"/>
                  </a:xfrm>
                </p:grpSpPr>
                <p:sp>
                  <p:nvSpPr>
                    <p:cNvPr id="1128" name="Oval 1127">
                      <a:extLst>
                        <a:ext uri="{FF2B5EF4-FFF2-40B4-BE49-F238E27FC236}">
                          <a16:creationId xmlns:a16="http://schemas.microsoft.com/office/drawing/2014/main" id="{87C3AE00-82BE-AF88-06D0-13DD80F57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55362"/>
                      <a:ext cx="92009" cy="206331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9" name="Rectangle 1128">
                      <a:extLst>
                        <a:ext uri="{FF2B5EF4-FFF2-40B4-BE49-F238E27FC236}">
                          <a16:creationId xmlns:a16="http://schemas.microsoft.com/office/drawing/2014/main" id="{E4CC5548-5E2E-EB89-9FD1-511A712B9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22" name="Group 1121">
                    <a:extLst>
                      <a:ext uri="{FF2B5EF4-FFF2-40B4-BE49-F238E27FC236}">
                        <a16:creationId xmlns:a16="http://schemas.microsoft.com/office/drawing/2014/main" id="{DC2B4902-0FC0-A43A-284C-1EF62CDFCB0C}"/>
                      </a:ext>
                    </a:extLst>
                  </p:cNvPr>
                  <p:cNvGrpSpPr/>
                  <p:nvPr/>
                </p:nvGrpSpPr>
                <p:grpSpPr>
                  <a:xfrm>
                    <a:off x="2860577" y="2153804"/>
                    <a:ext cx="92009" cy="211885"/>
                    <a:chOff x="1752599" y="1482545"/>
                    <a:chExt cx="92009" cy="211885"/>
                  </a:xfrm>
                </p:grpSpPr>
                <p:sp>
                  <p:nvSpPr>
                    <p:cNvPr id="1126" name="Oval 1125">
                      <a:extLst>
                        <a:ext uri="{FF2B5EF4-FFF2-40B4-BE49-F238E27FC236}">
                          <a16:creationId xmlns:a16="http://schemas.microsoft.com/office/drawing/2014/main" id="{3784163F-A0ED-4BFA-504A-A2A8ACC200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82545"/>
                      <a:ext cx="92009" cy="179148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7" name="Rectangle 1126">
                      <a:extLst>
                        <a:ext uri="{FF2B5EF4-FFF2-40B4-BE49-F238E27FC236}">
                          <a16:creationId xmlns:a16="http://schemas.microsoft.com/office/drawing/2014/main" id="{C909668D-553F-6BD3-32C6-E4AF1B5DC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23" name="Group 1122">
                    <a:extLst>
                      <a:ext uri="{FF2B5EF4-FFF2-40B4-BE49-F238E27FC236}">
                        <a16:creationId xmlns:a16="http://schemas.microsoft.com/office/drawing/2014/main" id="{C1FB498A-734F-A6BD-77F9-1FC56CC510E8}"/>
                      </a:ext>
                    </a:extLst>
                  </p:cNvPr>
                  <p:cNvGrpSpPr/>
                  <p:nvPr/>
                </p:nvGrpSpPr>
                <p:grpSpPr>
                  <a:xfrm>
                    <a:off x="3012978" y="2166777"/>
                    <a:ext cx="92009" cy="199883"/>
                    <a:chOff x="1752599" y="1494547"/>
                    <a:chExt cx="92009" cy="199883"/>
                  </a:xfrm>
                </p:grpSpPr>
                <p:sp>
                  <p:nvSpPr>
                    <p:cNvPr id="1124" name="Oval 1123">
                      <a:extLst>
                        <a:ext uri="{FF2B5EF4-FFF2-40B4-BE49-F238E27FC236}">
                          <a16:creationId xmlns:a16="http://schemas.microsoft.com/office/drawing/2014/main" id="{4322A068-B14F-7729-626C-543875E5CF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494547"/>
                      <a:ext cx="92009" cy="167145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5" name="Rectangle 1124">
                      <a:extLst>
                        <a:ext uri="{FF2B5EF4-FFF2-40B4-BE49-F238E27FC236}">
                          <a16:creationId xmlns:a16="http://schemas.microsoft.com/office/drawing/2014/main" id="{F25D05B9-75E8-00D7-C216-63B13592EA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07" name="Group 1106">
                  <a:extLst>
                    <a:ext uri="{FF2B5EF4-FFF2-40B4-BE49-F238E27FC236}">
                      <a16:creationId xmlns:a16="http://schemas.microsoft.com/office/drawing/2014/main" id="{19FF96CC-7FA5-E0F9-322B-F21E3D951F1C}"/>
                    </a:ext>
                  </a:extLst>
                </p:cNvPr>
                <p:cNvGrpSpPr/>
                <p:nvPr/>
              </p:nvGrpSpPr>
              <p:grpSpPr>
                <a:xfrm>
                  <a:off x="8060299" y="5815613"/>
                  <a:ext cx="569919" cy="38654"/>
                  <a:chOff x="8850229" y="5901580"/>
                  <a:chExt cx="569919" cy="38654"/>
                </a:xfrm>
              </p:grpSpPr>
              <p:sp>
                <p:nvSpPr>
                  <p:cNvPr id="1108" name="Rectangle 1107">
                    <a:extLst>
                      <a:ext uri="{FF2B5EF4-FFF2-40B4-BE49-F238E27FC236}">
                        <a16:creationId xmlns:a16="http://schemas.microsoft.com/office/drawing/2014/main" id="{827EF5CC-5C66-AAD2-499D-A1286E2936E2}"/>
                      </a:ext>
                    </a:extLst>
                  </p:cNvPr>
                  <p:cNvSpPr/>
                  <p:nvPr/>
                </p:nvSpPr>
                <p:spPr>
                  <a:xfrm>
                    <a:off x="8850229" y="590340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9" name="Rectangle 1108">
                    <a:extLst>
                      <a:ext uri="{FF2B5EF4-FFF2-40B4-BE49-F238E27FC236}">
                        <a16:creationId xmlns:a16="http://schemas.microsoft.com/office/drawing/2014/main" id="{4077F297-467F-52E4-3AFD-17FD24BBE644}"/>
                      </a:ext>
                    </a:extLst>
                  </p:cNvPr>
                  <p:cNvSpPr/>
                  <p:nvPr/>
                </p:nvSpPr>
                <p:spPr>
                  <a:xfrm>
                    <a:off x="8925956" y="590388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0" name="Rectangle 1109">
                    <a:extLst>
                      <a:ext uri="{FF2B5EF4-FFF2-40B4-BE49-F238E27FC236}">
                        <a16:creationId xmlns:a16="http://schemas.microsoft.com/office/drawing/2014/main" id="{51CC944C-F9D4-F380-DAB5-8AE7E30F51DE}"/>
                      </a:ext>
                    </a:extLst>
                  </p:cNvPr>
                  <p:cNvSpPr/>
                  <p:nvPr/>
                </p:nvSpPr>
                <p:spPr>
                  <a:xfrm>
                    <a:off x="9000676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1" name="Rectangle 1110">
                    <a:extLst>
                      <a:ext uri="{FF2B5EF4-FFF2-40B4-BE49-F238E27FC236}">
                        <a16:creationId xmlns:a16="http://schemas.microsoft.com/office/drawing/2014/main" id="{3858DA5E-6581-973A-BA60-0826DB82545E}"/>
                      </a:ext>
                    </a:extLst>
                  </p:cNvPr>
                  <p:cNvSpPr/>
                  <p:nvPr/>
                </p:nvSpPr>
                <p:spPr>
                  <a:xfrm>
                    <a:off x="9076403" y="5902545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2" name="Rectangle 1111">
                    <a:extLst>
                      <a:ext uri="{FF2B5EF4-FFF2-40B4-BE49-F238E27FC236}">
                        <a16:creationId xmlns:a16="http://schemas.microsoft.com/office/drawing/2014/main" id="{37A1740E-90F5-E55C-D902-5641D74D266E}"/>
                      </a:ext>
                    </a:extLst>
                  </p:cNvPr>
                  <p:cNvSpPr/>
                  <p:nvPr/>
                </p:nvSpPr>
                <p:spPr>
                  <a:xfrm>
                    <a:off x="9148538" y="590292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3" name="Rectangle 1112">
                    <a:extLst>
                      <a:ext uri="{FF2B5EF4-FFF2-40B4-BE49-F238E27FC236}">
                        <a16:creationId xmlns:a16="http://schemas.microsoft.com/office/drawing/2014/main" id="{BA5F8E5E-C091-C854-6911-5B3604CF3D1B}"/>
                      </a:ext>
                    </a:extLst>
                  </p:cNvPr>
                  <p:cNvSpPr/>
                  <p:nvPr/>
                </p:nvSpPr>
                <p:spPr>
                  <a:xfrm>
                    <a:off x="9224265" y="5903402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4" name="Rectangle 1113">
                    <a:extLst>
                      <a:ext uri="{FF2B5EF4-FFF2-40B4-BE49-F238E27FC236}">
                        <a16:creationId xmlns:a16="http://schemas.microsoft.com/office/drawing/2014/main" id="{57077339-A5E5-F1E8-A703-80C1094E3E79}"/>
                      </a:ext>
                    </a:extLst>
                  </p:cNvPr>
                  <p:cNvSpPr/>
                  <p:nvPr/>
                </p:nvSpPr>
                <p:spPr>
                  <a:xfrm>
                    <a:off x="9298985" y="5901580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5" name="Rectangle 1114">
                    <a:extLst>
                      <a:ext uri="{FF2B5EF4-FFF2-40B4-BE49-F238E27FC236}">
                        <a16:creationId xmlns:a16="http://schemas.microsoft.com/office/drawing/2014/main" id="{53790F2F-56D8-BCF5-6DD0-2D7163F9069F}"/>
                      </a:ext>
                    </a:extLst>
                  </p:cNvPr>
                  <p:cNvSpPr/>
                  <p:nvPr/>
                </p:nvSpPr>
                <p:spPr>
                  <a:xfrm>
                    <a:off x="9374712" y="5902063"/>
                    <a:ext cx="45436" cy="3634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89" name="Group 1088">
                <a:extLst>
                  <a:ext uri="{FF2B5EF4-FFF2-40B4-BE49-F238E27FC236}">
                    <a16:creationId xmlns:a16="http://schemas.microsoft.com/office/drawing/2014/main" id="{4A8ED4EF-743B-3415-1DF2-B0233C3F7A71}"/>
                  </a:ext>
                </a:extLst>
              </p:cNvPr>
              <p:cNvGrpSpPr/>
              <p:nvPr/>
            </p:nvGrpSpPr>
            <p:grpSpPr>
              <a:xfrm>
                <a:off x="5378661" y="5714679"/>
                <a:ext cx="169596" cy="69901"/>
                <a:chOff x="2556464" y="5692305"/>
                <a:chExt cx="180640" cy="69901"/>
              </a:xfrm>
            </p:grpSpPr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4E122520-AA2C-BCCB-AE38-E7B1A9908656}"/>
                    </a:ext>
                  </a:extLst>
                </p:cNvPr>
                <p:cNvGrpSpPr/>
                <p:nvPr/>
              </p:nvGrpSpPr>
              <p:grpSpPr>
                <a:xfrm>
                  <a:off x="2556464" y="5692305"/>
                  <a:ext cx="29953" cy="69617"/>
                  <a:chOff x="1752599" y="1456322"/>
                  <a:chExt cx="92009" cy="238108"/>
                </a:xfrm>
              </p:grpSpPr>
              <p:sp>
                <p:nvSpPr>
                  <p:cNvPr id="1104" name="Oval 1103">
                    <a:extLst>
                      <a:ext uri="{FF2B5EF4-FFF2-40B4-BE49-F238E27FC236}">
                        <a16:creationId xmlns:a16="http://schemas.microsoft.com/office/drawing/2014/main" id="{59C1F354-4361-6BB1-65FC-81E535FAA7A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5" name="Rectangle 1104">
                    <a:extLst>
                      <a:ext uri="{FF2B5EF4-FFF2-40B4-BE49-F238E27FC236}">
                        <a16:creationId xmlns:a16="http://schemas.microsoft.com/office/drawing/2014/main" id="{CF57AC72-0E5D-EE63-1D38-518C725901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1" name="Group 1090">
                  <a:extLst>
                    <a:ext uri="{FF2B5EF4-FFF2-40B4-BE49-F238E27FC236}">
                      <a16:creationId xmlns:a16="http://schemas.microsoft.com/office/drawing/2014/main" id="{58986494-591B-1AF6-C0C3-1FE2C6BB32BF}"/>
                    </a:ext>
                  </a:extLst>
                </p:cNvPr>
                <p:cNvGrpSpPr/>
                <p:nvPr/>
              </p:nvGrpSpPr>
              <p:grpSpPr>
                <a:xfrm>
                  <a:off x="2606077" y="5692308"/>
                  <a:ext cx="29953" cy="69898"/>
                  <a:chOff x="1752599" y="1455362"/>
                  <a:chExt cx="92009" cy="239068"/>
                </a:xfrm>
              </p:grpSpPr>
              <p:sp>
                <p:nvSpPr>
                  <p:cNvPr id="1102" name="Oval 1101">
                    <a:extLst>
                      <a:ext uri="{FF2B5EF4-FFF2-40B4-BE49-F238E27FC236}">
                        <a16:creationId xmlns:a16="http://schemas.microsoft.com/office/drawing/2014/main" id="{E7A1F189-15E4-F41A-0FDF-97A37C03461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3" name="Rectangle 1102">
                    <a:extLst>
                      <a:ext uri="{FF2B5EF4-FFF2-40B4-BE49-F238E27FC236}">
                        <a16:creationId xmlns:a16="http://schemas.microsoft.com/office/drawing/2014/main" id="{957CC2E5-1934-A2B7-E522-A1503DF84D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2" name="Group 1091">
                  <a:extLst>
                    <a:ext uri="{FF2B5EF4-FFF2-40B4-BE49-F238E27FC236}">
                      <a16:creationId xmlns:a16="http://schemas.microsoft.com/office/drawing/2014/main" id="{E2E2A099-E8E7-0F88-1667-7E618F8282E9}"/>
                    </a:ext>
                  </a:extLst>
                </p:cNvPr>
                <p:cNvGrpSpPr/>
                <p:nvPr/>
              </p:nvGrpSpPr>
              <p:grpSpPr>
                <a:xfrm>
                  <a:off x="2655030" y="5699184"/>
                  <a:ext cx="29953" cy="61950"/>
                  <a:chOff x="1752599" y="1482545"/>
                  <a:chExt cx="92009" cy="211885"/>
                </a:xfrm>
              </p:grpSpPr>
              <p:sp>
                <p:nvSpPr>
                  <p:cNvPr id="1100" name="Oval 1099">
                    <a:extLst>
                      <a:ext uri="{FF2B5EF4-FFF2-40B4-BE49-F238E27FC236}">
                        <a16:creationId xmlns:a16="http://schemas.microsoft.com/office/drawing/2014/main" id="{67DBCAAA-FE3D-CFC2-FE9E-66806A0B25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1" name="Rectangle 1100">
                    <a:extLst>
                      <a:ext uri="{FF2B5EF4-FFF2-40B4-BE49-F238E27FC236}">
                        <a16:creationId xmlns:a16="http://schemas.microsoft.com/office/drawing/2014/main" id="{91D757BB-D4B8-6A41-6A84-1BFBD82154F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3" name="Group 1092">
                  <a:extLst>
                    <a:ext uri="{FF2B5EF4-FFF2-40B4-BE49-F238E27FC236}">
                      <a16:creationId xmlns:a16="http://schemas.microsoft.com/office/drawing/2014/main" id="{51E0DEC4-0D63-D529-F62A-45393B8D9A13}"/>
                    </a:ext>
                  </a:extLst>
                </p:cNvPr>
                <p:cNvGrpSpPr/>
                <p:nvPr/>
              </p:nvGrpSpPr>
              <p:grpSpPr>
                <a:xfrm>
                  <a:off x="2704643" y="5702977"/>
                  <a:ext cx="29953" cy="58441"/>
                  <a:chOff x="1752599" y="1494547"/>
                  <a:chExt cx="92009" cy="199883"/>
                </a:xfrm>
              </p:grpSpPr>
              <p:sp>
                <p:nvSpPr>
                  <p:cNvPr id="1098" name="Oval 1097">
                    <a:extLst>
                      <a:ext uri="{FF2B5EF4-FFF2-40B4-BE49-F238E27FC236}">
                        <a16:creationId xmlns:a16="http://schemas.microsoft.com/office/drawing/2014/main" id="{5B5920C8-1A6A-1FCA-B03D-E6F0D066AA0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9" name="Rectangle 1098">
                    <a:extLst>
                      <a:ext uri="{FF2B5EF4-FFF2-40B4-BE49-F238E27FC236}">
                        <a16:creationId xmlns:a16="http://schemas.microsoft.com/office/drawing/2014/main" id="{42EED53E-38AD-67B5-C724-6EEA8D4ECB3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94" name="Rectangle 1093">
                  <a:extLst>
                    <a:ext uri="{FF2B5EF4-FFF2-40B4-BE49-F238E27FC236}">
                      <a16:creationId xmlns:a16="http://schemas.microsoft.com/office/drawing/2014/main" id="{C7F0C430-DA4F-B26C-8442-8240DE95B872}"/>
                    </a:ext>
                  </a:extLst>
                </p:cNvPr>
                <p:cNvSpPr/>
                <p:nvPr/>
              </p:nvSpPr>
              <p:spPr>
                <a:xfrm>
                  <a:off x="2559157" y="5698544"/>
                  <a:ext cx="29768" cy="2138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5" name="Rectangle 1094">
                  <a:extLst>
                    <a:ext uri="{FF2B5EF4-FFF2-40B4-BE49-F238E27FC236}">
                      <a16:creationId xmlns:a16="http://schemas.microsoft.com/office/drawing/2014/main" id="{BBFF81FC-3B53-F7DB-6AF9-8F42C5E4C654}"/>
                    </a:ext>
                  </a:extLst>
                </p:cNvPr>
                <p:cNvSpPr/>
                <p:nvPr/>
              </p:nvSpPr>
              <p:spPr>
                <a:xfrm>
                  <a:off x="2608770" y="5698828"/>
                  <a:ext cx="29768" cy="2138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6" name="Rectangle 1095">
                  <a:extLst>
                    <a:ext uri="{FF2B5EF4-FFF2-40B4-BE49-F238E27FC236}">
                      <a16:creationId xmlns:a16="http://schemas.microsoft.com/office/drawing/2014/main" id="{BA2714D4-FD6A-1CA2-3829-637A22698419}"/>
                    </a:ext>
                  </a:extLst>
                </p:cNvPr>
                <p:cNvSpPr/>
                <p:nvPr/>
              </p:nvSpPr>
              <p:spPr>
                <a:xfrm>
                  <a:off x="2657724" y="5697756"/>
                  <a:ext cx="29768" cy="2138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7" name="Rectangle 1096">
                  <a:extLst>
                    <a:ext uri="{FF2B5EF4-FFF2-40B4-BE49-F238E27FC236}">
                      <a16:creationId xmlns:a16="http://schemas.microsoft.com/office/drawing/2014/main" id="{0CD09E42-90E7-ED33-F4A6-33CFC6452032}"/>
                    </a:ext>
                  </a:extLst>
                </p:cNvPr>
                <p:cNvSpPr/>
                <p:nvPr/>
              </p:nvSpPr>
              <p:spPr>
                <a:xfrm>
                  <a:off x="2707336" y="5698040"/>
                  <a:ext cx="29768" cy="2138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97" name="Group 1696">
              <a:extLst>
                <a:ext uri="{FF2B5EF4-FFF2-40B4-BE49-F238E27FC236}">
                  <a16:creationId xmlns:a16="http://schemas.microsoft.com/office/drawing/2014/main" id="{09DF59EF-8199-8E27-3DA3-DAC6044194EE}"/>
                </a:ext>
              </a:extLst>
            </p:cNvPr>
            <p:cNvGrpSpPr/>
            <p:nvPr/>
          </p:nvGrpSpPr>
          <p:grpSpPr>
            <a:xfrm>
              <a:off x="760924" y="3538816"/>
              <a:ext cx="614508" cy="358395"/>
              <a:chOff x="7792088" y="3428999"/>
              <a:chExt cx="614508" cy="358395"/>
            </a:xfrm>
          </p:grpSpPr>
          <p:sp>
            <p:nvSpPr>
              <p:cNvPr id="1698" name="Rectangle 1697">
                <a:extLst>
                  <a:ext uri="{FF2B5EF4-FFF2-40B4-BE49-F238E27FC236}">
                    <a16:creationId xmlns:a16="http://schemas.microsoft.com/office/drawing/2014/main" id="{B91052A9-E24B-C6F1-7B54-AF0873E63298}"/>
                  </a:ext>
                </a:extLst>
              </p:cNvPr>
              <p:cNvSpPr/>
              <p:nvPr/>
            </p:nvSpPr>
            <p:spPr>
              <a:xfrm>
                <a:off x="7792088" y="3429000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9" name="Rectangle 1698">
                <a:extLst>
                  <a:ext uri="{FF2B5EF4-FFF2-40B4-BE49-F238E27FC236}">
                    <a16:creationId xmlns:a16="http://schemas.microsoft.com/office/drawing/2014/main" id="{765791FC-335E-5047-1870-DC29561970DF}"/>
                  </a:ext>
                </a:extLst>
              </p:cNvPr>
              <p:cNvSpPr/>
              <p:nvPr/>
            </p:nvSpPr>
            <p:spPr>
              <a:xfrm>
                <a:off x="8022511" y="3429000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0" name="Rectangle 1699">
                <a:extLst>
                  <a:ext uri="{FF2B5EF4-FFF2-40B4-BE49-F238E27FC236}">
                    <a16:creationId xmlns:a16="http://schemas.microsoft.com/office/drawing/2014/main" id="{15831EBD-A0E1-0810-7659-13CA8756E6CA}"/>
                  </a:ext>
                </a:extLst>
              </p:cNvPr>
              <p:cNvSpPr/>
              <p:nvPr/>
            </p:nvSpPr>
            <p:spPr>
              <a:xfrm>
                <a:off x="8257842" y="34289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1" name="Rectangle 1700">
                <a:extLst>
                  <a:ext uri="{FF2B5EF4-FFF2-40B4-BE49-F238E27FC236}">
                    <a16:creationId xmlns:a16="http://schemas.microsoft.com/office/drawing/2014/main" id="{1BBD0241-0168-AFFE-6B99-7EAE90486745}"/>
                  </a:ext>
                </a:extLst>
              </p:cNvPr>
              <p:cNvSpPr/>
              <p:nvPr/>
            </p:nvSpPr>
            <p:spPr>
              <a:xfrm>
                <a:off x="7792088" y="35813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2" name="Rectangle 1701">
                <a:extLst>
                  <a:ext uri="{FF2B5EF4-FFF2-40B4-BE49-F238E27FC236}">
                    <a16:creationId xmlns:a16="http://schemas.microsoft.com/office/drawing/2014/main" id="{3A7B9F93-8AE6-0468-DCAA-3E97C9D12415}"/>
                  </a:ext>
                </a:extLst>
              </p:cNvPr>
              <p:cNvSpPr/>
              <p:nvPr/>
            </p:nvSpPr>
            <p:spPr>
              <a:xfrm>
                <a:off x="8022511" y="35813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3" name="Rectangle 1702">
                <a:extLst>
                  <a:ext uri="{FF2B5EF4-FFF2-40B4-BE49-F238E27FC236}">
                    <a16:creationId xmlns:a16="http://schemas.microsoft.com/office/drawing/2014/main" id="{B1C8EB7C-9248-946C-ACBC-2B3A58A9EAC3}"/>
                  </a:ext>
                </a:extLst>
              </p:cNvPr>
              <p:cNvSpPr/>
              <p:nvPr/>
            </p:nvSpPr>
            <p:spPr>
              <a:xfrm>
                <a:off x="8257842" y="3581398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4" name="Rectangle 1703">
                <a:extLst>
                  <a:ext uri="{FF2B5EF4-FFF2-40B4-BE49-F238E27FC236}">
                    <a16:creationId xmlns:a16="http://schemas.microsoft.com/office/drawing/2014/main" id="{2BC20F6C-475C-69DE-1E5D-692A0A8E7D82}"/>
                  </a:ext>
                </a:extLst>
              </p:cNvPr>
              <p:cNvSpPr/>
              <p:nvPr/>
            </p:nvSpPr>
            <p:spPr>
              <a:xfrm>
                <a:off x="7792088" y="37337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5" name="Rectangle 1704">
                <a:extLst>
                  <a:ext uri="{FF2B5EF4-FFF2-40B4-BE49-F238E27FC236}">
                    <a16:creationId xmlns:a16="http://schemas.microsoft.com/office/drawing/2014/main" id="{EB02FB34-5BC8-59BB-859A-EA1DDF6319C0}"/>
                  </a:ext>
                </a:extLst>
              </p:cNvPr>
              <p:cNvSpPr/>
              <p:nvPr/>
            </p:nvSpPr>
            <p:spPr>
              <a:xfrm>
                <a:off x="8022511" y="37337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6" name="Rectangle 1705">
                <a:extLst>
                  <a:ext uri="{FF2B5EF4-FFF2-40B4-BE49-F238E27FC236}">
                    <a16:creationId xmlns:a16="http://schemas.microsoft.com/office/drawing/2014/main" id="{D088945C-4674-DEE7-269D-8140F3122768}"/>
                  </a:ext>
                </a:extLst>
              </p:cNvPr>
              <p:cNvSpPr/>
              <p:nvPr/>
            </p:nvSpPr>
            <p:spPr>
              <a:xfrm>
                <a:off x="8257842" y="3733798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7" name="Group 1706">
              <a:extLst>
                <a:ext uri="{FF2B5EF4-FFF2-40B4-BE49-F238E27FC236}">
                  <a16:creationId xmlns:a16="http://schemas.microsoft.com/office/drawing/2014/main" id="{AD2446E9-F9C8-2F02-7CE2-C015ED767632}"/>
                </a:ext>
              </a:extLst>
            </p:cNvPr>
            <p:cNvGrpSpPr/>
            <p:nvPr/>
          </p:nvGrpSpPr>
          <p:grpSpPr>
            <a:xfrm>
              <a:off x="760924" y="3996015"/>
              <a:ext cx="614508" cy="358395"/>
              <a:chOff x="7792088" y="3428999"/>
              <a:chExt cx="614508" cy="358395"/>
            </a:xfrm>
          </p:grpSpPr>
          <p:sp>
            <p:nvSpPr>
              <p:cNvPr id="1708" name="Rectangle 1707">
                <a:extLst>
                  <a:ext uri="{FF2B5EF4-FFF2-40B4-BE49-F238E27FC236}">
                    <a16:creationId xmlns:a16="http://schemas.microsoft.com/office/drawing/2014/main" id="{94F8E5CA-8E59-1208-7D68-32F1F5669EF8}"/>
                  </a:ext>
                </a:extLst>
              </p:cNvPr>
              <p:cNvSpPr/>
              <p:nvPr/>
            </p:nvSpPr>
            <p:spPr>
              <a:xfrm>
                <a:off x="7792088" y="3429000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9" name="Rectangle 1708">
                <a:extLst>
                  <a:ext uri="{FF2B5EF4-FFF2-40B4-BE49-F238E27FC236}">
                    <a16:creationId xmlns:a16="http://schemas.microsoft.com/office/drawing/2014/main" id="{13AC1786-814F-1BD5-5A26-83924239F633}"/>
                  </a:ext>
                </a:extLst>
              </p:cNvPr>
              <p:cNvSpPr/>
              <p:nvPr/>
            </p:nvSpPr>
            <p:spPr>
              <a:xfrm>
                <a:off x="8022511" y="3429000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0" name="Rectangle 1709">
                <a:extLst>
                  <a:ext uri="{FF2B5EF4-FFF2-40B4-BE49-F238E27FC236}">
                    <a16:creationId xmlns:a16="http://schemas.microsoft.com/office/drawing/2014/main" id="{7E7DC862-7383-96DC-C9F7-E1F8BC6B0CDF}"/>
                  </a:ext>
                </a:extLst>
              </p:cNvPr>
              <p:cNvSpPr/>
              <p:nvPr/>
            </p:nvSpPr>
            <p:spPr>
              <a:xfrm>
                <a:off x="8257842" y="34289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1" name="Rectangle 1710">
                <a:extLst>
                  <a:ext uri="{FF2B5EF4-FFF2-40B4-BE49-F238E27FC236}">
                    <a16:creationId xmlns:a16="http://schemas.microsoft.com/office/drawing/2014/main" id="{DC6CCA0F-19A6-CF90-EC3E-32987758630B}"/>
                  </a:ext>
                </a:extLst>
              </p:cNvPr>
              <p:cNvSpPr/>
              <p:nvPr/>
            </p:nvSpPr>
            <p:spPr>
              <a:xfrm>
                <a:off x="7792088" y="35813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2" name="Rectangle 1711">
                <a:extLst>
                  <a:ext uri="{FF2B5EF4-FFF2-40B4-BE49-F238E27FC236}">
                    <a16:creationId xmlns:a16="http://schemas.microsoft.com/office/drawing/2014/main" id="{7F4104B5-9C49-68FE-73AE-D81719AD475A}"/>
                  </a:ext>
                </a:extLst>
              </p:cNvPr>
              <p:cNvSpPr/>
              <p:nvPr/>
            </p:nvSpPr>
            <p:spPr>
              <a:xfrm>
                <a:off x="8022511" y="35813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3" name="Rectangle 1712">
                <a:extLst>
                  <a:ext uri="{FF2B5EF4-FFF2-40B4-BE49-F238E27FC236}">
                    <a16:creationId xmlns:a16="http://schemas.microsoft.com/office/drawing/2014/main" id="{0A5A3BA0-B4E7-9CC3-536C-B4DFFC10BFAE}"/>
                  </a:ext>
                </a:extLst>
              </p:cNvPr>
              <p:cNvSpPr/>
              <p:nvPr/>
            </p:nvSpPr>
            <p:spPr>
              <a:xfrm>
                <a:off x="8257842" y="3581398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4" name="Rectangle 1713">
                <a:extLst>
                  <a:ext uri="{FF2B5EF4-FFF2-40B4-BE49-F238E27FC236}">
                    <a16:creationId xmlns:a16="http://schemas.microsoft.com/office/drawing/2014/main" id="{D6D6592D-30D8-9766-C189-016C6E4430D6}"/>
                  </a:ext>
                </a:extLst>
              </p:cNvPr>
              <p:cNvSpPr/>
              <p:nvPr/>
            </p:nvSpPr>
            <p:spPr>
              <a:xfrm>
                <a:off x="7792088" y="37337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5" name="Rectangle 1714">
                <a:extLst>
                  <a:ext uri="{FF2B5EF4-FFF2-40B4-BE49-F238E27FC236}">
                    <a16:creationId xmlns:a16="http://schemas.microsoft.com/office/drawing/2014/main" id="{DB0B870B-331E-60D0-66BA-ACAF2E821597}"/>
                  </a:ext>
                </a:extLst>
              </p:cNvPr>
              <p:cNvSpPr/>
              <p:nvPr/>
            </p:nvSpPr>
            <p:spPr>
              <a:xfrm>
                <a:off x="8022511" y="3733799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6" name="Rectangle 1715">
                <a:extLst>
                  <a:ext uri="{FF2B5EF4-FFF2-40B4-BE49-F238E27FC236}">
                    <a16:creationId xmlns:a16="http://schemas.microsoft.com/office/drawing/2014/main" id="{68F6C4CD-E4A2-D882-BA55-52B1B47C27C2}"/>
                  </a:ext>
                </a:extLst>
              </p:cNvPr>
              <p:cNvSpPr/>
              <p:nvPr/>
            </p:nvSpPr>
            <p:spPr>
              <a:xfrm>
                <a:off x="8257842" y="3733798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17" name="Group 1716">
              <a:extLst>
                <a:ext uri="{FF2B5EF4-FFF2-40B4-BE49-F238E27FC236}">
                  <a16:creationId xmlns:a16="http://schemas.microsoft.com/office/drawing/2014/main" id="{281D81FD-C8D2-CD40-3A52-27E9A667A866}"/>
                </a:ext>
              </a:extLst>
            </p:cNvPr>
            <p:cNvGrpSpPr/>
            <p:nvPr/>
          </p:nvGrpSpPr>
          <p:grpSpPr>
            <a:xfrm>
              <a:off x="4099786" y="4039834"/>
              <a:ext cx="1254734" cy="358395"/>
              <a:chOff x="9982564" y="3833698"/>
              <a:chExt cx="1254734" cy="358395"/>
            </a:xfrm>
          </p:grpSpPr>
          <p:sp>
            <p:nvSpPr>
              <p:cNvPr id="1718" name="Rectangle 1717">
                <a:extLst>
                  <a:ext uri="{FF2B5EF4-FFF2-40B4-BE49-F238E27FC236}">
                    <a16:creationId xmlns:a16="http://schemas.microsoft.com/office/drawing/2014/main" id="{CE87EF1C-11C0-A53E-A8C5-5A208BFF4F55}"/>
                  </a:ext>
                </a:extLst>
              </p:cNvPr>
              <p:cNvSpPr/>
              <p:nvPr/>
            </p:nvSpPr>
            <p:spPr>
              <a:xfrm>
                <a:off x="9982564" y="3847553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9" name="Rectangle 1718">
                <a:extLst>
                  <a:ext uri="{FF2B5EF4-FFF2-40B4-BE49-F238E27FC236}">
                    <a16:creationId xmlns:a16="http://schemas.microsoft.com/office/drawing/2014/main" id="{1F57398B-616D-0392-99C7-86428AB0F133}"/>
                  </a:ext>
                </a:extLst>
              </p:cNvPr>
              <p:cNvSpPr/>
              <p:nvPr/>
            </p:nvSpPr>
            <p:spPr>
              <a:xfrm>
                <a:off x="10195487" y="3843542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20" name="Group 1719">
                <a:extLst>
                  <a:ext uri="{FF2B5EF4-FFF2-40B4-BE49-F238E27FC236}">
                    <a16:creationId xmlns:a16="http://schemas.microsoft.com/office/drawing/2014/main" id="{9AD81C55-6503-F3F4-A9EA-D74BC404C180}"/>
                  </a:ext>
                </a:extLst>
              </p:cNvPr>
              <p:cNvGrpSpPr/>
              <p:nvPr/>
            </p:nvGrpSpPr>
            <p:grpSpPr>
              <a:xfrm>
                <a:off x="10622790" y="3833698"/>
                <a:ext cx="614508" cy="358395"/>
                <a:chOff x="7792088" y="3428999"/>
                <a:chExt cx="614508" cy="358395"/>
              </a:xfrm>
            </p:grpSpPr>
            <p:sp>
              <p:nvSpPr>
                <p:cNvPr id="1728" name="Rectangle 1727">
                  <a:extLst>
                    <a:ext uri="{FF2B5EF4-FFF2-40B4-BE49-F238E27FC236}">
                      <a16:creationId xmlns:a16="http://schemas.microsoft.com/office/drawing/2014/main" id="{79CF9F7B-CBEF-343B-F39D-90E75B0183C4}"/>
                    </a:ext>
                  </a:extLst>
                </p:cNvPr>
                <p:cNvSpPr/>
                <p:nvPr/>
              </p:nvSpPr>
              <p:spPr>
                <a:xfrm>
                  <a:off x="7792088" y="3429000"/>
                  <a:ext cx="148754" cy="535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9" name="Rectangle 1728">
                  <a:extLst>
                    <a:ext uri="{FF2B5EF4-FFF2-40B4-BE49-F238E27FC236}">
                      <a16:creationId xmlns:a16="http://schemas.microsoft.com/office/drawing/2014/main" id="{0F6983CF-48F2-9D92-5BE6-CD75D6DDC7B2}"/>
                    </a:ext>
                  </a:extLst>
                </p:cNvPr>
                <p:cNvSpPr/>
                <p:nvPr/>
              </p:nvSpPr>
              <p:spPr>
                <a:xfrm>
                  <a:off x="8022511" y="3429000"/>
                  <a:ext cx="148754" cy="535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0" name="Rectangle 1729">
                  <a:extLst>
                    <a:ext uri="{FF2B5EF4-FFF2-40B4-BE49-F238E27FC236}">
                      <a16:creationId xmlns:a16="http://schemas.microsoft.com/office/drawing/2014/main" id="{F467B812-D304-D780-9F87-7ED55F73206B}"/>
                    </a:ext>
                  </a:extLst>
                </p:cNvPr>
                <p:cNvSpPr/>
                <p:nvPr/>
              </p:nvSpPr>
              <p:spPr>
                <a:xfrm>
                  <a:off x="8257842" y="3428999"/>
                  <a:ext cx="148754" cy="535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1" name="Rectangle 1730">
                  <a:extLst>
                    <a:ext uri="{FF2B5EF4-FFF2-40B4-BE49-F238E27FC236}">
                      <a16:creationId xmlns:a16="http://schemas.microsoft.com/office/drawing/2014/main" id="{C985308D-BD6B-5FA5-8FAB-85EAC92A36D6}"/>
                    </a:ext>
                  </a:extLst>
                </p:cNvPr>
                <p:cNvSpPr/>
                <p:nvPr/>
              </p:nvSpPr>
              <p:spPr>
                <a:xfrm>
                  <a:off x="7792088" y="3581399"/>
                  <a:ext cx="148754" cy="535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2" name="Rectangle 1731">
                  <a:extLst>
                    <a:ext uri="{FF2B5EF4-FFF2-40B4-BE49-F238E27FC236}">
                      <a16:creationId xmlns:a16="http://schemas.microsoft.com/office/drawing/2014/main" id="{D0133C32-D6E2-AC02-F4E1-E28BF0A1F72E}"/>
                    </a:ext>
                  </a:extLst>
                </p:cNvPr>
                <p:cNvSpPr/>
                <p:nvPr/>
              </p:nvSpPr>
              <p:spPr>
                <a:xfrm>
                  <a:off x="8022511" y="3581399"/>
                  <a:ext cx="148754" cy="535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3" name="Rectangle 1732">
                  <a:extLst>
                    <a:ext uri="{FF2B5EF4-FFF2-40B4-BE49-F238E27FC236}">
                      <a16:creationId xmlns:a16="http://schemas.microsoft.com/office/drawing/2014/main" id="{D16F1D4E-F2B5-5AA0-4902-B2DDF05B7C36}"/>
                    </a:ext>
                  </a:extLst>
                </p:cNvPr>
                <p:cNvSpPr/>
                <p:nvPr/>
              </p:nvSpPr>
              <p:spPr>
                <a:xfrm>
                  <a:off x="8257842" y="3581398"/>
                  <a:ext cx="148754" cy="535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4" name="Rectangle 1733">
                  <a:extLst>
                    <a:ext uri="{FF2B5EF4-FFF2-40B4-BE49-F238E27FC236}">
                      <a16:creationId xmlns:a16="http://schemas.microsoft.com/office/drawing/2014/main" id="{33324FFD-5FFF-F8E0-2167-033332E924A4}"/>
                    </a:ext>
                  </a:extLst>
                </p:cNvPr>
                <p:cNvSpPr/>
                <p:nvPr/>
              </p:nvSpPr>
              <p:spPr>
                <a:xfrm>
                  <a:off x="7792088" y="3733799"/>
                  <a:ext cx="148754" cy="535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Rectangle 1734">
                  <a:extLst>
                    <a:ext uri="{FF2B5EF4-FFF2-40B4-BE49-F238E27FC236}">
                      <a16:creationId xmlns:a16="http://schemas.microsoft.com/office/drawing/2014/main" id="{1A2234DD-5562-9BE4-DD49-7F388CE90D74}"/>
                    </a:ext>
                  </a:extLst>
                </p:cNvPr>
                <p:cNvSpPr/>
                <p:nvPr/>
              </p:nvSpPr>
              <p:spPr>
                <a:xfrm>
                  <a:off x="8022511" y="3733799"/>
                  <a:ext cx="148754" cy="535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6" name="Rectangle 1735">
                  <a:extLst>
                    <a:ext uri="{FF2B5EF4-FFF2-40B4-BE49-F238E27FC236}">
                      <a16:creationId xmlns:a16="http://schemas.microsoft.com/office/drawing/2014/main" id="{908BF0A5-59FC-597C-DE2D-C884421A5555}"/>
                    </a:ext>
                  </a:extLst>
                </p:cNvPr>
                <p:cNvSpPr/>
                <p:nvPr/>
              </p:nvSpPr>
              <p:spPr>
                <a:xfrm>
                  <a:off x="8257842" y="3733798"/>
                  <a:ext cx="148754" cy="5359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21" name="Rectangle 1720">
                <a:extLst>
                  <a:ext uri="{FF2B5EF4-FFF2-40B4-BE49-F238E27FC236}">
                    <a16:creationId xmlns:a16="http://schemas.microsoft.com/office/drawing/2014/main" id="{961DDF2F-FD0A-72B1-DE46-805A55AFFC9D}"/>
                  </a:ext>
                </a:extLst>
              </p:cNvPr>
              <p:cNvSpPr/>
              <p:nvPr/>
            </p:nvSpPr>
            <p:spPr>
              <a:xfrm>
                <a:off x="10408410" y="3834607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2" name="Rectangle 1721">
                <a:extLst>
                  <a:ext uri="{FF2B5EF4-FFF2-40B4-BE49-F238E27FC236}">
                    <a16:creationId xmlns:a16="http://schemas.microsoft.com/office/drawing/2014/main" id="{F429160B-A9D1-1D63-B0A9-716AACC44F65}"/>
                  </a:ext>
                </a:extLst>
              </p:cNvPr>
              <p:cNvSpPr/>
              <p:nvPr/>
            </p:nvSpPr>
            <p:spPr>
              <a:xfrm>
                <a:off x="9982564" y="3999043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3" name="Rectangle 1722">
                <a:extLst>
                  <a:ext uri="{FF2B5EF4-FFF2-40B4-BE49-F238E27FC236}">
                    <a16:creationId xmlns:a16="http://schemas.microsoft.com/office/drawing/2014/main" id="{1A2DA9B2-7B9E-B0D9-4CE3-CE58EAB3B1BC}"/>
                  </a:ext>
                </a:extLst>
              </p:cNvPr>
              <p:cNvSpPr/>
              <p:nvPr/>
            </p:nvSpPr>
            <p:spPr>
              <a:xfrm>
                <a:off x="10195487" y="3995032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4" name="Rectangle 1723">
                <a:extLst>
                  <a:ext uri="{FF2B5EF4-FFF2-40B4-BE49-F238E27FC236}">
                    <a16:creationId xmlns:a16="http://schemas.microsoft.com/office/drawing/2014/main" id="{FCD2B76E-A32B-42F0-B543-E4F33FAFD4A5}"/>
                  </a:ext>
                </a:extLst>
              </p:cNvPr>
              <p:cNvSpPr/>
              <p:nvPr/>
            </p:nvSpPr>
            <p:spPr>
              <a:xfrm>
                <a:off x="10408410" y="3986097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5" name="Rectangle 1724">
                <a:extLst>
                  <a:ext uri="{FF2B5EF4-FFF2-40B4-BE49-F238E27FC236}">
                    <a16:creationId xmlns:a16="http://schemas.microsoft.com/office/drawing/2014/main" id="{F3B91325-7CEE-4EEA-66AB-11126B23A44A}"/>
                  </a:ext>
                </a:extLst>
              </p:cNvPr>
              <p:cNvSpPr/>
              <p:nvPr/>
            </p:nvSpPr>
            <p:spPr>
              <a:xfrm>
                <a:off x="9982564" y="4138497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6" name="Rectangle 1725">
                <a:extLst>
                  <a:ext uri="{FF2B5EF4-FFF2-40B4-BE49-F238E27FC236}">
                    <a16:creationId xmlns:a16="http://schemas.microsoft.com/office/drawing/2014/main" id="{F1F2889D-7772-9B67-50D3-87E6730EAB7A}"/>
                  </a:ext>
                </a:extLst>
              </p:cNvPr>
              <p:cNvSpPr/>
              <p:nvPr/>
            </p:nvSpPr>
            <p:spPr>
              <a:xfrm>
                <a:off x="10195487" y="4134486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7" name="Rectangle 1726">
                <a:extLst>
                  <a:ext uri="{FF2B5EF4-FFF2-40B4-BE49-F238E27FC236}">
                    <a16:creationId xmlns:a16="http://schemas.microsoft.com/office/drawing/2014/main" id="{F9F4F260-67E9-6BF6-07FB-7DF900F173E2}"/>
                  </a:ext>
                </a:extLst>
              </p:cNvPr>
              <p:cNvSpPr/>
              <p:nvPr/>
            </p:nvSpPr>
            <p:spPr>
              <a:xfrm>
                <a:off x="10408410" y="4125551"/>
                <a:ext cx="148754" cy="535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37" name="Rectangle 1736">
              <a:extLst>
                <a:ext uri="{FF2B5EF4-FFF2-40B4-BE49-F238E27FC236}">
                  <a16:creationId xmlns:a16="http://schemas.microsoft.com/office/drawing/2014/main" id="{B904B5E0-A47E-7AD8-7878-F54A90E4D328}"/>
                </a:ext>
              </a:extLst>
            </p:cNvPr>
            <p:cNvSpPr/>
            <p:nvPr/>
          </p:nvSpPr>
          <p:spPr>
            <a:xfrm>
              <a:off x="4047544" y="5942593"/>
              <a:ext cx="1403689" cy="2468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DTC/discreet cap</a:t>
              </a:r>
            </a:p>
          </p:txBody>
        </p:sp>
      </p:grpSp>
      <p:sp>
        <p:nvSpPr>
          <p:cNvPr id="1739" name="TextBox 1738">
            <a:extLst>
              <a:ext uri="{FF2B5EF4-FFF2-40B4-BE49-F238E27FC236}">
                <a16:creationId xmlns:a16="http://schemas.microsoft.com/office/drawing/2014/main" id="{848FA3AA-5F8E-89A3-BF27-0D78C7E970A5}"/>
              </a:ext>
            </a:extLst>
          </p:cNvPr>
          <p:cNvSpPr txBox="1"/>
          <p:nvPr/>
        </p:nvSpPr>
        <p:spPr>
          <a:xfrm>
            <a:off x="6270721" y="1739073"/>
            <a:ext cx="5490174" cy="445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~5x5mm^2 64MB SRAMs provide flexibilities to implement </a:t>
            </a:r>
            <a:r>
              <a:rPr lang="en-US" err="1"/>
              <a:t>Decaps</a:t>
            </a:r>
            <a:r>
              <a:rPr lang="en-US"/>
              <a:t> within proximity of consumers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Smaller capacity SRAM benefits power saving with power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DTC enables high density cap for CPU/GPU per high </a:t>
            </a:r>
            <a:r>
              <a:rPr lang="en-US" err="1"/>
              <a:t>freq</a:t>
            </a:r>
            <a:r>
              <a:rPr lang="en-US"/>
              <a:t>/high current demanding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Adding discreet caps at spare space to eliminate on-pkg caps benefiting both performance and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EC8ED-64E3-8E8D-5FA1-3CE1ED4C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Delivery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8DC8C-85EA-F478-083B-D2F44FDD60C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2910" y="970938"/>
            <a:ext cx="5738310" cy="5170516"/>
          </a:xfrm>
        </p:spPr>
        <p:txBody>
          <a:bodyPr/>
          <a:lstStyle/>
          <a:p>
            <a:r>
              <a:rPr lang="en-US" sz="2400"/>
              <a:t>CPU/GPU</a:t>
            </a:r>
          </a:p>
          <a:p>
            <a:pPr lvl="1"/>
            <a:r>
              <a:rPr lang="en-US" sz="1800"/>
              <a:t>&gt;1uF/mm^2 DTC implemented on base die</a:t>
            </a:r>
          </a:p>
          <a:p>
            <a:pPr lvl="1"/>
            <a:r>
              <a:rPr lang="en-US" sz="1800"/>
              <a:t>RDL with alternating PWR/GND scheme to minimize L </a:t>
            </a:r>
          </a:p>
          <a:p>
            <a:pPr lvl="1"/>
            <a:r>
              <a:rPr lang="en-US" sz="1800"/>
              <a:t>Additional discreet Caps could be added in the dummy areas as needed to further lower the LL</a:t>
            </a:r>
          </a:p>
          <a:p>
            <a:pPr lvl="1"/>
            <a:r>
              <a:rPr lang="en-US" sz="1800"/>
              <a:t>Possible removing LL cap under the die resulting in no-cavity that benefits LL</a:t>
            </a:r>
          </a:p>
          <a:p>
            <a:r>
              <a:rPr lang="en-US" sz="2400"/>
              <a:t>PCD</a:t>
            </a:r>
          </a:p>
          <a:p>
            <a:pPr lvl="1"/>
            <a:r>
              <a:rPr lang="en-US" sz="1800"/>
              <a:t>Adding FET’s caps for high-speed instant current demanding w/o MIM</a:t>
            </a:r>
          </a:p>
          <a:p>
            <a:pPr lvl="1"/>
            <a:r>
              <a:rPr lang="en-US" sz="1800"/>
              <a:t>DTC/ Discreet silicon caps provide possibilities to eliminate on-pkg caps</a:t>
            </a:r>
          </a:p>
        </p:txBody>
      </p:sp>
      <p:pic>
        <p:nvPicPr>
          <p:cNvPr id="1026" name="Graphic 1">
            <a:extLst>
              <a:ext uri="{FF2B5EF4-FFF2-40B4-BE49-F238E27FC236}">
                <a16:creationId xmlns:a16="http://schemas.microsoft.com/office/drawing/2014/main" id="{DA8CEE00-8DD5-CCE9-2538-5BBC192A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19" y="1390563"/>
            <a:ext cx="6372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2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1069-8A3C-2A24-F3E4-573BE59D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SRAM Floorplan model &amp;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754F7-B5F7-4CC5-6166-10B4CCCF4B1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616820" y="3429000"/>
            <a:ext cx="6163848" cy="1521433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400" b="0"/>
              <a:t>Assumptions for floorplan:</a:t>
            </a:r>
          </a:p>
          <a:p>
            <a:pPr>
              <a:spcBef>
                <a:spcPts val="400"/>
              </a:spcBef>
            </a:pPr>
            <a:r>
              <a:rPr lang="en-US" sz="1400" b="0"/>
              <a:t>Overall similar architecture to ELP, with 25um </a:t>
            </a:r>
            <a:r>
              <a:rPr lang="en-US" sz="1400" b="0" err="1"/>
              <a:t>microbump</a:t>
            </a:r>
            <a:r>
              <a:rPr lang="en-US" sz="1400" b="0"/>
              <a:t> pitch</a:t>
            </a:r>
          </a:p>
          <a:p>
            <a:pPr>
              <a:spcBef>
                <a:spcPts val="400"/>
              </a:spcBef>
            </a:pPr>
            <a:r>
              <a:rPr lang="en-US" sz="1400" b="0"/>
              <a:t>Macro vs. bank overhead same as ELP (10% in width dimension, 4% in height dimension)</a:t>
            </a:r>
          </a:p>
          <a:p>
            <a:pPr>
              <a:spcBef>
                <a:spcPts val="400"/>
              </a:spcBef>
            </a:pPr>
            <a:r>
              <a:rPr lang="en-US" sz="1400" b="0"/>
              <a:t>Driver size do not scale; drivers inserted in gaps between half banks.</a:t>
            </a:r>
          </a:p>
          <a:p>
            <a:pPr>
              <a:spcBef>
                <a:spcPts val="400"/>
              </a:spcBef>
            </a:pPr>
            <a:r>
              <a:rPr lang="en-US" sz="1400" b="0"/>
              <a:t>8:1 redundancy for memory</a:t>
            </a:r>
          </a:p>
          <a:p>
            <a:pPr>
              <a:spcBef>
                <a:spcPts val="400"/>
              </a:spcBef>
            </a:pPr>
            <a:endParaRPr lang="en-US" sz="1400" b="0"/>
          </a:p>
          <a:p>
            <a:pPr marL="0" indent="0">
              <a:spcBef>
                <a:spcPts val="400"/>
              </a:spcBef>
              <a:buNone/>
            </a:pPr>
            <a:endParaRPr lang="en-US" sz="1400" b="0"/>
          </a:p>
        </p:txBody>
      </p:sp>
      <p:graphicFrame>
        <p:nvGraphicFramePr>
          <p:cNvPr id="309" name="Table 8">
            <a:extLst>
              <a:ext uri="{FF2B5EF4-FFF2-40B4-BE49-F238E27FC236}">
                <a16:creationId xmlns:a16="http://schemas.microsoft.com/office/drawing/2014/main" id="{516806E8-0899-4003-5145-671AFF3B2850}"/>
              </a:ext>
            </a:extLst>
          </p:cNvPr>
          <p:cNvGraphicFramePr>
            <a:graphicFrameLocks noGrp="1"/>
          </p:cNvGraphicFramePr>
          <p:nvPr/>
        </p:nvGraphicFramePr>
        <p:xfrm>
          <a:off x="644687" y="3667926"/>
          <a:ext cx="405777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53">
                  <a:extLst>
                    <a:ext uri="{9D8B030D-6E8A-4147-A177-3AD203B41FA5}">
                      <a16:colId xmlns:a16="http://schemas.microsoft.com/office/drawing/2014/main" val="3384772053"/>
                    </a:ext>
                  </a:extLst>
                </a:gridCol>
                <a:gridCol w="967988">
                  <a:extLst>
                    <a:ext uri="{9D8B030D-6E8A-4147-A177-3AD203B41FA5}">
                      <a16:colId xmlns:a16="http://schemas.microsoft.com/office/drawing/2014/main" val="4025373501"/>
                    </a:ext>
                  </a:extLst>
                </a:gridCol>
                <a:gridCol w="752607">
                  <a:extLst>
                    <a:ext uri="{9D8B030D-6E8A-4147-A177-3AD203B41FA5}">
                      <a16:colId xmlns:a16="http://schemas.microsoft.com/office/drawing/2014/main" val="1252091538"/>
                    </a:ext>
                  </a:extLst>
                </a:gridCol>
                <a:gridCol w="706150">
                  <a:extLst>
                    <a:ext uri="{9D8B030D-6E8A-4147-A177-3AD203B41FA5}">
                      <a16:colId xmlns:a16="http://schemas.microsoft.com/office/drawing/2014/main" val="1404282587"/>
                    </a:ext>
                  </a:extLst>
                </a:gridCol>
                <a:gridCol w="839078">
                  <a:extLst>
                    <a:ext uri="{9D8B030D-6E8A-4147-A177-3AD203B41FA5}">
                      <a16:colId xmlns:a16="http://schemas.microsoft.com/office/drawing/2014/main" val="3189385850"/>
                    </a:ext>
                  </a:extLst>
                </a:gridCol>
              </a:tblGrid>
              <a:tr h="481115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Channel Capacity [MB]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Technology 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Channel Area</a:t>
                      </a:r>
                    </a:p>
                    <a:p>
                      <a:pPr algn="ctr"/>
                      <a:r>
                        <a:rPr lang="en-US" sz="1000"/>
                        <a:t>[mm2]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256MB die area</a:t>
                      </a:r>
                    </a:p>
                    <a:p>
                      <a:pPr algn="ctr"/>
                      <a:r>
                        <a:rPr lang="en-US" sz="1000"/>
                        <a:t>[mm2]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Area efficiency [MB/mm2]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495538"/>
                  </a:ext>
                </a:extLst>
              </a:tr>
              <a:tr h="236385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9640025"/>
                  </a:ext>
                </a:extLst>
              </a:tr>
              <a:tr h="221233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3272215"/>
                  </a:ext>
                </a:extLst>
              </a:tr>
              <a:tr h="221233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4LPP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4962517"/>
                  </a:ext>
                </a:extLst>
              </a:tr>
              <a:tr h="221233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16MB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6702696"/>
                  </a:ext>
                </a:extLst>
              </a:tr>
              <a:tr h="236385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9692853"/>
                  </a:ext>
                </a:extLst>
              </a:tr>
              <a:tr h="221233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4LPP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097493"/>
                  </a:ext>
                </a:extLst>
              </a:tr>
              <a:tr h="221233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32MB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6405224"/>
                  </a:ext>
                </a:extLst>
              </a:tr>
              <a:tr h="221233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6461726"/>
                  </a:ext>
                </a:extLst>
              </a:tr>
              <a:tr h="221233"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4LPP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9877341"/>
                  </a:ext>
                </a:extLst>
              </a:tr>
            </a:tbl>
          </a:graphicData>
        </a:graphic>
      </p:graphicFrame>
      <p:graphicFrame>
        <p:nvGraphicFramePr>
          <p:cNvPr id="310" name="Table 8">
            <a:extLst>
              <a:ext uri="{FF2B5EF4-FFF2-40B4-BE49-F238E27FC236}">
                <a16:creationId xmlns:a16="http://schemas.microsoft.com/office/drawing/2014/main" id="{D0E9E43A-8B5C-DB58-91F7-8E3149ED4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13220"/>
              </p:ext>
            </p:extLst>
          </p:nvPr>
        </p:nvGraphicFramePr>
        <p:xfrm>
          <a:off x="7098625" y="1015221"/>
          <a:ext cx="3448239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145">
                  <a:extLst>
                    <a:ext uri="{9D8B030D-6E8A-4147-A177-3AD203B41FA5}">
                      <a16:colId xmlns:a16="http://schemas.microsoft.com/office/drawing/2014/main" val="538759502"/>
                    </a:ext>
                  </a:extLst>
                </a:gridCol>
                <a:gridCol w="1728436">
                  <a:extLst>
                    <a:ext uri="{9D8B030D-6E8A-4147-A177-3AD203B41FA5}">
                      <a16:colId xmlns:a16="http://schemas.microsoft.com/office/drawing/2014/main" val="4025373501"/>
                    </a:ext>
                  </a:extLst>
                </a:gridCol>
                <a:gridCol w="989658">
                  <a:extLst>
                    <a:ext uri="{9D8B030D-6E8A-4147-A177-3AD203B41FA5}">
                      <a16:colId xmlns:a16="http://schemas.microsoft.com/office/drawing/2014/main" val="1252091538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pPr algn="l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Assumption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9553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Macro to bank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640025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pPr algn="l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Mux logic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38um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272215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pPr algn="l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Gap width for 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16um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62517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pPr algn="l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Gap width w/o 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4um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02696"/>
                  </a:ext>
                </a:extLst>
              </a:tr>
              <a:tr h="204146"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Macro to bank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69285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pPr algn="l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Gap height w/ TSV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27um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9749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pPr algn="l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Gap height w/o TSV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12um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40522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333E10F1-6CF7-1747-F65C-F72612555C58}"/>
              </a:ext>
            </a:extLst>
          </p:cNvPr>
          <p:cNvGrpSpPr/>
          <p:nvPr/>
        </p:nvGrpSpPr>
        <p:grpSpPr>
          <a:xfrm>
            <a:off x="720425" y="999652"/>
            <a:ext cx="4560072" cy="2474295"/>
            <a:chOff x="432251" y="1160477"/>
            <a:chExt cx="3791689" cy="205737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7F4D66C-F150-0CC2-E9B6-E934FA52F0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382" y="1961042"/>
              <a:ext cx="0" cy="1835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78C2AA-BE78-F673-4A03-2E3F11720864}"/>
                </a:ext>
              </a:extLst>
            </p:cNvPr>
            <p:cNvSpPr txBox="1"/>
            <p:nvPr/>
          </p:nvSpPr>
          <p:spPr>
            <a:xfrm>
              <a:off x="4017152" y="2007430"/>
              <a:ext cx="206788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TSVs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971C31A-88DF-31EA-E64F-18FD22C2EA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7038" y="1160477"/>
              <a:ext cx="0" cy="1835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EBE0FF-9AE6-552B-057E-E5D27051C90C}"/>
                </a:ext>
              </a:extLst>
            </p:cNvPr>
            <p:cNvSpPr txBox="1"/>
            <p:nvPr/>
          </p:nvSpPr>
          <p:spPr>
            <a:xfrm>
              <a:off x="4011808" y="1206865"/>
              <a:ext cx="206788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TSVs</a:t>
              </a: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F691D679-D835-D541-4EFC-B322683FEDCD}"/>
                </a:ext>
              </a:extLst>
            </p:cNvPr>
            <p:cNvSpPr/>
            <p:nvPr/>
          </p:nvSpPr>
          <p:spPr>
            <a:xfrm>
              <a:off x="432251" y="1225420"/>
              <a:ext cx="3456330" cy="8787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52198B62-8924-876F-7CC7-FAA11785BE0E}"/>
                </a:ext>
              </a:extLst>
            </p:cNvPr>
            <p:cNvSpPr/>
            <p:nvPr/>
          </p:nvSpPr>
          <p:spPr>
            <a:xfrm>
              <a:off x="432251" y="2003506"/>
              <a:ext cx="3456330" cy="8787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C343C00D-A927-CA9B-2EC0-D6AA3F39AC8C}"/>
                </a:ext>
              </a:extLst>
            </p:cNvPr>
            <p:cNvGrpSpPr/>
            <p:nvPr/>
          </p:nvGrpSpPr>
          <p:grpSpPr>
            <a:xfrm>
              <a:off x="469762" y="2115152"/>
              <a:ext cx="1619235" cy="642672"/>
              <a:chOff x="469762" y="2115152"/>
              <a:chExt cx="1619235" cy="642672"/>
            </a:xfrm>
          </p:grpSpPr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E47F16EB-8B58-2EB5-74FB-686B0B5F23F5}"/>
                  </a:ext>
                </a:extLst>
              </p:cNvPr>
              <p:cNvSpPr/>
              <p:nvPr/>
            </p:nvSpPr>
            <p:spPr>
              <a:xfrm>
                <a:off x="1188640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896109CC-7B2D-3600-3E83-FDFBFFC4351F}"/>
                  </a:ext>
                </a:extLst>
              </p:cNvPr>
              <p:cNvSpPr/>
              <p:nvPr/>
            </p:nvSpPr>
            <p:spPr>
              <a:xfrm>
                <a:off x="1432137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1885BD5F-8121-7868-51FC-6EF1349818C6}"/>
                  </a:ext>
                </a:extLst>
              </p:cNvPr>
              <p:cNvSpPr/>
              <p:nvPr/>
            </p:nvSpPr>
            <p:spPr>
              <a:xfrm>
                <a:off x="1679734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D8953B36-C04D-EFA6-C203-EE9AC8355654}"/>
                  </a:ext>
                </a:extLst>
              </p:cNvPr>
              <p:cNvSpPr/>
              <p:nvPr/>
            </p:nvSpPr>
            <p:spPr>
              <a:xfrm>
                <a:off x="1928842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2F772F9D-B796-E09C-CF27-645F4C8755C7}"/>
                  </a:ext>
                </a:extLst>
              </p:cNvPr>
              <p:cNvSpPr/>
              <p:nvPr/>
            </p:nvSpPr>
            <p:spPr>
              <a:xfrm>
                <a:off x="469762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7F51C787-27E6-73F3-E111-8AFE3FD0F787}"/>
                  </a:ext>
                </a:extLst>
              </p:cNvPr>
              <p:cNvSpPr/>
              <p:nvPr/>
            </p:nvSpPr>
            <p:spPr>
              <a:xfrm>
                <a:off x="650469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A4C6EC55-E1F2-B527-AFD0-629DFD484E08}"/>
                  </a:ext>
                </a:extLst>
              </p:cNvPr>
              <p:cNvSpPr/>
              <p:nvPr/>
            </p:nvSpPr>
            <p:spPr>
              <a:xfrm>
                <a:off x="831176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400DE5EA-0EBD-3161-69D1-475C69971CDC}"/>
                  </a:ext>
                </a:extLst>
              </p:cNvPr>
              <p:cNvSpPr/>
              <p:nvPr/>
            </p:nvSpPr>
            <p:spPr>
              <a:xfrm>
                <a:off x="1011883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5F5CDE48-93B1-ECBF-BDF8-CF619FFA5410}"/>
                  </a:ext>
                </a:extLst>
              </p:cNvPr>
              <p:cNvSpPr/>
              <p:nvPr/>
            </p:nvSpPr>
            <p:spPr>
              <a:xfrm>
                <a:off x="1188640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BCC0A88F-78E7-FF21-79F0-C20B1559E7F0}"/>
                  </a:ext>
                </a:extLst>
              </p:cNvPr>
              <p:cNvSpPr/>
              <p:nvPr/>
            </p:nvSpPr>
            <p:spPr>
              <a:xfrm>
                <a:off x="1432137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2F634895-B3DC-A9BF-A5F8-1DF00A77D5D1}"/>
                  </a:ext>
                </a:extLst>
              </p:cNvPr>
              <p:cNvSpPr/>
              <p:nvPr/>
            </p:nvSpPr>
            <p:spPr>
              <a:xfrm>
                <a:off x="1679734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AC3898EF-F6EB-419F-A23F-D6D6AA85A860}"/>
                  </a:ext>
                </a:extLst>
              </p:cNvPr>
              <p:cNvSpPr/>
              <p:nvPr/>
            </p:nvSpPr>
            <p:spPr>
              <a:xfrm>
                <a:off x="1928842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C0A557-8190-7586-5CBC-4C17BF30A937}"/>
                  </a:ext>
                </a:extLst>
              </p:cNvPr>
              <p:cNvSpPr/>
              <p:nvPr/>
            </p:nvSpPr>
            <p:spPr>
              <a:xfrm>
                <a:off x="469762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4CF16FFE-5DE2-E77F-918D-0CB6A9446E2C}"/>
                  </a:ext>
                </a:extLst>
              </p:cNvPr>
              <p:cNvSpPr/>
              <p:nvPr/>
            </p:nvSpPr>
            <p:spPr>
              <a:xfrm>
                <a:off x="650469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3339D569-FC57-7F99-CEF7-189F28C6E44F}"/>
                  </a:ext>
                </a:extLst>
              </p:cNvPr>
              <p:cNvSpPr/>
              <p:nvPr/>
            </p:nvSpPr>
            <p:spPr>
              <a:xfrm>
                <a:off x="831176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44ED7BD0-8F58-5966-4A53-56827CB81417}"/>
                  </a:ext>
                </a:extLst>
              </p:cNvPr>
              <p:cNvSpPr/>
              <p:nvPr/>
            </p:nvSpPr>
            <p:spPr>
              <a:xfrm>
                <a:off x="1011883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13AE40BD-97E4-1C2A-CEB3-DA3A469867CD}"/>
                  </a:ext>
                </a:extLst>
              </p:cNvPr>
              <p:cNvSpPr/>
              <p:nvPr/>
            </p:nvSpPr>
            <p:spPr>
              <a:xfrm>
                <a:off x="1366131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EBDE54F-E354-29D4-1B25-3247DE61A694}"/>
                  </a:ext>
                </a:extLst>
              </p:cNvPr>
              <p:cNvSpPr/>
              <p:nvPr/>
            </p:nvSpPr>
            <p:spPr>
              <a:xfrm>
                <a:off x="1366131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A248E0FC-986F-6EAA-3470-B86CA20B6397}"/>
                  </a:ext>
                </a:extLst>
              </p:cNvPr>
              <p:cNvSpPr/>
              <p:nvPr/>
            </p:nvSpPr>
            <p:spPr>
              <a:xfrm>
                <a:off x="1366131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AB6BA0F8-5981-95EC-22D3-E94F6F1CF97F}"/>
                  </a:ext>
                </a:extLst>
              </p:cNvPr>
              <p:cNvSpPr/>
              <p:nvPr/>
            </p:nvSpPr>
            <p:spPr>
              <a:xfrm>
                <a:off x="1366131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B1C18BC3-713C-A0F2-BF20-EFA0D7044BA6}"/>
                  </a:ext>
                </a:extLst>
              </p:cNvPr>
              <p:cNvSpPr/>
              <p:nvPr/>
            </p:nvSpPr>
            <p:spPr>
              <a:xfrm>
                <a:off x="1611678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CEA2AC92-9B83-6C1B-ABE8-763BB1FD01F6}"/>
                  </a:ext>
                </a:extLst>
              </p:cNvPr>
              <p:cNvSpPr/>
              <p:nvPr/>
            </p:nvSpPr>
            <p:spPr>
              <a:xfrm>
                <a:off x="1611678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CB369204-EF13-108F-9993-B68811269E16}"/>
                  </a:ext>
                </a:extLst>
              </p:cNvPr>
              <p:cNvSpPr/>
              <p:nvPr/>
            </p:nvSpPr>
            <p:spPr>
              <a:xfrm>
                <a:off x="1611678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FB296B9B-A623-3FD3-02D5-CCB8277DB36A}"/>
                  </a:ext>
                </a:extLst>
              </p:cNvPr>
              <p:cNvSpPr/>
              <p:nvPr/>
            </p:nvSpPr>
            <p:spPr>
              <a:xfrm>
                <a:off x="1611678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74B96B2E-81CE-4DD7-65F2-EDEB1130FBAB}"/>
                  </a:ext>
                </a:extLst>
              </p:cNvPr>
              <p:cNvSpPr/>
              <p:nvPr/>
            </p:nvSpPr>
            <p:spPr>
              <a:xfrm>
                <a:off x="1859276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11DF8666-184B-E38B-394E-1533BBD99B3A}"/>
                  </a:ext>
                </a:extLst>
              </p:cNvPr>
              <p:cNvSpPr/>
              <p:nvPr/>
            </p:nvSpPr>
            <p:spPr>
              <a:xfrm>
                <a:off x="1859276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45A9D7C8-E5C2-D34D-140A-A255B178B717}"/>
                  </a:ext>
                </a:extLst>
              </p:cNvPr>
              <p:cNvSpPr/>
              <p:nvPr/>
            </p:nvSpPr>
            <p:spPr>
              <a:xfrm>
                <a:off x="1859276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6DC20CD7-9877-16C1-B390-2752DF17E6F9}"/>
                  </a:ext>
                </a:extLst>
              </p:cNvPr>
              <p:cNvSpPr/>
              <p:nvPr/>
            </p:nvSpPr>
            <p:spPr>
              <a:xfrm>
                <a:off x="1859276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E541E6FC-A50D-87EC-57B2-296086B13EDE}"/>
                </a:ext>
              </a:extLst>
            </p:cNvPr>
            <p:cNvGrpSpPr/>
            <p:nvPr/>
          </p:nvGrpSpPr>
          <p:grpSpPr>
            <a:xfrm flipV="1">
              <a:off x="469762" y="1332078"/>
              <a:ext cx="1619235" cy="642672"/>
              <a:chOff x="469762" y="2115152"/>
              <a:chExt cx="1619235" cy="642672"/>
            </a:xfrm>
          </p:grpSpPr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DB03CE8D-C074-4CF4-9637-B0E237040EC1}"/>
                  </a:ext>
                </a:extLst>
              </p:cNvPr>
              <p:cNvSpPr/>
              <p:nvPr/>
            </p:nvSpPr>
            <p:spPr>
              <a:xfrm>
                <a:off x="1188640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02C30421-C0C2-F57F-FC86-DC25A963DAA0}"/>
                  </a:ext>
                </a:extLst>
              </p:cNvPr>
              <p:cNvSpPr/>
              <p:nvPr/>
            </p:nvSpPr>
            <p:spPr>
              <a:xfrm>
                <a:off x="1432137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F56FB72D-3EF8-79F8-4C0A-B950485C6950}"/>
                  </a:ext>
                </a:extLst>
              </p:cNvPr>
              <p:cNvSpPr/>
              <p:nvPr/>
            </p:nvSpPr>
            <p:spPr>
              <a:xfrm>
                <a:off x="1679734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454F7C85-D465-2C98-1126-6818706EFFD9}"/>
                  </a:ext>
                </a:extLst>
              </p:cNvPr>
              <p:cNvSpPr/>
              <p:nvPr/>
            </p:nvSpPr>
            <p:spPr>
              <a:xfrm>
                <a:off x="1928842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4B1FB37B-D132-86AA-198E-1AF96EF76461}"/>
                  </a:ext>
                </a:extLst>
              </p:cNvPr>
              <p:cNvSpPr/>
              <p:nvPr/>
            </p:nvSpPr>
            <p:spPr>
              <a:xfrm>
                <a:off x="469762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D8A47FAF-E630-27A0-AD0A-A149D822DDF1}"/>
                  </a:ext>
                </a:extLst>
              </p:cNvPr>
              <p:cNvSpPr/>
              <p:nvPr/>
            </p:nvSpPr>
            <p:spPr>
              <a:xfrm>
                <a:off x="650469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064C57C5-14D0-90D9-E986-60D8080F4B82}"/>
                  </a:ext>
                </a:extLst>
              </p:cNvPr>
              <p:cNvSpPr/>
              <p:nvPr/>
            </p:nvSpPr>
            <p:spPr>
              <a:xfrm>
                <a:off x="831176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F11055DE-F977-6EE4-D1A6-61F42CE695FA}"/>
                  </a:ext>
                </a:extLst>
              </p:cNvPr>
              <p:cNvSpPr/>
              <p:nvPr/>
            </p:nvSpPr>
            <p:spPr>
              <a:xfrm>
                <a:off x="1011883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92804E50-CA4F-A3EE-943E-B65F590DC8A3}"/>
                  </a:ext>
                </a:extLst>
              </p:cNvPr>
              <p:cNvSpPr/>
              <p:nvPr/>
            </p:nvSpPr>
            <p:spPr>
              <a:xfrm>
                <a:off x="1188640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24CE3269-38B9-3CB6-C3D5-9D176F5D5646}"/>
                  </a:ext>
                </a:extLst>
              </p:cNvPr>
              <p:cNvSpPr/>
              <p:nvPr/>
            </p:nvSpPr>
            <p:spPr>
              <a:xfrm>
                <a:off x="1432137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B2F435A-1E3E-5152-FF7F-8EF03DB13CEE}"/>
                  </a:ext>
                </a:extLst>
              </p:cNvPr>
              <p:cNvSpPr/>
              <p:nvPr/>
            </p:nvSpPr>
            <p:spPr>
              <a:xfrm>
                <a:off x="1679734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39BF94FA-08E5-40E5-9AA9-DF40C734AD7F}"/>
                  </a:ext>
                </a:extLst>
              </p:cNvPr>
              <p:cNvSpPr/>
              <p:nvPr/>
            </p:nvSpPr>
            <p:spPr>
              <a:xfrm>
                <a:off x="1928842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80E8EACE-E309-A688-15CB-57CDD67B8955}"/>
                  </a:ext>
                </a:extLst>
              </p:cNvPr>
              <p:cNvSpPr/>
              <p:nvPr/>
            </p:nvSpPr>
            <p:spPr>
              <a:xfrm>
                <a:off x="469762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E11EC44C-6362-E4C6-8A6A-0FE32DDEE317}"/>
                  </a:ext>
                </a:extLst>
              </p:cNvPr>
              <p:cNvSpPr/>
              <p:nvPr/>
            </p:nvSpPr>
            <p:spPr>
              <a:xfrm>
                <a:off x="650469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9DACA924-7208-C61A-7E7D-46179F2F9B42}"/>
                  </a:ext>
                </a:extLst>
              </p:cNvPr>
              <p:cNvSpPr/>
              <p:nvPr/>
            </p:nvSpPr>
            <p:spPr>
              <a:xfrm>
                <a:off x="831176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1F0773F8-9D79-BFA3-DE7D-40680C25C8A3}"/>
                  </a:ext>
                </a:extLst>
              </p:cNvPr>
              <p:cNvSpPr/>
              <p:nvPr/>
            </p:nvSpPr>
            <p:spPr>
              <a:xfrm>
                <a:off x="1011883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824AE38-E9E5-5DA4-E751-394365A55FD2}"/>
                  </a:ext>
                </a:extLst>
              </p:cNvPr>
              <p:cNvSpPr/>
              <p:nvPr/>
            </p:nvSpPr>
            <p:spPr>
              <a:xfrm>
                <a:off x="1366131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1ACC2288-0818-B96D-F84A-5F4383C94A10}"/>
                  </a:ext>
                </a:extLst>
              </p:cNvPr>
              <p:cNvSpPr/>
              <p:nvPr/>
            </p:nvSpPr>
            <p:spPr>
              <a:xfrm>
                <a:off x="1366131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21930825-1D58-0795-0F45-A9FD4FFA5DA4}"/>
                  </a:ext>
                </a:extLst>
              </p:cNvPr>
              <p:cNvSpPr/>
              <p:nvPr/>
            </p:nvSpPr>
            <p:spPr>
              <a:xfrm>
                <a:off x="1366131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EAA4C12F-4AB8-4905-8AAA-8D6FEC86764F}"/>
                  </a:ext>
                </a:extLst>
              </p:cNvPr>
              <p:cNvSpPr/>
              <p:nvPr/>
            </p:nvSpPr>
            <p:spPr>
              <a:xfrm>
                <a:off x="1366131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1266456A-8DFB-7A81-DB6D-5EF405395021}"/>
                  </a:ext>
                </a:extLst>
              </p:cNvPr>
              <p:cNvSpPr/>
              <p:nvPr/>
            </p:nvSpPr>
            <p:spPr>
              <a:xfrm>
                <a:off x="1611678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9D7F5440-5BB7-112D-F2D9-17181A42BECC}"/>
                  </a:ext>
                </a:extLst>
              </p:cNvPr>
              <p:cNvSpPr/>
              <p:nvPr/>
            </p:nvSpPr>
            <p:spPr>
              <a:xfrm>
                <a:off x="1611678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9FE6F243-8549-DFC0-EE00-A814E8931C08}"/>
                  </a:ext>
                </a:extLst>
              </p:cNvPr>
              <p:cNvSpPr/>
              <p:nvPr/>
            </p:nvSpPr>
            <p:spPr>
              <a:xfrm>
                <a:off x="1611678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D1EF5DC6-8BB5-B6E1-735A-C3EAA0AA5755}"/>
                  </a:ext>
                </a:extLst>
              </p:cNvPr>
              <p:cNvSpPr/>
              <p:nvPr/>
            </p:nvSpPr>
            <p:spPr>
              <a:xfrm>
                <a:off x="1611678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81131CD6-5AD6-358D-CD4C-33DA86AD0334}"/>
                  </a:ext>
                </a:extLst>
              </p:cNvPr>
              <p:cNvSpPr/>
              <p:nvPr/>
            </p:nvSpPr>
            <p:spPr>
              <a:xfrm>
                <a:off x="1859276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0475D4D-6270-13A6-D6D6-33485983F331}"/>
                  </a:ext>
                </a:extLst>
              </p:cNvPr>
              <p:cNvSpPr/>
              <p:nvPr/>
            </p:nvSpPr>
            <p:spPr>
              <a:xfrm>
                <a:off x="1859276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21DB164F-1215-89C8-1EE1-74038D32B5F0}"/>
                  </a:ext>
                </a:extLst>
              </p:cNvPr>
              <p:cNvSpPr/>
              <p:nvPr/>
            </p:nvSpPr>
            <p:spPr>
              <a:xfrm>
                <a:off x="1859276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3F1B3889-081F-1D9D-39C9-AD022D5EEF46}"/>
                  </a:ext>
                </a:extLst>
              </p:cNvPr>
              <p:cNvSpPr/>
              <p:nvPr/>
            </p:nvSpPr>
            <p:spPr>
              <a:xfrm>
                <a:off x="1859276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340D1882-E4D5-BF63-519A-1355A9323D70}"/>
                </a:ext>
              </a:extLst>
            </p:cNvPr>
            <p:cNvGrpSpPr/>
            <p:nvPr/>
          </p:nvGrpSpPr>
          <p:grpSpPr>
            <a:xfrm flipH="1" flipV="1">
              <a:off x="2230721" y="1329665"/>
              <a:ext cx="1619235" cy="642672"/>
              <a:chOff x="469762" y="2115152"/>
              <a:chExt cx="1619235" cy="642672"/>
            </a:xfrm>
          </p:grpSpPr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9ECED573-CE3B-09F9-15E8-C5DE51E40FD3}"/>
                  </a:ext>
                </a:extLst>
              </p:cNvPr>
              <p:cNvSpPr/>
              <p:nvPr/>
            </p:nvSpPr>
            <p:spPr>
              <a:xfrm>
                <a:off x="1188640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26CBD01B-08C8-EEB5-341C-D7502E4AAA69}"/>
                  </a:ext>
                </a:extLst>
              </p:cNvPr>
              <p:cNvSpPr/>
              <p:nvPr/>
            </p:nvSpPr>
            <p:spPr>
              <a:xfrm>
                <a:off x="1432137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4C2646FF-6854-AF31-895A-18C8E22E7286}"/>
                  </a:ext>
                </a:extLst>
              </p:cNvPr>
              <p:cNvSpPr/>
              <p:nvPr/>
            </p:nvSpPr>
            <p:spPr>
              <a:xfrm>
                <a:off x="1679734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CBE5BD87-4C4C-9024-D79F-AEBDCCC8E8F9}"/>
                  </a:ext>
                </a:extLst>
              </p:cNvPr>
              <p:cNvSpPr/>
              <p:nvPr/>
            </p:nvSpPr>
            <p:spPr>
              <a:xfrm>
                <a:off x="1928842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6069A9EF-E3C1-7C16-83FE-FB168311A34C}"/>
                  </a:ext>
                </a:extLst>
              </p:cNvPr>
              <p:cNvSpPr/>
              <p:nvPr/>
            </p:nvSpPr>
            <p:spPr>
              <a:xfrm>
                <a:off x="469762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BADFAC8-1044-680B-D6BD-BB5732BFDF96}"/>
                  </a:ext>
                </a:extLst>
              </p:cNvPr>
              <p:cNvSpPr/>
              <p:nvPr/>
            </p:nvSpPr>
            <p:spPr>
              <a:xfrm>
                <a:off x="650469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33C4B4FA-6098-9AC0-DC8B-901E2847A972}"/>
                  </a:ext>
                </a:extLst>
              </p:cNvPr>
              <p:cNvSpPr/>
              <p:nvPr/>
            </p:nvSpPr>
            <p:spPr>
              <a:xfrm>
                <a:off x="831176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F952653-455B-60E0-AA26-C63398DF1F1F}"/>
                  </a:ext>
                </a:extLst>
              </p:cNvPr>
              <p:cNvSpPr/>
              <p:nvPr/>
            </p:nvSpPr>
            <p:spPr>
              <a:xfrm>
                <a:off x="1011883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2ABE8431-FF84-68D3-E73F-63C1C39BC04D}"/>
                  </a:ext>
                </a:extLst>
              </p:cNvPr>
              <p:cNvSpPr/>
              <p:nvPr/>
            </p:nvSpPr>
            <p:spPr>
              <a:xfrm>
                <a:off x="1188640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6B891E49-D49B-1595-7992-352B8F933630}"/>
                  </a:ext>
                </a:extLst>
              </p:cNvPr>
              <p:cNvSpPr/>
              <p:nvPr/>
            </p:nvSpPr>
            <p:spPr>
              <a:xfrm>
                <a:off x="1432137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034F63E-ADB9-E44D-F9A0-66C255A4501E}"/>
                  </a:ext>
                </a:extLst>
              </p:cNvPr>
              <p:cNvSpPr/>
              <p:nvPr/>
            </p:nvSpPr>
            <p:spPr>
              <a:xfrm>
                <a:off x="1679734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C3C506AD-1B7F-46DD-9192-4A73432C9B8F}"/>
                  </a:ext>
                </a:extLst>
              </p:cNvPr>
              <p:cNvSpPr/>
              <p:nvPr/>
            </p:nvSpPr>
            <p:spPr>
              <a:xfrm>
                <a:off x="1928842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38CB51D5-9EF7-1671-D004-E670B4092C2D}"/>
                  </a:ext>
                </a:extLst>
              </p:cNvPr>
              <p:cNvSpPr/>
              <p:nvPr/>
            </p:nvSpPr>
            <p:spPr>
              <a:xfrm>
                <a:off x="469762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72AB1B15-8E6B-74F2-B0F5-FAD5224496CE}"/>
                  </a:ext>
                </a:extLst>
              </p:cNvPr>
              <p:cNvSpPr/>
              <p:nvPr/>
            </p:nvSpPr>
            <p:spPr>
              <a:xfrm>
                <a:off x="650469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5C3A756C-C469-B7CC-86E4-7907D678B823}"/>
                  </a:ext>
                </a:extLst>
              </p:cNvPr>
              <p:cNvSpPr/>
              <p:nvPr/>
            </p:nvSpPr>
            <p:spPr>
              <a:xfrm>
                <a:off x="831176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9D440D31-C06F-E8E3-EE5D-2B908DF78533}"/>
                  </a:ext>
                </a:extLst>
              </p:cNvPr>
              <p:cNvSpPr/>
              <p:nvPr/>
            </p:nvSpPr>
            <p:spPr>
              <a:xfrm>
                <a:off x="1011883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DDDC8737-AEA7-8252-9C82-14C3D454289E}"/>
                  </a:ext>
                </a:extLst>
              </p:cNvPr>
              <p:cNvSpPr/>
              <p:nvPr/>
            </p:nvSpPr>
            <p:spPr>
              <a:xfrm>
                <a:off x="1366131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602F5C4-D3E5-99C7-8F29-90BD2801ABC5}"/>
                  </a:ext>
                </a:extLst>
              </p:cNvPr>
              <p:cNvSpPr/>
              <p:nvPr/>
            </p:nvSpPr>
            <p:spPr>
              <a:xfrm>
                <a:off x="1366131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2BC2C014-305F-4BAE-ED43-EFE0325ECDC4}"/>
                  </a:ext>
                </a:extLst>
              </p:cNvPr>
              <p:cNvSpPr/>
              <p:nvPr/>
            </p:nvSpPr>
            <p:spPr>
              <a:xfrm>
                <a:off x="1366131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92B1D196-F32C-0484-0CDA-FEBA8D500418}"/>
                  </a:ext>
                </a:extLst>
              </p:cNvPr>
              <p:cNvSpPr/>
              <p:nvPr/>
            </p:nvSpPr>
            <p:spPr>
              <a:xfrm>
                <a:off x="1366131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22FDF991-8AF9-C430-FC03-005EEF85AA55}"/>
                  </a:ext>
                </a:extLst>
              </p:cNvPr>
              <p:cNvSpPr/>
              <p:nvPr/>
            </p:nvSpPr>
            <p:spPr>
              <a:xfrm>
                <a:off x="1611678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BA519A26-0FAD-2FB5-B75F-A6BF8A52C9BB}"/>
                  </a:ext>
                </a:extLst>
              </p:cNvPr>
              <p:cNvSpPr/>
              <p:nvPr/>
            </p:nvSpPr>
            <p:spPr>
              <a:xfrm>
                <a:off x="1611678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857DBA2E-24DB-32B9-8444-8D5D8B3BAEF6}"/>
                  </a:ext>
                </a:extLst>
              </p:cNvPr>
              <p:cNvSpPr/>
              <p:nvPr/>
            </p:nvSpPr>
            <p:spPr>
              <a:xfrm>
                <a:off x="1611678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A27DB79-8BAA-B856-545C-9C164971AEC6}"/>
                  </a:ext>
                </a:extLst>
              </p:cNvPr>
              <p:cNvSpPr/>
              <p:nvPr/>
            </p:nvSpPr>
            <p:spPr>
              <a:xfrm>
                <a:off x="1611678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E1B3F5B-BFFA-B40B-E4E2-72577F6D7A2B}"/>
                  </a:ext>
                </a:extLst>
              </p:cNvPr>
              <p:cNvSpPr/>
              <p:nvPr/>
            </p:nvSpPr>
            <p:spPr>
              <a:xfrm>
                <a:off x="1859276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4804F63F-1C64-5DC6-6FF7-D9EDB5C3442A}"/>
                  </a:ext>
                </a:extLst>
              </p:cNvPr>
              <p:cNvSpPr/>
              <p:nvPr/>
            </p:nvSpPr>
            <p:spPr>
              <a:xfrm>
                <a:off x="1859276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DCA330E5-D422-2F7B-0FEC-09013C77BA7F}"/>
                  </a:ext>
                </a:extLst>
              </p:cNvPr>
              <p:cNvSpPr/>
              <p:nvPr/>
            </p:nvSpPr>
            <p:spPr>
              <a:xfrm>
                <a:off x="1859276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3A28EA2A-E512-6143-7A30-CE2743E6090C}"/>
                  </a:ext>
                </a:extLst>
              </p:cNvPr>
              <p:cNvSpPr/>
              <p:nvPr/>
            </p:nvSpPr>
            <p:spPr>
              <a:xfrm>
                <a:off x="1859276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B394EEE6-66B2-0E99-163A-A96F59475BAD}"/>
                </a:ext>
              </a:extLst>
            </p:cNvPr>
            <p:cNvGrpSpPr/>
            <p:nvPr/>
          </p:nvGrpSpPr>
          <p:grpSpPr>
            <a:xfrm flipH="1">
              <a:off x="2230721" y="2118833"/>
              <a:ext cx="1619235" cy="642672"/>
              <a:chOff x="469762" y="2115152"/>
              <a:chExt cx="1619235" cy="642672"/>
            </a:xfrm>
          </p:grpSpPr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EA5A021A-3885-86CC-5CF6-8DFB4479CEDA}"/>
                  </a:ext>
                </a:extLst>
              </p:cNvPr>
              <p:cNvSpPr/>
              <p:nvPr/>
            </p:nvSpPr>
            <p:spPr>
              <a:xfrm>
                <a:off x="1188640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6A1B922-A67B-D0AF-8333-0593E71474A3}"/>
                  </a:ext>
                </a:extLst>
              </p:cNvPr>
              <p:cNvSpPr/>
              <p:nvPr/>
            </p:nvSpPr>
            <p:spPr>
              <a:xfrm>
                <a:off x="1432137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B657851D-3093-382A-1CA7-0650A177FF81}"/>
                  </a:ext>
                </a:extLst>
              </p:cNvPr>
              <p:cNvSpPr/>
              <p:nvPr/>
            </p:nvSpPr>
            <p:spPr>
              <a:xfrm>
                <a:off x="1679734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A013E8B3-3CF0-BC15-65CF-84F1E2CAEB4E}"/>
                  </a:ext>
                </a:extLst>
              </p:cNvPr>
              <p:cNvSpPr/>
              <p:nvPr/>
            </p:nvSpPr>
            <p:spPr>
              <a:xfrm>
                <a:off x="1928842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82B9C847-7C9A-3A76-BB0E-78F2D89F4E6E}"/>
                  </a:ext>
                </a:extLst>
              </p:cNvPr>
              <p:cNvSpPr/>
              <p:nvPr/>
            </p:nvSpPr>
            <p:spPr>
              <a:xfrm>
                <a:off x="469762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A9C3ED91-A409-D5E2-DA93-0A7F43F4C439}"/>
                  </a:ext>
                </a:extLst>
              </p:cNvPr>
              <p:cNvSpPr/>
              <p:nvPr/>
            </p:nvSpPr>
            <p:spPr>
              <a:xfrm>
                <a:off x="650469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E3FAAF07-C948-C470-6787-8E92DB465D48}"/>
                  </a:ext>
                </a:extLst>
              </p:cNvPr>
              <p:cNvSpPr/>
              <p:nvPr/>
            </p:nvSpPr>
            <p:spPr>
              <a:xfrm>
                <a:off x="831176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A4A9A5-C3C3-0735-A382-E2B2845C0498}"/>
                  </a:ext>
                </a:extLst>
              </p:cNvPr>
              <p:cNvSpPr/>
              <p:nvPr/>
            </p:nvSpPr>
            <p:spPr>
              <a:xfrm>
                <a:off x="1011883" y="211515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FDA77B6B-829C-F083-721D-CC472D0940EC}"/>
                  </a:ext>
                </a:extLst>
              </p:cNvPr>
              <p:cNvSpPr/>
              <p:nvPr/>
            </p:nvSpPr>
            <p:spPr>
              <a:xfrm>
                <a:off x="1188640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8EB906B-6243-B4E2-EFA5-184FF1643EFB}"/>
                  </a:ext>
                </a:extLst>
              </p:cNvPr>
              <p:cNvSpPr/>
              <p:nvPr/>
            </p:nvSpPr>
            <p:spPr>
              <a:xfrm>
                <a:off x="1432137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56B53CDD-C07A-32A9-6D74-E068DA61C7BC}"/>
                  </a:ext>
                </a:extLst>
              </p:cNvPr>
              <p:cNvSpPr/>
              <p:nvPr/>
            </p:nvSpPr>
            <p:spPr>
              <a:xfrm>
                <a:off x="1679734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CDB6B5B-5C2D-F2B3-02BC-22A94B9E6318}"/>
                  </a:ext>
                </a:extLst>
              </p:cNvPr>
              <p:cNvSpPr/>
              <p:nvPr/>
            </p:nvSpPr>
            <p:spPr>
              <a:xfrm>
                <a:off x="1928842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A7EC33A4-669A-7D17-B726-78FFB21B74E8}"/>
                  </a:ext>
                </a:extLst>
              </p:cNvPr>
              <p:cNvSpPr/>
              <p:nvPr/>
            </p:nvSpPr>
            <p:spPr>
              <a:xfrm>
                <a:off x="469762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90165C5-7742-FD37-9875-F532B9971F09}"/>
                  </a:ext>
                </a:extLst>
              </p:cNvPr>
              <p:cNvSpPr/>
              <p:nvPr/>
            </p:nvSpPr>
            <p:spPr>
              <a:xfrm>
                <a:off x="650469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5EABD3F1-5E77-093D-4261-14E31C47ED86}"/>
                  </a:ext>
                </a:extLst>
              </p:cNvPr>
              <p:cNvSpPr/>
              <p:nvPr/>
            </p:nvSpPr>
            <p:spPr>
              <a:xfrm>
                <a:off x="831176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FB5CB44C-CAE8-8FE9-790C-DAE166B5BAAB}"/>
                  </a:ext>
                </a:extLst>
              </p:cNvPr>
              <p:cNvSpPr/>
              <p:nvPr/>
            </p:nvSpPr>
            <p:spPr>
              <a:xfrm>
                <a:off x="1011883" y="2448372"/>
                <a:ext cx="160155" cy="30945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764D0B2F-FD84-35D6-AA5F-8A379A99139A}"/>
                  </a:ext>
                </a:extLst>
              </p:cNvPr>
              <p:cNvSpPr/>
              <p:nvPr/>
            </p:nvSpPr>
            <p:spPr>
              <a:xfrm>
                <a:off x="1366131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DD3D40C1-3A81-3A23-5A30-951539FE0908}"/>
                  </a:ext>
                </a:extLst>
              </p:cNvPr>
              <p:cNvSpPr/>
              <p:nvPr/>
            </p:nvSpPr>
            <p:spPr>
              <a:xfrm>
                <a:off x="1366131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D181BF69-4523-8C1B-FD44-08F6F020D72B}"/>
                  </a:ext>
                </a:extLst>
              </p:cNvPr>
              <p:cNvSpPr/>
              <p:nvPr/>
            </p:nvSpPr>
            <p:spPr>
              <a:xfrm>
                <a:off x="1366131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C49839BF-B9F9-58D5-1BF7-BEC7E10B77E5}"/>
                  </a:ext>
                </a:extLst>
              </p:cNvPr>
              <p:cNvSpPr/>
              <p:nvPr/>
            </p:nvSpPr>
            <p:spPr>
              <a:xfrm>
                <a:off x="1366131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B40BE0BC-11FC-48C5-F904-B3047E542BA4}"/>
                  </a:ext>
                </a:extLst>
              </p:cNvPr>
              <p:cNvSpPr/>
              <p:nvPr/>
            </p:nvSpPr>
            <p:spPr>
              <a:xfrm>
                <a:off x="1611678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D5F1C13-D522-B4ED-3CB7-189531E9A13F}"/>
                  </a:ext>
                </a:extLst>
              </p:cNvPr>
              <p:cNvSpPr/>
              <p:nvPr/>
            </p:nvSpPr>
            <p:spPr>
              <a:xfrm>
                <a:off x="1611678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FD253DED-536F-ADA6-A1F0-121EE5AF2E44}"/>
                  </a:ext>
                </a:extLst>
              </p:cNvPr>
              <p:cNvSpPr/>
              <p:nvPr/>
            </p:nvSpPr>
            <p:spPr>
              <a:xfrm>
                <a:off x="1611678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690A2497-968E-95EB-DD24-CFCB3B56B107}"/>
                  </a:ext>
                </a:extLst>
              </p:cNvPr>
              <p:cNvSpPr/>
              <p:nvPr/>
            </p:nvSpPr>
            <p:spPr>
              <a:xfrm>
                <a:off x="1611678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64703917-2B5B-9F86-22C2-08D9BFCD08AB}"/>
                  </a:ext>
                </a:extLst>
              </p:cNvPr>
              <p:cNvSpPr/>
              <p:nvPr/>
            </p:nvSpPr>
            <p:spPr>
              <a:xfrm>
                <a:off x="1859276" y="2345957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D5869EB4-51C4-2145-2AE4-F76941C0D975}"/>
                  </a:ext>
                </a:extLst>
              </p:cNvPr>
              <p:cNvSpPr/>
              <p:nvPr/>
            </p:nvSpPr>
            <p:spPr>
              <a:xfrm>
                <a:off x="1859276" y="228183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F65B66C1-8D26-C8B6-ABDD-6B9EA303DC14}"/>
                  </a:ext>
                </a:extLst>
              </p:cNvPr>
              <p:cNvSpPr/>
              <p:nvPr/>
            </p:nvSpPr>
            <p:spPr>
              <a:xfrm>
                <a:off x="1859276" y="2217490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95C2EC91-0DA1-6512-E8D6-D0567D3B98D7}"/>
                  </a:ext>
                </a:extLst>
              </p:cNvPr>
              <p:cNvSpPr/>
              <p:nvPr/>
            </p:nvSpPr>
            <p:spPr>
              <a:xfrm>
                <a:off x="1859276" y="2147712"/>
                <a:ext cx="48669" cy="54282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FE9F932E-3384-95C8-2025-F851345F4128}"/>
                </a:ext>
              </a:extLst>
            </p:cNvPr>
            <p:cNvSpPr/>
            <p:nvPr/>
          </p:nvSpPr>
          <p:spPr>
            <a:xfrm>
              <a:off x="2119132" y="1472099"/>
              <a:ext cx="83340" cy="115301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D4EC6B9B-EF30-BD3E-0BD3-F4C8735E9659}"/>
                </a:ext>
              </a:extLst>
            </p:cNvPr>
            <p:cNvSpPr/>
            <p:nvPr/>
          </p:nvSpPr>
          <p:spPr>
            <a:xfrm>
              <a:off x="432251" y="2792456"/>
              <a:ext cx="3456330" cy="8787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501" name="Straight Arrow Connector 500">
              <a:extLst>
                <a:ext uri="{FF2B5EF4-FFF2-40B4-BE49-F238E27FC236}">
                  <a16:creationId xmlns:a16="http://schemas.microsoft.com/office/drawing/2014/main" id="{F5C84A56-2E82-1B7F-F181-3CB73F6A6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2382" y="2765444"/>
              <a:ext cx="0" cy="1835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28659A0E-7038-7598-2315-85BA9DC0584C}"/>
                </a:ext>
              </a:extLst>
            </p:cNvPr>
            <p:cNvSpPr txBox="1"/>
            <p:nvPr/>
          </p:nvSpPr>
          <p:spPr>
            <a:xfrm>
              <a:off x="4017152" y="2811832"/>
              <a:ext cx="206788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TSVs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C4FC978-97DD-0608-9936-B1132B912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2843" y="2948989"/>
              <a:ext cx="172282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1FE36A-DD62-9D10-A99A-7F53277C6800}"/>
                </a:ext>
              </a:extLst>
            </p:cNvPr>
            <p:cNvSpPr txBox="1"/>
            <p:nvPr/>
          </p:nvSpPr>
          <p:spPr>
            <a:xfrm>
              <a:off x="1468143" y="3019083"/>
              <a:ext cx="391133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IO drivers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15AD32E-F5E1-108C-D8E8-01FC59E530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5221" y="2948989"/>
              <a:ext cx="172282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0D1794-DD2B-0218-824B-B793A42655F5}"/>
                </a:ext>
              </a:extLst>
            </p:cNvPr>
            <p:cNvSpPr txBox="1"/>
            <p:nvPr/>
          </p:nvSpPr>
          <p:spPr>
            <a:xfrm>
              <a:off x="2473686" y="3017954"/>
              <a:ext cx="391133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IO drivers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92A0A0-2913-EE64-ED12-AC712B47F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0029" y="2948989"/>
              <a:ext cx="172282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5503AB7-951B-2EA8-4D63-6F9AF15626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2076" y="2948989"/>
              <a:ext cx="172282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CC28EDD-B579-3C3A-6FF7-DC325A913C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8446" y="2948989"/>
              <a:ext cx="172282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BF3FC2-FEE8-99CB-2E58-1A00167947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4206" y="2948989"/>
              <a:ext cx="172282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620CED2-FAE2-CCF5-9C74-90FBA209C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2862" y="3057555"/>
              <a:ext cx="25581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3FDD60-2C00-08E7-5679-2A97BF0C9894}"/>
                </a:ext>
              </a:extLst>
            </p:cNvPr>
            <p:cNvSpPr txBox="1"/>
            <p:nvPr/>
          </p:nvSpPr>
          <p:spPr>
            <a:xfrm>
              <a:off x="1971261" y="3110125"/>
              <a:ext cx="378309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Mux logic</a:t>
              </a: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472948D-4462-ADE2-6810-B5FAF9F9B381}"/>
              </a:ext>
            </a:extLst>
          </p:cNvPr>
          <p:cNvSpPr/>
          <p:nvPr/>
        </p:nvSpPr>
        <p:spPr>
          <a:xfrm>
            <a:off x="4702462" y="4312306"/>
            <a:ext cx="560655" cy="770252"/>
          </a:xfrm>
          <a:custGeom>
            <a:avLst/>
            <a:gdLst>
              <a:gd name="connsiteX0" fmla="*/ 0 w 266381"/>
              <a:gd name="connsiteY0" fmla="*/ 0 h 550415"/>
              <a:gd name="connsiteX1" fmla="*/ 266330 w 266381"/>
              <a:gd name="connsiteY1" fmla="*/ 266330 h 550415"/>
              <a:gd name="connsiteX2" fmla="*/ 17755 w 266381"/>
              <a:gd name="connsiteY2" fmla="*/ 550415 h 55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381" h="550415">
                <a:moveTo>
                  <a:pt x="0" y="0"/>
                </a:moveTo>
                <a:cubicBezTo>
                  <a:pt x="131685" y="87297"/>
                  <a:pt x="263371" y="174594"/>
                  <a:pt x="266330" y="266330"/>
                </a:cubicBezTo>
                <a:cubicBezTo>
                  <a:pt x="269289" y="358066"/>
                  <a:pt x="143522" y="454240"/>
                  <a:pt x="17755" y="55041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8700DF8-182E-208D-99D7-6F0F1B49BAA7}"/>
              </a:ext>
            </a:extLst>
          </p:cNvPr>
          <p:cNvSpPr txBox="1">
            <a:spLocks/>
          </p:cNvSpPr>
          <p:nvPr/>
        </p:nvSpPr>
        <p:spPr bwMode="auto">
          <a:xfrm>
            <a:off x="5616820" y="5461092"/>
            <a:ext cx="6312642" cy="10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spcBef>
                <a:spcPts val="400"/>
              </a:spcBef>
              <a:buNone/>
            </a:pPr>
            <a:r>
              <a:rPr lang="en-US" sz="1400" b="0" kern="0"/>
              <a:t>Area efficiency slightly increasing with larger channel capacity</a:t>
            </a:r>
          </a:p>
          <a:p>
            <a:pPr defTabSz="914400">
              <a:spcBef>
                <a:spcPts val="400"/>
              </a:spcBef>
            </a:pPr>
            <a:r>
              <a:rPr lang="en-US" sz="1400" b="0" kern="0"/>
              <a:t>Model assuming TSV area not changing</a:t>
            </a:r>
          </a:p>
          <a:p>
            <a:pPr defTabSz="914400">
              <a:spcBef>
                <a:spcPts val="400"/>
              </a:spcBef>
            </a:pPr>
            <a:r>
              <a:rPr lang="en-US" sz="1400" b="0" kern="0"/>
              <a:t>Reduction in gaps where no driver not providing significant benefit</a:t>
            </a:r>
          </a:p>
          <a:p>
            <a:pPr marL="0" indent="0" defTabSz="914400">
              <a:spcBef>
                <a:spcPts val="400"/>
              </a:spcBef>
              <a:buNone/>
            </a:pPr>
            <a:r>
              <a:rPr lang="en-US" sz="1400" b="0" kern="0">
                <a:sym typeface="Wingdings" panose="05000000000000000000" pitchFamily="2" charset="2"/>
              </a:rPr>
              <a:t> focus on 8MB / channel case scenarios</a:t>
            </a:r>
            <a:endParaRPr lang="en-US" sz="1400" b="0" kern="0"/>
          </a:p>
          <a:p>
            <a:pPr lvl="1" defTabSz="914400">
              <a:spcBef>
                <a:spcPts val="400"/>
              </a:spcBef>
            </a:pPr>
            <a:endParaRPr lang="en-US" sz="1400" kern="0"/>
          </a:p>
          <a:p>
            <a:pPr defTabSz="914400">
              <a:spcBef>
                <a:spcPts val="400"/>
              </a:spcBef>
            </a:pPr>
            <a:endParaRPr lang="en-US" sz="1400" b="0" kern="0"/>
          </a:p>
          <a:p>
            <a:pPr defTabSz="914400">
              <a:spcBef>
                <a:spcPts val="400"/>
              </a:spcBef>
            </a:pPr>
            <a:endParaRPr lang="en-US" sz="1400" b="0" kern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D0F14B8-8C10-F906-8BD5-86E775908FB4}"/>
              </a:ext>
            </a:extLst>
          </p:cNvPr>
          <p:cNvSpPr/>
          <p:nvPr/>
        </p:nvSpPr>
        <p:spPr>
          <a:xfrm>
            <a:off x="4502677" y="4376761"/>
            <a:ext cx="266381" cy="218565"/>
          </a:xfrm>
          <a:custGeom>
            <a:avLst/>
            <a:gdLst>
              <a:gd name="connsiteX0" fmla="*/ 0 w 266381"/>
              <a:gd name="connsiteY0" fmla="*/ 0 h 550415"/>
              <a:gd name="connsiteX1" fmla="*/ 266330 w 266381"/>
              <a:gd name="connsiteY1" fmla="*/ 266330 h 550415"/>
              <a:gd name="connsiteX2" fmla="*/ 17755 w 266381"/>
              <a:gd name="connsiteY2" fmla="*/ 550415 h 55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381" h="550415">
                <a:moveTo>
                  <a:pt x="0" y="0"/>
                </a:moveTo>
                <a:cubicBezTo>
                  <a:pt x="131685" y="87297"/>
                  <a:pt x="263371" y="174594"/>
                  <a:pt x="266330" y="266330"/>
                </a:cubicBezTo>
                <a:cubicBezTo>
                  <a:pt x="269289" y="358066"/>
                  <a:pt x="143522" y="454240"/>
                  <a:pt x="17755" y="55041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58A178-4818-897D-4D89-F48DBB2D4DC2}"/>
              </a:ext>
            </a:extLst>
          </p:cNvPr>
          <p:cNvSpPr txBox="1"/>
          <p:nvPr/>
        </p:nvSpPr>
        <p:spPr>
          <a:xfrm>
            <a:off x="4609332" y="448604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28%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CB8A90-0D83-D716-B918-BB509D1834A3}"/>
              </a:ext>
            </a:extLst>
          </p:cNvPr>
          <p:cNvSpPr txBox="1"/>
          <p:nvPr/>
        </p:nvSpPr>
        <p:spPr>
          <a:xfrm>
            <a:off x="5045497" y="4857595"/>
            <a:ext cx="470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~1%</a:t>
            </a:r>
          </a:p>
        </p:txBody>
      </p:sp>
    </p:spTree>
    <p:extLst>
      <p:ext uri="{BB962C8B-B14F-4D97-AF65-F5344CB8AC3E}">
        <p14:creationId xmlns:p14="http://schemas.microsoft.com/office/powerpoint/2010/main" val="2300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2A7C-89F5-CDEA-EA1C-2D292EF4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SRAM options 256MB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45E342-92B9-7677-4CF8-73E466284A0F}"/>
              </a:ext>
            </a:extLst>
          </p:cNvPr>
          <p:cNvGraphicFramePr>
            <a:graphicFrameLocks noGrp="1"/>
          </p:cNvGraphicFramePr>
          <p:nvPr>
            <p:ph sz="quarter" idx="28"/>
          </p:nvPr>
        </p:nvGraphicFramePr>
        <p:xfrm>
          <a:off x="571501" y="1039813"/>
          <a:ext cx="7658100" cy="5207076"/>
        </p:xfrm>
        <a:graphic>
          <a:graphicData uri="http://schemas.openxmlformats.org/drawingml/2006/table">
            <a:tbl>
              <a:tblPr/>
              <a:tblGrid>
                <a:gridCol w="3144438">
                  <a:extLst>
                    <a:ext uri="{9D8B030D-6E8A-4147-A177-3AD203B41FA5}">
                      <a16:colId xmlns:a16="http://schemas.microsoft.com/office/drawing/2014/main" val="4144248318"/>
                    </a:ext>
                  </a:extLst>
                </a:gridCol>
                <a:gridCol w="501518">
                  <a:extLst>
                    <a:ext uri="{9D8B030D-6E8A-4147-A177-3AD203B41FA5}">
                      <a16:colId xmlns:a16="http://schemas.microsoft.com/office/drawing/2014/main" val="3473729336"/>
                    </a:ext>
                  </a:extLst>
                </a:gridCol>
                <a:gridCol w="501518">
                  <a:extLst>
                    <a:ext uri="{9D8B030D-6E8A-4147-A177-3AD203B41FA5}">
                      <a16:colId xmlns:a16="http://schemas.microsoft.com/office/drawing/2014/main" val="3850613576"/>
                    </a:ext>
                  </a:extLst>
                </a:gridCol>
                <a:gridCol w="501518">
                  <a:extLst>
                    <a:ext uri="{9D8B030D-6E8A-4147-A177-3AD203B41FA5}">
                      <a16:colId xmlns:a16="http://schemas.microsoft.com/office/drawing/2014/main" val="1866078452"/>
                    </a:ext>
                  </a:extLst>
                </a:gridCol>
                <a:gridCol w="501518">
                  <a:extLst>
                    <a:ext uri="{9D8B030D-6E8A-4147-A177-3AD203B41FA5}">
                      <a16:colId xmlns:a16="http://schemas.microsoft.com/office/drawing/2014/main" val="3956816532"/>
                    </a:ext>
                  </a:extLst>
                </a:gridCol>
                <a:gridCol w="501518">
                  <a:extLst>
                    <a:ext uri="{9D8B030D-6E8A-4147-A177-3AD203B41FA5}">
                      <a16:colId xmlns:a16="http://schemas.microsoft.com/office/drawing/2014/main" val="2013843182"/>
                    </a:ext>
                  </a:extLst>
                </a:gridCol>
                <a:gridCol w="501518">
                  <a:extLst>
                    <a:ext uri="{9D8B030D-6E8A-4147-A177-3AD203B41FA5}">
                      <a16:colId xmlns:a16="http://schemas.microsoft.com/office/drawing/2014/main" val="2143657291"/>
                    </a:ext>
                  </a:extLst>
                </a:gridCol>
                <a:gridCol w="501518">
                  <a:extLst>
                    <a:ext uri="{9D8B030D-6E8A-4147-A177-3AD203B41FA5}">
                      <a16:colId xmlns:a16="http://schemas.microsoft.com/office/drawing/2014/main" val="2300928172"/>
                    </a:ext>
                  </a:extLst>
                </a:gridCol>
                <a:gridCol w="501518">
                  <a:extLst>
                    <a:ext uri="{9D8B030D-6E8A-4147-A177-3AD203B41FA5}">
                      <a16:colId xmlns:a16="http://schemas.microsoft.com/office/drawing/2014/main" val="1355235600"/>
                    </a:ext>
                  </a:extLst>
                </a:gridCol>
                <a:gridCol w="501518">
                  <a:extLst>
                    <a:ext uri="{9D8B030D-6E8A-4147-A177-3AD203B41FA5}">
                      <a16:colId xmlns:a16="http://schemas.microsoft.com/office/drawing/2014/main" val="3114993850"/>
                    </a:ext>
                  </a:extLst>
                </a:gridCol>
              </a:tblGrid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Capacity [MB]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62860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 node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N4P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N4P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N4P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56741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 [MB]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168966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channels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594398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Channels in width dimension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847461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Channels in height dimension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265989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channels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377957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CLK speed [GHz]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173148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Width D/Q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521761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 rate [GT/s]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6553.6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6553.6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6553.6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13107.2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13107.2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13107.2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26214.4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26214.4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26214.4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262214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Duplex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734836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Duplex factor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09151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 rate (w/duplex) [GT/s]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13107.2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13107.2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13107.2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26214.4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26214.4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26214.4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52428.8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52428.8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52428.8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799938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 drivers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32768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32768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32768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205740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475473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Area per channel [mm2]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812419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Area per die [mm2]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252831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efficiency [MB/mm2]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2.160499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2.56736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2.160499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2.56736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2.160499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2.56736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09566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0135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739427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 (Q1'25)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93.3%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93.9%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89.9%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89.5%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88.2%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81.3%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81.9%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77.8%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228694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die per wafers (Q1'25)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945514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per wafer [$]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520078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 required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387112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for 256MB dies [$]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19.78981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21.64832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20.26702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20.85235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22.74957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21.89303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23.53788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E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25.35078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25.30022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25916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161529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latency (estimated) [ns]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4.253625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4.134405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4.169422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4.253625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4.134405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4.169422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4.253625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4.134405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4.169422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8244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398536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374125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Leakage/bit normal mode [</a:t>
                      </a:r>
                      <a:r>
                        <a:rPr lang="en-U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/bit] TT/0.75V/85C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0.252533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0.267487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0.506439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0.252533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0.267487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0.506439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0.252533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0.267487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0.506439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0991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Leakage/bit IDDQ [nW/bit]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0.638908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0.676741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1.281291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0.638908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0.676741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1.281291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0.638908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0.676741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1.281291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041735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Static Power per die [W]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0.343011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0.363323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0.687888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0.686023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0.726645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1.375776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1.372045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1.45329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2.751552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486134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Dynamic energy per die [W]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12.56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18055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746166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Energy per die [W]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14.02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651114"/>
                  </a:ext>
                </a:extLst>
              </a:tr>
              <a:tr h="1256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Energy [W]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14.47841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14.01641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15.48817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14.47841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14.01641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15.48817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14.47841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14.01641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15.48817</a:t>
                      </a:r>
                    </a:p>
                  </a:txBody>
                  <a:tcPr marL="7481" marR="7481" marT="7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0090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0817FE-8EE9-231A-F578-DC821356A9E9}"/>
              </a:ext>
            </a:extLst>
          </p:cNvPr>
          <p:cNvSpPr/>
          <p:nvPr/>
        </p:nvSpPr>
        <p:spPr>
          <a:xfrm>
            <a:off x="2091350" y="4492101"/>
            <a:ext cx="6231466" cy="1686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8C576C-80A1-8DFC-BA18-C65FA094B1EA}"/>
              </a:ext>
            </a:extLst>
          </p:cNvPr>
          <p:cNvCxnSpPr/>
          <p:nvPr/>
        </p:nvCxnSpPr>
        <p:spPr>
          <a:xfrm flipV="1">
            <a:off x="8322816" y="4492100"/>
            <a:ext cx="656948" cy="71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EEDCF6-E18F-451B-C31A-50C246FD87B3}"/>
              </a:ext>
            </a:extLst>
          </p:cNvPr>
          <p:cNvSpPr txBox="1"/>
          <p:nvPr/>
        </p:nvSpPr>
        <p:spPr>
          <a:xfrm>
            <a:off x="9072979" y="4058383"/>
            <a:ext cx="2965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Cost driven by yield </a:t>
            </a:r>
            <a:r>
              <a:rPr lang="en-US" sz="1400">
                <a:sym typeface="Wingdings" panose="05000000000000000000" pitchFamily="2" charset="2"/>
              </a:rPr>
              <a:t> 15% difference in yield expectations between 1 large die vs 4 small dies</a:t>
            </a:r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1C06C-A5C2-FBB5-5DBF-E913DA4CAB53}"/>
              </a:ext>
            </a:extLst>
          </p:cNvPr>
          <p:cNvSpPr txBox="1"/>
          <p:nvPr/>
        </p:nvSpPr>
        <p:spPr>
          <a:xfrm>
            <a:off x="8463716" y="5646725"/>
            <a:ext cx="2965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Latency / energy metrics not changed between 1 large die vs 4 small dies </a:t>
            </a:r>
            <a:r>
              <a:rPr lang="en-US" sz="1100" i="1">
                <a:sym typeface="Wingdings" panose="05000000000000000000" pitchFamily="2" charset="2"/>
              </a:rPr>
              <a:t> scaling # of channels (independent units)</a:t>
            </a:r>
            <a:endParaRPr lang="en-US" sz="11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8EC67-B859-DBB5-5B73-F45D6A1C2337}"/>
              </a:ext>
            </a:extLst>
          </p:cNvPr>
          <p:cNvSpPr txBox="1"/>
          <p:nvPr/>
        </p:nvSpPr>
        <p:spPr>
          <a:xfrm>
            <a:off x="8391312" y="3429000"/>
            <a:ext cx="3646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Area efficiency from 2.16 to 2.77 MB/mm2 for N6</a:t>
            </a:r>
            <a:r>
              <a:rPr lang="en-US" sz="1100" i="1">
                <a:sym typeface="Wingdings" panose="05000000000000000000" pitchFamily="2" charset="2"/>
              </a:rPr>
              <a:t> N4</a:t>
            </a:r>
            <a:endParaRPr lang="en-US" sz="1100" i="1"/>
          </a:p>
        </p:txBody>
      </p:sp>
    </p:spTree>
    <p:extLst>
      <p:ext uri="{BB962C8B-B14F-4D97-AF65-F5344CB8AC3E}">
        <p14:creationId xmlns:p14="http://schemas.microsoft.com/office/powerpoint/2010/main" val="38971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58E7-FB87-9D28-F428-737CABB7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609601"/>
            <a:ext cx="9313984" cy="5334326"/>
          </a:xfrm>
        </p:spPr>
        <p:txBody>
          <a:bodyPr/>
          <a:lstStyle/>
          <a:p>
            <a:pPr algn="just"/>
            <a:r>
              <a:rPr lang="en-US" sz="1600"/>
              <a:t>Base Line and </a:t>
            </a:r>
            <a:r>
              <a:rPr lang="en-US" sz="1600">
                <a:highlight>
                  <a:srgbClr val="FFFF00"/>
                </a:highlight>
              </a:rPr>
              <a:t>experiment explored</a:t>
            </a:r>
          </a:p>
          <a:p>
            <a:pPr marL="0" indent="0" algn="just">
              <a:buNone/>
            </a:pPr>
            <a:endParaRPr lang="en-US" sz="1600"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en-US" sz="1600">
              <a:highlight>
                <a:srgbClr val="FFFF00"/>
              </a:highlight>
            </a:endParaRPr>
          </a:p>
          <a:p>
            <a:pPr algn="just"/>
            <a:endParaRPr lang="en-US" sz="1600"/>
          </a:p>
          <a:p>
            <a:pPr algn="just"/>
            <a:endParaRPr lang="en-US" sz="1600"/>
          </a:p>
          <a:p>
            <a:pPr marL="0" indent="0" algn="just">
              <a:buNone/>
            </a:pPr>
            <a:endParaRPr lang="en-US" sz="1600"/>
          </a:p>
          <a:p>
            <a:pPr algn="just"/>
            <a:r>
              <a:rPr lang="en-US" sz="1600"/>
              <a:t>Base Line ∆T: </a:t>
            </a:r>
            <a:r>
              <a:rPr lang="en-US" sz="1600" err="1"/>
              <a:t>Emb</a:t>
            </a:r>
            <a:r>
              <a:rPr lang="en-US" sz="1600"/>
              <a:t>. SRAM is 4.4˚C higher than Top Die at Full BW</a:t>
            </a:r>
          </a:p>
          <a:p>
            <a:r>
              <a:rPr lang="en-US" sz="1600"/>
              <a:t>25µm pitch µBump process change</a:t>
            </a:r>
          </a:p>
          <a:p>
            <a:pPr lvl="1"/>
            <a:r>
              <a:rPr lang="en-US" sz="1600" err="1"/>
              <a:t>Upto</a:t>
            </a:r>
            <a:r>
              <a:rPr lang="en-US" sz="1600"/>
              <a:t> 40% ∆T reduction with </a:t>
            </a:r>
            <a:br>
              <a:rPr lang="en-US" sz="1600"/>
            </a:br>
            <a:r>
              <a:rPr lang="en-US" sz="1600"/>
              <a:t>thickness, CD and Underfill material change</a:t>
            </a:r>
          </a:p>
          <a:p>
            <a:r>
              <a:rPr lang="en-US" sz="1600"/>
              <a:t>Layout effects:</a:t>
            </a:r>
          </a:p>
          <a:p>
            <a:pPr lvl="1"/>
            <a:r>
              <a:rPr lang="en-US" sz="1600" err="1"/>
              <a:t>Upto</a:t>
            </a:r>
            <a:r>
              <a:rPr lang="en-US" sz="1600"/>
              <a:t> 60% ∆T reduction by deploying Thermal Chimney </a:t>
            </a:r>
            <a:br>
              <a:rPr lang="en-US" sz="1600"/>
            </a:br>
            <a:r>
              <a:rPr lang="en-US" sz="1600"/>
              <a:t>(µBump </a:t>
            </a:r>
            <a:r>
              <a:rPr lang="en-US" sz="1600" err="1"/>
              <a:t>dummification</a:t>
            </a:r>
            <a:r>
              <a:rPr lang="en-US" sz="1600"/>
              <a:t>, method under development)</a:t>
            </a:r>
          </a:p>
          <a:p>
            <a:pPr lvl="1"/>
            <a:r>
              <a:rPr lang="en-US" sz="1600"/>
              <a:t>Lower SRAM density to 1.66MB/mm</a:t>
            </a:r>
            <a:r>
              <a:rPr lang="en-US" sz="1600" baseline="30000"/>
              <a:t>2</a:t>
            </a:r>
            <a:r>
              <a:rPr lang="en-US" sz="1600"/>
              <a:t> (~25%) reduce ∆T by 20%</a:t>
            </a:r>
          </a:p>
          <a:p>
            <a:r>
              <a:rPr lang="en-US" sz="1600"/>
              <a:t>Other Design impact</a:t>
            </a:r>
          </a:p>
          <a:p>
            <a:pPr lvl="1"/>
            <a:r>
              <a:rPr lang="en-US" sz="1600"/>
              <a:t>½ Transfer Rate, ½ ∆T whereas +20% ∆T with Half Duplex @ constant BW</a:t>
            </a:r>
          </a:p>
          <a:p>
            <a:pPr lvl="1"/>
            <a:r>
              <a:rPr lang="en-US" sz="1600"/>
              <a:t>∆T inversely correlated with channel capacity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3C989-E781-E0A8-ECA3-3A81AA6F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0"/>
            <a:ext cx="8915401" cy="554915"/>
          </a:xfrm>
        </p:spPr>
        <p:txBody>
          <a:bodyPr/>
          <a:lstStyle/>
          <a:p>
            <a:r>
              <a:rPr lang="en-US" sz="2400"/>
              <a:t>∆T between Embedded SRAM &amp; Top Die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F51841-3C87-E1A1-3238-E9E771792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01873"/>
              </p:ext>
            </p:extLst>
          </p:nvPr>
        </p:nvGraphicFramePr>
        <p:xfrm>
          <a:off x="380999" y="990600"/>
          <a:ext cx="8915401" cy="1572768"/>
        </p:xfrm>
        <a:graphic>
          <a:graphicData uri="http://schemas.openxmlformats.org/drawingml/2006/table">
            <a:tbl>
              <a:tblPr/>
              <a:tblGrid>
                <a:gridCol w="810491">
                  <a:extLst>
                    <a:ext uri="{9D8B030D-6E8A-4147-A177-3AD203B41FA5}">
                      <a16:colId xmlns:a16="http://schemas.microsoft.com/office/drawing/2014/main" val="650333500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658041286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715298353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628743578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012178077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471448243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3782533027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489259295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3070918222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722872756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3237662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µBump</a:t>
                      </a:r>
                    </a:p>
                    <a:p>
                      <a:pPr algn="ctr" fontAlgn="ctr"/>
                      <a:r>
                        <a:rPr lang="en-US" sz="1600" b="0" i="0" u="none" strike="noStrike" baseline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Pitchw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µBump</a:t>
                      </a:r>
                    </a:p>
                    <a:p>
                      <a:pPr algn="ctr" fontAlgn="ctr"/>
                      <a:r>
                        <a:rPr lang="en-US" sz="1600" b="0" i="0" u="none" strike="noStrike" baseline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µBump</a:t>
                      </a:r>
                    </a:p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n-US" sz="16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µBump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n-US" sz="16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UnderFill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 PDN 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µBump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Thermal Chimney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SRAM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I/O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Duplex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44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µm</a:t>
                      </a:r>
                    </a:p>
                  </a:txBody>
                  <a:tcPr marL="18288" marR="18288" marT="18288" marB="18288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µm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µm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W/°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C·m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W/°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C·m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MT/s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37145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 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361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0.8~3.2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2~16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09633"/>
                  </a:ext>
                </a:extLst>
              </a:tr>
            </a:tbl>
          </a:graphicData>
        </a:graphic>
      </p:graphicFrame>
      <p:sp>
        <p:nvSpPr>
          <p:cNvPr id="9" name="Line Callout 2 (Border and Accent Bar) 8">
            <a:extLst>
              <a:ext uri="{FF2B5EF4-FFF2-40B4-BE49-F238E27FC236}">
                <a16:creationId xmlns:a16="http://schemas.microsoft.com/office/drawing/2014/main" id="{3B4F758D-7470-C4FD-FD62-9805927033E0}"/>
              </a:ext>
            </a:extLst>
          </p:cNvPr>
          <p:cNvSpPr/>
          <p:nvPr/>
        </p:nvSpPr>
        <p:spPr>
          <a:xfrm>
            <a:off x="7315200" y="2819400"/>
            <a:ext cx="1857375" cy="1594104"/>
          </a:xfrm>
          <a:prstGeom prst="accentBorderCallout2">
            <a:avLst>
              <a:gd name="adj1" fmla="val 60962"/>
              <a:gd name="adj2" fmla="val -9102"/>
              <a:gd name="adj3" fmla="val 61347"/>
              <a:gd name="adj4" fmla="val -28206"/>
              <a:gd name="adj5" fmla="val 101141"/>
              <a:gd name="adj6" fmla="val -76484"/>
            </a:avLst>
          </a:prstGeom>
          <a:solidFill>
            <a:schemeClr val="accent6">
              <a:alpha val="67000"/>
            </a:schemeClr>
          </a:solidFill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Callout 2 (Border and Accent Bar) 9">
            <a:extLst>
              <a:ext uri="{FF2B5EF4-FFF2-40B4-BE49-F238E27FC236}">
                <a16:creationId xmlns:a16="http://schemas.microsoft.com/office/drawing/2014/main" id="{6B80ECBA-C9BD-2AB7-453D-0ACCF2C98DEB}"/>
              </a:ext>
            </a:extLst>
          </p:cNvPr>
          <p:cNvSpPr/>
          <p:nvPr/>
        </p:nvSpPr>
        <p:spPr>
          <a:xfrm>
            <a:off x="7315200" y="2819400"/>
            <a:ext cx="1857375" cy="1594104"/>
          </a:xfrm>
          <a:prstGeom prst="accentBorderCallout2">
            <a:avLst>
              <a:gd name="adj1" fmla="val 61246"/>
              <a:gd name="adj2" fmla="val -8860"/>
              <a:gd name="adj3" fmla="val 61347"/>
              <a:gd name="adj4" fmla="val -29744"/>
              <a:gd name="adj5" fmla="val 38210"/>
              <a:gd name="adj6" fmla="val -181001"/>
            </a:avLst>
          </a:prstGeom>
          <a:solidFill>
            <a:schemeClr val="accent6">
              <a:alpha val="67000"/>
            </a:schemeClr>
          </a:solidFill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1.1˚C ∆T (76% reduction) can be achieved with process change and </a:t>
            </a:r>
            <a:r>
              <a:rPr lang="en-US" sz="120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dummification</a:t>
            </a:r>
            <a:r>
              <a:rPr lang="en-US" sz="1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3A7BCF-20BB-65DB-FAC2-3D71DDCD3370}"/>
              </a:ext>
            </a:extLst>
          </p:cNvPr>
          <p:cNvGrpSpPr/>
          <p:nvPr/>
        </p:nvGrpSpPr>
        <p:grpSpPr>
          <a:xfrm>
            <a:off x="9677401" y="304800"/>
            <a:ext cx="2151184" cy="3646467"/>
            <a:chOff x="1143000" y="1524000"/>
            <a:chExt cx="2514600" cy="44556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90C8B1-501F-8941-9F3F-5129DF2BD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45" b="98964" l="2381" r="97789">
                          <a14:foregroundMark x1="8844" y1="29016" x2="13095" y2="30570"/>
                          <a14:foregroundMark x1="22619" y1="27288" x2="39626" y2="21416"/>
                          <a14:foregroundMark x1="88605" y1="55440" x2="86224" y2="42314"/>
                          <a14:foregroundMark x1="50340" y1="85665" x2="17687" y2="76857"/>
                          <a14:foregroundMark x1="18878" y1="73230" x2="49490" y2="78066"/>
                          <a14:foregroundMark x1="44218" y1="80311" x2="75850" y2="83247"/>
                          <a14:foregroundMark x1="75850" y1="83247" x2="85544" y2="68566"/>
                          <a14:foregroundMark x1="85544" y1="68566" x2="95238" y2="26425"/>
                          <a14:foregroundMark x1="92007" y1="51295" x2="94898" y2="83765"/>
                          <a14:foregroundMark x1="94898" y1="83765" x2="90646" y2="87392"/>
                          <a14:foregroundMark x1="50340" y1="84974" x2="69728" y2="87392"/>
                          <a14:foregroundMark x1="69728" y1="87392" x2="82653" y2="87219"/>
                          <a14:foregroundMark x1="82653" y1="87219" x2="93537" y2="87737"/>
                          <a14:foregroundMark x1="95748" y1="20898" x2="97449" y2="94646"/>
                          <a14:foregroundMark x1="79592" y1="92573" x2="90306" y2="93437"/>
                          <a14:foregroundMark x1="93537" y1="97582" x2="98129" y2="99309"/>
                          <a14:foregroundMark x1="13435" y1="25216" x2="6463" y2="75993"/>
                          <a14:foregroundMark x1="2381" y1="29361" x2="3912" y2="43005"/>
                          <a14:foregroundMark x1="3912" y1="43005" x2="2381" y2="483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000" y="1827882"/>
              <a:ext cx="2514600" cy="24718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4B5C12-B655-8B0E-D489-05FC6863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4566215"/>
              <a:ext cx="2514600" cy="8049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D4E59F-301C-4D81-602B-D37A7941AB78}"/>
                </a:ext>
              </a:extLst>
            </p:cNvPr>
            <p:cNvSpPr txBox="1"/>
            <p:nvPr/>
          </p:nvSpPr>
          <p:spPr>
            <a:xfrm>
              <a:off x="1244919" y="1560028"/>
              <a:ext cx="2160103" cy="340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Embedded SRAM Chiplet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76E1AD-F181-D935-A601-552BF041301B}"/>
                </a:ext>
              </a:extLst>
            </p:cNvPr>
            <p:cNvSpPr txBox="1"/>
            <p:nvPr/>
          </p:nvSpPr>
          <p:spPr>
            <a:xfrm>
              <a:off x="1199136" y="4094412"/>
              <a:ext cx="2197992" cy="340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µBump connect to top die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19D9D6-F887-444D-BFB7-9AB6D40E65AE}"/>
                </a:ext>
              </a:extLst>
            </p:cNvPr>
            <p:cNvSpPr txBox="1"/>
            <p:nvPr/>
          </p:nvSpPr>
          <p:spPr>
            <a:xfrm>
              <a:off x="1217416" y="5389065"/>
              <a:ext cx="2195887" cy="340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TSVs connect to Substrate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A8B5EFD-C259-ED89-4AA2-3FCF7D2E5764}"/>
                </a:ext>
              </a:extLst>
            </p:cNvPr>
            <p:cNvSpPr/>
            <p:nvPr/>
          </p:nvSpPr>
          <p:spPr>
            <a:xfrm>
              <a:off x="1143000" y="1524000"/>
              <a:ext cx="2514600" cy="4455628"/>
            </a:xfrm>
            <a:prstGeom prst="round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F709B8-C3BB-BE0E-B8A5-E6DE8A9C9CB2}"/>
              </a:ext>
            </a:extLst>
          </p:cNvPr>
          <p:cNvGrpSpPr/>
          <p:nvPr/>
        </p:nvGrpSpPr>
        <p:grpSpPr>
          <a:xfrm>
            <a:off x="9677400" y="4049843"/>
            <a:ext cx="2151184" cy="2211255"/>
            <a:chOff x="4191000" y="2021856"/>
            <a:chExt cx="3302000" cy="32893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247414-B9BA-6F1B-5637-370E9B1C7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2021856"/>
              <a:ext cx="3302000" cy="3289300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4794BD-0A3A-0F54-3540-8439021C9356}"/>
                </a:ext>
              </a:extLst>
            </p:cNvPr>
            <p:cNvCxnSpPr/>
            <p:nvPr/>
          </p:nvCxnSpPr>
          <p:spPr>
            <a:xfrm>
              <a:off x="5257800" y="3691834"/>
              <a:ext cx="838200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BADF57-509D-E4B7-F8C3-14A4897DBF2D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2683220"/>
              <a:ext cx="0" cy="129540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12B036E-B5AF-F681-B2AE-8A50921699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1" y="4034432"/>
              <a:ext cx="609599" cy="471803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D43A00-1831-9128-C6B8-0526FA60BE3A}"/>
                </a:ext>
              </a:extLst>
            </p:cNvPr>
            <p:cNvSpPr txBox="1"/>
            <p:nvPr/>
          </p:nvSpPr>
          <p:spPr>
            <a:xfrm>
              <a:off x="5606358" y="3445613"/>
              <a:ext cx="365840" cy="221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</a:t>
              </a:r>
              <a:r>
                <a:rPr lang="en-US" sz="1050" baseline="-2500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D23FCD-7198-6A18-0AB8-6BDE68FCD991}"/>
                </a:ext>
              </a:extLst>
            </p:cNvPr>
            <p:cNvSpPr txBox="1"/>
            <p:nvPr/>
          </p:nvSpPr>
          <p:spPr>
            <a:xfrm>
              <a:off x="6456601" y="3142079"/>
              <a:ext cx="206076" cy="221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050" baseline="-2500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µB</a:t>
              </a:r>
              <a:endParaRPr lang="en-US" sz="1050" baseline="-25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4DA206-4A84-47DA-70CA-C1C687F6F2BB}"/>
                </a:ext>
              </a:extLst>
            </p:cNvPr>
            <p:cNvSpPr txBox="1"/>
            <p:nvPr/>
          </p:nvSpPr>
          <p:spPr>
            <a:xfrm>
              <a:off x="4724400" y="4239737"/>
              <a:ext cx="534869" cy="221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Pitch</a:t>
              </a:r>
              <a:r>
                <a:rPr lang="en-US" sz="1050" baseline="-2500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µB</a:t>
              </a:r>
              <a:endParaRPr lang="en-US" sz="1050" baseline="-25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6D2C4BD-C5B4-56E5-F5E9-CC2A2CE737A0}"/>
              </a:ext>
            </a:extLst>
          </p:cNvPr>
          <p:cNvSpPr txBox="1"/>
          <p:nvPr/>
        </p:nvSpPr>
        <p:spPr>
          <a:xfrm>
            <a:off x="488077" y="6048344"/>
            <a:ext cx="9064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Early Engagement with Suppliers and Customer to achieve STCO before Design Start</a:t>
            </a:r>
          </a:p>
        </p:txBody>
      </p:sp>
    </p:spTree>
    <p:extLst>
      <p:ext uri="{BB962C8B-B14F-4D97-AF65-F5344CB8AC3E}">
        <p14:creationId xmlns:p14="http://schemas.microsoft.com/office/powerpoint/2010/main" val="40359208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+mj-lt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_PPT_Template_White_Intel_Internal _PPT_Template_Final" id="{C3456016-2AA3-D34E-86BF-A1D609CAAC0C}" vid="{9A918FA0-80F6-F84A-9634-3248CA2F271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90b7a245-a7c3-4504-88b2-cf85318e6b78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</TotalTime>
  <Words>2184</Words>
  <Application>Microsoft Macintosh PowerPoint</Application>
  <PresentationFormat>Widescreen</PresentationFormat>
  <Paragraphs>905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Neo Sans Intel</vt:lpstr>
      <vt:lpstr>Neo Sans Intel Medium</vt:lpstr>
      <vt:lpstr>System Font Regular</vt:lpstr>
      <vt:lpstr>Arial</vt:lpstr>
      <vt:lpstr>Calibri</vt:lpstr>
      <vt:lpstr>Helvetica</vt:lpstr>
      <vt:lpstr>Helvetica Neue Medium</vt:lpstr>
      <vt:lpstr>Intel Clear</vt:lpstr>
      <vt:lpstr>Intel Clear Light</vt:lpstr>
      <vt:lpstr>Wingdings</vt:lpstr>
      <vt:lpstr>blank</vt:lpstr>
      <vt:lpstr>21_BasicWhite</vt:lpstr>
      <vt:lpstr>NVL PX/MX Intercept</vt:lpstr>
      <vt:lpstr>NVL-PX by courtesy of Mike Goldsmith</vt:lpstr>
      <vt:lpstr>Processor in a package</vt:lpstr>
      <vt:lpstr>2.5D  2.3D</vt:lpstr>
      <vt:lpstr>Power Delivery</vt:lpstr>
      <vt:lpstr>Power Delivery</vt:lpstr>
      <vt:lpstr>SRAM Floorplan model &amp; assumptions</vt:lpstr>
      <vt:lpstr>SRAM options 256MB</vt:lpstr>
      <vt:lpstr>∆T between Embedded SRAM &amp; Top Die</vt:lpstr>
      <vt:lpstr>Assembly SCM for Pricing</vt:lpstr>
      <vt:lpstr>Backup</vt:lpstr>
      <vt:lpstr>Embedded Features impede Effective Power Delivery  </vt:lpstr>
      <vt:lpstr>NVL-PX with 256MB embedded SRAM</vt:lpstr>
      <vt:lpstr>2.3D BT2 Chip-Last Mockup Flow  (SPIL/FO-3D, TSMC/InFO-3D)</vt:lpstr>
      <vt:lpstr>Is 2.3D BT2 superior?</vt:lpstr>
      <vt:lpstr>Rumsfeld Matrix known knowns, known unknowns, and unknown unknowns</vt:lpstr>
      <vt:lpstr>Why ELP</vt:lpstr>
      <vt:lpstr>Scratchpad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NVL-PX</dc:title>
  <dc:creator>Kau, Derchang</dc:creator>
  <cp:keywords>CTPClassification=CTP_NT</cp:keywords>
  <cp:lastModifiedBy>Kau, Derchang</cp:lastModifiedBy>
  <cp:revision>2</cp:revision>
  <dcterms:created xsi:type="dcterms:W3CDTF">2023-02-28T05:14:32Z</dcterms:created>
  <dcterms:modified xsi:type="dcterms:W3CDTF">2023-03-08T17:56:49Z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