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61" r:id="rId5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00B050"/>
    <a:srgbClr val="0064D2"/>
    <a:srgbClr val="0054B0"/>
    <a:srgbClr val="006FEA"/>
    <a:srgbClr val="0071EE"/>
    <a:srgbClr val="0150ED"/>
    <a:srgbClr val="0E5EFE"/>
    <a:srgbClr val="1E69FE"/>
    <a:srgbClr val="004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29" autoAdjust="0"/>
    <p:restoredTop sz="95337"/>
  </p:normalViewPr>
  <p:slideViewPr>
    <p:cSldViewPr>
      <p:cViewPr varScale="1">
        <p:scale>
          <a:sx n="90" d="100"/>
          <a:sy n="90" d="100"/>
        </p:scale>
        <p:origin x="1208" y="192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88F96A13-9005-CC41-821A-60E2A528723B}"/>
    <pc:docChg chg="delSld">
      <pc:chgData name="Kau, Derchang" userId="b9148588-e694-4445-9765-2c9aad6149ce" providerId="ADAL" clId="{88F96A13-9005-CC41-821A-60E2A528723B}" dt="2022-05-12T01:24:55.254" v="1" actId="2696"/>
      <pc:docMkLst>
        <pc:docMk/>
      </pc:docMkLst>
      <pc:sldChg chg="del">
        <pc:chgData name="Kau, Derchang" userId="b9148588-e694-4445-9765-2c9aad6149ce" providerId="ADAL" clId="{88F96A13-9005-CC41-821A-60E2A528723B}" dt="2022-05-12T01:24:55.254" v="1" actId="2696"/>
        <pc:sldMkLst>
          <pc:docMk/>
          <pc:sldMk cId="3634505535" sldId="258"/>
        </pc:sldMkLst>
      </pc:sldChg>
      <pc:sldChg chg="del">
        <pc:chgData name="Kau, Derchang" userId="b9148588-e694-4445-9765-2c9aad6149ce" providerId="ADAL" clId="{88F96A13-9005-CC41-821A-60E2A528723B}" dt="2022-05-12T01:24:54.594" v="0" actId="2696"/>
        <pc:sldMkLst>
          <pc:docMk/>
          <pc:sldMk cId="2119512384" sldId="25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5/11/22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SMG/CPG/GEMS/FTE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 60">
            <a:extLst>
              <a:ext uri="{FF2B5EF4-FFF2-40B4-BE49-F238E27FC236}">
                <a16:creationId xmlns:a16="http://schemas.microsoft.com/office/drawing/2014/main" id="{CD4B127D-4FD9-B58C-1C1F-B46D8FB6FF32}"/>
              </a:ext>
            </a:extLst>
          </p:cNvPr>
          <p:cNvGrpSpPr/>
          <p:nvPr/>
        </p:nvGrpSpPr>
        <p:grpSpPr>
          <a:xfrm>
            <a:off x="7326630" y="948058"/>
            <a:ext cx="4014019" cy="4557392"/>
            <a:chOff x="7187381" y="1767208"/>
            <a:chExt cx="4014019" cy="4557392"/>
          </a:xfrm>
        </p:grpSpPr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AC7D8794-DD3B-BEF8-74FA-D7625BCE3A52}"/>
                </a:ext>
              </a:extLst>
            </p:cNvPr>
            <p:cNvGrpSpPr/>
            <p:nvPr/>
          </p:nvGrpSpPr>
          <p:grpSpPr>
            <a:xfrm>
              <a:off x="7315200" y="1828800"/>
              <a:ext cx="731520" cy="731520"/>
              <a:chOff x="7467600" y="1066800"/>
              <a:chExt cx="731520" cy="731520"/>
            </a:xfrm>
          </p:grpSpPr>
          <p:grpSp>
            <p:nvGrpSpPr>
              <p:cNvPr id="290" name="Group 289">
                <a:extLst>
                  <a:ext uri="{FF2B5EF4-FFF2-40B4-BE49-F238E27FC236}">
                    <a16:creationId xmlns:a16="http://schemas.microsoft.com/office/drawing/2014/main" id="{19EA5740-7BFC-6314-CAAB-4F841F3EB758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7467600" y="1066800"/>
                <a:ext cx="365760" cy="365760"/>
                <a:chOff x="7913370" y="1356360"/>
                <a:chExt cx="708660" cy="624840"/>
              </a:xfrm>
            </p:grpSpPr>
            <p:sp>
              <p:nvSpPr>
                <p:cNvPr id="306" name="Rectangle 305">
                  <a:extLst>
                    <a:ext uri="{FF2B5EF4-FFF2-40B4-BE49-F238E27FC236}">
                      <a16:creationId xmlns:a16="http://schemas.microsoft.com/office/drawing/2014/main" id="{0F6C5E70-FDBA-1A7C-09EF-18FA56292914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307" name="Rectangle 306">
                  <a:extLst>
                    <a:ext uri="{FF2B5EF4-FFF2-40B4-BE49-F238E27FC236}">
                      <a16:creationId xmlns:a16="http://schemas.microsoft.com/office/drawing/2014/main" id="{FF8CFA2F-434F-6689-F3EF-B194A2230148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308" name="Rectangle 307">
                  <a:extLst>
                    <a:ext uri="{FF2B5EF4-FFF2-40B4-BE49-F238E27FC236}">
                      <a16:creationId xmlns:a16="http://schemas.microsoft.com/office/drawing/2014/main" id="{4E54ADCC-CC9E-0081-3580-2CBA50DF94AC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309" name="Rectangle 308">
                  <a:extLst>
                    <a:ext uri="{FF2B5EF4-FFF2-40B4-BE49-F238E27FC236}">
                      <a16:creationId xmlns:a16="http://schemas.microsoft.com/office/drawing/2014/main" id="{98EE5C09-C17F-A3DE-E85F-CEFD139DB3C5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291" name="Group 290">
                <a:extLst>
                  <a:ext uri="{FF2B5EF4-FFF2-40B4-BE49-F238E27FC236}">
                    <a16:creationId xmlns:a16="http://schemas.microsoft.com/office/drawing/2014/main" id="{68D4EB86-095C-5D33-7BBB-0014C90EBB0A}"/>
                  </a:ext>
                </a:extLst>
              </p:cNvPr>
              <p:cNvGrpSpPr>
                <a:grpSpLocks/>
              </p:cNvGrpSpPr>
              <p:nvPr/>
            </p:nvGrpSpPr>
            <p:grpSpPr>
              <a:xfrm flipH="1">
                <a:off x="7833360" y="1066800"/>
                <a:ext cx="365760" cy="365760"/>
                <a:chOff x="7913370" y="1356360"/>
                <a:chExt cx="708660" cy="624840"/>
              </a:xfrm>
            </p:grpSpPr>
            <p:sp>
              <p:nvSpPr>
                <p:cNvPr id="302" name="Rectangle 301">
                  <a:extLst>
                    <a:ext uri="{FF2B5EF4-FFF2-40B4-BE49-F238E27FC236}">
                      <a16:creationId xmlns:a16="http://schemas.microsoft.com/office/drawing/2014/main" id="{5ACA8C53-4914-810D-AD9E-ED2C8272BC87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303" name="Rectangle 302">
                  <a:extLst>
                    <a:ext uri="{FF2B5EF4-FFF2-40B4-BE49-F238E27FC236}">
                      <a16:creationId xmlns:a16="http://schemas.microsoft.com/office/drawing/2014/main" id="{3D5FD3CF-A068-5A3E-296E-43A9F94E78AD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304" name="Rectangle 303">
                  <a:extLst>
                    <a:ext uri="{FF2B5EF4-FFF2-40B4-BE49-F238E27FC236}">
                      <a16:creationId xmlns:a16="http://schemas.microsoft.com/office/drawing/2014/main" id="{F04CAD3B-E7CE-6F05-63B0-17FAEDBE3C7B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305" name="Rectangle 304">
                  <a:extLst>
                    <a:ext uri="{FF2B5EF4-FFF2-40B4-BE49-F238E27FC236}">
                      <a16:creationId xmlns:a16="http://schemas.microsoft.com/office/drawing/2014/main" id="{A230E70F-D6A8-C80B-B9D9-C2D531A5FCD5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292" name="Group 291">
                <a:extLst>
                  <a:ext uri="{FF2B5EF4-FFF2-40B4-BE49-F238E27FC236}">
                    <a16:creationId xmlns:a16="http://schemas.microsoft.com/office/drawing/2014/main" id="{0C6B6656-5EC6-A89F-F153-D57E59FC6A50}"/>
                  </a:ext>
                </a:extLst>
              </p:cNvPr>
              <p:cNvGrpSpPr>
                <a:grpSpLocks/>
              </p:cNvGrpSpPr>
              <p:nvPr/>
            </p:nvGrpSpPr>
            <p:grpSpPr>
              <a:xfrm flipV="1">
                <a:off x="7467600" y="1432560"/>
                <a:ext cx="365760" cy="365760"/>
                <a:chOff x="7913370" y="1356360"/>
                <a:chExt cx="708660" cy="624840"/>
              </a:xfrm>
            </p:grpSpPr>
            <p:sp>
              <p:nvSpPr>
                <p:cNvPr id="298" name="Rectangle 297">
                  <a:extLst>
                    <a:ext uri="{FF2B5EF4-FFF2-40B4-BE49-F238E27FC236}">
                      <a16:creationId xmlns:a16="http://schemas.microsoft.com/office/drawing/2014/main" id="{9940550A-EB9C-136E-2774-EA4529AB10E4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99" name="Rectangle 298">
                  <a:extLst>
                    <a:ext uri="{FF2B5EF4-FFF2-40B4-BE49-F238E27FC236}">
                      <a16:creationId xmlns:a16="http://schemas.microsoft.com/office/drawing/2014/main" id="{268A794E-A523-E68E-2128-613DA2E13C7C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300" name="Rectangle 299">
                  <a:extLst>
                    <a:ext uri="{FF2B5EF4-FFF2-40B4-BE49-F238E27FC236}">
                      <a16:creationId xmlns:a16="http://schemas.microsoft.com/office/drawing/2014/main" id="{A31C068D-EC20-E988-15A2-A5EDEAC3835D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301" name="Rectangle 300">
                  <a:extLst>
                    <a:ext uri="{FF2B5EF4-FFF2-40B4-BE49-F238E27FC236}">
                      <a16:creationId xmlns:a16="http://schemas.microsoft.com/office/drawing/2014/main" id="{F65C2F74-9256-3EB4-D32B-3B465B5382CD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293" name="Group 292">
                <a:extLst>
                  <a:ext uri="{FF2B5EF4-FFF2-40B4-BE49-F238E27FC236}">
                    <a16:creationId xmlns:a16="http://schemas.microsoft.com/office/drawing/2014/main" id="{EAF7618B-FEF9-B726-9124-DDC0BBE051E7}"/>
                  </a:ext>
                </a:extLst>
              </p:cNvPr>
              <p:cNvGrpSpPr>
                <a:grpSpLocks/>
              </p:cNvGrpSpPr>
              <p:nvPr/>
            </p:nvGrpSpPr>
            <p:grpSpPr>
              <a:xfrm flipH="1" flipV="1">
                <a:off x="7833360" y="1432560"/>
                <a:ext cx="365760" cy="365760"/>
                <a:chOff x="7913370" y="1356360"/>
                <a:chExt cx="708660" cy="624840"/>
              </a:xfrm>
            </p:grpSpPr>
            <p:sp>
              <p:nvSpPr>
                <p:cNvPr id="294" name="Rectangle 293">
                  <a:extLst>
                    <a:ext uri="{FF2B5EF4-FFF2-40B4-BE49-F238E27FC236}">
                      <a16:creationId xmlns:a16="http://schemas.microsoft.com/office/drawing/2014/main" id="{8E98E8C4-FCC7-A8F9-7371-50C491DC7164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95" name="Rectangle 294">
                  <a:extLst>
                    <a:ext uri="{FF2B5EF4-FFF2-40B4-BE49-F238E27FC236}">
                      <a16:creationId xmlns:a16="http://schemas.microsoft.com/office/drawing/2014/main" id="{0D0B1EF1-9803-D2D9-F6A3-7AABAD29EC99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D4064E3D-0174-A92D-EF5D-B699446A5E44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97" name="Rectangle 296">
                  <a:extLst>
                    <a:ext uri="{FF2B5EF4-FFF2-40B4-BE49-F238E27FC236}">
                      <a16:creationId xmlns:a16="http://schemas.microsoft.com/office/drawing/2014/main" id="{F3233492-0DC0-BBFC-F0CA-13C09BEAA26C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</p:grp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683FF63D-B1AE-0B06-F07B-42BC4216F738}"/>
                </a:ext>
              </a:extLst>
            </p:cNvPr>
            <p:cNvGrpSpPr/>
            <p:nvPr/>
          </p:nvGrpSpPr>
          <p:grpSpPr>
            <a:xfrm>
              <a:off x="7315200" y="2560320"/>
              <a:ext cx="731520" cy="731520"/>
              <a:chOff x="7467600" y="1066800"/>
              <a:chExt cx="731520" cy="731520"/>
            </a:xfrm>
          </p:grpSpPr>
          <p:grpSp>
            <p:nvGrpSpPr>
              <p:cNvPr id="270" name="Group 269">
                <a:extLst>
                  <a:ext uri="{FF2B5EF4-FFF2-40B4-BE49-F238E27FC236}">
                    <a16:creationId xmlns:a16="http://schemas.microsoft.com/office/drawing/2014/main" id="{48653EF5-7779-2754-0E9A-8D7351D5CBE2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7467600" y="1066800"/>
                <a:ext cx="365760" cy="365760"/>
                <a:chOff x="7913370" y="1356360"/>
                <a:chExt cx="708660" cy="624840"/>
              </a:xfrm>
            </p:grpSpPr>
            <p:sp>
              <p:nvSpPr>
                <p:cNvPr id="286" name="Rectangle 285">
                  <a:extLst>
                    <a:ext uri="{FF2B5EF4-FFF2-40B4-BE49-F238E27FC236}">
                      <a16:creationId xmlns:a16="http://schemas.microsoft.com/office/drawing/2014/main" id="{12D32F19-B31C-B58C-44C7-D225D78187D1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87" name="Rectangle 286">
                  <a:extLst>
                    <a:ext uri="{FF2B5EF4-FFF2-40B4-BE49-F238E27FC236}">
                      <a16:creationId xmlns:a16="http://schemas.microsoft.com/office/drawing/2014/main" id="{2781FA2F-96EE-D713-BCCB-7264334EEE24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88" name="Rectangle 287">
                  <a:extLst>
                    <a:ext uri="{FF2B5EF4-FFF2-40B4-BE49-F238E27FC236}">
                      <a16:creationId xmlns:a16="http://schemas.microsoft.com/office/drawing/2014/main" id="{117E9A48-4985-AD62-E671-97A09614F7A6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89" name="Rectangle 288">
                  <a:extLst>
                    <a:ext uri="{FF2B5EF4-FFF2-40B4-BE49-F238E27FC236}">
                      <a16:creationId xmlns:a16="http://schemas.microsoft.com/office/drawing/2014/main" id="{E508ACF9-D71A-EE95-C80F-1495966664E2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271" name="Group 270">
                <a:extLst>
                  <a:ext uri="{FF2B5EF4-FFF2-40B4-BE49-F238E27FC236}">
                    <a16:creationId xmlns:a16="http://schemas.microsoft.com/office/drawing/2014/main" id="{743D72FB-E011-7673-7138-DC99673847AC}"/>
                  </a:ext>
                </a:extLst>
              </p:cNvPr>
              <p:cNvGrpSpPr>
                <a:grpSpLocks/>
              </p:cNvGrpSpPr>
              <p:nvPr/>
            </p:nvGrpSpPr>
            <p:grpSpPr>
              <a:xfrm flipH="1">
                <a:off x="7833360" y="1066800"/>
                <a:ext cx="365760" cy="365760"/>
                <a:chOff x="7913370" y="1356360"/>
                <a:chExt cx="708660" cy="624840"/>
              </a:xfrm>
            </p:grpSpPr>
            <p:sp>
              <p:nvSpPr>
                <p:cNvPr id="282" name="Rectangle 281">
                  <a:extLst>
                    <a:ext uri="{FF2B5EF4-FFF2-40B4-BE49-F238E27FC236}">
                      <a16:creationId xmlns:a16="http://schemas.microsoft.com/office/drawing/2014/main" id="{133D1751-4F03-40C8-82D0-3F5ACE1A28E2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83" name="Rectangle 282">
                  <a:extLst>
                    <a:ext uri="{FF2B5EF4-FFF2-40B4-BE49-F238E27FC236}">
                      <a16:creationId xmlns:a16="http://schemas.microsoft.com/office/drawing/2014/main" id="{34D4E9B6-C8C0-02FF-DFFB-744F59E4AB2F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84" name="Rectangle 283">
                  <a:extLst>
                    <a:ext uri="{FF2B5EF4-FFF2-40B4-BE49-F238E27FC236}">
                      <a16:creationId xmlns:a16="http://schemas.microsoft.com/office/drawing/2014/main" id="{92111A73-42D1-AEF6-F414-DA8B567AB177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85" name="Rectangle 284">
                  <a:extLst>
                    <a:ext uri="{FF2B5EF4-FFF2-40B4-BE49-F238E27FC236}">
                      <a16:creationId xmlns:a16="http://schemas.microsoft.com/office/drawing/2014/main" id="{92605408-9B3C-D34B-856D-13753A73F209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272" name="Group 271">
                <a:extLst>
                  <a:ext uri="{FF2B5EF4-FFF2-40B4-BE49-F238E27FC236}">
                    <a16:creationId xmlns:a16="http://schemas.microsoft.com/office/drawing/2014/main" id="{49858A75-27B9-074B-3440-53C396FE58B5}"/>
                  </a:ext>
                </a:extLst>
              </p:cNvPr>
              <p:cNvGrpSpPr>
                <a:grpSpLocks/>
              </p:cNvGrpSpPr>
              <p:nvPr/>
            </p:nvGrpSpPr>
            <p:grpSpPr>
              <a:xfrm flipV="1">
                <a:off x="7467600" y="1432560"/>
                <a:ext cx="365760" cy="365760"/>
                <a:chOff x="7913370" y="1356360"/>
                <a:chExt cx="708660" cy="624840"/>
              </a:xfrm>
            </p:grpSpPr>
            <p:sp>
              <p:nvSpPr>
                <p:cNvPr id="278" name="Rectangle 277">
                  <a:extLst>
                    <a:ext uri="{FF2B5EF4-FFF2-40B4-BE49-F238E27FC236}">
                      <a16:creationId xmlns:a16="http://schemas.microsoft.com/office/drawing/2014/main" id="{A57DBFFD-65AC-80FF-5892-3FC11CE01356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79" name="Rectangle 278">
                  <a:extLst>
                    <a:ext uri="{FF2B5EF4-FFF2-40B4-BE49-F238E27FC236}">
                      <a16:creationId xmlns:a16="http://schemas.microsoft.com/office/drawing/2014/main" id="{2B2A30EB-5CEA-3980-EC01-F9C9A544BFF8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80" name="Rectangle 279">
                  <a:extLst>
                    <a:ext uri="{FF2B5EF4-FFF2-40B4-BE49-F238E27FC236}">
                      <a16:creationId xmlns:a16="http://schemas.microsoft.com/office/drawing/2014/main" id="{1BEA289D-347A-1095-2EC3-24B3D8DFC472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81" name="Rectangle 280">
                  <a:extLst>
                    <a:ext uri="{FF2B5EF4-FFF2-40B4-BE49-F238E27FC236}">
                      <a16:creationId xmlns:a16="http://schemas.microsoft.com/office/drawing/2014/main" id="{58016DCA-2EED-02D8-4937-080DDDDB22EB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273" name="Group 272">
                <a:extLst>
                  <a:ext uri="{FF2B5EF4-FFF2-40B4-BE49-F238E27FC236}">
                    <a16:creationId xmlns:a16="http://schemas.microsoft.com/office/drawing/2014/main" id="{1C93E948-D755-796E-4C1E-CF03EA409278}"/>
                  </a:ext>
                </a:extLst>
              </p:cNvPr>
              <p:cNvGrpSpPr>
                <a:grpSpLocks/>
              </p:cNvGrpSpPr>
              <p:nvPr/>
            </p:nvGrpSpPr>
            <p:grpSpPr>
              <a:xfrm flipH="1" flipV="1">
                <a:off x="7833360" y="1432560"/>
                <a:ext cx="365760" cy="365760"/>
                <a:chOff x="7913370" y="1356360"/>
                <a:chExt cx="708660" cy="624840"/>
              </a:xfrm>
            </p:grpSpPr>
            <p:sp>
              <p:nvSpPr>
                <p:cNvPr id="274" name="Rectangle 273">
                  <a:extLst>
                    <a:ext uri="{FF2B5EF4-FFF2-40B4-BE49-F238E27FC236}">
                      <a16:creationId xmlns:a16="http://schemas.microsoft.com/office/drawing/2014/main" id="{AD77C8AF-043D-1C57-B177-5C03A9EA1A0B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75" name="Rectangle 274">
                  <a:extLst>
                    <a:ext uri="{FF2B5EF4-FFF2-40B4-BE49-F238E27FC236}">
                      <a16:creationId xmlns:a16="http://schemas.microsoft.com/office/drawing/2014/main" id="{4F70E25B-F97F-D460-A0DF-EB2605D1598D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76" name="Rectangle 275">
                  <a:extLst>
                    <a:ext uri="{FF2B5EF4-FFF2-40B4-BE49-F238E27FC236}">
                      <a16:creationId xmlns:a16="http://schemas.microsoft.com/office/drawing/2014/main" id="{A94BDF00-C3C6-F95A-2246-247BC1667CE3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77" name="Rectangle 276">
                  <a:extLst>
                    <a:ext uri="{FF2B5EF4-FFF2-40B4-BE49-F238E27FC236}">
                      <a16:creationId xmlns:a16="http://schemas.microsoft.com/office/drawing/2014/main" id="{6F892592-42E7-BBD2-BEF5-DE309E1E8C4A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2F6B7664-2BA3-8F6B-3036-4CBA19A2410A}"/>
                </a:ext>
              </a:extLst>
            </p:cNvPr>
            <p:cNvGrpSpPr/>
            <p:nvPr/>
          </p:nvGrpSpPr>
          <p:grpSpPr>
            <a:xfrm>
              <a:off x="8046720" y="1828800"/>
              <a:ext cx="731520" cy="731520"/>
              <a:chOff x="7467600" y="1066800"/>
              <a:chExt cx="731520" cy="731520"/>
            </a:xfrm>
          </p:grpSpPr>
          <p:grpSp>
            <p:nvGrpSpPr>
              <p:cNvPr id="250" name="Group 249">
                <a:extLst>
                  <a:ext uri="{FF2B5EF4-FFF2-40B4-BE49-F238E27FC236}">
                    <a16:creationId xmlns:a16="http://schemas.microsoft.com/office/drawing/2014/main" id="{44CDE35E-1A6F-49CD-0CCB-75B5C5664C73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7467600" y="1066800"/>
                <a:ext cx="365760" cy="365760"/>
                <a:chOff x="7913370" y="1356360"/>
                <a:chExt cx="708660" cy="624840"/>
              </a:xfrm>
            </p:grpSpPr>
            <p:sp>
              <p:nvSpPr>
                <p:cNvPr id="266" name="Rectangle 265">
                  <a:extLst>
                    <a:ext uri="{FF2B5EF4-FFF2-40B4-BE49-F238E27FC236}">
                      <a16:creationId xmlns:a16="http://schemas.microsoft.com/office/drawing/2014/main" id="{9D47B23F-7D8E-6411-A4ED-E4F437ACE334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67" name="Rectangle 266">
                  <a:extLst>
                    <a:ext uri="{FF2B5EF4-FFF2-40B4-BE49-F238E27FC236}">
                      <a16:creationId xmlns:a16="http://schemas.microsoft.com/office/drawing/2014/main" id="{A4721B31-C6BD-8CCA-8CB0-DBE119B2C974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68" name="Rectangle 267">
                  <a:extLst>
                    <a:ext uri="{FF2B5EF4-FFF2-40B4-BE49-F238E27FC236}">
                      <a16:creationId xmlns:a16="http://schemas.microsoft.com/office/drawing/2014/main" id="{3FE07F9E-98CA-71A7-EA6F-044435AF39ED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69" name="Rectangle 268">
                  <a:extLst>
                    <a:ext uri="{FF2B5EF4-FFF2-40B4-BE49-F238E27FC236}">
                      <a16:creationId xmlns:a16="http://schemas.microsoft.com/office/drawing/2014/main" id="{755D45A1-9BF7-9013-7180-34D337FD1E44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251" name="Group 250">
                <a:extLst>
                  <a:ext uri="{FF2B5EF4-FFF2-40B4-BE49-F238E27FC236}">
                    <a16:creationId xmlns:a16="http://schemas.microsoft.com/office/drawing/2014/main" id="{429B3F6B-6370-1B51-310A-CF8A64A3F658}"/>
                  </a:ext>
                </a:extLst>
              </p:cNvPr>
              <p:cNvGrpSpPr>
                <a:grpSpLocks/>
              </p:cNvGrpSpPr>
              <p:nvPr/>
            </p:nvGrpSpPr>
            <p:grpSpPr>
              <a:xfrm flipH="1">
                <a:off x="7833360" y="1066800"/>
                <a:ext cx="365760" cy="365760"/>
                <a:chOff x="7913370" y="1356360"/>
                <a:chExt cx="708660" cy="624840"/>
              </a:xfrm>
            </p:grpSpPr>
            <p:sp>
              <p:nvSpPr>
                <p:cNvPr id="262" name="Rectangle 261">
                  <a:extLst>
                    <a:ext uri="{FF2B5EF4-FFF2-40B4-BE49-F238E27FC236}">
                      <a16:creationId xmlns:a16="http://schemas.microsoft.com/office/drawing/2014/main" id="{8184EA71-BD7F-F82F-5292-122E58F09C43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63" name="Rectangle 262">
                  <a:extLst>
                    <a:ext uri="{FF2B5EF4-FFF2-40B4-BE49-F238E27FC236}">
                      <a16:creationId xmlns:a16="http://schemas.microsoft.com/office/drawing/2014/main" id="{FA13F457-B3FB-8F7B-8C47-079BEDA3CA96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64" name="Rectangle 263">
                  <a:extLst>
                    <a:ext uri="{FF2B5EF4-FFF2-40B4-BE49-F238E27FC236}">
                      <a16:creationId xmlns:a16="http://schemas.microsoft.com/office/drawing/2014/main" id="{0CA35FDE-5996-8A29-405C-DD0597952C36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65" name="Rectangle 264">
                  <a:extLst>
                    <a:ext uri="{FF2B5EF4-FFF2-40B4-BE49-F238E27FC236}">
                      <a16:creationId xmlns:a16="http://schemas.microsoft.com/office/drawing/2014/main" id="{0EE6EE0C-73D3-9F91-A4D9-30236FDCE411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252" name="Group 251">
                <a:extLst>
                  <a:ext uri="{FF2B5EF4-FFF2-40B4-BE49-F238E27FC236}">
                    <a16:creationId xmlns:a16="http://schemas.microsoft.com/office/drawing/2014/main" id="{81EC7B3D-8000-6688-EBF6-2D2A92B8D777}"/>
                  </a:ext>
                </a:extLst>
              </p:cNvPr>
              <p:cNvGrpSpPr>
                <a:grpSpLocks/>
              </p:cNvGrpSpPr>
              <p:nvPr/>
            </p:nvGrpSpPr>
            <p:grpSpPr>
              <a:xfrm flipV="1">
                <a:off x="7467600" y="1432560"/>
                <a:ext cx="365760" cy="365760"/>
                <a:chOff x="7913370" y="1356360"/>
                <a:chExt cx="708660" cy="624840"/>
              </a:xfrm>
            </p:grpSpPr>
            <p:sp>
              <p:nvSpPr>
                <p:cNvPr id="258" name="Rectangle 257">
                  <a:extLst>
                    <a:ext uri="{FF2B5EF4-FFF2-40B4-BE49-F238E27FC236}">
                      <a16:creationId xmlns:a16="http://schemas.microsoft.com/office/drawing/2014/main" id="{52725ADE-545D-0658-FD9E-C7A770D0AED9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59" name="Rectangle 258">
                  <a:extLst>
                    <a:ext uri="{FF2B5EF4-FFF2-40B4-BE49-F238E27FC236}">
                      <a16:creationId xmlns:a16="http://schemas.microsoft.com/office/drawing/2014/main" id="{5BE39503-7DF4-B901-A7D5-1987D11DB278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C83A9CDE-E01C-48D4-11E9-9D8101B77F87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61" name="Rectangle 260">
                  <a:extLst>
                    <a:ext uri="{FF2B5EF4-FFF2-40B4-BE49-F238E27FC236}">
                      <a16:creationId xmlns:a16="http://schemas.microsoft.com/office/drawing/2014/main" id="{E535A076-7C36-BBE1-22BF-9BA0D6580B1D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253" name="Group 252">
                <a:extLst>
                  <a:ext uri="{FF2B5EF4-FFF2-40B4-BE49-F238E27FC236}">
                    <a16:creationId xmlns:a16="http://schemas.microsoft.com/office/drawing/2014/main" id="{8D904FB2-7F0F-5D20-882D-F3A4299F7E14}"/>
                  </a:ext>
                </a:extLst>
              </p:cNvPr>
              <p:cNvGrpSpPr>
                <a:grpSpLocks/>
              </p:cNvGrpSpPr>
              <p:nvPr/>
            </p:nvGrpSpPr>
            <p:grpSpPr>
              <a:xfrm flipH="1" flipV="1">
                <a:off x="7833360" y="1432560"/>
                <a:ext cx="365760" cy="365760"/>
                <a:chOff x="7913370" y="1356360"/>
                <a:chExt cx="708660" cy="624840"/>
              </a:xfrm>
            </p:grpSpPr>
            <p:sp>
              <p:nvSpPr>
                <p:cNvPr id="254" name="Rectangle 253">
                  <a:extLst>
                    <a:ext uri="{FF2B5EF4-FFF2-40B4-BE49-F238E27FC236}">
                      <a16:creationId xmlns:a16="http://schemas.microsoft.com/office/drawing/2014/main" id="{996EEDE2-361E-2F86-905D-723F927E33C7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55" name="Rectangle 254">
                  <a:extLst>
                    <a:ext uri="{FF2B5EF4-FFF2-40B4-BE49-F238E27FC236}">
                      <a16:creationId xmlns:a16="http://schemas.microsoft.com/office/drawing/2014/main" id="{E7163A84-228E-5C5E-C8B3-7EFE8FF17898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56" name="Rectangle 255">
                  <a:extLst>
                    <a:ext uri="{FF2B5EF4-FFF2-40B4-BE49-F238E27FC236}">
                      <a16:creationId xmlns:a16="http://schemas.microsoft.com/office/drawing/2014/main" id="{37A5B857-AA03-9241-712C-261EA49158A5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57" name="Rectangle 256">
                  <a:extLst>
                    <a:ext uri="{FF2B5EF4-FFF2-40B4-BE49-F238E27FC236}">
                      <a16:creationId xmlns:a16="http://schemas.microsoft.com/office/drawing/2014/main" id="{711669FB-A746-C9C1-7CB6-03160EEA8496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</p:grp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D95F327B-2AAA-3D3F-5609-789B766BD5DB}"/>
                </a:ext>
              </a:extLst>
            </p:cNvPr>
            <p:cNvGrpSpPr/>
            <p:nvPr/>
          </p:nvGrpSpPr>
          <p:grpSpPr>
            <a:xfrm>
              <a:off x="8046720" y="2560320"/>
              <a:ext cx="731520" cy="731520"/>
              <a:chOff x="7467600" y="1066800"/>
              <a:chExt cx="731520" cy="731520"/>
            </a:xfrm>
          </p:grpSpPr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DE4C2A71-6746-1A94-5449-9F144F73A76A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7467600" y="1066800"/>
                <a:ext cx="365760" cy="365760"/>
                <a:chOff x="7913370" y="1356360"/>
                <a:chExt cx="708660" cy="624840"/>
              </a:xfrm>
            </p:grpSpPr>
            <p:sp>
              <p:nvSpPr>
                <p:cNvPr id="246" name="Rectangle 245">
                  <a:extLst>
                    <a:ext uri="{FF2B5EF4-FFF2-40B4-BE49-F238E27FC236}">
                      <a16:creationId xmlns:a16="http://schemas.microsoft.com/office/drawing/2014/main" id="{B665E70C-2591-DA7F-A95B-92AEE29B91D3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47" name="Rectangle 246">
                  <a:extLst>
                    <a:ext uri="{FF2B5EF4-FFF2-40B4-BE49-F238E27FC236}">
                      <a16:creationId xmlns:a16="http://schemas.microsoft.com/office/drawing/2014/main" id="{1C41137B-F988-A773-BE1C-950DF3C5CCED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48" name="Rectangle 247">
                  <a:extLst>
                    <a:ext uri="{FF2B5EF4-FFF2-40B4-BE49-F238E27FC236}">
                      <a16:creationId xmlns:a16="http://schemas.microsoft.com/office/drawing/2014/main" id="{6D1E1CF6-56A0-23A8-51D6-0E57674EDC4A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49" name="Rectangle 248">
                  <a:extLst>
                    <a:ext uri="{FF2B5EF4-FFF2-40B4-BE49-F238E27FC236}">
                      <a16:creationId xmlns:a16="http://schemas.microsoft.com/office/drawing/2014/main" id="{93D3AD7F-8180-EEFB-7129-CE121A1E1A01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21649F25-F68A-F997-3570-653A7FEDCCFC}"/>
                  </a:ext>
                </a:extLst>
              </p:cNvPr>
              <p:cNvGrpSpPr>
                <a:grpSpLocks/>
              </p:cNvGrpSpPr>
              <p:nvPr/>
            </p:nvGrpSpPr>
            <p:grpSpPr>
              <a:xfrm flipH="1">
                <a:off x="7833360" y="1066800"/>
                <a:ext cx="365760" cy="365760"/>
                <a:chOff x="7913370" y="1356360"/>
                <a:chExt cx="708660" cy="624840"/>
              </a:xfrm>
            </p:grpSpPr>
            <p:sp>
              <p:nvSpPr>
                <p:cNvPr id="242" name="Rectangle 241">
                  <a:extLst>
                    <a:ext uri="{FF2B5EF4-FFF2-40B4-BE49-F238E27FC236}">
                      <a16:creationId xmlns:a16="http://schemas.microsoft.com/office/drawing/2014/main" id="{5F0FC9AB-42D8-99F1-F23F-7355255748E0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43" name="Rectangle 242">
                  <a:extLst>
                    <a:ext uri="{FF2B5EF4-FFF2-40B4-BE49-F238E27FC236}">
                      <a16:creationId xmlns:a16="http://schemas.microsoft.com/office/drawing/2014/main" id="{9870BE01-9B78-F99F-5B0B-A7F35D6D44FB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44" name="Rectangle 243">
                  <a:extLst>
                    <a:ext uri="{FF2B5EF4-FFF2-40B4-BE49-F238E27FC236}">
                      <a16:creationId xmlns:a16="http://schemas.microsoft.com/office/drawing/2014/main" id="{D810E7F9-488A-EF0F-711A-633F5ABF9CEC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45" name="Rectangle 244">
                  <a:extLst>
                    <a:ext uri="{FF2B5EF4-FFF2-40B4-BE49-F238E27FC236}">
                      <a16:creationId xmlns:a16="http://schemas.microsoft.com/office/drawing/2014/main" id="{DC68996B-0F0A-0554-50CF-98AEB7A79F6D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232" name="Group 231">
                <a:extLst>
                  <a:ext uri="{FF2B5EF4-FFF2-40B4-BE49-F238E27FC236}">
                    <a16:creationId xmlns:a16="http://schemas.microsoft.com/office/drawing/2014/main" id="{41B19D3F-C522-2A21-3D64-9F0007EF8DA9}"/>
                  </a:ext>
                </a:extLst>
              </p:cNvPr>
              <p:cNvGrpSpPr>
                <a:grpSpLocks/>
              </p:cNvGrpSpPr>
              <p:nvPr/>
            </p:nvGrpSpPr>
            <p:grpSpPr>
              <a:xfrm flipV="1">
                <a:off x="7467600" y="1432560"/>
                <a:ext cx="365760" cy="365760"/>
                <a:chOff x="7913370" y="1356360"/>
                <a:chExt cx="708660" cy="624840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B4A43DA7-113B-03BC-9342-CD8AC601F208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39" name="Rectangle 238">
                  <a:extLst>
                    <a:ext uri="{FF2B5EF4-FFF2-40B4-BE49-F238E27FC236}">
                      <a16:creationId xmlns:a16="http://schemas.microsoft.com/office/drawing/2014/main" id="{3528466D-6FF9-9736-16DA-9E62483D1875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40" name="Rectangle 239">
                  <a:extLst>
                    <a:ext uri="{FF2B5EF4-FFF2-40B4-BE49-F238E27FC236}">
                      <a16:creationId xmlns:a16="http://schemas.microsoft.com/office/drawing/2014/main" id="{DA06F9F3-3922-C96A-D53B-40456A4479DD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41" name="Rectangle 240">
                  <a:extLst>
                    <a:ext uri="{FF2B5EF4-FFF2-40B4-BE49-F238E27FC236}">
                      <a16:creationId xmlns:a16="http://schemas.microsoft.com/office/drawing/2014/main" id="{52553314-87E0-0232-98E1-B980F4E8E678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233" name="Group 232">
                <a:extLst>
                  <a:ext uri="{FF2B5EF4-FFF2-40B4-BE49-F238E27FC236}">
                    <a16:creationId xmlns:a16="http://schemas.microsoft.com/office/drawing/2014/main" id="{010B6EF8-5490-5561-B845-8E3DDBFD599E}"/>
                  </a:ext>
                </a:extLst>
              </p:cNvPr>
              <p:cNvGrpSpPr>
                <a:grpSpLocks/>
              </p:cNvGrpSpPr>
              <p:nvPr/>
            </p:nvGrpSpPr>
            <p:grpSpPr>
              <a:xfrm flipH="1" flipV="1">
                <a:off x="7833360" y="1432560"/>
                <a:ext cx="365760" cy="365760"/>
                <a:chOff x="7913370" y="1356360"/>
                <a:chExt cx="708660" cy="624840"/>
              </a:xfrm>
            </p:grpSpPr>
            <p:sp>
              <p:nvSpPr>
                <p:cNvPr id="234" name="Rectangle 233">
                  <a:extLst>
                    <a:ext uri="{FF2B5EF4-FFF2-40B4-BE49-F238E27FC236}">
                      <a16:creationId xmlns:a16="http://schemas.microsoft.com/office/drawing/2014/main" id="{39BC841A-B614-5283-C166-F313D4C186C7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0B7E85EF-D814-7541-891D-7CDFF62E1C33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36" name="Rectangle 235">
                  <a:extLst>
                    <a:ext uri="{FF2B5EF4-FFF2-40B4-BE49-F238E27FC236}">
                      <a16:creationId xmlns:a16="http://schemas.microsoft.com/office/drawing/2014/main" id="{7E6B9FA8-5646-232D-F323-6C9E74738AB3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37" name="Rectangle 236">
                  <a:extLst>
                    <a:ext uri="{FF2B5EF4-FFF2-40B4-BE49-F238E27FC236}">
                      <a16:creationId xmlns:a16="http://schemas.microsoft.com/office/drawing/2014/main" id="{4756AEA9-3670-1125-3FCB-2C2A826AE081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</p:grp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E75A1DDE-D71C-3313-CFD3-848EFCB1B800}"/>
                </a:ext>
              </a:extLst>
            </p:cNvPr>
            <p:cNvGrpSpPr/>
            <p:nvPr/>
          </p:nvGrpSpPr>
          <p:grpSpPr>
            <a:xfrm>
              <a:off x="7236542" y="4745382"/>
              <a:ext cx="731520" cy="731520"/>
              <a:chOff x="7467600" y="1066800"/>
              <a:chExt cx="731520" cy="731520"/>
            </a:xfrm>
          </p:grpSpPr>
          <p:grpSp>
            <p:nvGrpSpPr>
              <p:cNvPr id="210" name="Group 209">
                <a:extLst>
                  <a:ext uri="{FF2B5EF4-FFF2-40B4-BE49-F238E27FC236}">
                    <a16:creationId xmlns:a16="http://schemas.microsoft.com/office/drawing/2014/main" id="{0B08AEAA-7EA9-74DC-551C-E106F5E4A4C1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7467600" y="1066800"/>
                <a:ext cx="365760" cy="365760"/>
                <a:chOff x="7913370" y="1356360"/>
                <a:chExt cx="708660" cy="624840"/>
              </a:xfrm>
            </p:grpSpPr>
            <p:sp>
              <p:nvSpPr>
                <p:cNvPr id="226" name="Rectangle 225">
                  <a:extLst>
                    <a:ext uri="{FF2B5EF4-FFF2-40B4-BE49-F238E27FC236}">
                      <a16:creationId xmlns:a16="http://schemas.microsoft.com/office/drawing/2014/main" id="{16F64E13-A302-CD69-F565-E4E3B62F2194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27" name="Rectangle 226">
                  <a:extLst>
                    <a:ext uri="{FF2B5EF4-FFF2-40B4-BE49-F238E27FC236}">
                      <a16:creationId xmlns:a16="http://schemas.microsoft.com/office/drawing/2014/main" id="{C04E636B-D381-7B7B-96D9-A5D7EA53DEBE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28" name="Rectangle 227">
                  <a:extLst>
                    <a:ext uri="{FF2B5EF4-FFF2-40B4-BE49-F238E27FC236}">
                      <a16:creationId xmlns:a16="http://schemas.microsoft.com/office/drawing/2014/main" id="{00B158F6-EDAD-0D79-6053-2FA199A50617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29" name="Rectangle 228">
                  <a:extLst>
                    <a:ext uri="{FF2B5EF4-FFF2-40B4-BE49-F238E27FC236}">
                      <a16:creationId xmlns:a16="http://schemas.microsoft.com/office/drawing/2014/main" id="{ABDA235B-55E3-0C8A-18CE-35FBEE648F7E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211" name="Group 210">
                <a:extLst>
                  <a:ext uri="{FF2B5EF4-FFF2-40B4-BE49-F238E27FC236}">
                    <a16:creationId xmlns:a16="http://schemas.microsoft.com/office/drawing/2014/main" id="{E131560A-3F21-643F-A0FB-C0DA456B3EE3}"/>
                  </a:ext>
                </a:extLst>
              </p:cNvPr>
              <p:cNvGrpSpPr>
                <a:grpSpLocks/>
              </p:cNvGrpSpPr>
              <p:nvPr/>
            </p:nvGrpSpPr>
            <p:grpSpPr>
              <a:xfrm flipH="1">
                <a:off x="7833360" y="1066800"/>
                <a:ext cx="365760" cy="365760"/>
                <a:chOff x="7913370" y="1356360"/>
                <a:chExt cx="708660" cy="624840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09B760B5-39DE-61CE-8849-DF331FC1FD23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23" name="Rectangle 222">
                  <a:extLst>
                    <a:ext uri="{FF2B5EF4-FFF2-40B4-BE49-F238E27FC236}">
                      <a16:creationId xmlns:a16="http://schemas.microsoft.com/office/drawing/2014/main" id="{3162D023-9C42-42B8-A9BD-10EDB9BFC08C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24" name="Rectangle 223">
                  <a:extLst>
                    <a:ext uri="{FF2B5EF4-FFF2-40B4-BE49-F238E27FC236}">
                      <a16:creationId xmlns:a16="http://schemas.microsoft.com/office/drawing/2014/main" id="{46820680-6D41-B170-BDE6-5B3A9A109902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25" name="Rectangle 224">
                  <a:extLst>
                    <a:ext uri="{FF2B5EF4-FFF2-40B4-BE49-F238E27FC236}">
                      <a16:creationId xmlns:a16="http://schemas.microsoft.com/office/drawing/2014/main" id="{FD1A5FC7-4E9A-7997-44E2-E1F668601F10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212" name="Group 211">
                <a:extLst>
                  <a:ext uri="{FF2B5EF4-FFF2-40B4-BE49-F238E27FC236}">
                    <a16:creationId xmlns:a16="http://schemas.microsoft.com/office/drawing/2014/main" id="{07510B14-9103-F4CE-9067-88FEB764A893}"/>
                  </a:ext>
                </a:extLst>
              </p:cNvPr>
              <p:cNvGrpSpPr>
                <a:grpSpLocks/>
              </p:cNvGrpSpPr>
              <p:nvPr/>
            </p:nvGrpSpPr>
            <p:grpSpPr>
              <a:xfrm flipV="1">
                <a:off x="7467600" y="1432560"/>
                <a:ext cx="365760" cy="365760"/>
                <a:chOff x="7913370" y="1356360"/>
                <a:chExt cx="708660" cy="624840"/>
              </a:xfrm>
            </p:grpSpPr>
            <p:sp>
              <p:nvSpPr>
                <p:cNvPr id="218" name="Rectangle 217">
                  <a:extLst>
                    <a:ext uri="{FF2B5EF4-FFF2-40B4-BE49-F238E27FC236}">
                      <a16:creationId xmlns:a16="http://schemas.microsoft.com/office/drawing/2014/main" id="{1B0178B1-6E57-0872-A2A9-5A3C8793B350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19" name="Rectangle 218">
                  <a:extLst>
                    <a:ext uri="{FF2B5EF4-FFF2-40B4-BE49-F238E27FC236}">
                      <a16:creationId xmlns:a16="http://schemas.microsoft.com/office/drawing/2014/main" id="{6CE7B1FA-E850-E09A-0C22-27575AA31DF2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20" name="Rectangle 219">
                  <a:extLst>
                    <a:ext uri="{FF2B5EF4-FFF2-40B4-BE49-F238E27FC236}">
                      <a16:creationId xmlns:a16="http://schemas.microsoft.com/office/drawing/2014/main" id="{DFD7DAF4-8F81-3493-D282-D7DE6C586AD8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21" name="Rectangle 220">
                  <a:extLst>
                    <a:ext uri="{FF2B5EF4-FFF2-40B4-BE49-F238E27FC236}">
                      <a16:creationId xmlns:a16="http://schemas.microsoft.com/office/drawing/2014/main" id="{69208A7C-98BD-1D15-5195-FCA64FFD9223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213" name="Group 212">
                <a:extLst>
                  <a:ext uri="{FF2B5EF4-FFF2-40B4-BE49-F238E27FC236}">
                    <a16:creationId xmlns:a16="http://schemas.microsoft.com/office/drawing/2014/main" id="{A2606A63-FA42-DB49-29B7-A91CA5C8CDEC}"/>
                  </a:ext>
                </a:extLst>
              </p:cNvPr>
              <p:cNvGrpSpPr>
                <a:grpSpLocks/>
              </p:cNvGrpSpPr>
              <p:nvPr/>
            </p:nvGrpSpPr>
            <p:grpSpPr>
              <a:xfrm flipH="1" flipV="1">
                <a:off x="7833360" y="1432560"/>
                <a:ext cx="365760" cy="365760"/>
                <a:chOff x="7913370" y="1356360"/>
                <a:chExt cx="708660" cy="624840"/>
              </a:xfrm>
            </p:grpSpPr>
            <p:sp>
              <p:nvSpPr>
                <p:cNvPr id="214" name="Rectangle 213">
                  <a:extLst>
                    <a:ext uri="{FF2B5EF4-FFF2-40B4-BE49-F238E27FC236}">
                      <a16:creationId xmlns:a16="http://schemas.microsoft.com/office/drawing/2014/main" id="{8205212F-08AA-9EEE-CC04-543C00B5431A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15" name="Rectangle 214">
                  <a:extLst>
                    <a:ext uri="{FF2B5EF4-FFF2-40B4-BE49-F238E27FC236}">
                      <a16:creationId xmlns:a16="http://schemas.microsoft.com/office/drawing/2014/main" id="{85CE69E8-2B44-FD4A-3EB1-1E6C0CFD962A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1E143AF9-37D1-8357-81ED-BD9452116161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17" name="Rectangle 216">
                  <a:extLst>
                    <a:ext uri="{FF2B5EF4-FFF2-40B4-BE49-F238E27FC236}">
                      <a16:creationId xmlns:a16="http://schemas.microsoft.com/office/drawing/2014/main" id="{594B3EE1-244C-1BFB-527C-BE70500EDF50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</p:grp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2311BCF7-AFD2-C86D-F8C4-0BDFFB98F973}"/>
                </a:ext>
              </a:extLst>
            </p:cNvPr>
            <p:cNvGrpSpPr/>
            <p:nvPr/>
          </p:nvGrpSpPr>
          <p:grpSpPr>
            <a:xfrm>
              <a:off x="7236542" y="5476902"/>
              <a:ext cx="731520" cy="731520"/>
              <a:chOff x="7467600" y="1066800"/>
              <a:chExt cx="731520" cy="731520"/>
            </a:xfrm>
          </p:grpSpPr>
          <p:grpSp>
            <p:nvGrpSpPr>
              <p:cNvPr id="190" name="Group 189">
                <a:extLst>
                  <a:ext uri="{FF2B5EF4-FFF2-40B4-BE49-F238E27FC236}">
                    <a16:creationId xmlns:a16="http://schemas.microsoft.com/office/drawing/2014/main" id="{FBF27411-142D-5892-2330-63C2E0D3E3E0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7467600" y="1066800"/>
                <a:ext cx="365760" cy="365760"/>
                <a:chOff x="7913370" y="1356360"/>
                <a:chExt cx="708660" cy="624840"/>
              </a:xfrm>
            </p:grpSpPr>
            <p:sp>
              <p:nvSpPr>
                <p:cNvPr id="206" name="Rectangle 205">
                  <a:extLst>
                    <a:ext uri="{FF2B5EF4-FFF2-40B4-BE49-F238E27FC236}">
                      <a16:creationId xmlns:a16="http://schemas.microsoft.com/office/drawing/2014/main" id="{7EEEAED2-7646-F48D-6E64-C9AEFBC3F8F4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07" name="Rectangle 206">
                  <a:extLst>
                    <a:ext uri="{FF2B5EF4-FFF2-40B4-BE49-F238E27FC236}">
                      <a16:creationId xmlns:a16="http://schemas.microsoft.com/office/drawing/2014/main" id="{337F3F01-28FD-8F0F-BE16-A761DE8D47F9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08" name="Rectangle 207">
                  <a:extLst>
                    <a:ext uri="{FF2B5EF4-FFF2-40B4-BE49-F238E27FC236}">
                      <a16:creationId xmlns:a16="http://schemas.microsoft.com/office/drawing/2014/main" id="{D8EFBB2C-E630-C5B2-0869-2C3E2A7B829B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09" name="Rectangle 208">
                  <a:extLst>
                    <a:ext uri="{FF2B5EF4-FFF2-40B4-BE49-F238E27FC236}">
                      <a16:creationId xmlns:a16="http://schemas.microsoft.com/office/drawing/2014/main" id="{AE7919A4-5ABA-9E4E-CEAE-37D799B8FD53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191" name="Group 190">
                <a:extLst>
                  <a:ext uri="{FF2B5EF4-FFF2-40B4-BE49-F238E27FC236}">
                    <a16:creationId xmlns:a16="http://schemas.microsoft.com/office/drawing/2014/main" id="{FEEF91DF-5E2B-82DA-23AB-8BE452F2EA17}"/>
                  </a:ext>
                </a:extLst>
              </p:cNvPr>
              <p:cNvGrpSpPr>
                <a:grpSpLocks/>
              </p:cNvGrpSpPr>
              <p:nvPr/>
            </p:nvGrpSpPr>
            <p:grpSpPr>
              <a:xfrm flipH="1">
                <a:off x="7833360" y="1066800"/>
                <a:ext cx="365760" cy="365760"/>
                <a:chOff x="7913370" y="1356360"/>
                <a:chExt cx="708660" cy="624840"/>
              </a:xfrm>
            </p:grpSpPr>
            <p:sp>
              <p:nvSpPr>
                <p:cNvPr id="202" name="Rectangle 201">
                  <a:extLst>
                    <a:ext uri="{FF2B5EF4-FFF2-40B4-BE49-F238E27FC236}">
                      <a16:creationId xmlns:a16="http://schemas.microsoft.com/office/drawing/2014/main" id="{7F76D3CD-43F3-FCDB-CDD8-38B951567D51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03" name="Rectangle 202">
                  <a:extLst>
                    <a:ext uri="{FF2B5EF4-FFF2-40B4-BE49-F238E27FC236}">
                      <a16:creationId xmlns:a16="http://schemas.microsoft.com/office/drawing/2014/main" id="{762A4B90-F215-D3FA-DA79-CE6BC12CD76E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04" name="Rectangle 203">
                  <a:extLst>
                    <a:ext uri="{FF2B5EF4-FFF2-40B4-BE49-F238E27FC236}">
                      <a16:creationId xmlns:a16="http://schemas.microsoft.com/office/drawing/2014/main" id="{62CE67BF-998E-23B4-0CDF-9C9E75E9659F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29B755E7-2197-19C8-C130-1FCF33A0B07C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192" name="Group 191">
                <a:extLst>
                  <a:ext uri="{FF2B5EF4-FFF2-40B4-BE49-F238E27FC236}">
                    <a16:creationId xmlns:a16="http://schemas.microsoft.com/office/drawing/2014/main" id="{15C99D8B-1C3E-1F6B-3990-5CEDEBFE44FA}"/>
                  </a:ext>
                </a:extLst>
              </p:cNvPr>
              <p:cNvGrpSpPr>
                <a:grpSpLocks/>
              </p:cNvGrpSpPr>
              <p:nvPr/>
            </p:nvGrpSpPr>
            <p:grpSpPr>
              <a:xfrm flipV="1">
                <a:off x="7467600" y="1432560"/>
                <a:ext cx="365760" cy="365760"/>
                <a:chOff x="7913370" y="1356360"/>
                <a:chExt cx="708660" cy="624840"/>
              </a:xfrm>
            </p:grpSpPr>
            <p:sp>
              <p:nvSpPr>
                <p:cNvPr id="198" name="Rectangle 197">
                  <a:extLst>
                    <a:ext uri="{FF2B5EF4-FFF2-40B4-BE49-F238E27FC236}">
                      <a16:creationId xmlns:a16="http://schemas.microsoft.com/office/drawing/2014/main" id="{9A5319E1-37D3-EFC4-D841-FD4BDC23A9AB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99" name="Rectangle 198">
                  <a:extLst>
                    <a:ext uri="{FF2B5EF4-FFF2-40B4-BE49-F238E27FC236}">
                      <a16:creationId xmlns:a16="http://schemas.microsoft.com/office/drawing/2014/main" id="{36E5A17C-8980-62C4-4176-580C41F582A9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00" name="Rectangle 199">
                  <a:extLst>
                    <a:ext uri="{FF2B5EF4-FFF2-40B4-BE49-F238E27FC236}">
                      <a16:creationId xmlns:a16="http://schemas.microsoft.com/office/drawing/2014/main" id="{5B11333B-2162-7496-27EC-E558A9025A9C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01" name="Rectangle 200">
                  <a:extLst>
                    <a:ext uri="{FF2B5EF4-FFF2-40B4-BE49-F238E27FC236}">
                      <a16:creationId xmlns:a16="http://schemas.microsoft.com/office/drawing/2014/main" id="{1DEDEB7C-AFA9-D8BC-6719-99A45CBE59E7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193" name="Group 192">
                <a:extLst>
                  <a:ext uri="{FF2B5EF4-FFF2-40B4-BE49-F238E27FC236}">
                    <a16:creationId xmlns:a16="http://schemas.microsoft.com/office/drawing/2014/main" id="{07CABDBF-34BD-E92C-9403-3DB9A17F4BDB}"/>
                  </a:ext>
                </a:extLst>
              </p:cNvPr>
              <p:cNvGrpSpPr>
                <a:grpSpLocks/>
              </p:cNvGrpSpPr>
              <p:nvPr/>
            </p:nvGrpSpPr>
            <p:grpSpPr>
              <a:xfrm flipH="1" flipV="1">
                <a:off x="7833360" y="1432560"/>
                <a:ext cx="365760" cy="365760"/>
                <a:chOff x="7913370" y="1356360"/>
                <a:chExt cx="708660" cy="624840"/>
              </a:xfrm>
            </p:grpSpPr>
            <p:sp>
              <p:nvSpPr>
                <p:cNvPr id="194" name="Rectangle 193">
                  <a:extLst>
                    <a:ext uri="{FF2B5EF4-FFF2-40B4-BE49-F238E27FC236}">
                      <a16:creationId xmlns:a16="http://schemas.microsoft.com/office/drawing/2014/main" id="{CC265FDC-476C-6617-1436-D557D609F9F2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95" name="Rectangle 194">
                  <a:extLst>
                    <a:ext uri="{FF2B5EF4-FFF2-40B4-BE49-F238E27FC236}">
                      <a16:creationId xmlns:a16="http://schemas.microsoft.com/office/drawing/2014/main" id="{325665A5-376B-6019-8476-8E4F542E996A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96" name="Rectangle 195">
                  <a:extLst>
                    <a:ext uri="{FF2B5EF4-FFF2-40B4-BE49-F238E27FC236}">
                      <a16:creationId xmlns:a16="http://schemas.microsoft.com/office/drawing/2014/main" id="{56CC1E7D-5E93-61C4-9B06-D8286D938A12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97" name="Rectangle 196">
                  <a:extLst>
                    <a:ext uri="{FF2B5EF4-FFF2-40B4-BE49-F238E27FC236}">
                      <a16:creationId xmlns:a16="http://schemas.microsoft.com/office/drawing/2014/main" id="{35FB17DB-352E-6CCB-349F-027F614CE429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</p:grp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2CF2981A-7DC5-93D8-0FAB-8FBC1D8787AD}"/>
                </a:ext>
              </a:extLst>
            </p:cNvPr>
            <p:cNvGrpSpPr/>
            <p:nvPr/>
          </p:nvGrpSpPr>
          <p:grpSpPr>
            <a:xfrm>
              <a:off x="7968062" y="5476902"/>
              <a:ext cx="731520" cy="731520"/>
              <a:chOff x="7467600" y="1066800"/>
              <a:chExt cx="731520" cy="731520"/>
            </a:xfrm>
          </p:grpSpPr>
          <p:grpSp>
            <p:nvGrpSpPr>
              <p:cNvPr id="170" name="Group 169">
                <a:extLst>
                  <a:ext uri="{FF2B5EF4-FFF2-40B4-BE49-F238E27FC236}">
                    <a16:creationId xmlns:a16="http://schemas.microsoft.com/office/drawing/2014/main" id="{1E1480E0-B318-8972-ABAE-82C0625CED20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7467600" y="1066800"/>
                <a:ext cx="365760" cy="365760"/>
                <a:chOff x="7913370" y="1356360"/>
                <a:chExt cx="708660" cy="624840"/>
              </a:xfrm>
            </p:grpSpPr>
            <p:sp>
              <p:nvSpPr>
                <p:cNvPr id="186" name="Rectangle 185">
                  <a:extLst>
                    <a:ext uri="{FF2B5EF4-FFF2-40B4-BE49-F238E27FC236}">
                      <a16:creationId xmlns:a16="http://schemas.microsoft.com/office/drawing/2014/main" id="{8FBD0C61-05C9-E6F9-79D0-9F97EEA82617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87" name="Rectangle 186">
                  <a:extLst>
                    <a:ext uri="{FF2B5EF4-FFF2-40B4-BE49-F238E27FC236}">
                      <a16:creationId xmlns:a16="http://schemas.microsoft.com/office/drawing/2014/main" id="{9D2CFF46-D9D6-917D-3413-362A446EAA1D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88" name="Rectangle 187">
                  <a:extLst>
                    <a:ext uri="{FF2B5EF4-FFF2-40B4-BE49-F238E27FC236}">
                      <a16:creationId xmlns:a16="http://schemas.microsoft.com/office/drawing/2014/main" id="{DEE5EA66-F7F0-0F95-797C-A8B076E53660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89" name="Rectangle 188">
                  <a:extLst>
                    <a:ext uri="{FF2B5EF4-FFF2-40B4-BE49-F238E27FC236}">
                      <a16:creationId xmlns:a16="http://schemas.microsoft.com/office/drawing/2014/main" id="{20456729-E915-1005-F0DF-4C2DAD4917AC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171" name="Group 170">
                <a:extLst>
                  <a:ext uri="{FF2B5EF4-FFF2-40B4-BE49-F238E27FC236}">
                    <a16:creationId xmlns:a16="http://schemas.microsoft.com/office/drawing/2014/main" id="{E1DBC495-29E5-3FE1-FED1-28AE1817ABC7}"/>
                  </a:ext>
                </a:extLst>
              </p:cNvPr>
              <p:cNvGrpSpPr>
                <a:grpSpLocks/>
              </p:cNvGrpSpPr>
              <p:nvPr/>
            </p:nvGrpSpPr>
            <p:grpSpPr>
              <a:xfrm flipH="1">
                <a:off x="7833360" y="1066800"/>
                <a:ext cx="365760" cy="365760"/>
                <a:chOff x="7913370" y="1356360"/>
                <a:chExt cx="708660" cy="624840"/>
              </a:xfrm>
            </p:grpSpPr>
            <p:sp>
              <p:nvSpPr>
                <p:cNvPr id="182" name="Rectangle 181">
                  <a:extLst>
                    <a:ext uri="{FF2B5EF4-FFF2-40B4-BE49-F238E27FC236}">
                      <a16:creationId xmlns:a16="http://schemas.microsoft.com/office/drawing/2014/main" id="{1C554644-86F1-8829-C686-D0452BFBEF1B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id="{BC343FB5-7EBF-0814-0D13-72B85F419A0D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79D409F5-ADEC-ED9B-ADAF-6E0535647E39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4522FB4A-C677-8806-E377-BCE56B31BBE9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172" name="Group 171">
                <a:extLst>
                  <a:ext uri="{FF2B5EF4-FFF2-40B4-BE49-F238E27FC236}">
                    <a16:creationId xmlns:a16="http://schemas.microsoft.com/office/drawing/2014/main" id="{CB8A684B-C44C-5A70-CF69-9FC9A597BBEC}"/>
                  </a:ext>
                </a:extLst>
              </p:cNvPr>
              <p:cNvGrpSpPr>
                <a:grpSpLocks/>
              </p:cNvGrpSpPr>
              <p:nvPr/>
            </p:nvGrpSpPr>
            <p:grpSpPr>
              <a:xfrm flipV="1">
                <a:off x="7467600" y="1432560"/>
                <a:ext cx="365760" cy="365760"/>
                <a:chOff x="7913370" y="1356360"/>
                <a:chExt cx="708660" cy="624840"/>
              </a:xfrm>
            </p:grpSpPr>
            <p:sp>
              <p:nvSpPr>
                <p:cNvPr id="178" name="Rectangle 177">
                  <a:extLst>
                    <a:ext uri="{FF2B5EF4-FFF2-40B4-BE49-F238E27FC236}">
                      <a16:creationId xmlns:a16="http://schemas.microsoft.com/office/drawing/2014/main" id="{4014E8DF-D7ED-60C7-9ADA-85E1821DA3E1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79" name="Rectangle 178">
                  <a:extLst>
                    <a:ext uri="{FF2B5EF4-FFF2-40B4-BE49-F238E27FC236}">
                      <a16:creationId xmlns:a16="http://schemas.microsoft.com/office/drawing/2014/main" id="{0F90E761-47AD-6831-2EF5-5729E3A8AB45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DDADA106-E876-79C5-6D40-9511802B508A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81" name="Rectangle 180">
                  <a:extLst>
                    <a:ext uri="{FF2B5EF4-FFF2-40B4-BE49-F238E27FC236}">
                      <a16:creationId xmlns:a16="http://schemas.microsoft.com/office/drawing/2014/main" id="{ABD87B81-8B54-75D7-E4FE-08BFB580C1BC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173" name="Group 172">
                <a:extLst>
                  <a:ext uri="{FF2B5EF4-FFF2-40B4-BE49-F238E27FC236}">
                    <a16:creationId xmlns:a16="http://schemas.microsoft.com/office/drawing/2014/main" id="{0629ADBE-6816-F286-C285-1388FC4DD231}"/>
                  </a:ext>
                </a:extLst>
              </p:cNvPr>
              <p:cNvGrpSpPr>
                <a:grpSpLocks/>
              </p:cNvGrpSpPr>
              <p:nvPr/>
            </p:nvGrpSpPr>
            <p:grpSpPr>
              <a:xfrm flipH="1" flipV="1">
                <a:off x="7833360" y="1432560"/>
                <a:ext cx="365760" cy="365760"/>
                <a:chOff x="7913370" y="1356360"/>
                <a:chExt cx="708660" cy="624840"/>
              </a:xfrm>
            </p:grpSpPr>
            <p:sp>
              <p:nvSpPr>
                <p:cNvPr id="174" name="Rectangle 173">
                  <a:extLst>
                    <a:ext uri="{FF2B5EF4-FFF2-40B4-BE49-F238E27FC236}">
                      <a16:creationId xmlns:a16="http://schemas.microsoft.com/office/drawing/2014/main" id="{7654E73E-F3C0-FB1C-9A3A-8B2142D5ADC0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75" name="Rectangle 174">
                  <a:extLst>
                    <a:ext uri="{FF2B5EF4-FFF2-40B4-BE49-F238E27FC236}">
                      <a16:creationId xmlns:a16="http://schemas.microsoft.com/office/drawing/2014/main" id="{6763730D-069E-5B37-8210-7904EA37080D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76" name="Rectangle 175">
                  <a:extLst>
                    <a:ext uri="{FF2B5EF4-FFF2-40B4-BE49-F238E27FC236}">
                      <a16:creationId xmlns:a16="http://schemas.microsoft.com/office/drawing/2014/main" id="{6601D9E2-4C4D-F5FD-8746-BD6AF82DBCFE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77" name="Rectangle 176">
                  <a:extLst>
                    <a:ext uri="{FF2B5EF4-FFF2-40B4-BE49-F238E27FC236}">
                      <a16:creationId xmlns:a16="http://schemas.microsoft.com/office/drawing/2014/main" id="{8DC0B48D-508B-73FA-37F9-790867C6563A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</p:grp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EF900D64-1EAC-5A04-BA68-9C3D3E40DC22}"/>
                </a:ext>
              </a:extLst>
            </p:cNvPr>
            <p:cNvGrpSpPr/>
            <p:nvPr/>
          </p:nvGrpSpPr>
          <p:grpSpPr>
            <a:xfrm>
              <a:off x="9601200" y="1828800"/>
              <a:ext cx="1463040" cy="1463040"/>
              <a:chOff x="8763000" y="1828800"/>
              <a:chExt cx="1463040" cy="1463040"/>
            </a:xfrm>
          </p:grpSpPr>
          <p:grpSp>
            <p:nvGrpSpPr>
              <p:cNvPr id="107" name="Group 106">
                <a:extLst>
                  <a:ext uri="{FF2B5EF4-FFF2-40B4-BE49-F238E27FC236}">
                    <a16:creationId xmlns:a16="http://schemas.microsoft.com/office/drawing/2014/main" id="{4940E6B0-AE29-047B-3CC1-F907BA12F47D}"/>
                  </a:ext>
                </a:extLst>
              </p:cNvPr>
              <p:cNvGrpSpPr/>
              <p:nvPr/>
            </p:nvGrpSpPr>
            <p:grpSpPr>
              <a:xfrm>
                <a:off x="8763000" y="1828800"/>
                <a:ext cx="731520" cy="731520"/>
                <a:chOff x="7467600" y="1066800"/>
                <a:chExt cx="731520" cy="731520"/>
              </a:xfrm>
            </p:grpSpPr>
            <p:grpSp>
              <p:nvGrpSpPr>
                <p:cNvPr id="150" name="Group 149">
                  <a:extLst>
                    <a:ext uri="{FF2B5EF4-FFF2-40B4-BE49-F238E27FC236}">
                      <a16:creationId xmlns:a16="http://schemas.microsoft.com/office/drawing/2014/main" id="{9C777943-6EA0-3E6A-D66F-BC74321D5E30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>
                  <a:off x="7467600" y="1066800"/>
                  <a:ext cx="365760" cy="365760"/>
                  <a:chOff x="7913370" y="1356360"/>
                  <a:chExt cx="708660" cy="624840"/>
                </a:xfrm>
              </p:grpSpPr>
              <p:sp>
                <p:nvSpPr>
                  <p:cNvPr id="166" name="Rectangle 165">
                    <a:extLst>
                      <a:ext uri="{FF2B5EF4-FFF2-40B4-BE49-F238E27FC236}">
                        <a16:creationId xmlns:a16="http://schemas.microsoft.com/office/drawing/2014/main" id="{0118B26D-B588-ED99-00CC-C50F90E1275D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544830" cy="466725"/>
                  </a:xfrm>
                  <a:prstGeom prst="rect">
                    <a:avLst/>
                  </a:prstGeom>
                  <a:pattFill prst="lgGrid">
                    <a:fgClr>
                      <a:schemeClr val="bg1">
                        <a:lumMod val="75000"/>
                      </a:schemeClr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67" name="Rectangle 166">
                    <a:extLst>
                      <a:ext uri="{FF2B5EF4-FFF2-40B4-BE49-F238E27FC236}">
                        <a16:creationId xmlns:a16="http://schemas.microsoft.com/office/drawing/2014/main" id="{F46798C4-EF1C-8567-30EC-7AE62A52ECB0}"/>
                      </a:ext>
                    </a:extLst>
                  </p:cNvPr>
                  <p:cNvSpPr/>
                  <p:nvPr/>
                </p:nvSpPr>
                <p:spPr>
                  <a:xfrm>
                    <a:off x="8469630" y="1356360"/>
                    <a:ext cx="152400" cy="481965"/>
                  </a:xfrm>
                  <a:prstGeom prst="rect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68" name="Rectangle 167">
                    <a:extLst>
                      <a:ext uri="{FF2B5EF4-FFF2-40B4-BE49-F238E27FC236}">
                        <a16:creationId xmlns:a16="http://schemas.microsoft.com/office/drawing/2014/main" id="{55650FA7-3B18-EB75-F0B9-200047D5E2DC}"/>
                      </a:ext>
                    </a:extLst>
                  </p:cNvPr>
                  <p:cNvSpPr/>
                  <p:nvPr/>
                </p:nvSpPr>
                <p:spPr>
                  <a:xfrm>
                    <a:off x="7913370" y="1828800"/>
                    <a:ext cx="556260" cy="152400"/>
                  </a:xfrm>
                  <a:prstGeom prst="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69" name="Rectangle 168">
                    <a:extLst>
                      <a:ext uri="{FF2B5EF4-FFF2-40B4-BE49-F238E27FC236}">
                        <a16:creationId xmlns:a16="http://schemas.microsoft.com/office/drawing/2014/main" id="{ACF2CDA4-67A4-158E-B4B4-9E8613D2D5BB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697230" cy="609600"/>
                  </a:xfrm>
                  <a:prstGeom prst="rect">
                    <a:avLst/>
                  </a:prstGeom>
                  <a:noFill/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</p:grpSp>
            <p:grpSp>
              <p:nvGrpSpPr>
                <p:cNvPr id="151" name="Group 150">
                  <a:extLst>
                    <a:ext uri="{FF2B5EF4-FFF2-40B4-BE49-F238E27FC236}">
                      <a16:creationId xmlns:a16="http://schemas.microsoft.com/office/drawing/2014/main" id="{F650EF26-921B-35BA-8D8A-CB82620E3849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 flipH="1">
                  <a:off x="7833360" y="1066800"/>
                  <a:ext cx="365760" cy="365760"/>
                  <a:chOff x="7913370" y="1356360"/>
                  <a:chExt cx="708660" cy="624840"/>
                </a:xfrm>
              </p:grpSpPr>
              <p:sp>
                <p:nvSpPr>
                  <p:cNvPr id="162" name="Rectangle 161">
                    <a:extLst>
                      <a:ext uri="{FF2B5EF4-FFF2-40B4-BE49-F238E27FC236}">
                        <a16:creationId xmlns:a16="http://schemas.microsoft.com/office/drawing/2014/main" id="{5A72D7F4-F777-7CBB-87C9-279BA86FE609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544830" cy="466725"/>
                  </a:xfrm>
                  <a:prstGeom prst="rect">
                    <a:avLst/>
                  </a:prstGeom>
                  <a:pattFill prst="lgGrid">
                    <a:fgClr>
                      <a:schemeClr val="bg1">
                        <a:lumMod val="75000"/>
                      </a:schemeClr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63" name="Rectangle 162">
                    <a:extLst>
                      <a:ext uri="{FF2B5EF4-FFF2-40B4-BE49-F238E27FC236}">
                        <a16:creationId xmlns:a16="http://schemas.microsoft.com/office/drawing/2014/main" id="{1EE3FA22-375F-E15C-FBF9-89D028FCB2B8}"/>
                      </a:ext>
                    </a:extLst>
                  </p:cNvPr>
                  <p:cNvSpPr/>
                  <p:nvPr/>
                </p:nvSpPr>
                <p:spPr>
                  <a:xfrm>
                    <a:off x="8469630" y="1356360"/>
                    <a:ext cx="152400" cy="481965"/>
                  </a:xfrm>
                  <a:prstGeom prst="rect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64" name="Rectangle 163">
                    <a:extLst>
                      <a:ext uri="{FF2B5EF4-FFF2-40B4-BE49-F238E27FC236}">
                        <a16:creationId xmlns:a16="http://schemas.microsoft.com/office/drawing/2014/main" id="{4E18E6C8-99E9-BA52-8F6C-B640D1308BE7}"/>
                      </a:ext>
                    </a:extLst>
                  </p:cNvPr>
                  <p:cNvSpPr/>
                  <p:nvPr/>
                </p:nvSpPr>
                <p:spPr>
                  <a:xfrm>
                    <a:off x="7913370" y="1828800"/>
                    <a:ext cx="556260" cy="152400"/>
                  </a:xfrm>
                  <a:prstGeom prst="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65" name="Rectangle 164">
                    <a:extLst>
                      <a:ext uri="{FF2B5EF4-FFF2-40B4-BE49-F238E27FC236}">
                        <a16:creationId xmlns:a16="http://schemas.microsoft.com/office/drawing/2014/main" id="{62ECB4F0-D211-FC6A-D036-2380ACE87E33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697230" cy="609600"/>
                  </a:xfrm>
                  <a:prstGeom prst="rect">
                    <a:avLst/>
                  </a:prstGeom>
                  <a:noFill/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</p:grpSp>
            <p:grpSp>
              <p:nvGrpSpPr>
                <p:cNvPr id="152" name="Group 151">
                  <a:extLst>
                    <a:ext uri="{FF2B5EF4-FFF2-40B4-BE49-F238E27FC236}">
                      <a16:creationId xmlns:a16="http://schemas.microsoft.com/office/drawing/2014/main" id="{8C18D67D-962C-19E0-1BF0-D4428E9FF079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 flipV="1">
                  <a:off x="7467600" y="1432560"/>
                  <a:ext cx="365760" cy="365760"/>
                  <a:chOff x="7913370" y="1356360"/>
                  <a:chExt cx="708660" cy="624840"/>
                </a:xfrm>
              </p:grpSpPr>
              <p:sp>
                <p:nvSpPr>
                  <p:cNvPr id="158" name="Rectangle 157">
                    <a:extLst>
                      <a:ext uri="{FF2B5EF4-FFF2-40B4-BE49-F238E27FC236}">
                        <a16:creationId xmlns:a16="http://schemas.microsoft.com/office/drawing/2014/main" id="{CD559BBA-BF74-4FF5-24F1-0A370FC546E8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544830" cy="466725"/>
                  </a:xfrm>
                  <a:prstGeom prst="rect">
                    <a:avLst/>
                  </a:prstGeom>
                  <a:pattFill prst="lgGrid">
                    <a:fgClr>
                      <a:schemeClr val="bg1">
                        <a:lumMod val="75000"/>
                      </a:schemeClr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59" name="Rectangle 158">
                    <a:extLst>
                      <a:ext uri="{FF2B5EF4-FFF2-40B4-BE49-F238E27FC236}">
                        <a16:creationId xmlns:a16="http://schemas.microsoft.com/office/drawing/2014/main" id="{12E1E7B1-603E-C63A-AA11-AC42858D90B1}"/>
                      </a:ext>
                    </a:extLst>
                  </p:cNvPr>
                  <p:cNvSpPr/>
                  <p:nvPr/>
                </p:nvSpPr>
                <p:spPr>
                  <a:xfrm>
                    <a:off x="8469630" y="1356360"/>
                    <a:ext cx="152400" cy="481965"/>
                  </a:xfrm>
                  <a:prstGeom prst="rect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60" name="Rectangle 159">
                    <a:extLst>
                      <a:ext uri="{FF2B5EF4-FFF2-40B4-BE49-F238E27FC236}">
                        <a16:creationId xmlns:a16="http://schemas.microsoft.com/office/drawing/2014/main" id="{CD70416B-204D-244C-F81B-75536D4EC659}"/>
                      </a:ext>
                    </a:extLst>
                  </p:cNvPr>
                  <p:cNvSpPr/>
                  <p:nvPr/>
                </p:nvSpPr>
                <p:spPr>
                  <a:xfrm>
                    <a:off x="7913370" y="1828800"/>
                    <a:ext cx="556260" cy="152400"/>
                  </a:xfrm>
                  <a:prstGeom prst="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61" name="Rectangle 160">
                    <a:extLst>
                      <a:ext uri="{FF2B5EF4-FFF2-40B4-BE49-F238E27FC236}">
                        <a16:creationId xmlns:a16="http://schemas.microsoft.com/office/drawing/2014/main" id="{0D7DCFBF-91C0-40BD-0158-4894CF8D61C7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697230" cy="609600"/>
                  </a:xfrm>
                  <a:prstGeom prst="rect">
                    <a:avLst/>
                  </a:prstGeom>
                  <a:noFill/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</p:grpSp>
            <p:grpSp>
              <p:nvGrpSpPr>
                <p:cNvPr id="153" name="Group 152">
                  <a:extLst>
                    <a:ext uri="{FF2B5EF4-FFF2-40B4-BE49-F238E27FC236}">
                      <a16:creationId xmlns:a16="http://schemas.microsoft.com/office/drawing/2014/main" id="{CB54E92F-74E3-3FA9-5DF5-3804B5DCF8E3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 flipH="1" flipV="1">
                  <a:off x="7833360" y="1432560"/>
                  <a:ext cx="365760" cy="365760"/>
                  <a:chOff x="7913370" y="1356360"/>
                  <a:chExt cx="708660" cy="624840"/>
                </a:xfrm>
              </p:grpSpPr>
              <p:sp>
                <p:nvSpPr>
                  <p:cNvPr id="154" name="Rectangle 153">
                    <a:extLst>
                      <a:ext uri="{FF2B5EF4-FFF2-40B4-BE49-F238E27FC236}">
                        <a16:creationId xmlns:a16="http://schemas.microsoft.com/office/drawing/2014/main" id="{5864EF27-DA6C-C841-BCDA-BE0DBD61BCF5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544830" cy="466725"/>
                  </a:xfrm>
                  <a:prstGeom prst="rect">
                    <a:avLst/>
                  </a:prstGeom>
                  <a:pattFill prst="lgGrid">
                    <a:fgClr>
                      <a:schemeClr val="bg1">
                        <a:lumMod val="75000"/>
                      </a:schemeClr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id="{676EED9F-DD19-F2B2-DEDB-8278E5276009}"/>
                      </a:ext>
                    </a:extLst>
                  </p:cNvPr>
                  <p:cNvSpPr/>
                  <p:nvPr/>
                </p:nvSpPr>
                <p:spPr>
                  <a:xfrm>
                    <a:off x="8469630" y="1356360"/>
                    <a:ext cx="152400" cy="481965"/>
                  </a:xfrm>
                  <a:prstGeom prst="rect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56" name="Rectangle 155">
                    <a:extLst>
                      <a:ext uri="{FF2B5EF4-FFF2-40B4-BE49-F238E27FC236}">
                        <a16:creationId xmlns:a16="http://schemas.microsoft.com/office/drawing/2014/main" id="{DB4EEAF8-EEDD-17BB-03A3-9F1787E0B6CA}"/>
                      </a:ext>
                    </a:extLst>
                  </p:cNvPr>
                  <p:cNvSpPr/>
                  <p:nvPr/>
                </p:nvSpPr>
                <p:spPr>
                  <a:xfrm>
                    <a:off x="7913370" y="1828800"/>
                    <a:ext cx="556260" cy="152400"/>
                  </a:xfrm>
                  <a:prstGeom prst="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57" name="Rectangle 156">
                    <a:extLst>
                      <a:ext uri="{FF2B5EF4-FFF2-40B4-BE49-F238E27FC236}">
                        <a16:creationId xmlns:a16="http://schemas.microsoft.com/office/drawing/2014/main" id="{5F355ACC-0E78-25A5-53BE-AA5A18B12AA3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697230" cy="609600"/>
                  </a:xfrm>
                  <a:prstGeom prst="rect">
                    <a:avLst/>
                  </a:prstGeom>
                  <a:noFill/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</p:grpSp>
          </p:grp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5B89C65A-DDFC-2829-B39B-061FCDB3E59D}"/>
                  </a:ext>
                </a:extLst>
              </p:cNvPr>
              <p:cNvGrpSpPr/>
              <p:nvPr/>
            </p:nvGrpSpPr>
            <p:grpSpPr>
              <a:xfrm>
                <a:off x="9494520" y="1828800"/>
                <a:ext cx="731520" cy="731520"/>
                <a:chOff x="7467600" y="1066800"/>
                <a:chExt cx="731520" cy="731520"/>
              </a:xfrm>
            </p:grpSpPr>
            <p:grpSp>
              <p:nvGrpSpPr>
                <p:cNvPr id="130" name="Group 129">
                  <a:extLst>
                    <a:ext uri="{FF2B5EF4-FFF2-40B4-BE49-F238E27FC236}">
                      <a16:creationId xmlns:a16="http://schemas.microsoft.com/office/drawing/2014/main" id="{754491D8-586B-B451-DE6D-D1F5BEDDCF21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>
                  <a:off x="7467600" y="1066800"/>
                  <a:ext cx="365760" cy="365760"/>
                  <a:chOff x="7913370" y="1356360"/>
                  <a:chExt cx="708660" cy="624840"/>
                </a:xfrm>
              </p:grpSpPr>
              <p:sp>
                <p:nvSpPr>
                  <p:cNvPr id="146" name="Rectangle 145">
                    <a:extLst>
                      <a:ext uri="{FF2B5EF4-FFF2-40B4-BE49-F238E27FC236}">
                        <a16:creationId xmlns:a16="http://schemas.microsoft.com/office/drawing/2014/main" id="{7E9D7F2C-CE17-7F43-C823-C0C3F5DB37D1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544830" cy="466725"/>
                  </a:xfrm>
                  <a:prstGeom prst="rect">
                    <a:avLst/>
                  </a:prstGeom>
                  <a:pattFill prst="lgGrid">
                    <a:fgClr>
                      <a:schemeClr val="bg1">
                        <a:lumMod val="75000"/>
                      </a:schemeClr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47" name="Rectangle 146">
                    <a:extLst>
                      <a:ext uri="{FF2B5EF4-FFF2-40B4-BE49-F238E27FC236}">
                        <a16:creationId xmlns:a16="http://schemas.microsoft.com/office/drawing/2014/main" id="{7C6F0D42-00CE-B164-B8D1-428C8A21014B}"/>
                      </a:ext>
                    </a:extLst>
                  </p:cNvPr>
                  <p:cNvSpPr/>
                  <p:nvPr/>
                </p:nvSpPr>
                <p:spPr>
                  <a:xfrm>
                    <a:off x="8469630" y="1356360"/>
                    <a:ext cx="152400" cy="481965"/>
                  </a:xfrm>
                  <a:prstGeom prst="rect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48" name="Rectangle 147">
                    <a:extLst>
                      <a:ext uri="{FF2B5EF4-FFF2-40B4-BE49-F238E27FC236}">
                        <a16:creationId xmlns:a16="http://schemas.microsoft.com/office/drawing/2014/main" id="{4A99D251-0296-C7FF-07C8-6F06BC1087C0}"/>
                      </a:ext>
                    </a:extLst>
                  </p:cNvPr>
                  <p:cNvSpPr/>
                  <p:nvPr/>
                </p:nvSpPr>
                <p:spPr>
                  <a:xfrm>
                    <a:off x="7913370" y="1828800"/>
                    <a:ext cx="556260" cy="152400"/>
                  </a:xfrm>
                  <a:prstGeom prst="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49" name="Rectangle 148">
                    <a:extLst>
                      <a:ext uri="{FF2B5EF4-FFF2-40B4-BE49-F238E27FC236}">
                        <a16:creationId xmlns:a16="http://schemas.microsoft.com/office/drawing/2014/main" id="{5D0DE548-D243-51CF-0C7A-92D225AD087D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697230" cy="609600"/>
                  </a:xfrm>
                  <a:prstGeom prst="rect">
                    <a:avLst/>
                  </a:prstGeom>
                  <a:noFill/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</p:grpSp>
            <p:grpSp>
              <p:nvGrpSpPr>
                <p:cNvPr id="131" name="Group 130">
                  <a:extLst>
                    <a:ext uri="{FF2B5EF4-FFF2-40B4-BE49-F238E27FC236}">
                      <a16:creationId xmlns:a16="http://schemas.microsoft.com/office/drawing/2014/main" id="{42C0D816-D8F6-3539-64DF-F905D6496971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 flipH="1">
                  <a:off x="7833360" y="1066800"/>
                  <a:ext cx="365760" cy="365760"/>
                  <a:chOff x="7913370" y="1356360"/>
                  <a:chExt cx="708660" cy="624840"/>
                </a:xfrm>
              </p:grpSpPr>
              <p:sp>
                <p:nvSpPr>
                  <p:cNvPr id="142" name="Rectangle 141">
                    <a:extLst>
                      <a:ext uri="{FF2B5EF4-FFF2-40B4-BE49-F238E27FC236}">
                        <a16:creationId xmlns:a16="http://schemas.microsoft.com/office/drawing/2014/main" id="{DE78076F-B058-8AD0-1A43-C9A618BF7F16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544830" cy="466725"/>
                  </a:xfrm>
                  <a:prstGeom prst="rect">
                    <a:avLst/>
                  </a:prstGeom>
                  <a:pattFill prst="lgGrid">
                    <a:fgClr>
                      <a:schemeClr val="bg1">
                        <a:lumMod val="75000"/>
                      </a:schemeClr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43" name="Rectangle 142">
                    <a:extLst>
                      <a:ext uri="{FF2B5EF4-FFF2-40B4-BE49-F238E27FC236}">
                        <a16:creationId xmlns:a16="http://schemas.microsoft.com/office/drawing/2014/main" id="{EA464F72-E0D7-9104-E900-502FA041A4D2}"/>
                      </a:ext>
                    </a:extLst>
                  </p:cNvPr>
                  <p:cNvSpPr/>
                  <p:nvPr/>
                </p:nvSpPr>
                <p:spPr>
                  <a:xfrm>
                    <a:off x="8469630" y="1356360"/>
                    <a:ext cx="152400" cy="481965"/>
                  </a:xfrm>
                  <a:prstGeom prst="rect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id="{039D22B8-A183-7725-11E7-BFEFE413EF45}"/>
                      </a:ext>
                    </a:extLst>
                  </p:cNvPr>
                  <p:cNvSpPr/>
                  <p:nvPr/>
                </p:nvSpPr>
                <p:spPr>
                  <a:xfrm>
                    <a:off x="7913370" y="1828800"/>
                    <a:ext cx="556260" cy="152400"/>
                  </a:xfrm>
                  <a:prstGeom prst="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33397777-6D3D-FBA7-E7D1-1773FD10D09A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697230" cy="609600"/>
                  </a:xfrm>
                  <a:prstGeom prst="rect">
                    <a:avLst/>
                  </a:prstGeom>
                  <a:noFill/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</p:grpSp>
            <p:grpSp>
              <p:nvGrpSpPr>
                <p:cNvPr id="132" name="Group 131">
                  <a:extLst>
                    <a:ext uri="{FF2B5EF4-FFF2-40B4-BE49-F238E27FC236}">
                      <a16:creationId xmlns:a16="http://schemas.microsoft.com/office/drawing/2014/main" id="{6E6D5362-BC8B-4409-7FA0-BE017C8A1996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 flipV="1">
                  <a:off x="7467600" y="1432560"/>
                  <a:ext cx="365760" cy="365760"/>
                  <a:chOff x="7913370" y="1356360"/>
                  <a:chExt cx="708660" cy="624840"/>
                </a:xfrm>
              </p:grpSpPr>
              <p:sp>
                <p:nvSpPr>
                  <p:cNvPr id="138" name="Rectangle 137">
                    <a:extLst>
                      <a:ext uri="{FF2B5EF4-FFF2-40B4-BE49-F238E27FC236}">
                        <a16:creationId xmlns:a16="http://schemas.microsoft.com/office/drawing/2014/main" id="{C0753EE5-AF47-6EB8-7B7A-0ED0FF702E70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544830" cy="466725"/>
                  </a:xfrm>
                  <a:prstGeom prst="rect">
                    <a:avLst/>
                  </a:prstGeom>
                  <a:pattFill prst="lgGrid">
                    <a:fgClr>
                      <a:schemeClr val="bg1">
                        <a:lumMod val="75000"/>
                      </a:schemeClr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39" name="Rectangle 138">
                    <a:extLst>
                      <a:ext uri="{FF2B5EF4-FFF2-40B4-BE49-F238E27FC236}">
                        <a16:creationId xmlns:a16="http://schemas.microsoft.com/office/drawing/2014/main" id="{D6B5D999-FB2B-F28C-CABE-19CE2EC12865}"/>
                      </a:ext>
                    </a:extLst>
                  </p:cNvPr>
                  <p:cNvSpPr/>
                  <p:nvPr/>
                </p:nvSpPr>
                <p:spPr>
                  <a:xfrm>
                    <a:off x="8469630" y="1356360"/>
                    <a:ext cx="152400" cy="481965"/>
                  </a:xfrm>
                  <a:prstGeom prst="rect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50AC0F6A-E280-84BD-5B98-F126710B300E}"/>
                      </a:ext>
                    </a:extLst>
                  </p:cNvPr>
                  <p:cNvSpPr/>
                  <p:nvPr/>
                </p:nvSpPr>
                <p:spPr>
                  <a:xfrm>
                    <a:off x="7913370" y="1828800"/>
                    <a:ext cx="556260" cy="152400"/>
                  </a:xfrm>
                  <a:prstGeom prst="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41" name="Rectangle 140">
                    <a:extLst>
                      <a:ext uri="{FF2B5EF4-FFF2-40B4-BE49-F238E27FC236}">
                        <a16:creationId xmlns:a16="http://schemas.microsoft.com/office/drawing/2014/main" id="{65239491-BE53-AB66-B1EF-AA335C8577F6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697230" cy="609600"/>
                  </a:xfrm>
                  <a:prstGeom prst="rect">
                    <a:avLst/>
                  </a:prstGeom>
                  <a:noFill/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</p:grpSp>
            <p:grpSp>
              <p:nvGrpSpPr>
                <p:cNvPr id="133" name="Group 132">
                  <a:extLst>
                    <a:ext uri="{FF2B5EF4-FFF2-40B4-BE49-F238E27FC236}">
                      <a16:creationId xmlns:a16="http://schemas.microsoft.com/office/drawing/2014/main" id="{9BDCB32F-8CF9-25FD-4CA7-040C7E780699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 flipH="1" flipV="1">
                  <a:off x="7833360" y="1432560"/>
                  <a:ext cx="365760" cy="365760"/>
                  <a:chOff x="7913370" y="1356360"/>
                  <a:chExt cx="708660" cy="624840"/>
                </a:xfrm>
              </p:grpSpPr>
              <p:sp>
                <p:nvSpPr>
                  <p:cNvPr id="134" name="Rectangle 133">
                    <a:extLst>
                      <a:ext uri="{FF2B5EF4-FFF2-40B4-BE49-F238E27FC236}">
                        <a16:creationId xmlns:a16="http://schemas.microsoft.com/office/drawing/2014/main" id="{C5CC94D4-78E3-51B2-92AA-FF4574366339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544830" cy="466725"/>
                  </a:xfrm>
                  <a:prstGeom prst="rect">
                    <a:avLst/>
                  </a:prstGeom>
                  <a:pattFill prst="lgGrid">
                    <a:fgClr>
                      <a:schemeClr val="bg1">
                        <a:lumMod val="75000"/>
                      </a:schemeClr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35" name="Rectangle 134">
                    <a:extLst>
                      <a:ext uri="{FF2B5EF4-FFF2-40B4-BE49-F238E27FC236}">
                        <a16:creationId xmlns:a16="http://schemas.microsoft.com/office/drawing/2014/main" id="{D9FC51FA-1C1B-EDFC-8E82-FCE88CEF61EB}"/>
                      </a:ext>
                    </a:extLst>
                  </p:cNvPr>
                  <p:cNvSpPr/>
                  <p:nvPr/>
                </p:nvSpPr>
                <p:spPr>
                  <a:xfrm>
                    <a:off x="8469630" y="1356360"/>
                    <a:ext cx="152400" cy="481965"/>
                  </a:xfrm>
                  <a:prstGeom prst="rect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36" name="Rectangle 135">
                    <a:extLst>
                      <a:ext uri="{FF2B5EF4-FFF2-40B4-BE49-F238E27FC236}">
                        <a16:creationId xmlns:a16="http://schemas.microsoft.com/office/drawing/2014/main" id="{18859293-0D67-DABB-14BC-6EF1355F7650}"/>
                      </a:ext>
                    </a:extLst>
                  </p:cNvPr>
                  <p:cNvSpPr/>
                  <p:nvPr/>
                </p:nvSpPr>
                <p:spPr>
                  <a:xfrm>
                    <a:off x="7913370" y="1828800"/>
                    <a:ext cx="556260" cy="152400"/>
                  </a:xfrm>
                  <a:prstGeom prst="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37" name="Rectangle 136">
                    <a:extLst>
                      <a:ext uri="{FF2B5EF4-FFF2-40B4-BE49-F238E27FC236}">
                        <a16:creationId xmlns:a16="http://schemas.microsoft.com/office/drawing/2014/main" id="{B898BD3E-1D89-39D8-D3D1-EA230AD74340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697230" cy="609600"/>
                  </a:xfrm>
                  <a:prstGeom prst="rect">
                    <a:avLst/>
                  </a:prstGeom>
                  <a:noFill/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</p:grp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2CF5BE5F-158D-5744-D88B-1A876C3CC94D}"/>
                  </a:ext>
                </a:extLst>
              </p:cNvPr>
              <p:cNvGrpSpPr/>
              <p:nvPr/>
            </p:nvGrpSpPr>
            <p:grpSpPr>
              <a:xfrm>
                <a:off x="9494520" y="2560320"/>
                <a:ext cx="731520" cy="731520"/>
                <a:chOff x="7467600" y="1066800"/>
                <a:chExt cx="731520" cy="731520"/>
              </a:xfrm>
            </p:grpSpPr>
            <p:grpSp>
              <p:nvGrpSpPr>
                <p:cNvPr id="110" name="Group 109">
                  <a:extLst>
                    <a:ext uri="{FF2B5EF4-FFF2-40B4-BE49-F238E27FC236}">
                      <a16:creationId xmlns:a16="http://schemas.microsoft.com/office/drawing/2014/main" id="{898949EF-A00B-B0FF-1FC2-742E630F9A47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>
                  <a:off x="7467600" y="1066800"/>
                  <a:ext cx="365760" cy="365760"/>
                  <a:chOff x="7913370" y="1356360"/>
                  <a:chExt cx="708660" cy="624840"/>
                </a:xfrm>
              </p:grpSpPr>
              <p:sp>
                <p:nvSpPr>
                  <p:cNvPr id="126" name="Rectangle 125">
                    <a:extLst>
                      <a:ext uri="{FF2B5EF4-FFF2-40B4-BE49-F238E27FC236}">
                        <a16:creationId xmlns:a16="http://schemas.microsoft.com/office/drawing/2014/main" id="{B6BE4EA5-1CBA-5875-BA21-70671D7218E0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544830" cy="466725"/>
                  </a:xfrm>
                  <a:prstGeom prst="rect">
                    <a:avLst/>
                  </a:prstGeom>
                  <a:pattFill prst="lgGrid">
                    <a:fgClr>
                      <a:schemeClr val="bg1">
                        <a:lumMod val="75000"/>
                      </a:schemeClr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27" name="Rectangle 126">
                    <a:extLst>
                      <a:ext uri="{FF2B5EF4-FFF2-40B4-BE49-F238E27FC236}">
                        <a16:creationId xmlns:a16="http://schemas.microsoft.com/office/drawing/2014/main" id="{985B45A1-9826-0266-D65A-189A423F6397}"/>
                      </a:ext>
                    </a:extLst>
                  </p:cNvPr>
                  <p:cNvSpPr/>
                  <p:nvPr/>
                </p:nvSpPr>
                <p:spPr>
                  <a:xfrm>
                    <a:off x="8469630" y="1356360"/>
                    <a:ext cx="152400" cy="481965"/>
                  </a:xfrm>
                  <a:prstGeom prst="rect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28" name="Rectangle 127">
                    <a:extLst>
                      <a:ext uri="{FF2B5EF4-FFF2-40B4-BE49-F238E27FC236}">
                        <a16:creationId xmlns:a16="http://schemas.microsoft.com/office/drawing/2014/main" id="{861D1FA1-93A7-C5E9-065A-A38FFD0B4E52}"/>
                      </a:ext>
                    </a:extLst>
                  </p:cNvPr>
                  <p:cNvSpPr/>
                  <p:nvPr/>
                </p:nvSpPr>
                <p:spPr>
                  <a:xfrm>
                    <a:off x="7913370" y="1828800"/>
                    <a:ext cx="556260" cy="152400"/>
                  </a:xfrm>
                  <a:prstGeom prst="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29" name="Rectangle 128">
                    <a:extLst>
                      <a:ext uri="{FF2B5EF4-FFF2-40B4-BE49-F238E27FC236}">
                        <a16:creationId xmlns:a16="http://schemas.microsoft.com/office/drawing/2014/main" id="{F16A8D55-9690-CF72-CC97-1843DD7AAF9F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697230" cy="609600"/>
                  </a:xfrm>
                  <a:prstGeom prst="rect">
                    <a:avLst/>
                  </a:prstGeom>
                  <a:noFill/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</p:grpSp>
            <p:grpSp>
              <p:nvGrpSpPr>
                <p:cNvPr id="111" name="Group 110">
                  <a:extLst>
                    <a:ext uri="{FF2B5EF4-FFF2-40B4-BE49-F238E27FC236}">
                      <a16:creationId xmlns:a16="http://schemas.microsoft.com/office/drawing/2014/main" id="{93D66649-C62D-E7EC-5245-1723F28DFBAB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 flipH="1">
                  <a:off x="7833360" y="1066800"/>
                  <a:ext cx="365760" cy="365760"/>
                  <a:chOff x="7913370" y="1356360"/>
                  <a:chExt cx="708660" cy="624840"/>
                </a:xfrm>
              </p:grpSpPr>
              <p:sp>
                <p:nvSpPr>
                  <p:cNvPr id="122" name="Rectangle 121">
                    <a:extLst>
                      <a:ext uri="{FF2B5EF4-FFF2-40B4-BE49-F238E27FC236}">
                        <a16:creationId xmlns:a16="http://schemas.microsoft.com/office/drawing/2014/main" id="{CEB67D1D-A3AE-25DC-95CB-9246985F6FDF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544830" cy="466725"/>
                  </a:xfrm>
                  <a:prstGeom prst="rect">
                    <a:avLst/>
                  </a:prstGeom>
                  <a:pattFill prst="lgGrid">
                    <a:fgClr>
                      <a:schemeClr val="bg1">
                        <a:lumMod val="75000"/>
                      </a:schemeClr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23" name="Rectangle 122">
                    <a:extLst>
                      <a:ext uri="{FF2B5EF4-FFF2-40B4-BE49-F238E27FC236}">
                        <a16:creationId xmlns:a16="http://schemas.microsoft.com/office/drawing/2014/main" id="{29EAC862-525D-906F-D2DF-FB2E3F5C4BED}"/>
                      </a:ext>
                    </a:extLst>
                  </p:cNvPr>
                  <p:cNvSpPr/>
                  <p:nvPr/>
                </p:nvSpPr>
                <p:spPr>
                  <a:xfrm>
                    <a:off x="8469630" y="1356360"/>
                    <a:ext cx="152400" cy="481965"/>
                  </a:xfrm>
                  <a:prstGeom prst="rect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24" name="Rectangle 123">
                    <a:extLst>
                      <a:ext uri="{FF2B5EF4-FFF2-40B4-BE49-F238E27FC236}">
                        <a16:creationId xmlns:a16="http://schemas.microsoft.com/office/drawing/2014/main" id="{CE857355-F514-5C60-6BD8-2C99AB33303D}"/>
                      </a:ext>
                    </a:extLst>
                  </p:cNvPr>
                  <p:cNvSpPr/>
                  <p:nvPr/>
                </p:nvSpPr>
                <p:spPr>
                  <a:xfrm>
                    <a:off x="7913370" y="1828800"/>
                    <a:ext cx="556260" cy="152400"/>
                  </a:xfrm>
                  <a:prstGeom prst="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25" name="Rectangle 124">
                    <a:extLst>
                      <a:ext uri="{FF2B5EF4-FFF2-40B4-BE49-F238E27FC236}">
                        <a16:creationId xmlns:a16="http://schemas.microsoft.com/office/drawing/2014/main" id="{6D74DF6A-7258-5F2F-24BC-B7B1F1B1370B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697230" cy="609600"/>
                  </a:xfrm>
                  <a:prstGeom prst="rect">
                    <a:avLst/>
                  </a:prstGeom>
                  <a:noFill/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</p:grpSp>
            <p:grpSp>
              <p:nvGrpSpPr>
                <p:cNvPr id="112" name="Group 111">
                  <a:extLst>
                    <a:ext uri="{FF2B5EF4-FFF2-40B4-BE49-F238E27FC236}">
                      <a16:creationId xmlns:a16="http://schemas.microsoft.com/office/drawing/2014/main" id="{0ACEE8C4-4AB3-93D5-1B2D-95AE8AFF3372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 flipV="1">
                  <a:off x="7467600" y="1432560"/>
                  <a:ext cx="365760" cy="365760"/>
                  <a:chOff x="7913370" y="1356360"/>
                  <a:chExt cx="708660" cy="624840"/>
                </a:xfrm>
              </p:grpSpPr>
              <p:sp>
                <p:nvSpPr>
                  <p:cNvPr id="118" name="Rectangle 117">
                    <a:extLst>
                      <a:ext uri="{FF2B5EF4-FFF2-40B4-BE49-F238E27FC236}">
                        <a16:creationId xmlns:a16="http://schemas.microsoft.com/office/drawing/2014/main" id="{CE180CD4-8FCE-DC34-C93B-E541E7DAA82F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544830" cy="466725"/>
                  </a:xfrm>
                  <a:prstGeom prst="rect">
                    <a:avLst/>
                  </a:prstGeom>
                  <a:pattFill prst="lgGrid">
                    <a:fgClr>
                      <a:schemeClr val="bg1">
                        <a:lumMod val="75000"/>
                      </a:schemeClr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19" name="Rectangle 118">
                    <a:extLst>
                      <a:ext uri="{FF2B5EF4-FFF2-40B4-BE49-F238E27FC236}">
                        <a16:creationId xmlns:a16="http://schemas.microsoft.com/office/drawing/2014/main" id="{36BA0A3F-1DA8-31C9-72D9-42D509F63C52}"/>
                      </a:ext>
                    </a:extLst>
                  </p:cNvPr>
                  <p:cNvSpPr/>
                  <p:nvPr/>
                </p:nvSpPr>
                <p:spPr>
                  <a:xfrm>
                    <a:off x="8469630" y="1356360"/>
                    <a:ext cx="152400" cy="481965"/>
                  </a:xfrm>
                  <a:prstGeom prst="rect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20" name="Rectangle 119">
                    <a:extLst>
                      <a:ext uri="{FF2B5EF4-FFF2-40B4-BE49-F238E27FC236}">
                        <a16:creationId xmlns:a16="http://schemas.microsoft.com/office/drawing/2014/main" id="{170E27FA-543C-9F53-0B87-EF5C147F81A2}"/>
                      </a:ext>
                    </a:extLst>
                  </p:cNvPr>
                  <p:cNvSpPr/>
                  <p:nvPr/>
                </p:nvSpPr>
                <p:spPr>
                  <a:xfrm>
                    <a:off x="7913370" y="1828800"/>
                    <a:ext cx="556260" cy="152400"/>
                  </a:xfrm>
                  <a:prstGeom prst="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21" name="Rectangle 120">
                    <a:extLst>
                      <a:ext uri="{FF2B5EF4-FFF2-40B4-BE49-F238E27FC236}">
                        <a16:creationId xmlns:a16="http://schemas.microsoft.com/office/drawing/2014/main" id="{BFD5F888-839B-FE8F-9BE0-DCBD2C6EDB18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697230" cy="609600"/>
                  </a:xfrm>
                  <a:prstGeom prst="rect">
                    <a:avLst/>
                  </a:prstGeom>
                  <a:noFill/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</p:grpSp>
            <p:grpSp>
              <p:nvGrpSpPr>
                <p:cNvPr id="113" name="Group 112">
                  <a:extLst>
                    <a:ext uri="{FF2B5EF4-FFF2-40B4-BE49-F238E27FC236}">
                      <a16:creationId xmlns:a16="http://schemas.microsoft.com/office/drawing/2014/main" id="{00B55722-25CE-1FA4-4725-B005FF439F4C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 flipH="1" flipV="1">
                  <a:off x="7833360" y="1432560"/>
                  <a:ext cx="365760" cy="365760"/>
                  <a:chOff x="7913370" y="1356360"/>
                  <a:chExt cx="708660" cy="624840"/>
                </a:xfrm>
              </p:grpSpPr>
              <p:sp>
                <p:nvSpPr>
                  <p:cNvPr id="114" name="Rectangle 113">
                    <a:extLst>
                      <a:ext uri="{FF2B5EF4-FFF2-40B4-BE49-F238E27FC236}">
                        <a16:creationId xmlns:a16="http://schemas.microsoft.com/office/drawing/2014/main" id="{C7EDEECD-00A8-C7D7-B0F0-7824ACB34669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544830" cy="466725"/>
                  </a:xfrm>
                  <a:prstGeom prst="rect">
                    <a:avLst/>
                  </a:prstGeom>
                  <a:pattFill prst="lgGrid">
                    <a:fgClr>
                      <a:schemeClr val="bg1">
                        <a:lumMod val="75000"/>
                      </a:schemeClr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15" name="Rectangle 114">
                    <a:extLst>
                      <a:ext uri="{FF2B5EF4-FFF2-40B4-BE49-F238E27FC236}">
                        <a16:creationId xmlns:a16="http://schemas.microsoft.com/office/drawing/2014/main" id="{A98395EA-A89F-26A6-D7B5-E3F41A53CD93}"/>
                      </a:ext>
                    </a:extLst>
                  </p:cNvPr>
                  <p:cNvSpPr/>
                  <p:nvPr/>
                </p:nvSpPr>
                <p:spPr>
                  <a:xfrm>
                    <a:off x="8469630" y="1356360"/>
                    <a:ext cx="152400" cy="481965"/>
                  </a:xfrm>
                  <a:prstGeom prst="rect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16" name="Rectangle 115">
                    <a:extLst>
                      <a:ext uri="{FF2B5EF4-FFF2-40B4-BE49-F238E27FC236}">
                        <a16:creationId xmlns:a16="http://schemas.microsoft.com/office/drawing/2014/main" id="{B83E5CEC-6A1F-F7CC-DED5-6BAA1915348A}"/>
                      </a:ext>
                    </a:extLst>
                  </p:cNvPr>
                  <p:cNvSpPr/>
                  <p:nvPr/>
                </p:nvSpPr>
                <p:spPr>
                  <a:xfrm>
                    <a:off x="7913370" y="1828800"/>
                    <a:ext cx="556260" cy="152400"/>
                  </a:xfrm>
                  <a:prstGeom prst="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17" name="Rectangle 116">
                    <a:extLst>
                      <a:ext uri="{FF2B5EF4-FFF2-40B4-BE49-F238E27FC236}">
                        <a16:creationId xmlns:a16="http://schemas.microsoft.com/office/drawing/2014/main" id="{75F27B0C-7CC8-7C7A-E5E0-B8961C866DD6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697230" cy="609600"/>
                  </a:xfrm>
                  <a:prstGeom prst="rect">
                    <a:avLst/>
                  </a:prstGeom>
                  <a:noFill/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</p:grpSp>
          </p:grpSp>
        </p:grp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D600C5F6-6305-B68E-A198-4E2AEAC3E558}"/>
                </a:ext>
              </a:extLst>
            </p:cNvPr>
            <p:cNvCxnSpPr>
              <a:cxnSpLocks/>
            </p:cNvCxnSpPr>
            <p:nvPr/>
          </p:nvCxnSpPr>
          <p:spPr>
            <a:xfrm>
              <a:off x="8991600" y="2895600"/>
              <a:ext cx="1005840" cy="0"/>
            </a:xfrm>
            <a:prstGeom prst="line">
              <a:avLst/>
            </a:prstGeom>
            <a:ln w="76200" cap="rnd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8DCC8A92-BF48-71B5-FEBD-38596E243ECB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7955280" y="4770120"/>
              <a:ext cx="1005840" cy="0"/>
            </a:xfrm>
            <a:prstGeom prst="line">
              <a:avLst/>
            </a:prstGeom>
            <a:ln w="76200" cap="rnd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9B22F754-2CD8-CB72-62C5-2B071814B0D7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10315605" y="5026166"/>
              <a:ext cx="1005840" cy="0"/>
            </a:xfrm>
            <a:prstGeom prst="line">
              <a:avLst/>
            </a:prstGeom>
            <a:ln w="76200" cap="rnd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2FA0A116-A410-4CD7-21AA-EDFD25FB6E87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8183880" y="3611880"/>
              <a:ext cx="548640" cy="0"/>
            </a:xfrm>
            <a:prstGeom prst="line">
              <a:avLst/>
            </a:prstGeom>
            <a:ln w="76200" cap="rnd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F63D1E2-CDBE-EB99-5DBC-2B2A01C28C23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10529797" y="3611880"/>
              <a:ext cx="548640" cy="0"/>
            </a:xfrm>
            <a:prstGeom prst="line">
              <a:avLst/>
            </a:prstGeom>
            <a:ln w="76200" cap="rnd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AAE5860F-E4B7-AA79-99F7-93FB5A03DEE1}"/>
                </a:ext>
              </a:extLst>
            </p:cNvPr>
            <p:cNvCxnSpPr>
              <a:cxnSpLocks/>
            </p:cNvCxnSpPr>
            <p:nvPr/>
          </p:nvCxnSpPr>
          <p:spPr>
            <a:xfrm>
              <a:off x="9176471" y="6032294"/>
              <a:ext cx="1005840" cy="0"/>
            </a:xfrm>
            <a:prstGeom prst="line">
              <a:avLst/>
            </a:prstGeom>
            <a:ln w="76200" cap="rnd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99837783-E46E-4F30-A462-F92A11B454A0}"/>
                </a:ext>
              </a:extLst>
            </p:cNvPr>
            <p:cNvGrpSpPr>
              <a:grpSpLocks/>
            </p:cNvGrpSpPr>
            <p:nvPr/>
          </p:nvGrpSpPr>
          <p:grpSpPr>
            <a:xfrm flipH="1" flipV="1">
              <a:off x="10683240" y="5882640"/>
              <a:ext cx="365760" cy="365760"/>
              <a:chOff x="7913370" y="1356360"/>
              <a:chExt cx="708660" cy="624840"/>
            </a:xfrm>
          </p:grpSpPr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61F7AF45-704A-818B-4CA5-BD4931EF2838}"/>
                  </a:ext>
                </a:extLst>
              </p:cNvPr>
              <p:cNvSpPr/>
              <p:nvPr/>
            </p:nvSpPr>
            <p:spPr>
              <a:xfrm>
                <a:off x="7924800" y="1371600"/>
                <a:ext cx="544830" cy="466725"/>
              </a:xfrm>
              <a:prstGeom prst="rect">
                <a:avLst/>
              </a:prstGeom>
              <a:pattFill prst="lgGrid">
                <a:fgClr>
                  <a:schemeClr val="bg1">
                    <a:lumMod val="75000"/>
                  </a:schemeClr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chemeClr val="accent2"/>
                    </a:solidFill>
                  </a:ln>
                </a:endParaRPr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297038E5-D610-F258-98DE-D97A90C32DFF}"/>
                  </a:ext>
                </a:extLst>
              </p:cNvPr>
              <p:cNvSpPr/>
              <p:nvPr/>
            </p:nvSpPr>
            <p:spPr>
              <a:xfrm>
                <a:off x="8469630" y="1356360"/>
                <a:ext cx="152400" cy="481965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chemeClr val="accent2"/>
                    </a:solidFill>
                  </a:ln>
                </a:endParaRPr>
              </a:p>
            </p:txBody>
          </p:sp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id="{ABD4E2A4-B000-3EDE-643B-5986E5D9A553}"/>
                  </a:ext>
                </a:extLst>
              </p:cNvPr>
              <p:cNvSpPr/>
              <p:nvPr/>
            </p:nvSpPr>
            <p:spPr>
              <a:xfrm>
                <a:off x="7913370" y="1828800"/>
                <a:ext cx="556260" cy="152400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chemeClr val="accent2"/>
                    </a:solidFill>
                  </a:ln>
                </a:endParaRPr>
              </a:p>
            </p:txBody>
          </p: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235D4225-6A78-CA16-608E-9B98B572589F}"/>
                  </a:ext>
                </a:extLst>
              </p:cNvPr>
              <p:cNvSpPr/>
              <p:nvPr/>
            </p:nvSpPr>
            <p:spPr>
              <a:xfrm>
                <a:off x="7924800" y="1371600"/>
                <a:ext cx="697230" cy="609600"/>
              </a:xfrm>
              <a:prstGeom prst="rect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chemeClr val="accent2"/>
                    </a:solidFill>
                  </a:ln>
                </a:endParaRPr>
              </a:p>
            </p:txBody>
          </p:sp>
        </p:grp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BBA57E01-8EB7-6107-F592-F701EC75D406}"/>
                </a:ext>
              </a:extLst>
            </p:cNvPr>
            <p:cNvGrpSpPr/>
            <p:nvPr/>
          </p:nvGrpSpPr>
          <p:grpSpPr>
            <a:xfrm>
              <a:off x="7187381" y="1767208"/>
              <a:ext cx="4014019" cy="4557392"/>
              <a:chOff x="7263581" y="1767208"/>
              <a:chExt cx="3413760" cy="4362451"/>
            </a:xfrm>
          </p:grpSpPr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EFF9FE2D-5345-52DF-8B7A-FD53D1D6F738}"/>
                  </a:ext>
                </a:extLst>
              </p:cNvPr>
              <p:cNvSpPr/>
              <p:nvPr/>
            </p:nvSpPr>
            <p:spPr>
              <a:xfrm flipV="1">
                <a:off x="7263581" y="1767208"/>
                <a:ext cx="3383280" cy="4362451"/>
              </a:xfrm>
              <a:prstGeom prst="rect">
                <a:avLst/>
              </a:prstGeom>
              <a:noFill/>
              <a:ln w="381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chemeClr val="accent2"/>
                    </a:solidFill>
                  </a:ln>
                </a:endParaRPr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C0CDC0D6-569C-D085-8846-E3A5772868E5}"/>
                  </a:ext>
                </a:extLst>
              </p:cNvPr>
              <p:cNvSpPr/>
              <p:nvPr/>
            </p:nvSpPr>
            <p:spPr>
              <a:xfrm>
                <a:off x="7294061" y="3876996"/>
                <a:ext cx="3383280" cy="22860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I/O</a:t>
                </a:r>
              </a:p>
            </p:txBody>
          </p:sp>
        </p:grp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37DD2308-7EB4-FAD0-9319-C34658D7B1D4}"/>
                </a:ext>
              </a:extLst>
            </p:cNvPr>
            <p:cNvSpPr/>
            <p:nvPr/>
          </p:nvSpPr>
          <p:spPr>
            <a:xfrm flipH="1">
              <a:off x="7680960" y="2209956"/>
              <a:ext cx="731520" cy="731520"/>
            </a:xfrm>
            <a:prstGeom prst="rect">
              <a:avLst/>
            </a:prstGeom>
            <a:solidFill>
              <a:srgbClr val="C00000">
                <a:alpha val="50196"/>
              </a:srgbClr>
            </a:solidFill>
            <a:ln w="57150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accent2"/>
                  </a:solidFill>
                </a:ln>
              </a:endParaRPr>
            </a:p>
          </p:txBody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02A012B5-C034-FD9C-8FC4-AE076AC28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2970" y="209550"/>
            <a:ext cx="10363200" cy="616269"/>
          </a:xfrm>
        </p:spPr>
        <p:txBody>
          <a:bodyPr/>
          <a:lstStyle/>
          <a:p>
            <a:r>
              <a:rPr lang="en-US" sz="3200" dirty="0"/>
              <a:t>SRAM Array Hierarchy Definition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30303F-D1AD-E882-781B-D00D2FF99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066800"/>
            <a:ext cx="5181600" cy="5410200"/>
          </a:xfrm>
        </p:spPr>
        <p:txBody>
          <a:bodyPr/>
          <a:lstStyle/>
          <a:p>
            <a:r>
              <a:rPr lang="en-US" sz="2400" dirty="0"/>
              <a:t>Cell size is defined by height x width in </a:t>
            </a:r>
            <a:r>
              <a:rPr lang="en-US" sz="2400" dirty="0" err="1"/>
              <a:t>wl</a:t>
            </a:r>
            <a:r>
              <a:rPr lang="en-US" sz="2400" dirty="0"/>
              <a:t>/bl orientation correspondingly.</a:t>
            </a:r>
          </a:p>
          <a:p>
            <a:r>
              <a:rPr lang="en-US" sz="2400" dirty="0"/>
              <a:t>Subarray is a matrix of cells enclosed by decoders and sense amplifier</a:t>
            </a:r>
          </a:p>
          <a:p>
            <a:r>
              <a:rPr lang="en-US" sz="2400" dirty="0"/>
              <a:t>Macro is an independent operable memory array, consists of a matrix of subarray, power rail, r/w control,  address, and I/O.</a:t>
            </a:r>
          </a:p>
          <a:p>
            <a:r>
              <a:rPr lang="en-US" sz="2400" dirty="0"/>
              <a:t>Array is a matrix of macro with data path and control interface to compute unit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292624A-F726-2027-E453-F09012C669EA}"/>
              </a:ext>
            </a:extLst>
          </p:cNvPr>
          <p:cNvSpPr/>
          <p:nvPr/>
        </p:nvSpPr>
        <p:spPr>
          <a:xfrm>
            <a:off x="1371600" y="2438400"/>
            <a:ext cx="5029200" cy="1066800"/>
          </a:xfrm>
          <a:prstGeom prst="rect">
            <a:avLst/>
          </a:prstGeom>
          <a:solidFill>
            <a:srgbClr val="C00000">
              <a:alpha val="50196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accent2"/>
                </a:solidFill>
              </a:ln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9FA650-2E52-0FA3-E13E-03B586B617D0}"/>
              </a:ext>
            </a:extLst>
          </p:cNvPr>
          <p:cNvSpPr/>
          <p:nvPr/>
        </p:nvSpPr>
        <p:spPr>
          <a:xfrm>
            <a:off x="1371600" y="1133475"/>
            <a:ext cx="5029200" cy="106680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accent2"/>
                </a:solidFill>
              </a:ln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2A8460C7-E137-0470-68C4-3770CB303715}"/>
              </a:ext>
            </a:extLst>
          </p:cNvPr>
          <p:cNvSpPr/>
          <p:nvPr/>
        </p:nvSpPr>
        <p:spPr>
          <a:xfrm>
            <a:off x="1359218" y="3693794"/>
            <a:ext cx="5029200" cy="1487805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accent2"/>
                </a:solidFill>
              </a:ln>
            </a:endParaRPr>
          </a:p>
        </p:txBody>
      </p:sp>
      <p:sp>
        <p:nvSpPr>
          <p:cNvPr id="94" name="Freeform 93">
            <a:extLst>
              <a:ext uri="{FF2B5EF4-FFF2-40B4-BE49-F238E27FC236}">
                <a16:creationId xmlns:a16="http://schemas.microsoft.com/office/drawing/2014/main" id="{479253B4-E6A1-919B-11E1-F0D38BF41F3B}"/>
              </a:ext>
            </a:extLst>
          </p:cNvPr>
          <p:cNvSpPr/>
          <p:nvPr/>
        </p:nvSpPr>
        <p:spPr>
          <a:xfrm>
            <a:off x="6411275" y="1189542"/>
            <a:ext cx="1221107" cy="327660"/>
          </a:xfrm>
          <a:custGeom>
            <a:avLst/>
            <a:gdLst>
              <a:gd name="connsiteX0" fmla="*/ 0 w 1257300"/>
              <a:gd name="connsiteY0" fmla="*/ 297180 h 297180"/>
              <a:gd name="connsiteX1" fmla="*/ 422910 w 1257300"/>
              <a:gd name="connsiteY1" fmla="*/ 80010 h 297180"/>
              <a:gd name="connsiteX2" fmla="*/ 1257300 w 1257300"/>
              <a:gd name="connsiteY2" fmla="*/ 0 h 297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57300" h="297180">
                <a:moveTo>
                  <a:pt x="0" y="297180"/>
                </a:moveTo>
                <a:cubicBezTo>
                  <a:pt x="106680" y="213360"/>
                  <a:pt x="213360" y="129540"/>
                  <a:pt x="422910" y="80010"/>
                </a:cubicBezTo>
                <a:cubicBezTo>
                  <a:pt x="632460" y="30480"/>
                  <a:pt x="944880" y="15240"/>
                  <a:pt x="1257300" y="0"/>
                </a:cubicBezTo>
              </a:path>
            </a:pathLst>
          </a:custGeom>
          <a:noFill/>
          <a:ln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reeform 94">
            <a:extLst>
              <a:ext uri="{FF2B5EF4-FFF2-40B4-BE49-F238E27FC236}">
                <a16:creationId xmlns:a16="http://schemas.microsoft.com/office/drawing/2014/main" id="{9692BBBF-9D1A-09C6-D857-64476A720784}"/>
              </a:ext>
            </a:extLst>
          </p:cNvPr>
          <p:cNvSpPr/>
          <p:nvPr/>
        </p:nvSpPr>
        <p:spPr>
          <a:xfrm>
            <a:off x="6400801" y="2082189"/>
            <a:ext cx="1676400" cy="1308750"/>
          </a:xfrm>
          <a:custGeom>
            <a:avLst/>
            <a:gdLst>
              <a:gd name="connsiteX0" fmla="*/ 214 w 3589234"/>
              <a:gd name="connsiteY0" fmla="*/ 1028700 h 1332598"/>
              <a:gd name="connsiteX1" fmla="*/ 594574 w 3589234"/>
              <a:gd name="connsiteY1" fmla="*/ 1268730 h 1332598"/>
              <a:gd name="connsiteX2" fmla="*/ 3589234 w 3589234"/>
              <a:gd name="connsiteY2" fmla="*/ 0 h 1332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89234" h="1332598">
                <a:moveTo>
                  <a:pt x="214" y="1028700"/>
                </a:moveTo>
                <a:cubicBezTo>
                  <a:pt x="-1691" y="1234440"/>
                  <a:pt x="-3596" y="1440180"/>
                  <a:pt x="594574" y="1268730"/>
                </a:cubicBezTo>
                <a:cubicBezTo>
                  <a:pt x="1192744" y="1097280"/>
                  <a:pt x="3004399" y="108585"/>
                  <a:pt x="3589234" y="0"/>
                </a:cubicBezTo>
              </a:path>
            </a:pathLst>
          </a:custGeom>
          <a:noFill/>
          <a:ln>
            <a:solidFill>
              <a:srgbClr val="C00000"/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reeform 95">
            <a:extLst>
              <a:ext uri="{FF2B5EF4-FFF2-40B4-BE49-F238E27FC236}">
                <a16:creationId xmlns:a16="http://schemas.microsoft.com/office/drawing/2014/main" id="{3425D93C-FFB0-B9AB-D3D7-4D94537F7C18}"/>
              </a:ext>
            </a:extLst>
          </p:cNvPr>
          <p:cNvSpPr/>
          <p:nvPr/>
        </p:nvSpPr>
        <p:spPr>
          <a:xfrm>
            <a:off x="6389370" y="4011930"/>
            <a:ext cx="937260" cy="708660"/>
          </a:xfrm>
          <a:custGeom>
            <a:avLst/>
            <a:gdLst>
              <a:gd name="connsiteX0" fmla="*/ 0 w 937260"/>
              <a:gd name="connsiteY0" fmla="*/ 708660 h 708660"/>
              <a:gd name="connsiteX1" fmla="*/ 502920 w 937260"/>
              <a:gd name="connsiteY1" fmla="*/ 582930 h 708660"/>
              <a:gd name="connsiteX2" fmla="*/ 937260 w 937260"/>
              <a:gd name="connsiteY2" fmla="*/ 0 h 708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7260" h="708660">
                <a:moveTo>
                  <a:pt x="0" y="708660"/>
                </a:moveTo>
                <a:cubicBezTo>
                  <a:pt x="173355" y="704850"/>
                  <a:pt x="346710" y="701040"/>
                  <a:pt x="502920" y="582930"/>
                </a:cubicBezTo>
                <a:cubicBezTo>
                  <a:pt x="659130" y="464820"/>
                  <a:pt x="798195" y="232410"/>
                  <a:pt x="937260" y="0"/>
                </a:cubicBezTo>
              </a:path>
            </a:pathLst>
          </a:custGeom>
          <a:noFill/>
          <a:ln>
            <a:solidFill>
              <a:schemeClr val="accent2"/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21006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C012D7F1-EFE0-C649-B8D1-22BC7BDD8F80}" vid="{C52C8763-F40E-704A-87B5-0B6E7B579E9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9757D6-16EA-49DF-BF94-FEF25FAF8351}">
  <ds:schemaRefs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90b7a245-a7c3-4504-88b2-cf85318e6b78"/>
    <ds:schemaRef ds:uri="http://purl.org/dc/dcmitype/"/>
    <ds:schemaRef ds:uri="http://purl.org/dc/elements/1.1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496</TotalTime>
  <Words>79</Words>
  <Application>Microsoft Macintosh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Neo Sans Intel</vt:lpstr>
      <vt:lpstr>Neo Sans Intel Medium</vt:lpstr>
      <vt:lpstr>Arial</vt:lpstr>
      <vt:lpstr>Calibri</vt:lpstr>
      <vt:lpstr>blank</vt:lpstr>
      <vt:lpstr>SRAM Array Hierarchy Definition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AMD L3D SRAM Array (V-Cache)</dc:title>
  <dc:creator>Kau, Derchang</dc:creator>
  <cp:keywords>CTPClassification=CTP_NT</cp:keywords>
  <cp:lastModifiedBy>Kau, Derchang</cp:lastModifiedBy>
  <cp:revision>2</cp:revision>
  <dcterms:created xsi:type="dcterms:W3CDTF">2022-05-10T22:56:49Z</dcterms:created>
  <dcterms:modified xsi:type="dcterms:W3CDTF">2022-05-12T01:25:04Z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