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1"/>
  </p:sldMasterIdLst>
  <p:notesMasterIdLst>
    <p:notesMasterId r:id="rId4"/>
  </p:notesMasterIdLst>
  <p:sldIdLst>
    <p:sldId id="2147376589" r:id="rId2"/>
    <p:sldId id="214737659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5CE3CD-2786-2A47-840F-6BD54D5AAACF}" v="1" dt="2022-06-13T15:54:31.4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6327"/>
  </p:normalViewPr>
  <p:slideViewPr>
    <p:cSldViewPr snapToGrid="0" snapToObjects="1">
      <p:cViewPr varScale="1">
        <p:scale>
          <a:sx n="124" d="100"/>
          <a:sy n="124" d="100"/>
        </p:scale>
        <p:origin x="54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, Derchang" userId="b9148588-e694-4445-9765-2c9aad6149ce" providerId="ADAL" clId="{9A5CE3CD-2786-2A47-840F-6BD54D5AAACF}"/>
    <pc:docChg chg="undo custSel addSld delSld modSld sldOrd">
      <pc:chgData name="Kau, Derchang" userId="b9148588-e694-4445-9765-2c9aad6149ce" providerId="ADAL" clId="{9A5CE3CD-2786-2A47-840F-6BD54D5AAACF}" dt="2022-06-13T16:03:50.776" v="348" actId="164"/>
      <pc:docMkLst>
        <pc:docMk/>
      </pc:docMkLst>
      <pc:sldChg chg="new del">
        <pc:chgData name="Kau, Derchang" userId="b9148588-e694-4445-9765-2c9aad6149ce" providerId="ADAL" clId="{9A5CE3CD-2786-2A47-840F-6BD54D5AAACF}" dt="2022-06-13T15:54:06.952" v="4" actId="2696"/>
        <pc:sldMkLst>
          <pc:docMk/>
          <pc:sldMk cId="2408392380" sldId="2147376590"/>
        </pc:sldMkLst>
      </pc:sldChg>
      <pc:sldChg chg="new del">
        <pc:chgData name="Kau, Derchang" userId="b9148588-e694-4445-9765-2c9aad6149ce" providerId="ADAL" clId="{9A5CE3CD-2786-2A47-840F-6BD54D5AAACF}" dt="2022-06-13T15:54:07.650" v="5" actId="2696"/>
        <pc:sldMkLst>
          <pc:docMk/>
          <pc:sldMk cId="2921562214" sldId="2147376591"/>
        </pc:sldMkLst>
      </pc:sldChg>
      <pc:sldChg chg="addSp delSp modSp new mod ord chgLayout">
        <pc:chgData name="Kau, Derchang" userId="b9148588-e694-4445-9765-2c9aad6149ce" providerId="ADAL" clId="{9A5CE3CD-2786-2A47-840F-6BD54D5AAACF}" dt="2022-06-13T16:03:50.776" v="348" actId="164"/>
        <pc:sldMkLst>
          <pc:docMk/>
          <pc:sldMk cId="2247986603" sldId="2147376592"/>
        </pc:sldMkLst>
        <pc:spChg chg="del">
          <ac:chgData name="Kau, Derchang" userId="b9148588-e694-4445-9765-2c9aad6149ce" providerId="ADAL" clId="{9A5CE3CD-2786-2A47-840F-6BD54D5AAACF}" dt="2022-06-13T15:53:57.469" v="3" actId="700"/>
          <ac:spMkLst>
            <pc:docMk/>
            <pc:sldMk cId="2247986603" sldId="2147376592"/>
            <ac:spMk id="2" creationId="{2E9D64D9-0D88-2302-AB7D-3E45BCBF7DF5}"/>
          </ac:spMkLst>
        </pc:spChg>
        <pc:spChg chg="del">
          <ac:chgData name="Kau, Derchang" userId="b9148588-e694-4445-9765-2c9aad6149ce" providerId="ADAL" clId="{9A5CE3CD-2786-2A47-840F-6BD54D5AAACF}" dt="2022-06-13T15:53:57.469" v="3" actId="700"/>
          <ac:spMkLst>
            <pc:docMk/>
            <pc:sldMk cId="2247986603" sldId="2147376592"/>
            <ac:spMk id="3" creationId="{65669558-663C-DDA4-2CD1-D2D0E93B5E32}"/>
          </ac:spMkLst>
        </pc:spChg>
        <pc:spChg chg="del">
          <ac:chgData name="Kau, Derchang" userId="b9148588-e694-4445-9765-2c9aad6149ce" providerId="ADAL" clId="{9A5CE3CD-2786-2A47-840F-6BD54D5AAACF}" dt="2022-06-13T15:53:57.469" v="3" actId="700"/>
          <ac:spMkLst>
            <pc:docMk/>
            <pc:sldMk cId="2247986603" sldId="2147376592"/>
            <ac:spMk id="4" creationId="{FC2B15B3-5D54-5A76-DF61-9FEC895DEF1B}"/>
          </ac:spMkLst>
        </pc:spChg>
        <pc:spChg chg="del">
          <ac:chgData name="Kau, Derchang" userId="b9148588-e694-4445-9765-2c9aad6149ce" providerId="ADAL" clId="{9A5CE3CD-2786-2A47-840F-6BD54D5AAACF}" dt="2022-06-13T15:53:57.469" v="3" actId="700"/>
          <ac:spMkLst>
            <pc:docMk/>
            <pc:sldMk cId="2247986603" sldId="2147376592"/>
            <ac:spMk id="5" creationId="{9C895814-CEB1-11B9-B7E6-5E61763308E2}"/>
          </ac:spMkLst>
        </pc:spChg>
        <pc:spChg chg="del">
          <ac:chgData name="Kau, Derchang" userId="b9148588-e694-4445-9765-2c9aad6149ce" providerId="ADAL" clId="{9A5CE3CD-2786-2A47-840F-6BD54D5AAACF}" dt="2022-06-13T15:53:57.469" v="3" actId="700"/>
          <ac:spMkLst>
            <pc:docMk/>
            <pc:sldMk cId="2247986603" sldId="2147376592"/>
            <ac:spMk id="6" creationId="{52872F4D-7E32-DB51-3586-F40282767298}"/>
          </ac:spMkLst>
        </pc:spChg>
        <pc:spChg chg="del">
          <ac:chgData name="Kau, Derchang" userId="b9148588-e694-4445-9765-2c9aad6149ce" providerId="ADAL" clId="{9A5CE3CD-2786-2A47-840F-6BD54D5AAACF}" dt="2022-06-13T15:53:57.469" v="3" actId="700"/>
          <ac:spMkLst>
            <pc:docMk/>
            <pc:sldMk cId="2247986603" sldId="2147376592"/>
            <ac:spMk id="7" creationId="{54D7D3F3-1E8D-86EE-1F94-82CAE8E0E300}"/>
          </ac:spMkLst>
        </pc:spChg>
        <pc:spChg chg="del">
          <ac:chgData name="Kau, Derchang" userId="b9148588-e694-4445-9765-2c9aad6149ce" providerId="ADAL" clId="{9A5CE3CD-2786-2A47-840F-6BD54D5AAACF}" dt="2022-06-13T15:53:57.469" v="3" actId="700"/>
          <ac:spMkLst>
            <pc:docMk/>
            <pc:sldMk cId="2247986603" sldId="2147376592"/>
            <ac:spMk id="8" creationId="{D2BD2C6B-1F9E-DD87-37A4-F56B6DF5D6BB}"/>
          </ac:spMkLst>
        </pc:spChg>
        <pc:spChg chg="add del mod ord">
          <ac:chgData name="Kau, Derchang" userId="b9148588-e694-4445-9765-2c9aad6149ce" providerId="ADAL" clId="{9A5CE3CD-2786-2A47-840F-6BD54D5AAACF}" dt="2022-06-13T15:54:13.601" v="6" actId="478"/>
          <ac:spMkLst>
            <pc:docMk/>
            <pc:sldMk cId="2247986603" sldId="2147376592"/>
            <ac:spMk id="9" creationId="{4EB5EC9D-2487-34CB-307A-F6A1F5BAB2CB}"/>
          </ac:spMkLst>
        </pc:spChg>
        <pc:spChg chg="add del mod ord">
          <ac:chgData name="Kau, Derchang" userId="b9148588-e694-4445-9765-2c9aad6149ce" providerId="ADAL" clId="{9A5CE3CD-2786-2A47-840F-6BD54D5AAACF}" dt="2022-06-13T15:54:13.601" v="6" actId="478"/>
          <ac:spMkLst>
            <pc:docMk/>
            <pc:sldMk cId="2247986603" sldId="2147376592"/>
            <ac:spMk id="10" creationId="{6F89453C-1EA0-2E37-BE6C-24166E682F0E}"/>
          </ac:spMkLst>
        </pc:spChg>
        <pc:spChg chg="add del mod ord">
          <ac:chgData name="Kau, Derchang" userId="b9148588-e694-4445-9765-2c9aad6149ce" providerId="ADAL" clId="{9A5CE3CD-2786-2A47-840F-6BD54D5AAACF}" dt="2022-06-13T15:54:13.601" v="6" actId="478"/>
          <ac:spMkLst>
            <pc:docMk/>
            <pc:sldMk cId="2247986603" sldId="2147376592"/>
            <ac:spMk id="11" creationId="{32523C88-D23B-0E4D-A32B-4353E7083825}"/>
          </ac:spMkLst>
        </pc:spChg>
        <pc:spChg chg="add del mod ord">
          <ac:chgData name="Kau, Derchang" userId="b9148588-e694-4445-9765-2c9aad6149ce" providerId="ADAL" clId="{9A5CE3CD-2786-2A47-840F-6BD54D5AAACF}" dt="2022-06-13T15:54:13.601" v="6" actId="478"/>
          <ac:spMkLst>
            <pc:docMk/>
            <pc:sldMk cId="2247986603" sldId="2147376592"/>
            <ac:spMk id="12" creationId="{2CC73BB2-63D9-7322-88D2-3BB54434C107}"/>
          </ac:spMkLst>
        </pc:spChg>
        <pc:spChg chg="add del mod ord">
          <ac:chgData name="Kau, Derchang" userId="b9148588-e694-4445-9765-2c9aad6149ce" providerId="ADAL" clId="{9A5CE3CD-2786-2A47-840F-6BD54D5AAACF}" dt="2022-06-13T15:54:13.601" v="6" actId="478"/>
          <ac:spMkLst>
            <pc:docMk/>
            <pc:sldMk cId="2247986603" sldId="2147376592"/>
            <ac:spMk id="13" creationId="{2CB5E57F-1DAF-847D-DB82-E61D8F93E2AA}"/>
          </ac:spMkLst>
        </pc:spChg>
        <pc:spChg chg="add del mod ord">
          <ac:chgData name="Kau, Derchang" userId="b9148588-e694-4445-9765-2c9aad6149ce" providerId="ADAL" clId="{9A5CE3CD-2786-2A47-840F-6BD54D5AAACF}" dt="2022-06-13T15:54:13.601" v="6" actId="478"/>
          <ac:spMkLst>
            <pc:docMk/>
            <pc:sldMk cId="2247986603" sldId="2147376592"/>
            <ac:spMk id="14" creationId="{12901C91-8B50-3015-6D96-9D505B466E4D}"/>
          </ac:spMkLst>
        </pc:spChg>
        <pc:spChg chg="add del mod ord">
          <ac:chgData name="Kau, Derchang" userId="b9148588-e694-4445-9765-2c9aad6149ce" providerId="ADAL" clId="{9A5CE3CD-2786-2A47-840F-6BD54D5AAACF}" dt="2022-06-13T15:54:13.601" v="6" actId="478"/>
          <ac:spMkLst>
            <pc:docMk/>
            <pc:sldMk cId="2247986603" sldId="2147376592"/>
            <ac:spMk id="15" creationId="{3E5F2452-AEC3-0D3E-F3E6-984A8AE11220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7" creationId="{A39BCC36-6D4D-B1A4-21B1-1E3AAA6503CC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8" creationId="{068A8AF6-FAD3-9CEC-3C62-55BEF5E367BC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23" creationId="{F338B660-9394-18C9-E604-40E914EDEA69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24" creationId="{325B33A2-9876-57CE-EF07-E4614984BFA1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25" creationId="{2F6C5E64-D0FC-5719-31CE-1A840BFCAB8B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26" creationId="{3696B0C6-3832-E58A-1481-548CA00420B6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9" creationId="{E28F6315-6482-B2ED-92CF-24D055EEDC25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40" creationId="{87E39403-0BD8-68C5-33D1-A78CE1C532B7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41" creationId="{238ED19F-DDD3-D8F2-20A1-884313642F50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42" creationId="{24E4A665-D5B3-31F7-E411-2E3B3CABB1F9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43" creationId="{09FB43BC-19E2-C009-1A0F-80B611207163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44" creationId="{809DEB4F-C12C-5DD6-B259-CCFE294C2FB9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45" creationId="{A774869E-A2CA-EEC1-89B3-03941A4ADB97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46" creationId="{E350414D-EFA5-B229-E959-0CC71D2A0F58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47" creationId="{CF342AE8-166C-6416-D028-C221220DF06A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48" creationId="{985EE5EA-354B-6E11-0AD0-4618C491D8B5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49" creationId="{DD8C8A1C-6147-B5FD-30EE-6D65F0AF0C5C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50" creationId="{2C902D88-0EF8-C649-2A0E-AF554DACB1B3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51" creationId="{77CD0C01-7334-950B-79F1-42B9BF8938D4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52" creationId="{A9BE8DDC-B4D0-C722-4D58-BD0D1C06B892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53" creationId="{9BC49620-2311-54E4-1876-07A5D3650729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54" creationId="{6A32A76C-DEB2-8292-38CE-263D2BD0D38E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63" creationId="{BA345644-707E-E226-E64D-B1A0FF76FA1A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64" creationId="{76939106-68A4-1960-C50E-CCEE94E0A041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65" creationId="{CF7984C0-66FF-0E39-4051-0926C480A825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66" creationId="{D2201921-D19F-FF39-5EDE-88869B348EF6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67" creationId="{7D64B1A3-4D4B-7F32-32CC-94F4CE51A9B9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68" creationId="{D61E14EA-0AC4-B606-A8DC-4BE32443AB93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69" creationId="{97AFF42B-9F94-4922-13BA-1073646B8A1F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70" creationId="{E254FF27-CF9C-7A25-0C5D-A34811EDBA10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71" creationId="{B3C2B895-DFBA-01A8-9097-F9ED31E52685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72" creationId="{AF1AF049-FFF5-CCF9-E773-85ACBB3F0C18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73" creationId="{A77DC4AA-7F9B-6EFB-5837-5AE92C52B13A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74" creationId="{D90F2A34-FC47-8333-8723-518201E739EF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75" creationId="{B212F14C-1EFD-6897-9CC7-56E81E3B38D8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76" creationId="{6CE5B2D8-775D-41E5-D6F5-26C88020E347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77" creationId="{FF3E2AFF-6A52-08C1-6012-A9C1738DDBCB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78" creationId="{5114C593-0E2F-CEAB-DDD9-9E4DF43C3A88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87" creationId="{EDB6C597-028E-493E-789C-347646DF3A74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88" creationId="{24FF7FB5-8D78-AC1A-DDD5-8AF9E1027EE6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89" creationId="{95C3D259-37A4-38BB-B860-35FB19AE8972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90" creationId="{83300F4B-D116-28D1-17C5-5B6BB706766A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91" creationId="{B2344881-3A12-F408-15A8-4EC373B0EC6D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92" creationId="{59E3364F-008E-F128-C68C-74D1BB2FF73E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93" creationId="{58F7A416-1D7F-0B7D-D713-6C456996563F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94" creationId="{8F60333E-6E6C-BA1E-4765-FE7F1730B9FA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95" creationId="{14BE3118-789E-F558-9849-C1FD7E6A54DC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96" creationId="{44F53804-DA56-1336-8CEB-5F55877A3A2A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97" creationId="{69132AC8-6713-7882-4C39-17304F3FCBDC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98" creationId="{353C90DE-C34E-A142-310D-31B52FEE1C5E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99" creationId="{9D874076-2A61-88D7-F28E-0BC466090624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00" creationId="{E437FA55-B1A4-A317-6235-ACA0EED06FE1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01" creationId="{68DB90B5-14FD-B415-17A0-CBD56BD550B4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02" creationId="{36BBDCD7-FA4B-EA0A-1161-8159AD4E3C79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11" creationId="{2FEA6B4D-2FE3-4DBC-985E-95ECED359984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12" creationId="{092A3E28-DE25-3B45-C778-1D97D88A4209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13" creationId="{6377F657-1631-AB2D-2571-A14BE6FFA456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14" creationId="{FB428602-443E-3397-8471-16D879D5A7D7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15" creationId="{91F659CC-13CB-146F-BEF3-E5F63BBC7799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16" creationId="{C88779C4-099B-0E62-DAAE-7948BDA89EF7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17" creationId="{D0FE34EC-A02B-A24F-FEC8-D4AAFD751080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18" creationId="{F7555336-F057-E9EA-B7E1-AC7306C26E49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19" creationId="{4001365F-C146-E1BA-7DE1-C05A968D814D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20" creationId="{DD235D4E-1E4E-13E6-BDD8-6DA35F2F48C8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21" creationId="{DF6EEC60-D95F-2DAF-C4F9-FDC42B2E605D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22" creationId="{D205399A-0545-263B-F114-06632AA845EE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23" creationId="{C8AEB6E3-3445-9BEA-E34C-4D3CAE444849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24" creationId="{EF310910-D9CF-1B15-C708-45A4C254789F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25" creationId="{7BF2E70C-4056-E27B-51AC-74C043F78883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26" creationId="{388A10CF-CDF0-9119-BF84-135D86E2C4E2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29" creationId="{E2E5D754-BFE7-A6A2-681F-BA4AC3839B9C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30" creationId="{5963BDE9-83E5-0F66-CD62-EBBF518E5AC5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31" creationId="{E3B70CFC-93CF-F813-E715-93D2C63C99C5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32" creationId="{8FD8FCA1-A7A2-C697-65BE-AC3204D123CA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33" creationId="{1D2C5282-FBEB-2C17-0209-B418CE1344E8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39" creationId="{6BF1C54B-809F-2443-BE46-F1E2E3198D7C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40" creationId="{45861981-73D4-F907-0C50-21C2DD011FB2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41" creationId="{9499B7E4-1344-B3BD-6633-C725C688C0B4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42" creationId="{6B4E995E-F554-68D1-A4E1-B0B095F6E3AF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43" creationId="{6CCF94A2-0D8F-B103-F7DB-99EEE9EAA46F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44" creationId="{32CF7056-E075-D1BE-28FA-EFF589AA6ED8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45" creationId="{B18B2E60-05B3-2416-ED9F-72086C9F7A1B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46" creationId="{DABD0C41-D9C5-D977-FB21-6422D3991422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47" creationId="{FFE4FD4B-1C23-64AF-D6AA-6888FA84B62F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48" creationId="{80A46AA6-BD66-3E16-442E-1EB3372A4367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49" creationId="{71EBD7AD-1AF0-B669-0A40-9B5BA5A6C09F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50" creationId="{3DF6F0C9-8EAB-A821-4C0D-FCC936166C79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51" creationId="{9EE1E40F-AF5E-C0CF-47DB-F563DFE6437B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52" creationId="{4F2808C3-7F42-30AD-D961-6AEA50B3A046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53" creationId="{98CC4889-CF46-A84B-AC02-1B0054745806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54" creationId="{354360D6-0DCF-1F12-8D5D-4527B32D40ED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60" creationId="{82F8D0FF-8E1D-4652-F3E9-BCEDDAC553AA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61" creationId="{D6D2F394-1E51-5AEF-165B-A37A38E5F6FD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62" creationId="{A9567792-A87D-901D-FB04-9DDC85BBD963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63" creationId="{899D9698-0AC4-63D4-6699-19E6E87E1448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64" creationId="{E052BF75-C424-2F74-2CEC-DF11A0F819FC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65" creationId="{B364E42D-1A58-9C7B-8B34-F95DE438CCEE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66" creationId="{71B493F1-1398-324A-BF9D-428E6360EE58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67" creationId="{D84ACEBA-D2AF-8AF9-4B98-8A2F81B93AB1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68" creationId="{9882DDF6-0951-0C99-871A-43D6B21E1A89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69" creationId="{FC7B290F-7602-6CC0-29A4-B05BBBB5E209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70" creationId="{46251A1E-1438-199E-900E-8C7DD3C061D4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73" creationId="{6116C600-A5F4-D630-EC48-99CED427CED8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74" creationId="{D050ABFD-F7F3-D38F-9B73-37BB2F23702B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75" creationId="{D31B5C6D-C0B8-10F0-93A4-15A8A932A4BF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76" creationId="{17A21A57-F5CF-F5B3-6928-2A43D7504CA6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77" creationId="{D5504393-4535-6173-58C1-0C81039C3DE4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78" creationId="{803BD3DC-D5DA-9905-0F18-8EF0637D6F2C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79" creationId="{E28AD005-EACA-09AA-3812-3C0BC597A468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80" creationId="{DDFEEB55-56A8-9E05-2681-AEA663D15EFC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83" creationId="{60864D36-E7C4-E4DC-243F-951308CD6848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86" creationId="{14F722A1-31EB-10C4-9C56-504C383B6DD6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89" creationId="{3ABE3AC7-5661-3BAC-859B-9074676FDB9F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190" creationId="{CC32F194-AAB4-9950-9098-56FA430F2362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233" creationId="{85DEE0D3-1FD5-BD77-92CF-565E93C073DA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234" creationId="{67D5B12D-B0C6-1FDC-EE85-B7AAD79F489D}"/>
          </ac:spMkLst>
        </pc:spChg>
        <pc:spChg chg="mod">
          <ac:chgData name="Kau, Derchang" userId="b9148588-e694-4445-9765-2c9aad6149ce" providerId="ADAL" clId="{9A5CE3CD-2786-2A47-840F-6BD54D5AAACF}" dt="2022-06-13T15:59:15.611" v="237" actId="20577"/>
          <ac:spMkLst>
            <pc:docMk/>
            <pc:sldMk cId="2247986603" sldId="2147376592"/>
            <ac:spMk id="235" creationId="{4BA07337-C4B5-2304-098A-AD72374B6F6B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236" creationId="{3DD5E022-D19E-1C4C-8407-823AEC75C8DD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237" creationId="{FE1C5C20-0577-C7A3-8660-6B57B11C992D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238" creationId="{398B3C73-76AF-446E-E469-D3F61D0F3DCD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239" creationId="{1FB2C527-5A57-9F6B-630F-08B4598C8128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240" creationId="{6D1D3AF0-93F8-6D3F-FF5A-D5C081FED050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241" creationId="{1F31A819-283E-D400-B6D4-467206A167D3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242" creationId="{48236752-8782-7960-859E-057D717383DC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243" creationId="{EB3088F7-23B9-98D8-1A39-5D1343D80790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247" creationId="{1494343D-EC68-2CA5-B154-E2A0AB9ABFFC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248" creationId="{11A0043F-5DE3-84E3-86D7-9F7EFD8F503E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249" creationId="{021951B8-21EC-9391-D10B-7E7629399997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250" creationId="{86E36B35-3F9A-0F1B-E495-4A9F9036FA4C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251" creationId="{975E1C56-C17D-EE0C-81E7-FD15998FB5A1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252" creationId="{CA71EFD8-52F5-59CC-C7A1-E8A738FFBA23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253" creationId="{E2401E35-B3CD-EDD1-9EA0-D8F1FB2BC479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254" creationId="{D5AC9B2C-DC98-E5AB-8657-D738572C8ECE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255" creationId="{D2165E8C-20A6-3D26-D0C6-E945D28C1CAA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259" creationId="{29E9445A-4A3F-DF66-536A-B1B3F051BDD4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260" creationId="{C69BC175-4B3C-2515-DC58-D6FB1FDDBF3B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261" creationId="{A9620C0B-7FD0-E1EC-8058-C2519FB720CC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262" creationId="{E7199416-ECED-7983-F277-F802E44C8651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263" creationId="{9CFAAF0D-15E8-2563-ECDD-B5C4D3205EA6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264" creationId="{B8B65430-D121-9487-F333-62FDEFD4549E}"/>
          </ac:spMkLst>
        </pc:spChg>
        <pc:spChg chg="mod">
          <ac:chgData name="Kau, Derchang" userId="b9148588-e694-4445-9765-2c9aad6149ce" providerId="ADAL" clId="{9A5CE3CD-2786-2A47-840F-6BD54D5AAACF}" dt="2022-06-13T15:55:34.972" v="72" actId="20577"/>
          <ac:spMkLst>
            <pc:docMk/>
            <pc:sldMk cId="2247986603" sldId="2147376592"/>
            <ac:spMk id="265" creationId="{E1284A73-0245-FF45-F139-1896BC4339C7}"/>
          </ac:spMkLst>
        </pc:spChg>
        <pc:spChg chg="mod">
          <ac:chgData name="Kau, Derchang" userId="b9148588-e694-4445-9765-2c9aad6149ce" providerId="ADAL" clId="{9A5CE3CD-2786-2A47-840F-6BD54D5AAACF}" dt="2022-06-13T15:55:38.706" v="76" actId="20577"/>
          <ac:spMkLst>
            <pc:docMk/>
            <pc:sldMk cId="2247986603" sldId="2147376592"/>
            <ac:spMk id="266" creationId="{4F08748C-DE79-BD3C-A1C8-7C6CEAC725C5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279" creationId="{561C5814-A7DC-8733-8640-99ED036177B7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280" creationId="{E307F04C-A220-56F9-624E-91635457595E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281" creationId="{848FE369-9E61-BBB2-D64C-68B9AC50562F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282" creationId="{B535F427-CD3A-9BB1-2FF7-E7B1EB3C9B41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283" creationId="{EB113C07-4E91-4ED2-1787-F7988203501D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284" creationId="{62E3FBE6-D037-B7D1-9588-94D7A17A0008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285" creationId="{C5F13BD0-2FD7-FDFA-6D64-72D424834037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286" creationId="{F86CE7DA-1A84-BA97-7F74-C4B7EB66E0D9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287" creationId="{7343831C-DE39-0B0B-0CF9-6BBA8BEBCAD7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288" creationId="{4855AFA7-C0AC-20CD-2801-F7D41E460F6F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289" creationId="{0369D6C2-6E6D-C8FB-256A-27992571A2AA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290" creationId="{5BB4102F-5B35-A644-3E00-C1B96C31C4EB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291" creationId="{A79FCD46-B1E7-20FC-BE0A-37670B4BECAD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292" creationId="{7D8A2AEB-1167-1A92-F877-DB35C511E2CE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293" creationId="{9658C913-3581-9107-E1BA-3BE3D8199F9B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294" creationId="{49C89AA8-7151-02A6-07B3-D922E9176A8F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03" creationId="{3F3BDEE1-9DF0-5F8B-CA8B-F56447467DAB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04" creationId="{B11E290F-40FB-60EE-1535-1FDB61B03680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05" creationId="{F6949C38-6BE7-F386-99AB-1C4C4A4BEA17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06" creationId="{707BEDAE-059D-236F-C83A-E2B389EB03DF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07" creationId="{AF60F9C3-0A41-4C54-B3C1-C5B570441598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08" creationId="{538E5E6F-91DB-0A0D-3973-810917C4DE02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09" creationId="{77BA249E-05F5-0452-5AF4-FCD4152F3983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10" creationId="{4F40E810-0D9B-0098-1CC5-D86B49C45780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11" creationId="{D792AED2-41E1-9444-D4F8-E672A9621EC7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12" creationId="{426EC01E-97D5-F5C3-E0EF-9AFF67ECC256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13" creationId="{C4E4606E-A410-9FD1-FD1E-7FC322B050F8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14" creationId="{1C878E90-7877-A3A2-A0CF-6790C976C49E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15" creationId="{EAFDD9F6-9E2E-302B-5D50-51DE258EDF7F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16" creationId="{F2A7344C-84D2-D473-61AF-5E7251A77495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17" creationId="{4261B8D9-AB8D-F6A3-1E43-B3E0B2274ECB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18" creationId="{02C3AE59-2E9A-D875-FDD6-54C9845A0D48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27" creationId="{CFC88F0D-6FB6-7FD8-AF6D-27222C103009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28" creationId="{647FA327-FFD4-73E3-CC10-1174FD0A76F9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29" creationId="{FEB8A08A-E373-11DA-0B44-12E32C44BF36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30" creationId="{5E0CBA9F-8E3F-3718-DB4D-746F1CEE0E3C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31" creationId="{438E6F85-E9D8-B930-E4D1-D2813B453A07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32" creationId="{7E9DDF5F-7662-2BC6-449A-9802A738A192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33" creationId="{74E2150A-84C7-1A95-A6D4-3E6DE9025663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34" creationId="{DFDEA0D1-28F3-CE9F-4DD3-C0A4D831838A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35" creationId="{AA99144E-0058-0262-07AB-2E41236EA741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36" creationId="{05F2CE27-7C95-2927-F966-3D65269994BD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37" creationId="{6F414756-F83D-24F7-40A4-4A623D7FCA9A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38" creationId="{F748B26B-DB77-D44A-7885-57A4DCE8299B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39" creationId="{FE40919F-FC32-AE41-7563-A004E70806C5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40" creationId="{4C39AAFB-DE8D-FFC4-F4F4-DD77B6F799D3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41" creationId="{1674E552-2D11-12B9-6C26-CD5EDAA3A655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42" creationId="{995E5A8B-0FF9-996A-E3DE-1497CE6BCE39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51" creationId="{873D3300-E2BC-1978-A376-E6D855B32937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52" creationId="{D45734B7-9BC0-B546-DB6E-DC75BDCE6C98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53" creationId="{CF652FBB-6615-F28F-FC5E-C8AA642BF427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54" creationId="{589D7C12-CF70-19CB-3EEE-1F109C79CEAF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55" creationId="{5A744F16-047A-6DDB-9479-E711F037B1BF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56" creationId="{7C95B24D-9AC1-48FB-EAB0-132D900FACB0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57" creationId="{DC1F358A-24D3-C953-FA81-CCEFE4853565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58" creationId="{F768E736-96BF-ECB4-2899-A92E5FF7870C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59" creationId="{512C4901-7F8C-E42B-45E6-311B887C6F90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60" creationId="{D76EAE35-74AA-7FEB-DCCB-CC35771A6B49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61" creationId="{DADFB699-36E9-A27B-D41E-8DF250F547A0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62" creationId="{F22F6C45-3608-0008-1208-8D3FAA6CF72B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63" creationId="{9F4A89B7-6F01-33CD-E5E5-25DE070512B4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64" creationId="{88C93DDD-282C-3247-8D25-A63A769CD3C4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65" creationId="{A1549816-BDBC-56FC-1E5F-1C8B31BD8E1F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66" creationId="{4F758EFF-D540-A107-7EB8-B511C557267C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67" creationId="{248F72C8-6C14-74A6-B7C8-A2EED6A66AA9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68" creationId="{CA41EABE-5219-3691-255F-7197E5C6634D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69" creationId="{44418220-2BCF-5B5A-0D41-B5EBD2B18739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73" creationId="{C0E6260C-638A-5AE0-D2D1-FB1A50EB2A65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74" creationId="{81639212-2B02-7E95-3369-ACF3407F1F66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75" creationId="{38D60478-94BB-68CD-2F28-CAA1D75FB815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76" creationId="{EADF9394-9910-70DC-5EC3-04830BA39ECB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77" creationId="{3298443A-AEC7-DF4A-71CB-E7C6C2DB7A76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78" creationId="{4A89C423-FACC-B120-6346-4B73C9121446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79" creationId="{6D385542-2882-0567-7403-E03087AD2E16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80" creationId="{1292B25B-F2AB-F4F8-CA7C-D527CFECE9A2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81" creationId="{3BCB4434-5EC5-B9D0-E897-9715A9CE1A71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85" creationId="{268B0907-328F-9307-07CC-732D87602BE4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86" creationId="{D37C2CBF-9B17-5C1B-9E73-47C53121D4A4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87" creationId="{8DDF19C7-C822-0A90-9ECD-1FF38F3FAA36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88" creationId="{B4D8E74A-F923-76CA-2F74-9C9C57C110F1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89" creationId="{093AF4B8-80AB-BC8E-C2A9-0AB83B08D00D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90" creationId="{AD7304A1-EB74-1507-51AB-7A1FF353B1B5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93" creationId="{3CDB2C17-2437-4B04-7D8C-7273AC65B94F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94" creationId="{4C8BD9AD-AC1A-4054-003B-9D6A17B28D0B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95" creationId="{29B73C23-DE29-447E-D745-F0F8EB30546A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96" creationId="{AB3F4FA6-05EB-6516-AFEF-20A409E4D837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97" creationId="{69EB7DE3-B274-2239-56C9-12C3B9BD202D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98" creationId="{C7A4FA6D-49B9-4751-DEA9-97E377A5A806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399" creationId="{AAA52124-67D1-06CC-2AB2-08FE58A4C710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400" creationId="{F79E864C-33E1-3374-9DD0-B8CA97B93129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401" creationId="{42DBEEF8-02F9-DF29-A537-3284D8A98854}"/>
          </ac:spMkLst>
        </pc:spChg>
        <pc:spChg chg="mod">
          <ac:chgData name="Kau, Derchang" userId="b9148588-e694-4445-9765-2c9aad6149ce" providerId="ADAL" clId="{9A5CE3CD-2786-2A47-840F-6BD54D5AAACF}" dt="2022-06-13T15:54:31.432" v="8"/>
          <ac:spMkLst>
            <pc:docMk/>
            <pc:sldMk cId="2247986603" sldId="2147376592"/>
            <ac:spMk id="402" creationId="{A8934BEC-B2BE-788B-5FB1-3913EBA64E22}"/>
          </ac:spMkLst>
        </pc:spChg>
        <pc:spChg chg="add mod">
          <ac:chgData name="Kau, Derchang" userId="b9148588-e694-4445-9765-2c9aad6149ce" providerId="ADAL" clId="{9A5CE3CD-2786-2A47-840F-6BD54D5AAACF}" dt="2022-06-13T16:00:39.070" v="302" actId="1076"/>
          <ac:spMkLst>
            <pc:docMk/>
            <pc:sldMk cId="2247986603" sldId="2147376592"/>
            <ac:spMk id="403" creationId="{41D81B78-90CF-40DC-248F-5BDDF13266DE}"/>
          </ac:spMkLst>
        </pc:spChg>
        <pc:spChg chg="add mod">
          <ac:chgData name="Kau, Derchang" userId="b9148588-e694-4445-9765-2c9aad6149ce" providerId="ADAL" clId="{9A5CE3CD-2786-2A47-840F-6BD54D5AAACF}" dt="2022-06-13T15:54:37.110" v="9" actId="1076"/>
          <ac:spMkLst>
            <pc:docMk/>
            <pc:sldMk cId="2247986603" sldId="2147376592"/>
            <ac:spMk id="404" creationId="{73954A8A-C186-F73A-9221-6381134732F6}"/>
          </ac:spMkLst>
        </pc:spChg>
        <pc:spChg chg="add mod">
          <ac:chgData name="Kau, Derchang" userId="b9148588-e694-4445-9765-2c9aad6149ce" providerId="ADAL" clId="{9A5CE3CD-2786-2A47-840F-6BD54D5AAACF}" dt="2022-06-13T16:02:27.870" v="347" actId="1076"/>
          <ac:spMkLst>
            <pc:docMk/>
            <pc:sldMk cId="2247986603" sldId="2147376592"/>
            <ac:spMk id="405" creationId="{5BC7AC3F-4D43-C759-CF5B-690434C02D95}"/>
          </ac:spMkLst>
        </pc:spChg>
        <pc:spChg chg="add mod">
          <ac:chgData name="Kau, Derchang" userId="b9148588-e694-4445-9765-2c9aad6149ce" providerId="ADAL" clId="{9A5CE3CD-2786-2A47-840F-6BD54D5AAACF}" dt="2022-06-13T16:01:58.377" v="345" actId="20577"/>
          <ac:spMkLst>
            <pc:docMk/>
            <pc:sldMk cId="2247986603" sldId="2147376592"/>
            <ac:spMk id="406" creationId="{4CCD73E9-F2BB-D085-553F-9D5C12035E2F}"/>
          </ac:spMkLst>
        </pc:spChg>
        <pc:spChg chg="add mod">
          <ac:chgData name="Kau, Derchang" userId="b9148588-e694-4445-9765-2c9aad6149ce" providerId="ADAL" clId="{9A5CE3CD-2786-2A47-840F-6BD54D5AAACF}" dt="2022-06-13T16:01:53.348" v="340" actId="20577"/>
          <ac:spMkLst>
            <pc:docMk/>
            <pc:sldMk cId="2247986603" sldId="2147376592"/>
            <ac:spMk id="407" creationId="{E178E9B5-827B-D46B-1CDA-9B1A6B72BF0A}"/>
          </ac:spMkLst>
        </pc:spChg>
        <pc:spChg chg="add mod">
          <ac:chgData name="Kau, Derchang" userId="b9148588-e694-4445-9765-2c9aad6149ce" providerId="ADAL" clId="{9A5CE3CD-2786-2A47-840F-6BD54D5AAACF}" dt="2022-06-13T16:01:30.401" v="335" actId="20577"/>
          <ac:spMkLst>
            <pc:docMk/>
            <pc:sldMk cId="2247986603" sldId="2147376592"/>
            <ac:spMk id="408" creationId="{09DE82A4-B6E6-E139-9F4B-862421F49026}"/>
          </ac:spMkLst>
        </pc:spChg>
        <pc:spChg chg="add mod">
          <ac:chgData name="Kau, Derchang" userId="b9148588-e694-4445-9765-2c9aad6149ce" providerId="ADAL" clId="{9A5CE3CD-2786-2A47-840F-6BD54D5AAACF}" dt="2022-06-13T15:54:37.110" v="9" actId="1076"/>
          <ac:spMkLst>
            <pc:docMk/>
            <pc:sldMk cId="2247986603" sldId="2147376592"/>
            <ac:spMk id="412" creationId="{4B8177B2-BFCF-22B4-9F1C-BECC9B64938E}"/>
          </ac:spMkLst>
        </pc:spChg>
        <pc:spChg chg="add mod">
          <ac:chgData name="Kau, Derchang" userId="b9148588-e694-4445-9765-2c9aad6149ce" providerId="ADAL" clId="{9A5CE3CD-2786-2A47-840F-6BD54D5AAACF}" dt="2022-06-13T15:54:37.110" v="9" actId="1076"/>
          <ac:spMkLst>
            <pc:docMk/>
            <pc:sldMk cId="2247986603" sldId="2147376592"/>
            <ac:spMk id="413" creationId="{5D7127D0-9883-9CC5-D311-C1E1ABBC98E0}"/>
          </ac:spMkLst>
        </pc:spChg>
        <pc:spChg chg="add mod">
          <ac:chgData name="Kau, Derchang" userId="b9148588-e694-4445-9765-2c9aad6149ce" providerId="ADAL" clId="{9A5CE3CD-2786-2A47-840F-6BD54D5AAACF}" dt="2022-06-13T15:54:37.110" v="9" actId="1076"/>
          <ac:spMkLst>
            <pc:docMk/>
            <pc:sldMk cId="2247986603" sldId="2147376592"/>
            <ac:spMk id="414" creationId="{39CABC5E-46DA-703F-FC1E-B2ACB25A119F}"/>
          </ac:spMkLst>
        </pc:spChg>
        <pc:grpChg chg="add mod">
          <ac:chgData name="Kau, Derchang" userId="b9148588-e694-4445-9765-2c9aad6149ce" providerId="ADAL" clId="{9A5CE3CD-2786-2A47-840F-6BD54D5AAACF}" dt="2022-06-13T15:55:28.910" v="68" actId="14100"/>
          <ac:grpSpMkLst>
            <pc:docMk/>
            <pc:sldMk cId="2247986603" sldId="2147376592"/>
            <ac:grpSpMk id="16" creationId="{5671BA71-E93B-96BD-04B6-27C1CDC207EE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19" creationId="{A0C77FB9-D0A5-6A09-C501-E63EEBB1DD4F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20" creationId="{8B69F171-FC12-CD26-E276-906CBFD7611D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21" creationId="{E9D5F505-7D80-AEBC-EC5F-8255F931F3B4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22" creationId="{B73D803A-1412-A1A4-4932-56F6BDF70475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27" creationId="{2DD8AAF6-A1D6-A3BD-E1D4-3137A36E8DF2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28" creationId="{D3B3DED9-3B7D-9A25-E1EB-C7DD820997CD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29" creationId="{2DCAB41C-2FF1-798C-876E-DEA20FD712ED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30" creationId="{B19E9ED6-8EF1-110E-DECB-F2AEC8E91D94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31" creationId="{8D4E9263-E73C-C8D8-A605-D22E1045F52D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32" creationId="{367E1165-00D2-C71E-EC14-9895A69A6630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33" creationId="{D2F4CC7B-7700-6CC6-C9C0-D5BE8C63B856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34" creationId="{45EEA59F-0F4D-5B53-6288-EF065EC81446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35" creationId="{4455FE59-FEC6-185B-E745-82127182B6DA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36" creationId="{1B7FA623-7672-FF67-A5BA-E46F91FE4332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37" creationId="{4E1308EF-EF23-4E53-BBA1-380BA959EF91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38" creationId="{2A15A9EB-7B4A-76A1-8CA9-13CC99AB319B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55" creationId="{559B75DB-D493-C443-F797-9F255C0D4841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56" creationId="{B74A439A-162D-88ED-F46F-15449BA13558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57" creationId="{46B812D9-B722-8166-07BA-876711465109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58" creationId="{A24AB827-2E5B-DB98-B24F-3D1A2D8037E1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59" creationId="{E5B43A94-C73F-2668-47D3-AEAAE3AFC97C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60" creationId="{674871F0-0A5D-2661-C0BD-240352500B9C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61" creationId="{EC394D68-58E2-2E19-13C7-6CC245CC0C12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62" creationId="{C49AF490-6C7B-210F-7FAD-84940022096D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79" creationId="{F021C68B-1A50-5832-939E-C4B4D495AEC4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80" creationId="{CEF0D194-8F65-8B4F-ACED-6354EEFF1A5E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81" creationId="{CF936A6B-07BF-9782-56A6-8BACFB6ED5B7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82" creationId="{62536BD2-888B-8623-13FB-D97186F91531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83" creationId="{6474E2BB-6BB7-AB49-94B8-2318E447D49F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84" creationId="{8775086A-EAEF-717C-F018-2F7CC5B651E2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85" creationId="{ABC24A89-AA53-F79F-B875-390DEC9E8615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86" creationId="{B18E7011-D34F-78FB-86EE-A88A4528F18C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103" creationId="{2E4C2EE2-ED8F-9808-259F-80372530A64B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104" creationId="{C4D32428-C5D3-B695-D8BA-997E32695A31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105" creationId="{1DE6A22E-99E8-239B-1167-2622891FA8BE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106" creationId="{BBE4892B-F386-F660-48F1-4EC3AD210090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107" creationId="{01A4D1E3-AE88-2CF6-C317-A056762B680D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108" creationId="{74619D35-2F1C-4C83-314E-1EF2D98CDDBE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109" creationId="{ACF03BA3-C6A0-B2D1-250A-87BDC6AC7F49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110" creationId="{25B8E206-0C8D-4B30-8E44-62A3D2580167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127" creationId="{E3AB9239-DFA1-A1F5-8E13-95D88F2B976F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128" creationId="{D929EE4E-FDCB-3C2F-C55D-C2F7B2FE433E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134" creationId="{E3D719D3-D44C-F438-36E1-37B09242679B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135" creationId="{094F9845-06D4-A130-3D0A-DA193D20999A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136" creationId="{374CEE2E-9A65-B276-377E-6E3296304331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137" creationId="{90D0E624-A9F3-7EAA-3A3F-66EC7AD8AEE1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138" creationId="{9788FB6D-2DED-2391-B16E-E889B070F98F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155" creationId="{8689ED4A-EB45-89F6-0A11-758518F7FC37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156" creationId="{50B5830D-FEBA-831E-56A3-E21434669A7C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157" creationId="{DA6E5067-3D75-8D24-9F1A-2A20591539D3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158" creationId="{025DA2D5-201A-2EC3-9178-5F436743442A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159" creationId="{14968867-47C1-19C8-499B-B14765B26B10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171" creationId="{EECA7215-E9CF-13DB-FAF9-8B4ABB20050A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172" creationId="{B8940278-999C-C2D8-EEC8-1B21DF4BABBC}"/>
          </ac:grpSpMkLst>
        </pc:grpChg>
        <pc:grpChg chg="add mod">
          <ac:chgData name="Kau, Derchang" userId="b9148588-e694-4445-9765-2c9aad6149ce" providerId="ADAL" clId="{9A5CE3CD-2786-2A47-840F-6BD54D5AAACF}" dt="2022-06-13T15:55:23.109" v="67" actId="14100"/>
          <ac:grpSpMkLst>
            <pc:docMk/>
            <pc:sldMk cId="2247986603" sldId="2147376592"/>
            <ac:grpSpMk id="181" creationId="{72299DAE-F08F-8C0F-0485-2B2AC42A41F7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182" creationId="{1801A5DB-73BA-D575-620B-99D0E1408B69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191" creationId="{488A9082-8ACB-C853-15A8-6F5286714508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192" creationId="{8E8DE564-BA58-BE09-ABC2-11E60DB6E368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193" creationId="{AED92D43-E69A-444B-C3C8-DA21100BC4A4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194" creationId="{DC63985A-D0BE-0BBD-F5E3-C692981E0ABB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231" creationId="{39289C0E-E7C9-D1C2-D647-07DFA22DC892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232" creationId="{D4E62BAB-6CEC-A0D7-7B45-77DB504C7001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244" creationId="{4A3262DB-4169-CA53-8192-279F994EF31A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245" creationId="{AE6216D0-5C7D-FD79-FCE5-DF571AA63078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246" creationId="{0E10E92B-9269-0765-3B37-5503ABA3C607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256" creationId="{69AA5963-57BC-3519-E2C1-8E2A13EA3D62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257" creationId="{EFC0880C-FB96-90C4-4EDE-8F0EB3F8C7B5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258" creationId="{8A7E365D-7285-5D47-7CD8-CD8E7DDC9B07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267" creationId="{7BEAEDA6-7228-11C5-818C-220999D19EFA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268" creationId="{20A8BAEA-AD0C-86BC-0BBB-DCFB6365502E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269" creationId="{64429A29-24FD-3754-5EBF-2D6F3EA327B1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270" creationId="{31189A86-8148-A0AD-BC2B-3A967DA4F38A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271" creationId="{CF14C866-16A5-6920-B4F9-8FA7AFD5405B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272" creationId="{3705C04A-BDB7-C8EA-9CE5-05236EB9BC71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273" creationId="{42F4E977-8B21-49EF-8B89-3E1F48238C33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274" creationId="{8823AAF6-8854-6BE3-27AE-641A3F858E5A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275" creationId="{893ABE0D-F7DD-C213-F98B-05792EE5DB64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276" creationId="{ADBBFEB8-C344-7920-947E-950C4E5A6ED1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277" creationId="{2111F270-8ED1-A7E2-4626-925F3F29EC82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278" creationId="{19A742F8-592B-06BE-B490-DA52FC5A0E4C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295" creationId="{9E3F461F-B022-EE11-1114-E835ADCA26E9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296" creationId="{240652D3-0C95-35CF-DCD3-D33A27C42C25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297" creationId="{5ADD7644-3518-7ECD-F77D-E8A618B0FD62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298" creationId="{A1DB942B-9F3C-5FB4-C4EF-306EC4B877F5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299" creationId="{DFE28D46-A716-07C8-714C-F0AFA71F83AC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300" creationId="{B123DA41-747E-500A-F69C-C314F40DE121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301" creationId="{1679B321-8271-3AE3-F1D6-7C43F006B420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302" creationId="{955242B4-CD4C-40A8-5BF7-D75F4F82A1E4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319" creationId="{ADDBC274-809F-9486-98C1-BBC0AC29DA75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320" creationId="{E17F1E9D-D993-4A86-355D-77DAFE7883F2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321" creationId="{1FE141EA-960E-8581-4D53-E3AF5B739A9E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322" creationId="{36D4798C-86F5-43BB-C403-7D5F4B4394F9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323" creationId="{D30BCAB1-690A-ABEE-6AB5-DAE141045F26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324" creationId="{5741574A-5BCA-13F1-A6C7-A59929469391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325" creationId="{D7FAE784-DA3D-0541-6E89-E3F0D9FBC66E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326" creationId="{6CC46FDE-F0E1-751B-54D2-CDBF2347A9DD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343" creationId="{EB8F971F-5564-8191-59D1-EDDC1CE8C74A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344" creationId="{03A84295-EC39-4F34-22DD-92CD3F222F64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345" creationId="{2D88F65B-5C7F-8192-2BCF-4ABC58E8ED3F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346" creationId="{C348B60D-099E-115F-3FE8-40B9A860148F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347" creationId="{916370F8-E6E3-79DC-6315-C5E8DB464EF2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348" creationId="{F3BDEB91-FEAF-2F64-20E4-81EC78A10E3B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349" creationId="{52275AB4-76F8-9F2D-4526-CEB94E519F32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350" creationId="{10066D78-3760-DEC7-1F82-53F102B7494B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370" creationId="{689F9558-E982-9639-C3BC-4F944A9F45A1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371" creationId="{E6D5CA7C-DA51-73F3-5819-F78ED47F3819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372" creationId="{482A58E6-6E91-D5D6-0B02-39FC3F1EE737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382" creationId="{5D588B07-384E-008C-E4A0-23BA4ABBB3A8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383" creationId="{6F49270E-83E4-3E71-8ABB-E63F08FA6B57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384" creationId="{07995833-197D-A754-B62E-0BACC5ADDD69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391" creationId="{A0C04E0D-FCEF-77A1-5CA1-CD938CCC2BB2}"/>
          </ac:grpSpMkLst>
        </pc:grpChg>
        <pc:grpChg chg="mod">
          <ac:chgData name="Kau, Derchang" userId="b9148588-e694-4445-9765-2c9aad6149ce" providerId="ADAL" clId="{9A5CE3CD-2786-2A47-840F-6BD54D5AAACF}" dt="2022-06-13T15:54:31.432" v="8"/>
          <ac:grpSpMkLst>
            <pc:docMk/>
            <pc:sldMk cId="2247986603" sldId="2147376592"/>
            <ac:grpSpMk id="392" creationId="{CAFE4A49-0DD1-E5CD-F56F-613563C743E0}"/>
          </ac:grpSpMkLst>
        </pc:grpChg>
        <pc:grpChg chg="add">
          <ac:chgData name="Kau, Derchang" userId="b9148588-e694-4445-9765-2c9aad6149ce" providerId="ADAL" clId="{9A5CE3CD-2786-2A47-840F-6BD54D5AAACF}" dt="2022-06-13T16:03:50.776" v="348" actId="164"/>
          <ac:grpSpMkLst>
            <pc:docMk/>
            <pc:sldMk cId="2247986603" sldId="2147376592"/>
            <ac:grpSpMk id="430" creationId="{A12A1B18-6190-FBF4-4BE4-F5622F7A9393}"/>
          </ac:grpSpMkLst>
        </pc:grpChg>
        <pc:cxnChg chg="mod">
          <ac:chgData name="Kau, Derchang" userId="b9148588-e694-4445-9765-2c9aad6149ce" providerId="ADAL" clId="{9A5CE3CD-2786-2A47-840F-6BD54D5AAACF}" dt="2022-06-13T15:54:31.432" v="8"/>
          <ac:cxnSpMkLst>
            <pc:docMk/>
            <pc:sldMk cId="2247986603" sldId="2147376592"/>
            <ac:cxnSpMk id="184" creationId="{425556F9-0996-774A-9668-D91F9419DCEB}"/>
          </ac:cxnSpMkLst>
        </pc:cxnChg>
        <pc:cxnChg chg="mod">
          <ac:chgData name="Kau, Derchang" userId="b9148588-e694-4445-9765-2c9aad6149ce" providerId="ADAL" clId="{9A5CE3CD-2786-2A47-840F-6BD54D5AAACF}" dt="2022-06-13T15:54:31.432" v="8"/>
          <ac:cxnSpMkLst>
            <pc:docMk/>
            <pc:sldMk cId="2247986603" sldId="2147376592"/>
            <ac:cxnSpMk id="185" creationId="{A8BE276E-1F5E-3302-C269-6A2A4314AB8C}"/>
          </ac:cxnSpMkLst>
        </pc:cxnChg>
        <pc:cxnChg chg="mod">
          <ac:chgData name="Kau, Derchang" userId="b9148588-e694-4445-9765-2c9aad6149ce" providerId="ADAL" clId="{9A5CE3CD-2786-2A47-840F-6BD54D5AAACF}" dt="2022-06-13T15:54:31.432" v="8"/>
          <ac:cxnSpMkLst>
            <pc:docMk/>
            <pc:sldMk cId="2247986603" sldId="2147376592"/>
            <ac:cxnSpMk id="187" creationId="{D84A7C88-28D6-9E75-E6A6-01148132758C}"/>
          </ac:cxnSpMkLst>
        </pc:cxnChg>
        <pc:cxnChg chg="mod">
          <ac:chgData name="Kau, Derchang" userId="b9148588-e694-4445-9765-2c9aad6149ce" providerId="ADAL" clId="{9A5CE3CD-2786-2A47-840F-6BD54D5AAACF}" dt="2022-06-13T15:54:31.432" v="8"/>
          <ac:cxnSpMkLst>
            <pc:docMk/>
            <pc:sldMk cId="2247986603" sldId="2147376592"/>
            <ac:cxnSpMk id="188" creationId="{331EFF60-32CF-99C6-E8DF-FCD2BC5ABC19}"/>
          </ac:cxnSpMkLst>
        </pc:cxnChg>
        <pc:cxnChg chg="mod">
          <ac:chgData name="Kau, Derchang" userId="b9148588-e694-4445-9765-2c9aad6149ce" providerId="ADAL" clId="{9A5CE3CD-2786-2A47-840F-6BD54D5AAACF}" dt="2022-06-13T15:54:31.432" v="8"/>
          <ac:cxnSpMkLst>
            <pc:docMk/>
            <pc:sldMk cId="2247986603" sldId="2147376592"/>
            <ac:cxnSpMk id="195" creationId="{7649CF63-F40D-202E-EBF0-26609D6957FF}"/>
          </ac:cxnSpMkLst>
        </pc:cxnChg>
        <pc:cxnChg chg="mod">
          <ac:chgData name="Kau, Derchang" userId="b9148588-e694-4445-9765-2c9aad6149ce" providerId="ADAL" clId="{9A5CE3CD-2786-2A47-840F-6BD54D5AAACF}" dt="2022-06-13T15:54:31.432" v="8"/>
          <ac:cxnSpMkLst>
            <pc:docMk/>
            <pc:sldMk cId="2247986603" sldId="2147376592"/>
            <ac:cxnSpMk id="196" creationId="{8E06E141-4ECB-327E-1DC8-591CC52D3BCC}"/>
          </ac:cxnSpMkLst>
        </pc:cxnChg>
        <pc:cxnChg chg="mod">
          <ac:chgData name="Kau, Derchang" userId="b9148588-e694-4445-9765-2c9aad6149ce" providerId="ADAL" clId="{9A5CE3CD-2786-2A47-840F-6BD54D5AAACF}" dt="2022-06-13T15:54:31.432" v="8"/>
          <ac:cxnSpMkLst>
            <pc:docMk/>
            <pc:sldMk cId="2247986603" sldId="2147376592"/>
            <ac:cxnSpMk id="197" creationId="{3ED267A0-D2F6-3256-0310-B05DD9931B69}"/>
          </ac:cxnSpMkLst>
        </pc:cxnChg>
        <pc:cxnChg chg="mod">
          <ac:chgData name="Kau, Derchang" userId="b9148588-e694-4445-9765-2c9aad6149ce" providerId="ADAL" clId="{9A5CE3CD-2786-2A47-840F-6BD54D5AAACF}" dt="2022-06-13T15:54:31.432" v="8"/>
          <ac:cxnSpMkLst>
            <pc:docMk/>
            <pc:sldMk cId="2247986603" sldId="2147376592"/>
            <ac:cxnSpMk id="198" creationId="{4A12C948-7A36-3E29-F1A6-732FE51A170C}"/>
          </ac:cxnSpMkLst>
        </pc:cxnChg>
        <pc:cxnChg chg="mod">
          <ac:chgData name="Kau, Derchang" userId="b9148588-e694-4445-9765-2c9aad6149ce" providerId="ADAL" clId="{9A5CE3CD-2786-2A47-840F-6BD54D5AAACF}" dt="2022-06-13T15:54:31.432" v="8"/>
          <ac:cxnSpMkLst>
            <pc:docMk/>
            <pc:sldMk cId="2247986603" sldId="2147376592"/>
            <ac:cxnSpMk id="199" creationId="{6887D112-4893-6C9B-E5D1-2E4BB447D028}"/>
          </ac:cxnSpMkLst>
        </pc:cxnChg>
        <pc:cxnChg chg="mod">
          <ac:chgData name="Kau, Derchang" userId="b9148588-e694-4445-9765-2c9aad6149ce" providerId="ADAL" clId="{9A5CE3CD-2786-2A47-840F-6BD54D5AAACF}" dt="2022-06-13T15:54:31.432" v="8"/>
          <ac:cxnSpMkLst>
            <pc:docMk/>
            <pc:sldMk cId="2247986603" sldId="2147376592"/>
            <ac:cxnSpMk id="200" creationId="{7E54325F-3476-DFB8-7B6E-EC64499663EE}"/>
          </ac:cxnSpMkLst>
        </pc:cxnChg>
        <pc:cxnChg chg="mod">
          <ac:chgData name="Kau, Derchang" userId="b9148588-e694-4445-9765-2c9aad6149ce" providerId="ADAL" clId="{9A5CE3CD-2786-2A47-840F-6BD54D5AAACF}" dt="2022-06-13T15:54:31.432" v="8"/>
          <ac:cxnSpMkLst>
            <pc:docMk/>
            <pc:sldMk cId="2247986603" sldId="2147376592"/>
            <ac:cxnSpMk id="201" creationId="{3B9EA4E6-92CB-BC3C-3D4F-E718A1059588}"/>
          </ac:cxnSpMkLst>
        </pc:cxnChg>
        <pc:cxnChg chg="mod">
          <ac:chgData name="Kau, Derchang" userId="b9148588-e694-4445-9765-2c9aad6149ce" providerId="ADAL" clId="{9A5CE3CD-2786-2A47-840F-6BD54D5AAACF}" dt="2022-06-13T15:54:31.432" v="8"/>
          <ac:cxnSpMkLst>
            <pc:docMk/>
            <pc:sldMk cId="2247986603" sldId="2147376592"/>
            <ac:cxnSpMk id="202" creationId="{B66772BD-B9E8-4610-3FE9-D6C772D0EE54}"/>
          </ac:cxnSpMkLst>
        </pc:cxnChg>
        <pc:cxnChg chg="mod">
          <ac:chgData name="Kau, Derchang" userId="b9148588-e694-4445-9765-2c9aad6149ce" providerId="ADAL" clId="{9A5CE3CD-2786-2A47-840F-6BD54D5AAACF}" dt="2022-06-13T15:54:31.432" v="8"/>
          <ac:cxnSpMkLst>
            <pc:docMk/>
            <pc:sldMk cId="2247986603" sldId="2147376592"/>
            <ac:cxnSpMk id="203" creationId="{B2E7ED34-3A9D-262A-D2FC-EB426B64C211}"/>
          </ac:cxnSpMkLst>
        </pc:cxnChg>
        <pc:cxnChg chg="mod">
          <ac:chgData name="Kau, Derchang" userId="b9148588-e694-4445-9765-2c9aad6149ce" providerId="ADAL" clId="{9A5CE3CD-2786-2A47-840F-6BD54D5AAACF}" dt="2022-06-13T15:54:31.432" v="8"/>
          <ac:cxnSpMkLst>
            <pc:docMk/>
            <pc:sldMk cId="2247986603" sldId="2147376592"/>
            <ac:cxnSpMk id="204" creationId="{BDAFCEF3-8C00-775E-A972-254877BA9D31}"/>
          </ac:cxnSpMkLst>
        </pc:cxnChg>
        <pc:cxnChg chg="mod">
          <ac:chgData name="Kau, Derchang" userId="b9148588-e694-4445-9765-2c9aad6149ce" providerId="ADAL" clId="{9A5CE3CD-2786-2A47-840F-6BD54D5AAACF}" dt="2022-06-13T15:54:31.432" v="8"/>
          <ac:cxnSpMkLst>
            <pc:docMk/>
            <pc:sldMk cId="2247986603" sldId="2147376592"/>
            <ac:cxnSpMk id="205" creationId="{AD4FC36C-043B-BD8C-7ADB-D1371FF18D15}"/>
          </ac:cxnSpMkLst>
        </pc:cxnChg>
        <pc:cxnChg chg="mod">
          <ac:chgData name="Kau, Derchang" userId="b9148588-e694-4445-9765-2c9aad6149ce" providerId="ADAL" clId="{9A5CE3CD-2786-2A47-840F-6BD54D5AAACF}" dt="2022-06-13T15:54:31.432" v="8"/>
          <ac:cxnSpMkLst>
            <pc:docMk/>
            <pc:sldMk cId="2247986603" sldId="2147376592"/>
            <ac:cxnSpMk id="206" creationId="{CE6D2A04-454E-6E25-5E2B-8CC11C07AFBA}"/>
          </ac:cxnSpMkLst>
        </pc:cxnChg>
        <pc:cxnChg chg="mod">
          <ac:chgData name="Kau, Derchang" userId="b9148588-e694-4445-9765-2c9aad6149ce" providerId="ADAL" clId="{9A5CE3CD-2786-2A47-840F-6BD54D5AAACF}" dt="2022-06-13T15:54:31.432" v="8"/>
          <ac:cxnSpMkLst>
            <pc:docMk/>
            <pc:sldMk cId="2247986603" sldId="2147376592"/>
            <ac:cxnSpMk id="207" creationId="{2ED5BB58-DA4A-6DD1-B7E2-8DA24C8AFDA2}"/>
          </ac:cxnSpMkLst>
        </pc:cxnChg>
        <pc:cxnChg chg="mod">
          <ac:chgData name="Kau, Derchang" userId="b9148588-e694-4445-9765-2c9aad6149ce" providerId="ADAL" clId="{9A5CE3CD-2786-2A47-840F-6BD54D5AAACF}" dt="2022-06-13T15:54:31.432" v="8"/>
          <ac:cxnSpMkLst>
            <pc:docMk/>
            <pc:sldMk cId="2247986603" sldId="2147376592"/>
            <ac:cxnSpMk id="208" creationId="{3A80C3FE-72FE-AD1D-B77F-34402A2BFD20}"/>
          </ac:cxnSpMkLst>
        </pc:cxnChg>
        <pc:cxnChg chg="mod">
          <ac:chgData name="Kau, Derchang" userId="b9148588-e694-4445-9765-2c9aad6149ce" providerId="ADAL" clId="{9A5CE3CD-2786-2A47-840F-6BD54D5AAACF}" dt="2022-06-13T15:54:31.432" v="8"/>
          <ac:cxnSpMkLst>
            <pc:docMk/>
            <pc:sldMk cId="2247986603" sldId="2147376592"/>
            <ac:cxnSpMk id="209" creationId="{94E004CF-1DAD-8EFB-514C-354D5F5A557A}"/>
          </ac:cxnSpMkLst>
        </pc:cxnChg>
        <pc:cxnChg chg="mod">
          <ac:chgData name="Kau, Derchang" userId="b9148588-e694-4445-9765-2c9aad6149ce" providerId="ADAL" clId="{9A5CE3CD-2786-2A47-840F-6BD54D5AAACF}" dt="2022-06-13T15:54:31.432" v="8"/>
          <ac:cxnSpMkLst>
            <pc:docMk/>
            <pc:sldMk cId="2247986603" sldId="2147376592"/>
            <ac:cxnSpMk id="210" creationId="{B4C4345B-7091-CC7D-594D-95C0DC8EB084}"/>
          </ac:cxnSpMkLst>
        </pc:cxnChg>
        <pc:cxnChg chg="mod">
          <ac:chgData name="Kau, Derchang" userId="b9148588-e694-4445-9765-2c9aad6149ce" providerId="ADAL" clId="{9A5CE3CD-2786-2A47-840F-6BD54D5AAACF}" dt="2022-06-13T15:54:31.432" v="8"/>
          <ac:cxnSpMkLst>
            <pc:docMk/>
            <pc:sldMk cId="2247986603" sldId="2147376592"/>
            <ac:cxnSpMk id="211" creationId="{895A54B7-FBC9-C80F-436C-19E724924A75}"/>
          </ac:cxnSpMkLst>
        </pc:cxnChg>
        <pc:cxnChg chg="mod">
          <ac:chgData name="Kau, Derchang" userId="b9148588-e694-4445-9765-2c9aad6149ce" providerId="ADAL" clId="{9A5CE3CD-2786-2A47-840F-6BD54D5AAACF}" dt="2022-06-13T15:54:31.432" v="8"/>
          <ac:cxnSpMkLst>
            <pc:docMk/>
            <pc:sldMk cId="2247986603" sldId="2147376592"/>
            <ac:cxnSpMk id="212" creationId="{BA8B3DD8-3C84-6744-4623-66E6ADF3A859}"/>
          </ac:cxnSpMkLst>
        </pc:cxnChg>
        <pc:cxnChg chg="mod">
          <ac:chgData name="Kau, Derchang" userId="b9148588-e694-4445-9765-2c9aad6149ce" providerId="ADAL" clId="{9A5CE3CD-2786-2A47-840F-6BD54D5AAACF}" dt="2022-06-13T15:54:31.432" v="8"/>
          <ac:cxnSpMkLst>
            <pc:docMk/>
            <pc:sldMk cId="2247986603" sldId="2147376592"/>
            <ac:cxnSpMk id="213" creationId="{225DC7FC-695E-22CE-E7EB-DB1E5401D718}"/>
          </ac:cxnSpMkLst>
        </pc:cxnChg>
        <pc:cxnChg chg="mod">
          <ac:chgData name="Kau, Derchang" userId="b9148588-e694-4445-9765-2c9aad6149ce" providerId="ADAL" clId="{9A5CE3CD-2786-2A47-840F-6BD54D5AAACF}" dt="2022-06-13T15:54:31.432" v="8"/>
          <ac:cxnSpMkLst>
            <pc:docMk/>
            <pc:sldMk cId="2247986603" sldId="2147376592"/>
            <ac:cxnSpMk id="214" creationId="{29F7C909-678C-75AF-C70B-0C02C53EFF44}"/>
          </ac:cxnSpMkLst>
        </pc:cxnChg>
        <pc:cxnChg chg="mod">
          <ac:chgData name="Kau, Derchang" userId="b9148588-e694-4445-9765-2c9aad6149ce" providerId="ADAL" clId="{9A5CE3CD-2786-2A47-840F-6BD54D5AAACF}" dt="2022-06-13T15:54:31.432" v="8"/>
          <ac:cxnSpMkLst>
            <pc:docMk/>
            <pc:sldMk cId="2247986603" sldId="2147376592"/>
            <ac:cxnSpMk id="215" creationId="{01CB27CB-56BA-AD56-065F-5A3C0B9E88B1}"/>
          </ac:cxnSpMkLst>
        </pc:cxnChg>
        <pc:cxnChg chg="mod">
          <ac:chgData name="Kau, Derchang" userId="b9148588-e694-4445-9765-2c9aad6149ce" providerId="ADAL" clId="{9A5CE3CD-2786-2A47-840F-6BD54D5AAACF}" dt="2022-06-13T15:54:31.432" v="8"/>
          <ac:cxnSpMkLst>
            <pc:docMk/>
            <pc:sldMk cId="2247986603" sldId="2147376592"/>
            <ac:cxnSpMk id="216" creationId="{C20C8BBA-5706-996C-0BD9-36525038144E}"/>
          </ac:cxnSpMkLst>
        </pc:cxnChg>
        <pc:cxnChg chg="mod">
          <ac:chgData name="Kau, Derchang" userId="b9148588-e694-4445-9765-2c9aad6149ce" providerId="ADAL" clId="{9A5CE3CD-2786-2A47-840F-6BD54D5AAACF}" dt="2022-06-13T15:54:31.432" v="8"/>
          <ac:cxnSpMkLst>
            <pc:docMk/>
            <pc:sldMk cId="2247986603" sldId="2147376592"/>
            <ac:cxnSpMk id="217" creationId="{3F97D466-0BD0-D1E8-A259-8799E003F605}"/>
          </ac:cxnSpMkLst>
        </pc:cxnChg>
        <pc:cxnChg chg="mod">
          <ac:chgData name="Kau, Derchang" userId="b9148588-e694-4445-9765-2c9aad6149ce" providerId="ADAL" clId="{9A5CE3CD-2786-2A47-840F-6BD54D5AAACF}" dt="2022-06-13T15:54:31.432" v="8"/>
          <ac:cxnSpMkLst>
            <pc:docMk/>
            <pc:sldMk cId="2247986603" sldId="2147376592"/>
            <ac:cxnSpMk id="218" creationId="{09636C37-E4E4-058F-D174-FD61DF3D2FE6}"/>
          </ac:cxnSpMkLst>
        </pc:cxnChg>
        <pc:cxnChg chg="mod">
          <ac:chgData name="Kau, Derchang" userId="b9148588-e694-4445-9765-2c9aad6149ce" providerId="ADAL" clId="{9A5CE3CD-2786-2A47-840F-6BD54D5AAACF}" dt="2022-06-13T15:54:31.432" v="8"/>
          <ac:cxnSpMkLst>
            <pc:docMk/>
            <pc:sldMk cId="2247986603" sldId="2147376592"/>
            <ac:cxnSpMk id="219" creationId="{6BF4D443-5291-EC20-288B-282E1BDC3B0B}"/>
          </ac:cxnSpMkLst>
        </pc:cxnChg>
        <pc:cxnChg chg="mod">
          <ac:chgData name="Kau, Derchang" userId="b9148588-e694-4445-9765-2c9aad6149ce" providerId="ADAL" clId="{9A5CE3CD-2786-2A47-840F-6BD54D5AAACF}" dt="2022-06-13T15:54:31.432" v="8"/>
          <ac:cxnSpMkLst>
            <pc:docMk/>
            <pc:sldMk cId="2247986603" sldId="2147376592"/>
            <ac:cxnSpMk id="220" creationId="{6CC93C7A-80F7-2CD5-C23F-52692953F4A7}"/>
          </ac:cxnSpMkLst>
        </pc:cxnChg>
        <pc:cxnChg chg="mod">
          <ac:chgData name="Kau, Derchang" userId="b9148588-e694-4445-9765-2c9aad6149ce" providerId="ADAL" clId="{9A5CE3CD-2786-2A47-840F-6BD54D5AAACF}" dt="2022-06-13T15:54:31.432" v="8"/>
          <ac:cxnSpMkLst>
            <pc:docMk/>
            <pc:sldMk cId="2247986603" sldId="2147376592"/>
            <ac:cxnSpMk id="221" creationId="{866BBB51-50A0-F570-509D-B120D8A31444}"/>
          </ac:cxnSpMkLst>
        </pc:cxnChg>
        <pc:cxnChg chg="mod">
          <ac:chgData name="Kau, Derchang" userId="b9148588-e694-4445-9765-2c9aad6149ce" providerId="ADAL" clId="{9A5CE3CD-2786-2A47-840F-6BD54D5AAACF}" dt="2022-06-13T15:54:31.432" v="8"/>
          <ac:cxnSpMkLst>
            <pc:docMk/>
            <pc:sldMk cId="2247986603" sldId="2147376592"/>
            <ac:cxnSpMk id="222" creationId="{2CB81509-D20C-8551-8E68-F5D114E5CD76}"/>
          </ac:cxnSpMkLst>
        </pc:cxnChg>
        <pc:cxnChg chg="mod">
          <ac:chgData name="Kau, Derchang" userId="b9148588-e694-4445-9765-2c9aad6149ce" providerId="ADAL" clId="{9A5CE3CD-2786-2A47-840F-6BD54D5AAACF}" dt="2022-06-13T15:54:31.432" v="8"/>
          <ac:cxnSpMkLst>
            <pc:docMk/>
            <pc:sldMk cId="2247986603" sldId="2147376592"/>
            <ac:cxnSpMk id="223" creationId="{E4646561-D404-DB98-AA07-4C62637FA682}"/>
          </ac:cxnSpMkLst>
        </pc:cxnChg>
        <pc:cxnChg chg="mod">
          <ac:chgData name="Kau, Derchang" userId="b9148588-e694-4445-9765-2c9aad6149ce" providerId="ADAL" clId="{9A5CE3CD-2786-2A47-840F-6BD54D5AAACF}" dt="2022-06-13T15:54:31.432" v="8"/>
          <ac:cxnSpMkLst>
            <pc:docMk/>
            <pc:sldMk cId="2247986603" sldId="2147376592"/>
            <ac:cxnSpMk id="224" creationId="{9BD952A7-7F07-4BC2-2BBD-BCB69A8D460B}"/>
          </ac:cxnSpMkLst>
        </pc:cxnChg>
        <pc:cxnChg chg="mod">
          <ac:chgData name="Kau, Derchang" userId="b9148588-e694-4445-9765-2c9aad6149ce" providerId="ADAL" clId="{9A5CE3CD-2786-2A47-840F-6BD54D5AAACF}" dt="2022-06-13T15:54:31.432" v="8"/>
          <ac:cxnSpMkLst>
            <pc:docMk/>
            <pc:sldMk cId="2247986603" sldId="2147376592"/>
            <ac:cxnSpMk id="225" creationId="{04DE6133-8D09-0FE3-6CB7-B5F27963AF4C}"/>
          </ac:cxnSpMkLst>
        </pc:cxnChg>
        <pc:cxnChg chg="mod">
          <ac:chgData name="Kau, Derchang" userId="b9148588-e694-4445-9765-2c9aad6149ce" providerId="ADAL" clId="{9A5CE3CD-2786-2A47-840F-6BD54D5AAACF}" dt="2022-06-13T15:54:31.432" v="8"/>
          <ac:cxnSpMkLst>
            <pc:docMk/>
            <pc:sldMk cId="2247986603" sldId="2147376592"/>
            <ac:cxnSpMk id="226" creationId="{D9A2784D-0547-5A81-151A-AF8BD40F7435}"/>
          </ac:cxnSpMkLst>
        </pc:cxnChg>
        <pc:cxnChg chg="mod">
          <ac:chgData name="Kau, Derchang" userId="b9148588-e694-4445-9765-2c9aad6149ce" providerId="ADAL" clId="{9A5CE3CD-2786-2A47-840F-6BD54D5AAACF}" dt="2022-06-13T15:54:31.432" v="8"/>
          <ac:cxnSpMkLst>
            <pc:docMk/>
            <pc:sldMk cId="2247986603" sldId="2147376592"/>
            <ac:cxnSpMk id="227" creationId="{15D5C784-C7E5-8BD2-846E-4BE33A514E24}"/>
          </ac:cxnSpMkLst>
        </pc:cxnChg>
        <pc:cxnChg chg="mod">
          <ac:chgData name="Kau, Derchang" userId="b9148588-e694-4445-9765-2c9aad6149ce" providerId="ADAL" clId="{9A5CE3CD-2786-2A47-840F-6BD54D5AAACF}" dt="2022-06-13T15:54:31.432" v="8"/>
          <ac:cxnSpMkLst>
            <pc:docMk/>
            <pc:sldMk cId="2247986603" sldId="2147376592"/>
            <ac:cxnSpMk id="228" creationId="{C3664C7C-5BE0-71B7-C4C7-801FFC3061EE}"/>
          </ac:cxnSpMkLst>
        </pc:cxnChg>
        <pc:cxnChg chg="mod">
          <ac:chgData name="Kau, Derchang" userId="b9148588-e694-4445-9765-2c9aad6149ce" providerId="ADAL" clId="{9A5CE3CD-2786-2A47-840F-6BD54D5AAACF}" dt="2022-06-13T15:54:31.432" v="8"/>
          <ac:cxnSpMkLst>
            <pc:docMk/>
            <pc:sldMk cId="2247986603" sldId="2147376592"/>
            <ac:cxnSpMk id="229" creationId="{EEFB37D3-9BF5-0257-7029-1DED2543B544}"/>
          </ac:cxnSpMkLst>
        </pc:cxnChg>
        <pc:cxnChg chg="mod">
          <ac:chgData name="Kau, Derchang" userId="b9148588-e694-4445-9765-2c9aad6149ce" providerId="ADAL" clId="{9A5CE3CD-2786-2A47-840F-6BD54D5AAACF}" dt="2022-06-13T15:54:31.432" v="8"/>
          <ac:cxnSpMkLst>
            <pc:docMk/>
            <pc:sldMk cId="2247986603" sldId="2147376592"/>
            <ac:cxnSpMk id="230" creationId="{701E0C3D-B2C0-2EF4-1F29-15DB41538175}"/>
          </ac:cxnSpMkLst>
        </pc:cxnChg>
        <pc:cxnChg chg="add mod">
          <ac:chgData name="Kau, Derchang" userId="b9148588-e694-4445-9765-2c9aad6149ce" providerId="ADAL" clId="{9A5CE3CD-2786-2A47-840F-6BD54D5AAACF}" dt="2022-06-13T15:55:51.816" v="78" actId="14100"/>
          <ac:cxnSpMkLst>
            <pc:docMk/>
            <pc:sldMk cId="2247986603" sldId="2147376592"/>
            <ac:cxnSpMk id="409" creationId="{F0FB7519-DF86-455B-4F48-7A96D744E230}"/>
          </ac:cxnSpMkLst>
        </pc:cxnChg>
        <pc:cxnChg chg="add mod">
          <ac:chgData name="Kau, Derchang" userId="b9148588-e694-4445-9765-2c9aad6149ce" providerId="ADAL" clId="{9A5CE3CD-2786-2A47-840F-6BD54D5AAACF}" dt="2022-06-13T16:01:23.373" v="333" actId="14100"/>
          <ac:cxnSpMkLst>
            <pc:docMk/>
            <pc:sldMk cId="2247986603" sldId="2147376592"/>
            <ac:cxnSpMk id="410" creationId="{557CEFF7-0396-B3F1-98EB-92B098CAC201}"/>
          </ac:cxnSpMkLst>
        </pc:cxnChg>
        <pc:cxnChg chg="add mod">
          <ac:chgData name="Kau, Derchang" userId="b9148588-e694-4445-9765-2c9aad6149ce" providerId="ADAL" clId="{9A5CE3CD-2786-2A47-840F-6BD54D5AAACF}" dt="2022-06-13T15:56:47.017" v="89" actId="14100"/>
          <ac:cxnSpMkLst>
            <pc:docMk/>
            <pc:sldMk cId="2247986603" sldId="2147376592"/>
            <ac:cxnSpMk id="411" creationId="{1002C27E-BA53-6B9E-76DF-E21F3822F307}"/>
          </ac:cxnSpMkLst>
        </pc:cxnChg>
      </pc:sldChg>
      <pc:sldMasterChg chg="delSldLayout">
        <pc:chgData name="Kau, Derchang" userId="b9148588-e694-4445-9765-2c9aad6149ce" providerId="ADAL" clId="{9A5CE3CD-2786-2A47-840F-6BD54D5AAACF}" dt="2022-06-13T15:54:07.650" v="5" actId="2696"/>
        <pc:sldMasterMkLst>
          <pc:docMk/>
          <pc:sldMasterMk cId="62120332" sldId="2147483661"/>
        </pc:sldMasterMkLst>
        <pc:sldLayoutChg chg="del">
          <pc:chgData name="Kau, Derchang" userId="b9148588-e694-4445-9765-2c9aad6149ce" providerId="ADAL" clId="{9A5CE3CD-2786-2A47-840F-6BD54D5AAACF}" dt="2022-06-13T15:54:07.650" v="5" actId="2696"/>
          <pc:sldLayoutMkLst>
            <pc:docMk/>
            <pc:sldMasterMk cId="62120332" sldId="2147483661"/>
            <pc:sldLayoutMk cId="1869469346" sldId="2147483663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20F832-0105-B141-B1D4-1D98AACFDB6F}" type="datetimeFigureOut">
              <a:rPr lang="en-US" smtClean="0"/>
              <a:t>6/13/22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51D0F3-2FC4-2346-9BEE-5D27ABA99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327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Add some speaker notes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3AEAA9-8523-4966-9D31-345136C0115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9159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, Sub, Content &amp; 2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B35A4-51BC-4EA4-8E63-8A7D09FB8A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4685" y="221694"/>
            <a:ext cx="5429864" cy="71656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1-pager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46AEA0-8A4A-4395-842E-1588A8A29D4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214685" y="1173983"/>
            <a:ext cx="5429865" cy="2582186"/>
          </a:xfrm>
        </p:spPr>
        <p:txBody>
          <a:bodyPr/>
          <a:lstStyle>
            <a:lvl1pPr>
              <a:spcBef>
                <a:spcPts val="300"/>
              </a:spcBef>
              <a:defRPr/>
            </a:lvl1pPr>
            <a:lvl2pPr>
              <a:spcBef>
                <a:spcPts val="300"/>
              </a:spcBef>
              <a:defRPr/>
            </a:lvl2pPr>
            <a:lvl3pPr>
              <a:spcBef>
                <a:spcPts val="300"/>
              </a:spcBef>
              <a:defRPr/>
            </a:lvl3pPr>
            <a:lvl4pPr>
              <a:spcBef>
                <a:spcPts val="300"/>
              </a:spcBef>
              <a:defRPr/>
            </a:lvl4pPr>
            <a:lvl5pPr>
              <a:spcBef>
                <a:spcPts val="300"/>
              </a:spcBef>
              <a:defRPr/>
            </a:lvl5pPr>
          </a:lstStyle>
          <a:p>
            <a:pPr lvl="0"/>
            <a:r>
              <a:rPr lang="en-US"/>
              <a:t>Key Accomplishments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BF6811E0-242E-4455-9E93-6248E7DEDA0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196738" y="221694"/>
            <a:ext cx="5429250" cy="25821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Table or Graphic #1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9775C37-EE38-450C-8269-79E50F8E88A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196482" y="2821412"/>
            <a:ext cx="5429250" cy="27959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Table or Graphic Description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7DC24117-8044-4F60-A59D-9F61002D6C8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196482" y="3277931"/>
            <a:ext cx="5429250" cy="25821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Table or Graphic #2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205F9606-8CF6-4C56-B2B6-E8A04B25F11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96482" y="5867505"/>
            <a:ext cx="5429250" cy="33036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Table or Graphic Description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0E3466D-946B-4686-A7D2-99CBA0829865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214684" y="3900633"/>
            <a:ext cx="5429865" cy="2281681"/>
          </a:xfrm>
        </p:spPr>
        <p:txBody>
          <a:bodyPr/>
          <a:lstStyle>
            <a:lvl1pPr>
              <a:spcBef>
                <a:spcPts val="300"/>
              </a:spcBef>
              <a:defRPr/>
            </a:lvl1pPr>
            <a:lvl2pPr>
              <a:spcBef>
                <a:spcPts val="300"/>
              </a:spcBef>
              <a:defRPr/>
            </a:lvl2pPr>
            <a:lvl3pPr>
              <a:spcBef>
                <a:spcPts val="300"/>
              </a:spcBef>
              <a:defRPr/>
            </a:lvl3pPr>
            <a:lvl4pPr>
              <a:spcBef>
                <a:spcPts val="300"/>
              </a:spcBef>
              <a:defRPr/>
            </a:lvl4pPr>
            <a:lvl5pPr>
              <a:spcBef>
                <a:spcPts val="300"/>
              </a:spcBef>
              <a:defRPr/>
            </a:lvl5pPr>
          </a:lstStyle>
          <a:p>
            <a:pPr lvl="0"/>
            <a:r>
              <a:rPr lang="en-US"/>
              <a:t>Next Steps Actions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10770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C80E488-8534-4743-924A-62CA17A7A192}"/>
              </a:ext>
            </a:extLst>
          </p:cNvPr>
          <p:cNvSpPr/>
          <p:nvPr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F27ABEE-91E1-420E-AD52-066ECB7CBDFC}"/>
              </a:ext>
            </a:extLst>
          </p:cNvPr>
          <p:cNvSpPr/>
          <p:nvPr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592915" y="1524000"/>
            <a:ext cx="10972801" cy="47244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>
            <a:normAutofit/>
          </a:bodyPr>
          <a:lstStyle/>
          <a:p>
            <a:r>
              <a:rPr lang="en-US"/>
              <a:t>Body copy Intel clear light 28 point</a:t>
            </a:r>
          </a:p>
          <a:p>
            <a:pPr lvl="1"/>
            <a:r>
              <a:rPr lang="en-US"/>
              <a:t>Sub Bullet one 24 point</a:t>
            </a:r>
          </a:p>
          <a:p>
            <a:pPr lvl="2"/>
            <a:r>
              <a:rPr lang="en-US"/>
              <a:t>Sub Bullet two 20 point</a:t>
            </a:r>
          </a:p>
          <a:p>
            <a:pPr lvl="3"/>
            <a:r>
              <a:rPr lang="en-US"/>
              <a:t>Sub Bullet three 18 point</a:t>
            </a:r>
          </a:p>
          <a:p>
            <a:pPr lvl="4"/>
            <a:r>
              <a:rPr lang="en-US"/>
              <a:t>Sub Bullet four 16 point</a:t>
            </a:r>
            <a:br>
              <a:rPr lang="en-US"/>
            </a:br>
            <a:endParaRPr lang="en-US"/>
          </a:p>
          <a:p>
            <a:pPr lvl="2"/>
            <a:endParaRPr/>
          </a:p>
        </p:txBody>
      </p:sp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592916" y="571500"/>
            <a:ext cx="10972801" cy="8836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>
            <a:noAutofit/>
          </a:bodyPr>
          <a:lstStyle/>
          <a:p>
            <a:r>
              <a:rPr lang="en-US"/>
              <a:t>40pt Intel Clear Light Text Goes Here</a:t>
            </a:r>
            <a:endParaRPr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D33D527-2918-4752-A9A7-0BDBA010BB39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2"/>
                </a:solidFill>
              </a:rPr>
              <a:t>Intel Confidential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E2005A-EE28-4562-A018-55A90BB1BA11}"/>
              </a:ext>
            </a:extLst>
          </p:cNvPr>
          <p:cNvSpPr/>
          <p:nvPr/>
        </p:nvSpPr>
        <p:spPr>
          <a:xfrm>
            <a:off x="483010" y="6562504"/>
            <a:ext cx="222368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2"/>
                </a:solidFill>
              </a:rPr>
              <a:t>Foundry Technology &amp; Engineering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CACDBB0-BD96-446C-8F63-C56E4AA10F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1520E06-BF98-49FF-91DB-15EBE855DD9E}"/>
              </a:ext>
            </a:extLst>
          </p:cNvPr>
          <p:cNvSpPr txBox="1"/>
          <p:nvPr/>
        </p:nvSpPr>
        <p:spPr>
          <a:xfrm>
            <a:off x="11908632" y="6579173"/>
            <a:ext cx="128240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800" b="0" i="0" u="none" strike="noStrike" cap="none" spc="0" normalizeH="0" baseline="0" smtClean="0">
                <a:ln>
                  <a:noFill/>
                </a:ln>
                <a:solidFill>
                  <a:schemeClr val="bg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00" b="0" i="0" u="none" strike="noStrike" cap="none" spc="0" normalizeH="0" baseline="0" err="1">
              <a:ln>
                <a:noFill/>
              </a:ln>
              <a:solidFill>
                <a:schemeClr val="bg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62120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2pPr>
      <a:lvl3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3pPr>
      <a:lvl4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4pPr>
      <a:lvl5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5pPr>
      <a:lvl6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9pPr>
    </p:titleStyle>
    <p:bodyStyle>
      <a:lvl1pPr marL="228600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Wingdings" pitchFamily="2" charset="2"/>
        <a:buChar char="§"/>
        <a:tabLst/>
        <a:defRPr sz="2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431800" marR="0" indent="-2032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4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2pPr>
      <a:lvl3pPr marL="686594" marR="0" indent="-197644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3pPr>
      <a:lvl4pPr marL="919957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4pPr>
      <a:lvl5pPr marL="1148557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6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5pPr>
      <a:lvl6pPr marL="0" marR="0" indent="5715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6858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8001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9144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9pPr>
    </p:bodyStyle>
    <p:otherStyle>
      <a:lvl1pPr marL="0" marR="0" indent="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1pPr>
      <a:lvl2pPr marL="0" marR="0" indent="2286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2pPr>
      <a:lvl3pPr marL="0" marR="0" indent="4572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3pPr>
      <a:lvl4pPr marL="0" marR="0" indent="6858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4pPr>
      <a:lvl5pPr marL="0" marR="0" indent="9144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5pPr>
      <a:lvl6pPr marL="0" marR="0" indent="11430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6pPr>
      <a:lvl7pPr marL="0" marR="0" indent="13716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7pPr>
      <a:lvl8pPr marL="0" marR="0" indent="16002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8pPr>
      <a:lvl9pPr marL="0" marR="0" indent="18288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63E2E65-F0AD-A7B6-9D21-9D6B5FB59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311" y="304459"/>
            <a:ext cx="7937095" cy="542151"/>
          </a:xfrm>
        </p:spPr>
        <p:txBody>
          <a:bodyPr lIns="0" tIns="0" rIns="0" bIns="0" anchor="ctr">
            <a:noAutofit/>
          </a:bodyPr>
          <a:lstStyle/>
          <a:p>
            <a:r>
              <a:rPr lang="en-US" sz="2400" b="1" dirty="0">
                <a:latin typeface="Intel Clear Light"/>
              </a:rPr>
              <a:t>Modular Technologies optimized for System in Package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941A41-8F63-3A68-B02B-4DAFE1FDEC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9945" y="1052914"/>
            <a:ext cx="6570440" cy="4664496"/>
          </a:xfrm>
        </p:spPr>
        <p:txBody>
          <a:bodyPr lIns="0" tIns="0" rIns="0" bIns="0" anchor="t">
            <a:noAutofit/>
          </a:bodyPr>
          <a:lstStyle/>
          <a:p>
            <a:pPr marL="25400" indent="0">
              <a:spcBef>
                <a:spcPts val="1500"/>
              </a:spcBef>
              <a:buNone/>
            </a:pPr>
            <a:r>
              <a:rPr lang="en-US" sz="1400" b="1" dirty="0"/>
              <a:t>Challenge to Active </a:t>
            </a:r>
            <a:r>
              <a:rPr lang="en-US" sz="1400" b="1" dirty="0" err="1"/>
              <a:t>Foveros</a:t>
            </a:r>
            <a:r>
              <a:rPr lang="en-US" sz="1400" b="1" dirty="0"/>
              <a:t> – </a:t>
            </a:r>
          </a:p>
          <a:p>
            <a:pPr marL="521970" lvl="1" indent="-290195">
              <a:spcBef>
                <a:spcPts val="100"/>
              </a:spcBef>
              <a:buNone/>
            </a:pPr>
            <a:r>
              <a:rPr lang="en-US" sz="1400" dirty="0">
                <a:latin typeface="Intel Clear Light"/>
              </a:rPr>
              <a:t>Low utilization of high functionality results in high cost.   </a:t>
            </a:r>
          </a:p>
          <a:p>
            <a:pPr marL="521970" lvl="1" indent="-290195">
              <a:spcBef>
                <a:spcPts val="100"/>
              </a:spcBef>
              <a:buNone/>
            </a:pPr>
            <a:r>
              <a:rPr lang="en-US" sz="1400" dirty="0" err="1">
                <a:latin typeface="Intel Clear Light"/>
              </a:rPr>
              <a:t>Eg.</a:t>
            </a:r>
            <a:r>
              <a:rPr lang="en-US" sz="1400" dirty="0">
                <a:latin typeface="Intel Clear Light"/>
              </a:rPr>
              <a:t> Effective density erosion due to interposer and </a:t>
            </a:r>
            <a:r>
              <a:rPr lang="en-US" sz="1400" dirty="0" err="1">
                <a:latin typeface="Intel Clear Light"/>
              </a:rPr>
              <a:t>MiM</a:t>
            </a:r>
            <a:r>
              <a:rPr lang="en-US" sz="1400" dirty="0">
                <a:latin typeface="Intel Clear Light"/>
              </a:rPr>
              <a:t> sharing the same wafer </a:t>
            </a:r>
            <a:r>
              <a:rPr lang="en-US" sz="1400" dirty="0">
                <a:latin typeface="Intel Clear Light"/>
                <a:sym typeface="Wingdings" pitchFamily="2" charset="2"/>
              </a:rPr>
              <a:t> $/bit increase</a:t>
            </a:r>
            <a:endParaRPr lang="en-US" sz="1400" b="1" dirty="0">
              <a:latin typeface="Intel Clear Light"/>
            </a:endParaRPr>
          </a:p>
          <a:p>
            <a:pPr marL="25400" indent="0">
              <a:spcBef>
                <a:spcPts val="1500"/>
              </a:spcBef>
              <a:buNone/>
            </a:pPr>
            <a:r>
              <a:rPr lang="en-US" sz="1400" b="1" dirty="0"/>
              <a:t>Resolution Strategy – </a:t>
            </a:r>
          </a:p>
          <a:p>
            <a:pPr marL="521970" lvl="1" indent="-290195">
              <a:spcBef>
                <a:spcPts val="100"/>
              </a:spcBef>
              <a:buNone/>
            </a:pPr>
            <a:r>
              <a:rPr lang="en-US" sz="1400" dirty="0">
                <a:latin typeface="Intel Clear Light"/>
              </a:rPr>
              <a:t>Modular Technologies to prevent from function overload and cost overburden.</a:t>
            </a:r>
          </a:p>
          <a:p>
            <a:pPr marL="521970" lvl="1" indent="-290195">
              <a:spcBef>
                <a:spcPts val="100"/>
              </a:spcBef>
              <a:buNone/>
            </a:pPr>
            <a:r>
              <a:rPr lang="en-US" sz="1400" dirty="0">
                <a:latin typeface="Intel Clear Light"/>
              </a:rPr>
              <a:t>Improve cohesion and reduce dissimilarity of contents in one module</a:t>
            </a:r>
          </a:p>
          <a:p>
            <a:pPr marL="521970" lvl="1" indent="-290195">
              <a:spcBef>
                <a:spcPts val="100"/>
              </a:spcBef>
              <a:buNone/>
            </a:pPr>
            <a:r>
              <a:rPr lang="en-US" sz="1400" dirty="0">
                <a:latin typeface="Intel Clear Light"/>
              </a:rPr>
              <a:t>Increase coupling and decrease entanglement within and between modules</a:t>
            </a:r>
          </a:p>
          <a:p>
            <a:pPr marL="25400" indent="0">
              <a:spcBef>
                <a:spcPts val="1500"/>
              </a:spcBef>
              <a:buNone/>
            </a:pPr>
            <a:r>
              <a:rPr lang="en-US" sz="1400" b="1" dirty="0"/>
              <a:t>SPIL’s FO-EB-T presents the foundation for modular integration  </a:t>
            </a:r>
          </a:p>
          <a:p>
            <a:pPr marL="521970" lvl="1" indent="-290195">
              <a:spcBef>
                <a:spcPts val="100"/>
              </a:spcBef>
              <a:buNone/>
            </a:pPr>
            <a:r>
              <a:rPr lang="en-US" sz="1400" dirty="0">
                <a:latin typeface="Intel Clear Light"/>
              </a:rPr>
              <a:t>Heterogeneous chiplet Integration of dissimilar technologies </a:t>
            </a:r>
            <a:br>
              <a:rPr lang="en-US" sz="1400" dirty="0">
                <a:latin typeface="Intel Clear Light"/>
              </a:rPr>
            </a:br>
            <a:r>
              <a:rPr lang="en-US" sz="1400" dirty="0">
                <a:latin typeface="Intel Clear Light"/>
              </a:rPr>
              <a:t>(</a:t>
            </a:r>
            <a:r>
              <a:rPr lang="en-US" sz="1400" dirty="0" err="1">
                <a:latin typeface="Intel Clear Light"/>
              </a:rPr>
              <a:t>ie</a:t>
            </a:r>
            <a:r>
              <a:rPr lang="en-US" sz="1400" dirty="0">
                <a:latin typeface="Intel Clear Light"/>
              </a:rPr>
              <a:t>. logic, memory, passives, mixed-signal, PMIC, passives and etc.)</a:t>
            </a:r>
          </a:p>
          <a:p>
            <a:pPr marL="521970" lvl="1" indent="-290195">
              <a:spcBef>
                <a:spcPts val="100"/>
              </a:spcBef>
              <a:buNone/>
            </a:pPr>
            <a:r>
              <a:rPr lang="en-US" sz="1400" dirty="0">
                <a:latin typeface="Intel Clear Light"/>
              </a:rPr>
              <a:t>Scalable in First Level interconnect and formfactor; high flexibility with lateral and vertical Tx/Rx between </a:t>
            </a:r>
            <a:r>
              <a:rPr lang="en-US" sz="1400" dirty="0" err="1">
                <a:latin typeface="Intel Clear Light"/>
              </a:rPr>
              <a:t>chiplets</a:t>
            </a:r>
            <a:endParaRPr lang="en-US" sz="1400" dirty="0">
              <a:latin typeface="Intel Clear Light"/>
            </a:endParaRPr>
          </a:p>
          <a:p>
            <a:pPr marL="521970" lvl="1" indent="-290195">
              <a:spcBef>
                <a:spcPts val="100"/>
              </a:spcBef>
              <a:buNone/>
            </a:pPr>
            <a:r>
              <a:rPr lang="en-US" sz="1400" dirty="0">
                <a:latin typeface="Intel Clear Light"/>
              </a:rPr>
              <a:t>Low cost, low loss power delivery network to </a:t>
            </a:r>
            <a:r>
              <a:rPr lang="en-US" sz="1400" dirty="0" err="1">
                <a:latin typeface="Intel Clear Light"/>
              </a:rPr>
              <a:t>chiplets</a:t>
            </a:r>
            <a:endParaRPr lang="en-US" sz="1400" dirty="0">
              <a:latin typeface="Intel Clear Light"/>
            </a:endParaRPr>
          </a:p>
          <a:p>
            <a:pPr marL="25400" indent="0">
              <a:spcBef>
                <a:spcPts val="1500"/>
              </a:spcBef>
              <a:buNone/>
            </a:pPr>
            <a:r>
              <a:rPr lang="en-US" sz="1400" b="1" dirty="0">
                <a:latin typeface="Intel Clear Light"/>
              </a:rPr>
              <a:t>Capability and Capacity insurance</a:t>
            </a:r>
            <a:r>
              <a:rPr lang="en-US" sz="1400" b="1" dirty="0"/>
              <a:t> – </a:t>
            </a:r>
          </a:p>
          <a:p>
            <a:pPr marL="574675" lvl="1" indent="-342900">
              <a:spcBef>
                <a:spcPts val="100"/>
              </a:spcBef>
              <a:buFont typeface="+mj-lt"/>
              <a:buAutoNum type="arabicPeriod"/>
            </a:pPr>
            <a:r>
              <a:rPr lang="en-US" sz="1400" dirty="0">
                <a:latin typeface="Intel Clear Light"/>
              </a:rPr>
              <a:t>FTE’s OSAT ecosystem engagement ensuring multiple suppliers’ 3Cs. </a:t>
            </a:r>
          </a:p>
          <a:p>
            <a:pPr marL="574675" lvl="1" indent="-342900">
              <a:spcBef>
                <a:spcPts val="100"/>
              </a:spcBef>
              <a:buFont typeface="+mj-lt"/>
              <a:buAutoNum type="arabicPeriod"/>
            </a:pPr>
            <a:r>
              <a:rPr lang="en-US" sz="1400" dirty="0" err="1">
                <a:latin typeface="Intel Clear Light"/>
              </a:rPr>
              <a:t>Disagg</a:t>
            </a:r>
            <a:r>
              <a:rPr lang="en-US" sz="1400" dirty="0">
                <a:latin typeface="Intel Clear Light"/>
              </a:rPr>
              <a:t>. Cache focus team evaluating multiple nodes from TSMC, SF and GF.</a:t>
            </a:r>
          </a:p>
          <a:p>
            <a:pPr marL="574675" lvl="1" indent="-342900">
              <a:spcBef>
                <a:spcPts val="100"/>
              </a:spcBef>
              <a:buFont typeface="+mj-lt"/>
              <a:buAutoNum type="arabicPeriod"/>
            </a:pPr>
            <a:r>
              <a:rPr lang="en-US" sz="1400" dirty="0">
                <a:latin typeface="Intel Clear Light"/>
              </a:rPr>
              <a:t>De-coupling cap exploration with PTL team on TSMC, GF DTC and SF ISC.</a:t>
            </a:r>
          </a:p>
        </p:txBody>
      </p:sp>
      <p:grpSp>
        <p:nvGrpSpPr>
          <p:cNvPr id="1171" name="Group 1170">
            <a:extLst>
              <a:ext uri="{FF2B5EF4-FFF2-40B4-BE49-F238E27FC236}">
                <a16:creationId xmlns:a16="http://schemas.microsoft.com/office/drawing/2014/main" id="{16B9595B-931B-AC0A-B69E-1B2FD79F9B7A}"/>
              </a:ext>
            </a:extLst>
          </p:cNvPr>
          <p:cNvGrpSpPr/>
          <p:nvPr/>
        </p:nvGrpSpPr>
        <p:grpSpPr>
          <a:xfrm>
            <a:off x="8232634" y="1158789"/>
            <a:ext cx="3243842" cy="1487561"/>
            <a:chOff x="7151640" y="951963"/>
            <a:chExt cx="3552043" cy="1483630"/>
          </a:xfrm>
        </p:grpSpPr>
        <p:sp>
          <p:nvSpPr>
            <p:cNvPr id="1396" name="Rounded Rectangle 1395">
              <a:extLst>
                <a:ext uri="{FF2B5EF4-FFF2-40B4-BE49-F238E27FC236}">
                  <a16:creationId xmlns:a16="http://schemas.microsoft.com/office/drawing/2014/main" id="{93E69067-758A-FE6E-6A38-62C831FFDE45}"/>
                </a:ext>
              </a:extLst>
            </p:cNvPr>
            <p:cNvSpPr/>
            <p:nvPr/>
          </p:nvSpPr>
          <p:spPr>
            <a:xfrm>
              <a:off x="7568857" y="1198923"/>
              <a:ext cx="2654887" cy="420278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397" name="Rounded Rectangle 1396">
              <a:extLst>
                <a:ext uri="{FF2B5EF4-FFF2-40B4-BE49-F238E27FC236}">
                  <a16:creationId xmlns:a16="http://schemas.microsoft.com/office/drawing/2014/main" id="{F8845312-B2C4-FE1B-A842-991DF7E54E84}"/>
                </a:ext>
              </a:extLst>
            </p:cNvPr>
            <p:cNvSpPr/>
            <p:nvPr/>
          </p:nvSpPr>
          <p:spPr>
            <a:xfrm>
              <a:off x="7281582" y="1544218"/>
              <a:ext cx="3361111" cy="420278"/>
            </a:xfrm>
            <a:prstGeom prst="roundRect">
              <a:avLst/>
            </a:prstGeom>
            <a:solidFill>
              <a:srgbClr val="688235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grpSp>
          <p:nvGrpSpPr>
            <p:cNvPr id="1398" name="Group 1397">
              <a:extLst>
                <a:ext uri="{FF2B5EF4-FFF2-40B4-BE49-F238E27FC236}">
                  <a16:creationId xmlns:a16="http://schemas.microsoft.com/office/drawing/2014/main" id="{35ACFE7A-3317-4DBE-CDFC-18D14A0E7C01}"/>
                </a:ext>
              </a:extLst>
            </p:cNvPr>
            <p:cNvGrpSpPr/>
            <p:nvPr/>
          </p:nvGrpSpPr>
          <p:grpSpPr>
            <a:xfrm>
              <a:off x="7151640" y="951963"/>
              <a:ext cx="3552043" cy="1483630"/>
              <a:chOff x="344483" y="765655"/>
              <a:chExt cx="3552043" cy="1483630"/>
            </a:xfrm>
          </p:grpSpPr>
          <p:grpSp>
            <p:nvGrpSpPr>
              <p:cNvPr id="1399" name="Group 1398">
                <a:extLst>
                  <a:ext uri="{FF2B5EF4-FFF2-40B4-BE49-F238E27FC236}">
                    <a16:creationId xmlns:a16="http://schemas.microsoft.com/office/drawing/2014/main" id="{B56C1A27-9E84-DE57-EFB8-1641FD88E10E}"/>
                  </a:ext>
                </a:extLst>
              </p:cNvPr>
              <p:cNvGrpSpPr/>
              <p:nvPr/>
            </p:nvGrpSpPr>
            <p:grpSpPr>
              <a:xfrm>
                <a:off x="474425" y="1874381"/>
                <a:ext cx="3387863" cy="374904"/>
                <a:chOff x="2923032" y="2950464"/>
                <a:chExt cx="3387863" cy="374904"/>
              </a:xfrm>
            </p:grpSpPr>
            <p:grpSp>
              <p:nvGrpSpPr>
                <p:cNvPr id="1550" name="Group 1549">
                  <a:extLst>
                    <a:ext uri="{FF2B5EF4-FFF2-40B4-BE49-F238E27FC236}">
                      <a16:creationId xmlns:a16="http://schemas.microsoft.com/office/drawing/2014/main" id="{6B9BED41-74FD-1286-01BC-E866172E3C64}"/>
                    </a:ext>
                  </a:extLst>
                </p:cNvPr>
                <p:cNvGrpSpPr/>
                <p:nvPr/>
              </p:nvGrpSpPr>
              <p:grpSpPr>
                <a:xfrm>
                  <a:off x="4738127" y="2950464"/>
                  <a:ext cx="1572768" cy="374904"/>
                  <a:chOff x="2770632" y="2798064"/>
                  <a:chExt cx="1572768" cy="374904"/>
                </a:xfrm>
              </p:grpSpPr>
              <p:sp>
                <p:nvSpPr>
                  <p:cNvPr id="1556" name="Oval 1555">
                    <a:extLst>
                      <a:ext uri="{FF2B5EF4-FFF2-40B4-BE49-F238E27FC236}">
                        <a16:creationId xmlns:a16="http://schemas.microsoft.com/office/drawing/2014/main" id="{D135F1C5-EECD-EA54-2859-7034DF40D6A2}"/>
                      </a:ext>
                    </a:extLst>
                  </p:cNvPr>
                  <p:cNvSpPr/>
                  <p:nvPr/>
                </p:nvSpPr>
                <p:spPr>
                  <a:xfrm flipV="1">
                    <a:off x="2770632" y="2807208"/>
                    <a:ext cx="365760" cy="36576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05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1557" name="Oval 1556">
                    <a:extLst>
                      <a:ext uri="{FF2B5EF4-FFF2-40B4-BE49-F238E27FC236}">
                        <a16:creationId xmlns:a16="http://schemas.microsoft.com/office/drawing/2014/main" id="{7A0D2F9A-76AF-86A3-21F9-137E80B2D5F2}"/>
                      </a:ext>
                    </a:extLst>
                  </p:cNvPr>
                  <p:cNvSpPr/>
                  <p:nvPr/>
                </p:nvSpPr>
                <p:spPr>
                  <a:xfrm flipV="1">
                    <a:off x="3374136" y="2807208"/>
                    <a:ext cx="365760" cy="36576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05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1558" name="Oval 1557">
                    <a:extLst>
                      <a:ext uri="{FF2B5EF4-FFF2-40B4-BE49-F238E27FC236}">
                        <a16:creationId xmlns:a16="http://schemas.microsoft.com/office/drawing/2014/main" id="{6C810FE5-A2D3-8B63-4D89-91F2661E7A49}"/>
                      </a:ext>
                    </a:extLst>
                  </p:cNvPr>
                  <p:cNvSpPr/>
                  <p:nvPr/>
                </p:nvSpPr>
                <p:spPr>
                  <a:xfrm flipV="1">
                    <a:off x="3977640" y="2807208"/>
                    <a:ext cx="365760" cy="36576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36576"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05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1559" name="Rectangle 1558">
                    <a:extLst>
                      <a:ext uri="{FF2B5EF4-FFF2-40B4-BE49-F238E27FC236}">
                        <a16:creationId xmlns:a16="http://schemas.microsoft.com/office/drawing/2014/main" id="{E10A588F-495A-34DC-36CC-18D77964E1FE}"/>
                      </a:ext>
                    </a:extLst>
                  </p:cNvPr>
                  <p:cNvSpPr/>
                  <p:nvPr/>
                </p:nvSpPr>
                <p:spPr>
                  <a:xfrm>
                    <a:off x="2770632" y="2798064"/>
                    <a:ext cx="1572768" cy="73152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05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1551" name="Group 1550">
                  <a:extLst>
                    <a:ext uri="{FF2B5EF4-FFF2-40B4-BE49-F238E27FC236}">
                      <a16:creationId xmlns:a16="http://schemas.microsoft.com/office/drawing/2014/main" id="{C32C2FDE-157D-4CD5-1F68-DCB56FB44C95}"/>
                    </a:ext>
                  </a:extLst>
                </p:cNvPr>
                <p:cNvGrpSpPr/>
                <p:nvPr/>
              </p:nvGrpSpPr>
              <p:grpSpPr>
                <a:xfrm>
                  <a:off x="2923032" y="2950464"/>
                  <a:ext cx="1572768" cy="374904"/>
                  <a:chOff x="2770632" y="2798064"/>
                  <a:chExt cx="1572768" cy="374904"/>
                </a:xfrm>
              </p:grpSpPr>
              <p:sp>
                <p:nvSpPr>
                  <p:cNvPr id="1552" name="Oval 1551">
                    <a:extLst>
                      <a:ext uri="{FF2B5EF4-FFF2-40B4-BE49-F238E27FC236}">
                        <a16:creationId xmlns:a16="http://schemas.microsoft.com/office/drawing/2014/main" id="{21D7D5B7-5A47-7EC9-8578-9CA26781303A}"/>
                      </a:ext>
                    </a:extLst>
                  </p:cNvPr>
                  <p:cNvSpPr/>
                  <p:nvPr/>
                </p:nvSpPr>
                <p:spPr>
                  <a:xfrm flipV="1">
                    <a:off x="2770632" y="2807208"/>
                    <a:ext cx="365760" cy="36576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05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1553" name="Oval 1552">
                    <a:extLst>
                      <a:ext uri="{FF2B5EF4-FFF2-40B4-BE49-F238E27FC236}">
                        <a16:creationId xmlns:a16="http://schemas.microsoft.com/office/drawing/2014/main" id="{CE512B87-59DB-FEB6-F03E-9774242AE1E2}"/>
                      </a:ext>
                    </a:extLst>
                  </p:cNvPr>
                  <p:cNvSpPr/>
                  <p:nvPr/>
                </p:nvSpPr>
                <p:spPr>
                  <a:xfrm flipV="1">
                    <a:off x="3374136" y="2807208"/>
                    <a:ext cx="365760" cy="36576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05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1554" name="Oval 1553">
                    <a:extLst>
                      <a:ext uri="{FF2B5EF4-FFF2-40B4-BE49-F238E27FC236}">
                        <a16:creationId xmlns:a16="http://schemas.microsoft.com/office/drawing/2014/main" id="{3D99B22C-7E02-7029-C36E-35FA2F9391F7}"/>
                      </a:ext>
                    </a:extLst>
                  </p:cNvPr>
                  <p:cNvSpPr/>
                  <p:nvPr/>
                </p:nvSpPr>
                <p:spPr>
                  <a:xfrm flipV="1">
                    <a:off x="3977640" y="2807208"/>
                    <a:ext cx="365760" cy="36576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36576"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05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1555" name="Rectangle 1554">
                    <a:extLst>
                      <a:ext uri="{FF2B5EF4-FFF2-40B4-BE49-F238E27FC236}">
                        <a16:creationId xmlns:a16="http://schemas.microsoft.com/office/drawing/2014/main" id="{395723F4-44DC-6CB1-A605-3BAA2965DAF2}"/>
                      </a:ext>
                    </a:extLst>
                  </p:cNvPr>
                  <p:cNvSpPr/>
                  <p:nvPr/>
                </p:nvSpPr>
                <p:spPr>
                  <a:xfrm>
                    <a:off x="2770632" y="2798064"/>
                    <a:ext cx="1572768" cy="73152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05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</p:grpSp>
          <p:grpSp>
            <p:nvGrpSpPr>
              <p:cNvPr id="1400" name="Group 1399">
                <a:extLst>
                  <a:ext uri="{FF2B5EF4-FFF2-40B4-BE49-F238E27FC236}">
                    <a16:creationId xmlns:a16="http://schemas.microsoft.com/office/drawing/2014/main" id="{C74C6280-84CC-24E3-695E-273A3F19EDC5}"/>
                  </a:ext>
                </a:extLst>
              </p:cNvPr>
              <p:cNvGrpSpPr/>
              <p:nvPr/>
            </p:nvGrpSpPr>
            <p:grpSpPr>
              <a:xfrm>
                <a:off x="344483" y="765655"/>
                <a:ext cx="3552043" cy="1242405"/>
                <a:chOff x="344483" y="765655"/>
                <a:chExt cx="3552043" cy="1242405"/>
              </a:xfrm>
            </p:grpSpPr>
            <p:grpSp>
              <p:nvGrpSpPr>
                <p:cNvPr id="1401" name="Group 1400">
                  <a:extLst>
                    <a:ext uri="{FF2B5EF4-FFF2-40B4-BE49-F238E27FC236}">
                      <a16:creationId xmlns:a16="http://schemas.microsoft.com/office/drawing/2014/main" id="{2B843BDC-5112-0C58-7915-BBC8DE421C4F}"/>
                    </a:ext>
                  </a:extLst>
                </p:cNvPr>
                <p:cNvGrpSpPr/>
                <p:nvPr/>
              </p:nvGrpSpPr>
              <p:grpSpPr>
                <a:xfrm>
                  <a:off x="686667" y="1416671"/>
                  <a:ext cx="2845441" cy="226398"/>
                  <a:chOff x="2770632" y="2799827"/>
                  <a:chExt cx="2845441" cy="226398"/>
                </a:xfrm>
              </p:grpSpPr>
              <p:grpSp>
                <p:nvGrpSpPr>
                  <p:cNvPr id="1506" name="Group 1505">
                    <a:extLst>
                      <a:ext uri="{FF2B5EF4-FFF2-40B4-BE49-F238E27FC236}">
                        <a16:creationId xmlns:a16="http://schemas.microsoft.com/office/drawing/2014/main" id="{071DEF83-26D0-2575-DC8B-5C2B10796CE5}"/>
                      </a:ext>
                    </a:extLst>
                  </p:cNvPr>
                  <p:cNvGrpSpPr/>
                  <p:nvPr/>
                </p:nvGrpSpPr>
                <p:grpSpPr>
                  <a:xfrm>
                    <a:off x="2770632" y="2806128"/>
                    <a:ext cx="1389888" cy="220097"/>
                    <a:chOff x="2770632" y="2806128"/>
                    <a:chExt cx="1389888" cy="220097"/>
                  </a:xfrm>
                </p:grpSpPr>
                <p:sp>
                  <p:nvSpPr>
                    <p:cNvPr id="1529" name="Oval 1528">
                      <a:extLst>
                        <a:ext uri="{FF2B5EF4-FFF2-40B4-BE49-F238E27FC236}">
                          <a16:creationId xmlns:a16="http://schemas.microsoft.com/office/drawing/2014/main" id="{44667487-E7FE-FB3D-E707-5A66F98FE785}"/>
                        </a:ext>
                      </a:extLst>
                    </p:cNvPr>
                    <p:cNvSpPr/>
                    <p:nvPr/>
                  </p:nvSpPr>
                  <p:spPr>
                    <a:xfrm flipV="1">
                      <a:off x="2770632" y="2807208"/>
                      <a:ext cx="182880" cy="18288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530" name="Oval 1529">
                      <a:extLst>
                        <a:ext uri="{FF2B5EF4-FFF2-40B4-BE49-F238E27FC236}">
                          <a16:creationId xmlns:a16="http://schemas.microsoft.com/office/drawing/2014/main" id="{6FCDAD27-0AAF-6954-3011-25BE746EABA4}"/>
                        </a:ext>
                      </a:extLst>
                    </p:cNvPr>
                    <p:cNvSpPr/>
                    <p:nvPr/>
                  </p:nvSpPr>
                  <p:spPr>
                    <a:xfrm flipV="1">
                      <a:off x="3072384" y="2807208"/>
                      <a:ext cx="182880" cy="18288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531" name="Oval 1530">
                      <a:extLst>
                        <a:ext uri="{FF2B5EF4-FFF2-40B4-BE49-F238E27FC236}">
                          <a16:creationId xmlns:a16="http://schemas.microsoft.com/office/drawing/2014/main" id="{710C8A51-80CA-41E0-6299-2FC051389DC4}"/>
                        </a:ext>
                      </a:extLst>
                    </p:cNvPr>
                    <p:cNvSpPr/>
                    <p:nvPr/>
                  </p:nvSpPr>
                  <p:spPr>
                    <a:xfrm flipV="1">
                      <a:off x="3374136" y="2807208"/>
                      <a:ext cx="182880" cy="18288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532" name="Oval 1531">
                      <a:extLst>
                        <a:ext uri="{FF2B5EF4-FFF2-40B4-BE49-F238E27FC236}">
                          <a16:creationId xmlns:a16="http://schemas.microsoft.com/office/drawing/2014/main" id="{DEE72CAF-0C14-0797-140D-65A84C08C341}"/>
                        </a:ext>
                      </a:extLst>
                    </p:cNvPr>
                    <p:cNvSpPr/>
                    <p:nvPr/>
                  </p:nvSpPr>
                  <p:spPr>
                    <a:xfrm flipV="1">
                      <a:off x="3675888" y="2807208"/>
                      <a:ext cx="182880" cy="18288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lIns="36576"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533" name="Oval 1532">
                      <a:extLst>
                        <a:ext uri="{FF2B5EF4-FFF2-40B4-BE49-F238E27FC236}">
                          <a16:creationId xmlns:a16="http://schemas.microsoft.com/office/drawing/2014/main" id="{7AE5A4B1-614A-6C0D-7BE7-DDDD7911B188}"/>
                        </a:ext>
                      </a:extLst>
                    </p:cNvPr>
                    <p:cNvSpPr/>
                    <p:nvPr/>
                  </p:nvSpPr>
                  <p:spPr>
                    <a:xfrm flipV="1">
                      <a:off x="3977640" y="2807208"/>
                      <a:ext cx="182880" cy="18288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lIns="36576"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grpSp>
                  <p:nvGrpSpPr>
                    <p:cNvPr id="1534" name="Group 1533">
                      <a:extLst>
                        <a:ext uri="{FF2B5EF4-FFF2-40B4-BE49-F238E27FC236}">
                          <a16:creationId xmlns:a16="http://schemas.microsoft.com/office/drawing/2014/main" id="{CC21127E-F958-3CF7-CEBF-6B5B73ECFC8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819400" y="2902047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1548" name="Oval 1547">
                        <a:extLst>
                          <a:ext uri="{FF2B5EF4-FFF2-40B4-BE49-F238E27FC236}">
                            <a16:creationId xmlns:a16="http://schemas.microsoft.com/office/drawing/2014/main" id="{EC356723-7AF3-27D3-0825-A6C6837D20B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3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549" name="Rectangle 1548">
                        <a:extLst>
                          <a:ext uri="{FF2B5EF4-FFF2-40B4-BE49-F238E27FC236}">
                            <a16:creationId xmlns:a16="http://schemas.microsoft.com/office/drawing/2014/main" id="{298B85D6-6F32-6BE2-74B2-9ECD2175A53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535" name="Group 1534">
                      <a:extLst>
                        <a:ext uri="{FF2B5EF4-FFF2-40B4-BE49-F238E27FC236}">
                          <a16:creationId xmlns:a16="http://schemas.microsoft.com/office/drawing/2014/main" id="{BEA27ED3-5207-DDC8-6836-124D54F16AD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122174" y="2899351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1546" name="Oval 1545">
                        <a:extLst>
                          <a:ext uri="{FF2B5EF4-FFF2-40B4-BE49-F238E27FC236}">
                            <a16:creationId xmlns:a16="http://schemas.microsoft.com/office/drawing/2014/main" id="{A6AF1C2E-F59F-5617-19EE-788501E1223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3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547" name="Rectangle 1546">
                        <a:extLst>
                          <a:ext uri="{FF2B5EF4-FFF2-40B4-BE49-F238E27FC236}">
                            <a16:creationId xmlns:a16="http://schemas.microsoft.com/office/drawing/2014/main" id="{6F5A36C7-A0EF-3395-E6B2-AC230BD1C4A7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536" name="Group 1535">
                      <a:extLst>
                        <a:ext uri="{FF2B5EF4-FFF2-40B4-BE49-F238E27FC236}">
                          <a16:creationId xmlns:a16="http://schemas.microsoft.com/office/drawing/2014/main" id="{419F91D6-C213-1C2D-7B3D-97B6A90A9D1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419746" y="2901076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1544" name="Oval 1543">
                        <a:extLst>
                          <a:ext uri="{FF2B5EF4-FFF2-40B4-BE49-F238E27FC236}">
                            <a16:creationId xmlns:a16="http://schemas.microsoft.com/office/drawing/2014/main" id="{937C0E53-653D-E59D-E89C-1BB1451A400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3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545" name="Rectangle 1544">
                        <a:extLst>
                          <a:ext uri="{FF2B5EF4-FFF2-40B4-BE49-F238E27FC236}">
                            <a16:creationId xmlns:a16="http://schemas.microsoft.com/office/drawing/2014/main" id="{0DB68655-B915-D06D-2C57-4BCDD18CEFEA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537" name="Group 1536">
                      <a:extLst>
                        <a:ext uri="{FF2B5EF4-FFF2-40B4-BE49-F238E27FC236}">
                          <a16:creationId xmlns:a16="http://schemas.microsoft.com/office/drawing/2014/main" id="{5FD6B5F3-649B-0BD9-056A-1EB3FC44DAA6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722520" y="2898380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1542" name="Oval 1541">
                        <a:extLst>
                          <a:ext uri="{FF2B5EF4-FFF2-40B4-BE49-F238E27FC236}">
                            <a16:creationId xmlns:a16="http://schemas.microsoft.com/office/drawing/2014/main" id="{D4B30FA5-2697-CDEA-F887-D6D523608A5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3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543" name="Rectangle 1542">
                        <a:extLst>
                          <a:ext uri="{FF2B5EF4-FFF2-40B4-BE49-F238E27FC236}">
                            <a16:creationId xmlns:a16="http://schemas.microsoft.com/office/drawing/2014/main" id="{5EA25DFF-8CED-2932-054C-C3EF0C81B547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538" name="Group 1537">
                      <a:extLst>
                        <a:ext uri="{FF2B5EF4-FFF2-40B4-BE49-F238E27FC236}">
                          <a16:creationId xmlns:a16="http://schemas.microsoft.com/office/drawing/2014/main" id="{1CB80CCD-4CE8-F3A5-32E5-3626DEA9162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020846" y="2899728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1540" name="Oval 1539">
                        <a:extLst>
                          <a:ext uri="{FF2B5EF4-FFF2-40B4-BE49-F238E27FC236}">
                            <a16:creationId xmlns:a16="http://schemas.microsoft.com/office/drawing/2014/main" id="{AF0343CD-2C48-4502-28D9-95FF220964C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3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541" name="Rectangle 1540">
                        <a:extLst>
                          <a:ext uri="{FF2B5EF4-FFF2-40B4-BE49-F238E27FC236}">
                            <a16:creationId xmlns:a16="http://schemas.microsoft.com/office/drawing/2014/main" id="{1A622A97-FA03-9F0D-5994-CC0F497ED497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sp>
                  <p:nvSpPr>
                    <p:cNvPr id="1539" name="Rectangle 1538">
                      <a:extLst>
                        <a:ext uri="{FF2B5EF4-FFF2-40B4-BE49-F238E27FC236}">
                          <a16:creationId xmlns:a16="http://schemas.microsoft.com/office/drawing/2014/main" id="{AEDC050A-ED6B-B2E8-A64F-9451E8FBFF7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770632" y="2806128"/>
                      <a:ext cx="1389888" cy="6247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507" name="Group 1506">
                    <a:extLst>
                      <a:ext uri="{FF2B5EF4-FFF2-40B4-BE49-F238E27FC236}">
                        <a16:creationId xmlns:a16="http://schemas.microsoft.com/office/drawing/2014/main" id="{78796E84-AC1A-AE73-DFF8-CB86AA06ED6A}"/>
                      </a:ext>
                    </a:extLst>
                  </p:cNvPr>
                  <p:cNvGrpSpPr/>
                  <p:nvPr/>
                </p:nvGrpSpPr>
                <p:grpSpPr>
                  <a:xfrm>
                    <a:off x="4226185" y="2799827"/>
                    <a:ext cx="1389888" cy="220097"/>
                    <a:chOff x="2770632" y="2806128"/>
                    <a:chExt cx="1389888" cy="220097"/>
                  </a:xfrm>
                </p:grpSpPr>
                <p:sp>
                  <p:nvSpPr>
                    <p:cNvPr id="1508" name="Oval 1507">
                      <a:extLst>
                        <a:ext uri="{FF2B5EF4-FFF2-40B4-BE49-F238E27FC236}">
                          <a16:creationId xmlns:a16="http://schemas.microsoft.com/office/drawing/2014/main" id="{36408CB0-E2DC-88E3-82ED-77E44FA3F11A}"/>
                        </a:ext>
                      </a:extLst>
                    </p:cNvPr>
                    <p:cNvSpPr/>
                    <p:nvPr/>
                  </p:nvSpPr>
                  <p:spPr>
                    <a:xfrm flipV="1">
                      <a:off x="2770632" y="2807208"/>
                      <a:ext cx="182880" cy="18288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509" name="Oval 1508">
                      <a:extLst>
                        <a:ext uri="{FF2B5EF4-FFF2-40B4-BE49-F238E27FC236}">
                          <a16:creationId xmlns:a16="http://schemas.microsoft.com/office/drawing/2014/main" id="{1AFBE529-796F-3ADA-175A-72417F314062}"/>
                        </a:ext>
                      </a:extLst>
                    </p:cNvPr>
                    <p:cNvSpPr/>
                    <p:nvPr/>
                  </p:nvSpPr>
                  <p:spPr>
                    <a:xfrm flipV="1">
                      <a:off x="3072384" y="2807208"/>
                      <a:ext cx="182880" cy="18288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510" name="Oval 1509">
                      <a:extLst>
                        <a:ext uri="{FF2B5EF4-FFF2-40B4-BE49-F238E27FC236}">
                          <a16:creationId xmlns:a16="http://schemas.microsoft.com/office/drawing/2014/main" id="{20091491-DA61-541D-053B-C8AE0E7241F5}"/>
                        </a:ext>
                      </a:extLst>
                    </p:cNvPr>
                    <p:cNvSpPr/>
                    <p:nvPr/>
                  </p:nvSpPr>
                  <p:spPr>
                    <a:xfrm flipV="1">
                      <a:off x="3374136" y="2807208"/>
                      <a:ext cx="182880" cy="18288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511" name="Oval 1510">
                      <a:extLst>
                        <a:ext uri="{FF2B5EF4-FFF2-40B4-BE49-F238E27FC236}">
                          <a16:creationId xmlns:a16="http://schemas.microsoft.com/office/drawing/2014/main" id="{C8A763BA-FB82-898E-A2FA-BE92F8B261FB}"/>
                        </a:ext>
                      </a:extLst>
                    </p:cNvPr>
                    <p:cNvSpPr/>
                    <p:nvPr/>
                  </p:nvSpPr>
                  <p:spPr>
                    <a:xfrm flipV="1">
                      <a:off x="3675888" y="2807208"/>
                      <a:ext cx="182880" cy="18288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lIns="36576"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512" name="Oval 1511">
                      <a:extLst>
                        <a:ext uri="{FF2B5EF4-FFF2-40B4-BE49-F238E27FC236}">
                          <a16:creationId xmlns:a16="http://schemas.microsoft.com/office/drawing/2014/main" id="{60487AC5-B47E-72ED-2700-D5FFB37BCF53}"/>
                        </a:ext>
                      </a:extLst>
                    </p:cNvPr>
                    <p:cNvSpPr/>
                    <p:nvPr/>
                  </p:nvSpPr>
                  <p:spPr>
                    <a:xfrm flipV="1">
                      <a:off x="3977640" y="2807208"/>
                      <a:ext cx="182880" cy="18288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lIns="36576"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grpSp>
                  <p:nvGrpSpPr>
                    <p:cNvPr id="1513" name="Group 1512">
                      <a:extLst>
                        <a:ext uri="{FF2B5EF4-FFF2-40B4-BE49-F238E27FC236}">
                          <a16:creationId xmlns:a16="http://schemas.microsoft.com/office/drawing/2014/main" id="{4E1C3EA5-52FB-B858-232A-989682ECFEC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819400" y="2902047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1527" name="Oval 1526">
                        <a:extLst>
                          <a:ext uri="{FF2B5EF4-FFF2-40B4-BE49-F238E27FC236}">
                            <a16:creationId xmlns:a16="http://schemas.microsoft.com/office/drawing/2014/main" id="{213A0E0E-DB05-7B76-1625-3D1BF5EAFB05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3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528" name="Rectangle 1527">
                        <a:extLst>
                          <a:ext uri="{FF2B5EF4-FFF2-40B4-BE49-F238E27FC236}">
                            <a16:creationId xmlns:a16="http://schemas.microsoft.com/office/drawing/2014/main" id="{8FFEFC63-1FDD-32BB-A68B-5F3855592A6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514" name="Group 1513">
                      <a:extLst>
                        <a:ext uri="{FF2B5EF4-FFF2-40B4-BE49-F238E27FC236}">
                          <a16:creationId xmlns:a16="http://schemas.microsoft.com/office/drawing/2014/main" id="{52EEA228-3207-53EC-CB51-9B9476A1605D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122174" y="2899351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1525" name="Oval 1524">
                        <a:extLst>
                          <a:ext uri="{FF2B5EF4-FFF2-40B4-BE49-F238E27FC236}">
                            <a16:creationId xmlns:a16="http://schemas.microsoft.com/office/drawing/2014/main" id="{48F1F86C-5D4F-8FC9-42F7-CEBD0B1DA6DD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3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526" name="Rectangle 1525">
                        <a:extLst>
                          <a:ext uri="{FF2B5EF4-FFF2-40B4-BE49-F238E27FC236}">
                            <a16:creationId xmlns:a16="http://schemas.microsoft.com/office/drawing/2014/main" id="{44185AFE-4757-03C6-2449-C75E632CE8B5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515" name="Group 1514">
                      <a:extLst>
                        <a:ext uri="{FF2B5EF4-FFF2-40B4-BE49-F238E27FC236}">
                          <a16:creationId xmlns:a16="http://schemas.microsoft.com/office/drawing/2014/main" id="{BF787B8E-0DA7-B9C3-A644-6DD3E23A480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419746" y="2901076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1523" name="Oval 1522">
                        <a:extLst>
                          <a:ext uri="{FF2B5EF4-FFF2-40B4-BE49-F238E27FC236}">
                            <a16:creationId xmlns:a16="http://schemas.microsoft.com/office/drawing/2014/main" id="{0254FB98-D07C-E70B-CFE2-AA72E2872435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3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524" name="Rectangle 1523">
                        <a:extLst>
                          <a:ext uri="{FF2B5EF4-FFF2-40B4-BE49-F238E27FC236}">
                            <a16:creationId xmlns:a16="http://schemas.microsoft.com/office/drawing/2014/main" id="{979FA11C-E00C-DD51-06B0-5F47CD5AB38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516" name="Group 1515">
                      <a:extLst>
                        <a:ext uri="{FF2B5EF4-FFF2-40B4-BE49-F238E27FC236}">
                          <a16:creationId xmlns:a16="http://schemas.microsoft.com/office/drawing/2014/main" id="{C605A86F-5365-BF6A-4640-86372D87EC3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722520" y="2898380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1521" name="Oval 1520">
                        <a:extLst>
                          <a:ext uri="{FF2B5EF4-FFF2-40B4-BE49-F238E27FC236}">
                            <a16:creationId xmlns:a16="http://schemas.microsoft.com/office/drawing/2014/main" id="{07A2BC86-9ABC-5D71-5F35-2EE21255A5B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3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522" name="Rectangle 1521">
                        <a:extLst>
                          <a:ext uri="{FF2B5EF4-FFF2-40B4-BE49-F238E27FC236}">
                            <a16:creationId xmlns:a16="http://schemas.microsoft.com/office/drawing/2014/main" id="{DCF8FE92-6366-2F9C-5CA7-47583DD8148A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517" name="Group 1516">
                      <a:extLst>
                        <a:ext uri="{FF2B5EF4-FFF2-40B4-BE49-F238E27FC236}">
                          <a16:creationId xmlns:a16="http://schemas.microsoft.com/office/drawing/2014/main" id="{9A89604A-40F0-A0CC-11D5-24BABBBB48F0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020846" y="2899728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1519" name="Oval 1518">
                        <a:extLst>
                          <a:ext uri="{FF2B5EF4-FFF2-40B4-BE49-F238E27FC236}">
                            <a16:creationId xmlns:a16="http://schemas.microsoft.com/office/drawing/2014/main" id="{BE156A99-A8E9-1B7A-D48F-4169CECE7E05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3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520" name="Rectangle 1519">
                        <a:extLst>
                          <a:ext uri="{FF2B5EF4-FFF2-40B4-BE49-F238E27FC236}">
                            <a16:creationId xmlns:a16="http://schemas.microsoft.com/office/drawing/2014/main" id="{C6909C7C-66D2-E918-DD60-DD294804A21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sp>
                  <p:nvSpPr>
                    <p:cNvPr id="1518" name="Rectangle 1517">
                      <a:extLst>
                        <a:ext uri="{FF2B5EF4-FFF2-40B4-BE49-F238E27FC236}">
                          <a16:creationId xmlns:a16="http://schemas.microsoft.com/office/drawing/2014/main" id="{FB648691-5C92-3066-6884-2EBEA2F6C2C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770632" y="2806128"/>
                      <a:ext cx="1389888" cy="6247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</p:grpSp>
            <p:sp>
              <p:nvSpPr>
                <p:cNvPr id="1402" name="Rounded Rectangle 1401">
                  <a:extLst>
                    <a:ext uri="{FF2B5EF4-FFF2-40B4-BE49-F238E27FC236}">
                      <a16:creationId xmlns:a16="http://schemas.microsoft.com/office/drawing/2014/main" id="{11E64C4D-2999-F746-6886-947D70C2CF2E}"/>
                    </a:ext>
                  </a:extLst>
                </p:cNvPr>
                <p:cNvSpPr/>
                <p:nvPr/>
              </p:nvSpPr>
              <p:spPr>
                <a:xfrm>
                  <a:off x="344483" y="1614595"/>
                  <a:ext cx="3552043" cy="393465"/>
                </a:xfrm>
                <a:prstGeom prst="roundRect">
                  <a:avLst/>
                </a:prstGeom>
                <a:solidFill>
                  <a:schemeClr val="bg2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2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Helvetica Neue"/>
                      <a:cs typeface="Calibri" panose="020F0502020204030204" pitchFamily="34" charset="0"/>
                    </a:rPr>
                    <a:t>Substrate</a:t>
                  </a:r>
                </a:p>
              </p:txBody>
            </p:sp>
            <p:sp>
              <p:nvSpPr>
                <p:cNvPr id="1403" name="Rounded Rectangle 1402">
                  <a:extLst>
                    <a:ext uri="{FF2B5EF4-FFF2-40B4-BE49-F238E27FC236}">
                      <a16:creationId xmlns:a16="http://schemas.microsoft.com/office/drawing/2014/main" id="{8D5FB6D4-AA8C-BA00-A06B-5E6594CFA19B}"/>
                    </a:ext>
                  </a:extLst>
                </p:cNvPr>
                <p:cNvSpPr/>
                <p:nvPr/>
              </p:nvSpPr>
              <p:spPr>
                <a:xfrm>
                  <a:off x="530322" y="1259122"/>
                  <a:ext cx="3226632" cy="212561"/>
                </a:xfrm>
                <a:prstGeom prst="roundRect">
                  <a:avLst/>
                </a:prstGeom>
                <a:solidFill>
                  <a:srgbClr val="8F3CC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9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Helvetica Neue"/>
                      <a:cs typeface="Calibri" panose="020F0502020204030204" pitchFamily="34" charset="0"/>
                    </a:rPr>
                    <a:t>36µm µB FOV + 16nm SoC + ADM + </a:t>
                  </a:r>
                  <a:r>
                    <a:rPr kumimoji="0" lang="en-US" sz="900" b="0" i="0" u="none" strike="noStrike" kern="1200" cap="none" spc="0" normalizeH="0" baseline="0" noProof="0" err="1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Helvetica Neue"/>
                      <a:cs typeface="Calibri" panose="020F0502020204030204" pitchFamily="34" charset="0"/>
                    </a:rPr>
                    <a:t>MiM</a:t>
                  </a:r>
                  <a:endParaRPr kumimoji="0" lang="en-US" sz="9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04" name="Rounded Rectangle 1403">
                  <a:extLst>
                    <a:ext uri="{FF2B5EF4-FFF2-40B4-BE49-F238E27FC236}">
                      <a16:creationId xmlns:a16="http://schemas.microsoft.com/office/drawing/2014/main" id="{990E7A1C-E803-17C8-C921-810ED4CB3714}"/>
                    </a:ext>
                  </a:extLst>
                </p:cNvPr>
                <p:cNvSpPr/>
                <p:nvPr/>
              </p:nvSpPr>
              <p:spPr>
                <a:xfrm>
                  <a:off x="868626" y="765655"/>
                  <a:ext cx="968152" cy="377293"/>
                </a:xfrm>
                <a:prstGeom prst="round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2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Helvetica Neue"/>
                      <a:cs typeface="Calibri" panose="020F0502020204030204" pitchFamily="34" charset="0"/>
                    </a:rPr>
                    <a:t>CPU</a:t>
                  </a:r>
                </a:p>
              </p:txBody>
            </p:sp>
            <p:sp>
              <p:nvSpPr>
                <p:cNvPr id="1405" name="Rounded Rectangle 1404">
                  <a:extLst>
                    <a:ext uri="{FF2B5EF4-FFF2-40B4-BE49-F238E27FC236}">
                      <a16:creationId xmlns:a16="http://schemas.microsoft.com/office/drawing/2014/main" id="{BD5F5A76-AB25-5D95-37DF-6E448EACF163}"/>
                    </a:ext>
                  </a:extLst>
                </p:cNvPr>
                <p:cNvSpPr/>
                <p:nvPr/>
              </p:nvSpPr>
              <p:spPr>
                <a:xfrm>
                  <a:off x="2355289" y="765655"/>
                  <a:ext cx="968152" cy="374904"/>
                </a:xfrm>
                <a:prstGeom prst="roundRect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2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Helvetica Neue"/>
                      <a:cs typeface="Calibri" panose="020F0502020204030204" pitchFamily="34" charset="0"/>
                    </a:rPr>
                    <a:t>GPU</a:t>
                  </a:r>
                </a:p>
              </p:txBody>
            </p:sp>
            <p:grpSp>
              <p:nvGrpSpPr>
                <p:cNvPr id="1406" name="Group 1405">
                  <a:extLst>
                    <a:ext uri="{FF2B5EF4-FFF2-40B4-BE49-F238E27FC236}">
                      <a16:creationId xmlns:a16="http://schemas.microsoft.com/office/drawing/2014/main" id="{DB5A025B-56E7-D607-C765-AA374D1FF4C6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>
                  <a:off x="1058111" y="1148714"/>
                  <a:ext cx="570206" cy="119279"/>
                  <a:chOff x="1957457" y="2130277"/>
                  <a:chExt cx="1147530" cy="240050"/>
                </a:xfrm>
              </p:grpSpPr>
              <p:grpSp>
                <p:nvGrpSpPr>
                  <p:cNvPr id="1482" name="Group 1481">
                    <a:extLst>
                      <a:ext uri="{FF2B5EF4-FFF2-40B4-BE49-F238E27FC236}">
                        <a16:creationId xmlns:a16="http://schemas.microsoft.com/office/drawing/2014/main" id="{BB0F9A4A-D8BD-0B5F-683F-067F3FFE8613}"/>
                      </a:ext>
                    </a:extLst>
                  </p:cNvPr>
                  <p:cNvGrpSpPr/>
                  <p:nvPr/>
                </p:nvGrpSpPr>
                <p:grpSpPr>
                  <a:xfrm>
                    <a:off x="1957457" y="2153791"/>
                    <a:ext cx="92009" cy="215565"/>
                    <a:chOff x="1752599" y="1478865"/>
                    <a:chExt cx="92009" cy="215565"/>
                  </a:xfrm>
                </p:grpSpPr>
                <p:sp>
                  <p:nvSpPr>
                    <p:cNvPr id="1504" name="Oval 1503">
                      <a:extLst>
                        <a:ext uri="{FF2B5EF4-FFF2-40B4-BE49-F238E27FC236}">
                          <a16:creationId xmlns:a16="http://schemas.microsoft.com/office/drawing/2014/main" id="{24CD5B6A-E23B-75FD-1919-CA58B92AECD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78865"/>
                      <a:ext cx="92009" cy="182837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505" name="Rectangle 1504">
                      <a:extLst>
                        <a:ext uri="{FF2B5EF4-FFF2-40B4-BE49-F238E27FC236}">
                          <a16:creationId xmlns:a16="http://schemas.microsoft.com/office/drawing/2014/main" id="{4EF90875-4D13-1669-932C-452AAE32FA3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483" name="Group 1482">
                    <a:extLst>
                      <a:ext uri="{FF2B5EF4-FFF2-40B4-BE49-F238E27FC236}">
                        <a16:creationId xmlns:a16="http://schemas.microsoft.com/office/drawing/2014/main" id="{D3F35961-25DC-BFFF-A305-09A1169E7A7B}"/>
                      </a:ext>
                    </a:extLst>
                  </p:cNvPr>
                  <p:cNvGrpSpPr/>
                  <p:nvPr/>
                </p:nvGrpSpPr>
                <p:grpSpPr>
                  <a:xfrm>
                    <a:off x="2109858" y="2153788"/>
                    <a:ext cx="92009" cy="216539"/>
                    <a:chOff x="1752599" y="1477891"/>
                    <a:chExt cx="92009" cy="216539"/>
                  </a:xfrm>
                </p:grpSpPr>
                <p:sp>
                  <p:nvSpPr>
                    <p:cNvPr id="1502" name="Oval 1501">
                      <a:extLst>
                        <a:ext uri="{FF2B5EF4-FFF2-40B4-BE49-F238E27FC236}">
                          <a16:creationId xmlns:a16="http://schemas.microsoft.com/office/drawing/2014/main" id="{B714E40F-474A-83A8-F35A-EF7CB53E6EF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77891"/>
                      <a:ext cx="92009" cy="183804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503" name="Rectangle 1502">
                      <a:extLst>
                        <a:ext uri="{FF2B5EF4-FFF2-40B4-BE49-F238E27FC236}">
                          <a16:creationId xmlns:a16="http://schemas.microsoft.com/office/drawing/2014/main" id="{DEDC7F48-FE00-3774-BEBD-D78A89A65C6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484" name="Group 1483">
                    <a:extLst>
                      <a:ext uri="{FF2B5EF4-FFF2-40B4-BE49-F238E27FC236}">
                        <a16:creationId xmlns:a16="http://schemas.microsoft.com/office/drawing/2014/main" id="{744C9834-F77C-EC7E-D1C3-4385BBB11831}"/>
                      </a:ext>
                    </a:extLst>
                  </p:cNvPr>
                  <p:cNvGrpSpPr/>
                  <p:nvPr/>
                </p:nvGrpSpPr>
                <p:grpSpPr>
                  <a:xfrm>
                    <a:off x="2260231" y="2166767"/>
                    <a:ext cx="92009" cy="199893"/>
                    <a:chOff x="1752599" y="1494537"/>
                    <a:chExt cx="92009" cy="199893"/>
                  </a:xfrm>
                </p:grpSpPr>
                <p:sp>
                  <p:nvSpPr>
                    <p:cNvPr id="1500" name="Oval 1499">
                      <a:extLst>
                        <a:ext uri="{FF2B5EF4-FFF2-40B4-BE49-F238E27FC236}">
                          <a16:creationId xmlns:a16="http://schemas.microsoft.com/office/drawing/2014/main" id="{CCC1EAB1-009D-755A-19EA-6977233F5BE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4537"/>
                      <a:ext cx="92009" cy="167155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501" name="Rectangle 1500">
                      <a:extLst>
                        <a:ext uri="{FF2B5EF4-FFF2-40B4-BE49-F238E27FC236}">
                          <a16:creationId xmlns:a16="http://schemas.microsoft.com/office/drawing/2014/main" id="{8887C07A-E835-B012-E542-DC22C334889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485" name="Group 1484">
                    <a:extLst>
                      <a:ext uri="{FF2B5EF4-FFF2-40B4-BE49-F238E27FC236}">
                        <a16:creationId xmlns:a16="http://schemas.microsoft.com/office/drawing/2014/main" id="{0ABA067B-7FAF-3C02-4122-59A7F0F07C96}"/>
                      </a:ext>
                    </a:extLst>
                  </p:cNvPr>
                  <p:cNvGrpSpPr/>
                  <p:nvPr/>
                </p:nvGrpSpPr>
                <p:grpSpPr>
                  <a:xfrm>
                    <a:off x="2412632" y="2166768"/>
                    <a:ext cx="92009" cy="200863"/>
                    <a:chOff x="1752599" y="1493567"/>
                    <a:chExt cx="92009" cy="200863"/>
                  </a:xfrm>
                </p:grpSpPr>
                <p:sp>
                  <p:nvSpPr>
                    <p:cNvPr id="1498" name="Oval 1497">
                      <a:extLst>
                        <a:ext uri="{FF2B5EF4-FFF2-40B4-BE49-F238E27FC236}">
                          <a16:creationId xmlns:a16="http://schemas.microsoft.com/office/drawing/2014/main" id="{3B152BDF-6261-F7A8-78E6-5262822776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3567"/>
                      <a:ext cx="92009" cy="168125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499" name="Rectangle 1498">
                      <a:extLst>
                        <a:ext uri="{FF2B5EF4-FFF2-40B4-BE49-F238E27FC236}">
                          <a16:creationId xmlns:a16="http://schemas.microsoft.com/office/drawing/2014/main" id="{D44EACD1-E49F-D1A2-29A4-602D7B4C58F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486" name="Group 1485">
                    <a:extLst>
                      <a:ext uri="{FF2B5EF4-FFF2-40B4-BE49-F238E27FC236}">
                        <a16:creationId xmlns:a16="http://schemas.microsoft.com/office/drawing/2014/main" id="{9E45895F-0A62-3015-2332-A2594154732A}"/>
                      </a:ext>
                    </a:extLst>
                  </p:cNvPr>
                  <p:cNvGrpSpPr/>
                  <p:nvPr/>
                </p:nvGrpSpPr>
                <p:grpSpPr>
                  <a:xfrm>
                    <a:off x="2557803" y="2130277"/>
                    <a:ext cx="92009" cy="238108"/>
                    <a:chOff x="1752599" y="1456322"/>
                    <a:chExt cx="92009" cy="238108"/>
                  </a:xfrm>
                </p:grpSpPr>
                <p:sp>
                  <p:nvSpPr>
                    <p:cNvPr id="1496" name="Oval 1495">
                      <a:extLst>
                        <a:ext uri="{FF2B5EF4-FFF2-40B4-BE49-F238E27FC236}">
                          <a16:creationId xmlns:a16="http://schemas.microsoft.com/office/drawing/2014/main" id="{7F164BEE-E313-CB59-3456-BAF91EE162F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56322"/>
                      <a:ext cx="92009" cy="205371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497" name="Rectangle 1496">
                      <a:extLst>
                        <a:ext uri="{FF2B5EF4-FFF2-40B4-BE49-F238E27FC236}">
                          <a16:creationId xmlns:a16="http://schemas.microsoft.com/office/drawing/2014/main" id="{4C5F2A0C-A354-48AB-8CEB-403E953F4FA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487" name="Group 1486">
                    <a:extLst>
                      <a:ext uri="{FF2B5EF4-FFF2-40B4-BE49-F238E27FC236}">
                        <a16:creationId xmlns:a16="http://schemas.microsoft.com/office/drawing/2014/main" id="{7B0FDEDF-9931-8311-90D4-43FDDE455461}"/>
                      </a:ext>
                    </a:extLst>
                  </p:cNvPr>
                  <p:cNvGrpSpPr/>
                  <p:nvPr/>
                </p:nvGrpSpPr>
                <p:grpSpPr>
                  <a:xfrm>
                    <a:off x="2710204" y="2130288"/>
                    <a:ext cx="92009" cy="239068"/>
                    <a:chOff x="1752599" y="1455362"/>
                    <a:chExt cx="92009" cy="239068"/>
                  </a:xfrm>
                </p:grpSpPr>
                <p:sp>
                  <p:nvSpPr>
                    <p:cNvPr id="1494" name="Oval 1493">
                      <a:extLst>
                        <a:ext uri="{FF2B5EF4-FFF2-40B4-BE49-F238E27FC236}">
                          <a16:creationId xmlns:a16="http://schemas.microsoft.com/office/drawing/2014/main" id="{55934CD9-3779-6819-DFEF-6155E36E3FF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55362"/>
                      <a:ext cx="92009" cy="206331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495" name="Rectangle 1494">
                      <a:extLst>
                        <a:ext uri="{FF2B5EF4-FFF2-40B4-BE49-F238E27FC236}">
                          <a16:creationId xmlns:a16="http://schemas.microsoft.com/office/drawing/2014/main" id="{3C684B8D-25FC-1418-F081-43FEB97052C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488" name="Group 1487">
                    <a:extLst>
                      <a:ext uri="{FF2B5EF4-FFF2-40B4-BE49-F238E27FC236}">
                        <a16:creationId xmlns:a16="http://schemas.microsoft.com/office/drawing/2014/main" id="{7A2FD3DC-B37E-06C5-AA23-C4A18CB3070A}"/>
                      </a:ext>
                    </a:extLst>
                  </p:cNvPr>
                  <p:cNvGrpSpPr/>
                  <p:nvPr/>
                </p:nvGrpSpPr>
                <p:grpSpPr>
                  <a:xfrm>
                    <a:off x="2860577" y="2153804"/>
                    <a:ext cx="92009" cy="211885"/>
                    <a:chOff x="1752599" y="1482545"/>
                    <a:chExt cx="92009" cy="211885"/>
                  </a:xfrm>
                </p:grpSpPr>
                <p:sp>
                  <p:nvSpPr>
                    <p:cNvPr id="1492" name="Oval 1491">
                      <a:extLst>
                        <a:ext uri="{FF2B5EF4-FFF2-40B4-BE49-F238E27FC236}">
                          <a16:creationId xmlns:a16="http://schemas.microsoft.com/office/drawing/2014/main" id="{C0731EBB-AAA1-535A-48E5-1D2931EE2FF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82545"/>
                      <a:ext cx="92009" cy="179148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493" name="Rectangle 1492">
                      <a:extLst>
                        <a:ext uri="{FF2B5EF4-FFF2-40B4-BE49-F238E27FC236}">
                          <a16:creationId xmlns:a16="http://schemas.microsoft.com/office/drawing/2014/main" id="{62EA82A5-63BA-FF3C-B616-498171CB852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489" name="Group 1488">
                    <a:extLst>
                      <a:ext uri="{FF2B5EF4-FFF2-40B4-BE49-F238E27FC236}">
                        <a16:creationId xmlns:a16="http://schemas.microsoft.com/office/drawing/2014/main" id="{D8EE17EC-8DE7-C5B7-C652-054C2C24DB58}"/>
                      </a:ext>
                    </a:extLst>
                  </p:cNvPr>
                  <p:cNvGrpSpPr/>
                  <p:nvPr/>
                </p:nvGrpSpPr>
                <p:grpSpPr>
                  <a:xfrm>
                    <a:off x="3012978" y="2166777"/>
                    <a:ext cx="92009" cy="199883"/>
                    <a:chOff x="1752599" y="1494547"/>
                    <a:chExt cx="92009" cy="199883"/>
                  </a:xfrm>
                </p:grpSpPr>
                <p:sp>
                  <p:nvSpPr>
                    <p:cNvPr id="1490" name="Oval 1489">
                      <a:extLst>
                        <a:ext uri="{FF2B5EF4-FFF2-40B4-BE49-F238E27FC236}">
                          <a16:creationId xmlns:a16="http://schemas.microsoft.com/office/drawing/2014/main" id="{CB9319FE-931D-3CF9-119E-B6E6359F71B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4547"/>
                      <a:ext cx="92009" cy="167145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491" name="Rectangle 1490">
                      <a:extLst>
                        <a:ext uri="{FF2B5EF4-FFF2-40B4-BE49-F238E27FC236}">
                          <a16:creationId xmlns:a16="http://schemas.microsoft.com/office/drawing/2014/main" id="{8390EFA7-5EB5-D921-108F-40918982082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</p:grpSp>
            <p:grpSp>
              <p:nvGrpSpPr>
                <p:cNvPr id="1407" name="Group 1406">
                  <a:extLst>
                    <a:ext uri="{FF2B5EF4-FFF2-40B4-BE49-F238E27FC236}">
                      <a16:creationId xmlns:a16="http://schemas.microsoft.com/office/drawing/2014/main" id="{6FBC63A3-0187-EE48-AF91-9E2058C39167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flipV="1">
                  <a:off x="1058115" y="1143472"/>
                  <a:ext cx="570931" cy="64005"/>
                  <a:chOff x="1957457" y="2241511"/>
                  <a:chExt cx="1148989" cy="128816"/>
                </a:xfrm>
              </p:grpSpPr>
              <p:grpSp>
                <p:nvGrpSpPr>
                  <p:cNvPr id="1458" name="Group 1457">
                    <a:extLst>
                      <a:ext uri="{FF2B5EF4-FFF2-40B4-BE49-F238E27FC236}">
                        <a16:creationId xmlns:a16="http://schemas.microsoft.com/office/drawing/2014/main" id="{45D72ACB-A057-6409-67B8-842DD00EE0FE}"/>
                      </a:ext>
                    </a:extLst>
                  </p:cNvPr>
                  <p:cNvGrpSpPr/>
                  <p:nvPr/>
                </p:nvGrpSpPr>
                <p:grpSpPr>
                  <a:xfrm>
                    <a:off x="1957457" y="2245178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480" name="Oval 1479">
                      <a:extLst>
                        <a:ext uri="{FF2B5EF4-FFF2-40B4-BE49-F238E27FC236}">
                          <a16:creationId xmlns:a16="http://schemas.microsoft.com/office/drawing/2014/main" id="{0E6B166A-78D2-F3B9-ED6D-C5085E0330E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481" name="Rectangle 1480">
                      <a:extLst>
                        <a:ext uri="{FF2B5EF4-FFF2-40B4-BE49-F238E27FC236}">
                          <a16:creationId xmlns:a16="http://schemas.microsoft.com/office/drawing/2014/main" id="{18D9A378-DCF9-EA6D-A56A-2D9723CA3F2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459" name="Group 1458">
                    <a:extLst>
                      <a:ext uri="{FF2B5EF4-FFF2-40B4-BE49-F238E27FC236}">
                        <a16:creationId xmlns:a16="http://schemas.microsoft.com/office/drawing/2014/main" id="{5A5CAFAA-211F-BA67-8E4C-D4D686AEC4FF}"/>
                      </a:ext>
                    </a:extLst>
                  </p:cNvPr>
                  <p:cNvGrpSpPr/>
                  <p:nvPr/>
                </p:nvGrpSpPr>
                <p:grpSpPr>
                  <a:xfrm>
                    <a:off x="2109858" y="2246149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478" name="Oval 1477">
                      <a:extLst>
                        <a:ext uri="{FF2B5EF4-FFF2-40B4-BE49-F238E27FC236}">
                          <a16:creationId xmlns:a16="http://schemas.microsoft.com/office/drawing/2014/main" id="{F5A632F0-8696-8EDA-DFF4-4BEA3181D6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479" name="Rectangle 1478">
                      <a:extLst>
                        <a:ext uri="{FF2B5EF4-FFF2-40B4-BE49-F238E27FC236}">
                          <a16:creationId xmlns:a16="http://schemas.microsoft.com/office/drawing/2014/main" id="{ECDBCE43-F629-F731-960D-88F6FE46C3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460" name="Group 1459">
                    <a:extLst>
                      <a:ext uri="{FF2B5EF4-FFF2-40B4-BE49-F238E27FC236}">
                        <a16:creationId xmlns:a16="http://schemas.microsoft.com/office/drawing/2014/main" id="{B07651F6-5E28-F315-71CE-A38D03B381F7}"/>
                      </a:ext>
                    </a:extLst>
                  </p:cNvPr>
                  <p:cNvGrpSpPr/>
                  <p:nvPr/>
                </p:nvGrpSpPr>
                <p:grpSpPr>
                  <a:xfrm>
                    <a:off x="2260231" y="2242482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476" name="Oval 1475">
                      <a:extLst>
                        <a:ext uri="{FF2B5EF4-FFF2-40B4-BE49-F238E27FC236}">
                          <a16:creationId xmlns:a16="http://schemas.microsoft.com/office/drawing/2014/main" id="{9CA8CB82-F210-DBC0-53F2-419AF8A781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477" name="Rectangle 1476">
                      <a:extLst>
                        <a:ext uri="{FF2B5EF4-FFF2-40B4-BE49-F238E27FC236}">
                          <a16:creationId xmlns:a16="http://schemas.microsoft.com/office/drawing/2014/main" id="{A6C6E191-E235-D7DC-31A4-57A7DF32538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461" name="Group 1460">
                    <a:extLst>
                      <a:ext uri="{FF2B5EF4-FFF2-40B4-BE49-F238E27FC236}">
                        <a16:creationId xmlns:a16="http://schemas.microsoft.com/office/drawing/2014/main" id="{841685DA-31FA-82DB-88F7-F9F39638A5B2}"/>
                      </a:ext>
                    </a:extLst>
                  </p:cNvPr>
                  <p:cNvGrpSpPr/>
                  <p:nvPr/>
                </p:nvGrpSpPr>
                <p:grpSpPr>
                  <a:xfrm>
                    <a:off x="2412632" y="2243453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474" name="Oval 1473">
                      <a:extLst>
                        <a:ext uri="{FF2B5EF4-FFF2-40B4-BE49-F238E27FC236}">
                          <a16:creationId xmlns:a16="http://schemas.microsoft.com/office/drawing/2014/main" id="{4A945162-492A-B9C1-8497-BC9EB3F8DF9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475" name="Rectangle 1474">
                      <a:extLst>
                        <a:ext uri="{FF2B5EF4-FFF2-40B4-BE49-F238E27FC236}">
                          <a16:creationId xmlns:a16="http://schemas.microsoft.com/office/drawing/2014/main" id="{2371462B-CCE4-7B4B-EF04-798FA890741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462" name="Group 1461">
                    <a:extLst>
                      <a:ext uri="{FF2B5EF4-FFF2-40B4-BE49-F238E27FC236}">
                        <a16:creationId xmlns:a16="http://schemas.microsoft.com/office/drawing/2014/main" id="{077CA01F-533A-AA59-1E82-A65DF66D70CB}"/>
                      </a:ext>
                    </a:extLst>
                  </p:cNvPr>
                  <p:cNvGrpSpPr/>
                  <p:nvPr/>
                </p:nvGrpSpPr>
                <p:grpSpPr>
                  <a:xfrm>
                    <a:off x="2557803" y="2244207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472" name="Oval 1471">
                      <a:extLst>
                        <a:ext uri="{FF2B5EF4-FFF2-40B4-BE49-F238E27FC236}">
                          <a16:creationId xmlns:a16="http://schemas.microsoft.com/office/drawing/2014/main" id="{DFF707EB-1877-DB7A-E007-CAAA638B554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473" name="Rectangle 1472">
                      <a:extLst>
                        <a:ext uri="{FF2B5EF4-FFF2-40B4-BE49-F238E27FC236}">
                          <a16:creationId xmlns:a16="http://schemas.microsoft.com/office/drawing/2014/main" id="{9EF02A7E-157A-FCD7-EA09-A4AD963EAF8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463" name="Group 1462">
                    <a:extLst>
                      <a:ext uri="{FF2B5EF4-FFF2-40B4-BE49-F238E27FC236}">
                        <a16:creationId xmlns:a16="http://schemas.microsoft.com/office/drawing/2014/main" id="{3DCA3CDF-7556-6875-B48F-6CA2535F8E0D}"/>
                      </a:ext>
                    </a:extLst>
                  </p:cNvPr>
                  <p:cNvGrpSpPr/>
                  <p:nvPr/>
                </p:nvGrpSpPr>
                <p:grpSpPr>
                  <a:xfrm>
                    <a:off x="2710204" y="2245178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470" name="Oval 1469">
                      <a:extLst>
                        <a:ext uri="{FF2B5EF4-FFF2-40B4-BE49-F238E27FC236}">
                          <a16:creationId xmlns:a16="http://schemas.microsoft.com/office/drawing/2014/main" id="{A65C53DA-DC6D-8DBA-B212-0133247CE07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471" name="Rectangle 1470">
                      <a:extLst>
                        <a:ext uri="{FF2B5EF4-FFF2-40B4-BE49-F238E27FC236}">
                          <a16:creationId xmlns:a16="http://schemas.microsoft.com/office/drawing/2014/main" id="{D90FCDDC-FF0B-2D0D-BCEE-ECF4DB4EE2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464" name="Group 1463">
                    <a:extLst>
                      <a:ext uri="{FF2B5EF4-FFF2-40B4-BE49-F238E27FC236}">
                        <a16:creationId xmlns:a16="http://schemas.microsoft.com/office/drawing/2014/main" id="{47EB5A76-367B-7CB8-BA0A-A9B1B34B0B4B}"/>
                      </a:ext>
                    </a:extLst>
                  </p:cNvPr>
                  <p:cNvGrpSpPr/>
                  <p:nvPr/>
                </p:nvGrpSpPr>
                <p:grpSpPr>
                  <a:xfrm>
                    <a:off x="2860577" y="2241511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468" name="Oval 1467">
                      <a:extLst>
                        <a:ext uri="{FF2B5EF4-FFF2-40B4-BE49-F238E27FC236}">
                          <a16:creationId xmlns:a16="http://schemas.microsoft.com/office/drawing/2014/main" id="{46FDE58F-A14B-D12F-095B-B165C32355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469" name="Rectangle 1468">
                      <a:extLst>
                        <a:ext uri="{FF2B5EF4-FFF2-40B4-BE49-F238E27FC236}">
                          <a16:creationId xmlns:a16="http://schemas.microsoft.com/office/drawing/2014/main" id="{BA2B061A-E29C-D46B-F7DA-BC480AD60D5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465" name="Group 1464">
                    <a:extLst>
                      <a:ext uri="{FF2B5EF4-FFF2-40B4-BE49-F238E27FC236}">
                        <a16:creationId xmlns:a16="http://schemas.microsoft.com/office/drawing/2014/main" id="{12DD875F-01A1-F4A6-845B-353FA91C870D}"/>
                      </a:ext>
                    </a:extLst>
                  </p:cNvPr>
                  <p:cNvGrpSpPr/>
                  <p:nvPr/>
                </p:nvGrpSpPr>
                <p:grpSpPr>
                  <a:xfrm>
                    <a:off x="3012978" y="2242482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466" name="Oval 1465">
                      <a:extLst>
                        <a:ext uri="{FF2B5EF4-FFF2-40B4-BE49-F238E27FC236}">
                          <a16:creationId xmlns:a16="http://schemas.microsoft.com/office/drawing/2014/main" id="{979A2956-90A7-641A-DA17-A7E8054196F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467" name="Rectangle 1466">
                      <a:extLst>
                        <a:ext uri="{FF2B5EF4-FFF2-40B4-BE49-F238E27FC236}">
                          <a16:creationId xmlns:a16="http://schemas.microsoft.com/office/drawing/2014/main" id="{905B3386-45F4-65B5-3D4B-F2DB897B506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</p:grpSp>
            <p:grpSp>
              <p:nvGrpSpPr>
                <p:cNvPr id="1408" name="Group 1407">
                  <a:extLst>
                    <a:ext uri="{FF2B5EF4-FFF2-40B4-BE49-F238E27FC236}">
                      <a16:creationId xmlns:a16="http://schemas.microsoft.com/office/drawing/2014/main" id="{5A3A5A74-9252-FF5E-1C51-0A15841BF8A2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>
                  <a:off x="2549841" y="1148721"/>
                  <a:ext cx="570206" cy="118032"/>
                  <a:chOff x="1957457" y="2132788"/>
                  <a:chExt cx="1147530" cy="237539"/>
                </a:xfrm>
              </p:grpSpPr>
              <p:grpSp>
                <p:nvGrpSpPr>
                  <p:cNvPr id="1434" name="Group 1433">
                    <a:extLst>
                      <a:ext uri="{FF2B5EF4-FFF2-40B4-BE49-F238E27FC236}">
                        <a16:creationId xmlns:a16="http://schemas.microsoft.com/office/drawing/2014/main" id="{39F3FF99-B6D3-72D6-6EF0-800965EACB63}"/>
                      </a:ext>
                    </a:extLst>
                  </p:cNvPr>
                  <p:cNvGrpSpPr/>
                  <p:nvPr/>
                </p:nvGrpSpPr>
                <p:grpSpPr>
                  <a:xfrm>
                    <a:off x="1957457" y="2169276"/>
                    <a:ext cx="92009" cy="200080"/>
                    <a:chOff x="1752599" y="1494350"/>
                    <a:chExt cx="92009" cy="200080"/>
                  </a:xfrm>
                </p:grpSpPr>
                <p:sp>
                  <p:nvSpPr>
                    <p:cNvPr id="1456" name="Oval 1455">
                      <a:extLst>
                        <a:ext uri="{FF2B5EF4-FFF2-40B4-BE49-F238E27FC236}">
                          <a16:creationId xmlns:a16="http://schemas.microsoft.com/office/drawing/2014/main" id="{C738E1D3-8A02-7EA4-93DA-92F12947405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4350"/>
                      <a:ext cx="92009" cy="167342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457" name="Rectangle 1456">
                      <a:extLst>
                        <a:ext uri="{FF2B5EF4-FFF2-40B4-BE49-F238E27FC236}">
                          <a16:creationId xmlns:a16="http://schemas.microsoft.com/office/drawing/2014/main" id="{75205864-35D2-91FB-1E42-B1AD5061A58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435" name="Group 1434">
                    <a:extLst>
                      <a:ext uri="{FF2B5EF4-FFF2-40B4-BE49-F238E27FC236}">
                        <a16:creationId xmlns:a16="http://schemas.microsoft.com/office/drawing/2014/main" id="{842CBB57-19DF-EECB-E307-E00D88A74907}"/>
                      </a:ext>
                    </a:extLst>
                  </p:cNvPr>
                  <p:cNvGrpSpPr/>
                  <p:nvPr/>
                </p:nvGrpSpPr>
                <p:grpSpPr>
                  <a:xfrm>
                    <a:off x="2109858" y="2169279"/>
                    <a:ext cx="92009" cy="201048"/>
                    <a:chOff x="1752599" y="1493382"/>
                    <a:chExt cx="92009" cy="201048"/>
                  </a:xfrm>
                </p:grpSpPr>
                <p:sp>
                  <p:nvSpPr>
                    <p:cNvPr id="1454" name="Oval 1453">
                      <a:extLst>
                        <a:ext uri="{FF2B5EF4-FFF2-40B4-BE49-F238E27FC236}">
                          <a16:creationId xmlns:a16="http://schemas.microsoft.com/office/drawing/2014/main" id="{1F4C35B3-2C93-DB62-EFD2-65AE277376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3382"/>
                      <a:ext cx="92009" cy="16831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455" name="Rectangle 1454">
                      <a:extLst>
                        <a:ext uri="{FF2B5EF4-FFF2-40B4-BE49-F238E27FC236}">
                          <a16:creationId xmlns:a16="http://schemas.microsoft.com/office/drawing/2014/main" id="{885BAFB0-173D-E1B0-7445-D65F6313914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436" name="Group 1435">
                    <a:extLst>
                      <a:ext uri="{FF2B5EF4-FFF2-40B4-BE49-F238E27FC236}">
                        <a16:creationId xmlns:a16="http://schemas.microsoft.com/office/drawing/2014/main" id="{F87A9432-6564-96C2-0966-9843A69890BF}"/>
                      </a:ext>
                    </a:extLst>
                  </p:cNvPr>
                  <p:cNvGrpSpPr/>
                  <p:nvPr/>
                </p:nvGrpSpPr>
                <p:grpSpPr>
                  <a:xfrm>
                    <a:off x="2260231" y="2132788"/>
                    <a:ext cx="92009" cy="233872"/>
                    <a:chOff x="1752599" y="1460558"/>
                    <a:chExt cx="92009" cy="233872"/>
                  </a:xfrm>
                </p:grpSpPr>
                <p:sp>
                  <p:nvSpPr>
                    <p:cNvPr id="1452" name="Oval 1451">
                      <a:extLst>
                        <a:ext uri="{FF2B5EF4-FFF2-40B4-BE49-F238E27FC236}">
                          <a16:creationId xmlns:a16="http://schemas.microsoft.com/office/drawing/2014/main" id="{AC1145ED-4D38-02AF-A49D-556743DC03E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60558"/>
                      <a:ext cx="92009" cy="201134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453" name="Rectangle 1452">
                      <a:extLst>
                        <a:ext uri="{FF2B5EF4-FFF2-40B4-BE49-F238E27FC236}">
                          <a16:creationId xmlns:a16="http://schemas.microsoft.com/office/drawing/2014/main" id="{10A7742A-B856-7D24-7DD8-FD237EA5C5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437" name="Group 1436">
                    <a:extLst>
                      <a:ext uri="{FF2B5EF4-FFF2-40B4-BE49-F238E27FC236}">
                        <a16:creationId xmlns:a16="http://schemas.microsoft.com/office/drawing/2014/main" id="{3E23C0C9-F311-0859-2BC3-DA2A8CEB37BB}"/>
                      </a:ext>
                    </a:extLst>
                  </p:cNvPr>
                  <p:cNvGrpSpPr/>
                  <p:nvPr/>
                </p:nvGrpSpPr>
                <p:grpSpPr>
                  <a:xfrm>
                    <a:off x="2412632" y="2156299"/>
                    <a:ext cx="92009" cy="211332"/>
                    <a:chOff x="1752599" y="1483098"/>
                    <a:chExt cx="92009" cy="211332"/>
                  </a:xfrm>
                </p:grpSpPr>
                <p:sp>
                  <p:nvSpPr>
                    <p:cNvPr id="1450" name="Oval 1449">
                      <a:extLst>
                        <a:ext uri="{FF2B5EF4-FFF2-40B4-BE49-F238E27FC236}">
                          <a16:creationId xmlns:a16="http://schemas.microsoft.com/office/drawing/2014/main" id="{80095D4D-A4D7-AE42-F7F7-607B1253D85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83098"/>
                      <a:ext cx="92009" cy="178594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451" name="Rectangle 1450">
                      <a:extLst>
                        <a:ext uri="{FF2B5EF4-FFF2-40B4-BE49-F238E27FC236}">
                          <a16:creationId xmlns:a16="http://schemas.microsoft.com/office/drawing/2014/main" id="{A7A5FE07-7E19-FEF8-64BE-6531796A0D3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438" name="Group 1437">
                    <a:extLst>
                      <a:ext uri="{FF2B5EF4-FFF2-40B4-BE49-F238E27FC236}">
                        <a16:creationId xmlns:a16="http://schemas.microsoft.com/office/drawing/2014/main" id="{805088EA-8352-8C69-F35B-4953A04936FD}"/>
                      </a:ext>
                    </a:extLst>
                  </p:cNvPr>
                  <p:cNvGrpSpPr/>
                  <p:nvPr/>
                </p:nvGrpSpPr>
                <p:grpSpPr>
                  <a:xfrm>
                    <a:off x="2557803" y="2169273"/>
                    <a:ext cx="92009" cy="199112"/>
                    <a:chOff x="1752599" y="1495318"/>
                    <a:chExt cx="92009" cy="199112"/>
                  </a:xfrm>
                </p:grpSpPr>
                <p:sp>
                  <p:nvSpPr>
                    <p:cNvPr id="1448" name="Oval 1447">
                      <a:extLst>
                        <a:ext uri="{FF2B5EF4-FFF2-40B4-BE49-F238E27FC236}">
                          <a16:creationId xmlns:a16="http://schemas.microsoft.com/office/drawing/2014/main" id="{12F78CFB-9BA5-EEDD-AF66-1DA4E67FD25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5318"/>
                      <a:ext cx="92009" cy="166374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449" name="Rectangle 1448">
                      <a:extLst>
                        <a:ext uri="{FF2B5EF4-FFF2-40B4-BE49-F238E27FC236}">
                          <a16:creationId xmlns:a16="http://schemas.microsoft.com/office/drawing/2014/main" id="{79376EE0-BE47-4C06-B081-364F5A6B84F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439" name="Group 1438">
                    <a:extLst>
                      <a:ext uri="{FF2B5EF4-FFF2-40B4-BE49-F238E27FC236}">
                        <a16:creationId xmlns:a16="http://schemas.microsoft.com/office/drawing/2014/main" id="{17C7145F-1687-799E-4615-B96F90B1B182}"/>
                      </a:ext>
                    </a:extLst>
                  </p:cNvPr>
                  <p:cNvGrpSpPr/>
                  <p:nvPr/>
                </p:nvGrpSpPr>
                <p:grpSpPr>
                  <a:xfrm>
                    <a:off x="2710204" y="2169274"/>
                    <a:ext cx="92009" cy="200082"/>
                    <a:chOff x="1752599" y="1494348"/>
                    <a:chExt cx="92009" cy="200082"/>
                  </a:xfrm>
                </p:grpSpPr>
                <p:sp>
                  <p:nvSpPr>
                    <p:cNvPr id="1446" name="Oval 1445">
                      <a:extLst>
                        <a:ext uri="{FF2B5EF4-FFF2-40B4-BE49-F238E27FC236}">
                          <a16:creationId xmlns:a16="http://schemas.microsoft.com/office/drawing/2014/main" id="{D7F6B83E-E640-B0D6-EA83-F324AE4DCCE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4348"/>
                      <a:ext cx="92009" cy="167344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447" name="Rectangle 1446">
                      <a:extLst>
                        <a:ext uri="{FF2B5EF4-FFF2-40B4-BE49-F238E27FC236}">
                          <a16:creationId xmlns:a16="http://schemas.microsoft.com/office/drawing/2014/main" id="{0BC9BEDF-FF86-2A48-EED9-1820794F31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440" name="Group 1439">
                    <a:extLst>
                      <a:ext uri="{FF2B5EF4-FFF2-40B4-BE49-F238E27FC236}">
                        <a16:creationId xmlns:a16="http://schemas.microsoft.com/office/drawing/2014/main" id="{61201F6C-2B1B-4865-3A9D-7ED6AE4AA9EE}"/>
                      </a:ext>
                    </a:extLst>
                  </p:cNvPr>
                  <p:cNvGrpSpPr/>
                  <p:nvPr/>
                </p:nvGrpSpPr>
                <p:grpSpPr>
                  <a:xfrm>
                    <a:off x="2860577" y="2156299"/>
                    <a:ext cx="92009" cy="209390"/>
                    <a:chOff x="1752599" y="1485040"/>
                    <a:chExt cx="92009" cy="209390"/>
                  </a:xfrm>
                </p:grpSpPr>
                <p:sp>
                  <p:nvSpPr>
                    <p:cNvPr id="1444" name="Oval 1443">
                      <a:extLst>
                        <a:ext uri="{FF2B5EF4-FFF2-40B4-BE49-F238E27FC236}">
                          <a16:creationId xmlns:a16="http://schemas.microsoft.com/office/drawing/2014/main" id="{3091FD7E-1C26-EF62-8487-C34D317BA6F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85040"/>
                      <a:ext cx="92009" cy="176652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445" name="Rectangle 1444">
                      <a:extLst>
                        <a:ext uri="{FF2B5EF4-FFF2-40B4-BE49-F238E27FC236}">
                          <a16:creationId xmlns:a16="http://schemas.microsoft.com/office/drawing/2014/main" id="{20D04CF5-4251-6F11-84E8-1144285D2B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441" name="Group 1440">
                    <a:extLst>
                      <a:ext uri="{FF2B5EF4-FFF2-40B4-BE49-F238E27FC236}">
                        <a16:creationId xmlns:a16="http://schemas.microsoft.com/office/drawing/2014/main" id="{7E58BCA8-B59C-14A6-C7D6-D8A60981A46A}"/>
                      </a:ext>
                    </a:extLst>
                  </p:cNvPr>
                  <p:cNvGrpSpPr/>
                  <p:nvPr/>
                </p:nvGrpSpPr>
                <p:grpSpPr>
                  <a:xfrm>
                    <a:off x="3012978" y="2169275"/>
                    <a:ext cx="92009" cy="197385"/>
                    <a:chOff x="1752599" y="1497045"/>
                    <a:chExt cx="92009" cy="197385"/>
                  </a:xfrm>
                </p:grpSpPr>
                <p:sp>
                  <p:nvSpPr>
                    <p:cNvPr id="1442" name="Oval 1441">
                      <a:extLst>
                        <a:ext uri="{FF2B5EF4-FFF2-40B4-BE49-F238E27FC236}">
                          <a16:creationId xmlns:a16="http://schemas.microsoft.com/office/drawing/2014/main" id="{1D9DAC73-EE64-D889-7C7D-C837BC9F9CE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7045"/>
                      <a:ext cx="92009" cy="164648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443" name="Rectangle 1442">
                      <a:extLst>
                        <a:ext uri="{FF2B5EF4-FFF2-40B4-BE49-F238E27FC236}">
                          <a16:creationId xmlns:a16="http://schemas.microsoft.com/office/drawing/2014/main" id="{D769942B-7551-BF02-47BD-827106BAA7C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</p:grpSp>
            <p:grpSp>
              <p:nvGrpSpPr>
                <p:cNvPr id="1409" name="Group 1408">
                  <a:extLst>
                    <a:ext uri="{FF2B5EF4-FFF2-40B4-BE49-F238E27FC236}">
                      <a16:creationId xmlns:a16="http://schemas.microsoft.com/office/drawing/2014/main" id="{4CA78590-F6BE-37C5-D783-E7BDB3E03C1F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flipV="1">
                  <a:off x="2549845" y="1143472"/>
                  <a:ext cx="570931" cy="64005"/>
                  <a:chOff x="1957457" y="2241511"/>
                  <a:chExt cx="1148989" cy="128816"/>
                </a:xfrm>
              </p:grpSpPr>
              <p:grpSp>
                <p:nvGrpSpPr>
                  <p:cNvPr id="1410" name="Group 1409">
                    <a:extLst>
                      <a:ext uri="{FF2B5EF4-FFF2-40B4-BE49-F238E27FC236}">
                        <a16:creationId xmlns:a16="http://schemas.microsoft.com/office/drawing/2014/main" id="{077E8476-C51F-2598-191E-D3FB31AE2B68}"/>
                      </a:ext>
                    </a:extLst>
                  </p:cNvPr>
                  <p:cNvGrpSpPr/>
                  <p:nvPr/>
                </p:nvGrpSpPr>
                <p:grpSpPr>
                  <a:xfrm>
                    <a:off x="1957457" y="2245178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432" name="Oval 1431">
                      <a:extLst>
                        <a:ext uri="{FF2B5EF4-FFF2-40B4-BE49-F238E27FC236}">
                          <a16:creationId xmlns:a16="http://schemas.microsoft.com/office/drawing/2014/main" id="{1A3816E2-BE89-C250-8444-034641993AF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433" name="Rectangle 1432">
                      <a:extLst>
                        <a:ext uri="{FF2B5EF4-FFF2-40B4-BE49-F238E27FC236}">
                          <a16:creationId xmlns:a16="http://schemas.microsoft.com/office/drawing/2014/main" id="{5E636C7E-0693-6E3B-C319-84063B53545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411" name="Group 1410">
                    <a:extLst>
                      <a:ext uri="{FF2B5EF4-FFF2-40B4-BE49-F238E27FC236}">
                        <a16:creationId xmlns:a16="http://schemas.microsoft.com/office/drawing/2014/main" id="{CA6E13A8-8996-BC2B-235E-CD423B07E6C8}"/>
                      </a:ext>
                    </a:extLst>
                  </p:cNvPr>
                  <p:cNvGrpSpPr/>
                  <p:nvPr/>
                </p:nvGrpSpPr>
                <p:grpSpPr>
                  <a:xfrm>
                    <a:off x="2109858" y="2246149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430" name="Oval 1429">
                      <a:extLst>
                        <a:ext uri="{FF2B5EF4-FFF2-40B4-BE49-F238E27FC236}">
                          <a16:creationId xmlns:a16="http://schemas.microsoft.com/office/drawing/2014/main" id="{494A3702-7336-402B-CF3F-73A746DB1E8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431" name="Rectangle 1430">
                      <a:extLst>
                        <a:ext uri="{FF2B5EF4-FFF2-40B4-BE49-F238E27FC236}">
                          <a16:creationId xmlns:a16="http://schemas.microsoft.com/office/drawing/2014/main" id="{F817348F-70CF-921A-5F6B-B1954CA04A7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412" name="Group 1411">
                    <a:extLst>
                      <a:ext uri="{FF2B5EF4-FFF2-40B4-BE49-F238E27FC236}">
                        <a16:creationId xmlns:a16="http://schemas.microsoft.com/office/drawing/2014/main" id="{450265A1-F574-A73D-4468-B8516DB4ACEB}"/>
                      </a:ext>
                    </a:extLst>
                  </p:cNvPr>
                  <p:cNvGrpSpPr/>
                  <p:nvPr/>
                </p:nvGrpSpPr>
                <p:grpSpPr>
                  <a:xfrm>
                    <a:off x="2260231" y="2242482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428" name="Oval 1427">
                      <a:extLst>
                        <a:ext uri="{FF2B5EF4-FFF2-40B4-BE49-F238E27FC236}">
                          <a16:creationId xmlns:a16="http://schemas.microsoft.com/office/drawing/2014/main" id="{A9B903DB-C878-B16F-DEDC-A98C63DFB3D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429" name="Rectangle 1428">
                      <a:extLst>
                        <a:ext uri="{FF2B5EF4-FFF2-40B4-BE49-F238E27FC236}">
                          <a16:creationId xmlns:a16="http://schemas.microsoft.com/office/drawing/2014/main" id="{CD3710E2-5F75-2344-CE67-3A792639EED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413" name="Group 1412">
                    <a:extLst>
                      <a:ext uri="{FF2B5EF4-FFF2-40B4-BE49-F238E27FC236}">
                        <a16:creationId xmlns:a16="http://schemas.microsoft.com/office/drawing/2014/main" id="{3EE09691-2294-E8F8-CA16-8B7CFF74D9E5}"/>
                      </a:ext>
                    </a:extLst>
                  </p:cNvPr>
                  <p:cNvGrpSpPr/>
                  <p:nvPr/>
                </p:nvGrpSpPr>
                <p:grpSpPr>
                  <a:xfrm>
                    <a:off x="2412632" y="2243453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426" name="Oval 1425">
                      <a:extLst>
                        <a:ext uri="{FF2B5EF4-FFF2-40B4-BE49-F238E27FC236}">
                          <a16:creationId xmlns:a16="http://schemas.microsoft.com/office/drawing/2014/main" id="{2CE5C2EA-AE48-5700-4933-A8F5FBD818C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427" name="Rectangle 1426">
                      <a:extLst>
                        <a:ext uri="{FF2B5EF4-FFF2-40B4-BE49-F238E27FC236}">
                          <a16:creationId xmlns:a16="http://schemas.microsoft.com/office/drawing/2014/main" id="{56E53345-6A4F-C51C-1D0F-9CC0DC7C14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414" name="Group 1413">
                    <a:extLst>
                      <a:ext uri="{FF2B5EF4-FFF2-40B4-BE49-F238E27FC236}">
                        <a16:creationId xmlns:a16="http://schemas.microsoft.com/office/drawing/2014/main" id="{174F4B09-F035-CC7F-52B3-AAF8FE4F3D95}"/>
                      </a:ext>
                    </a:extLst>
                  </p:cNvPr>
                  <p:cNvGrpSpPr/>
                  <p:nvPr/>
                </p:nvGrpSpPr>
                <p:grpSpPr>
                  <a:xfrm>
                    <a:off x="2557803" y="2244207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424" name="Oval 1423">
                      <a:extLst>
                        <a:ext uri="{FF2B5EF4-FFF2-40B4-BE49-F238E27FC236}">
                          <a16:creationId xmlns:a16="http://schemas.microsoft.com/office/drawing/2014/main" id="{058D46CE-8B7C-6EC7-9442-E41F63172AF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425" name="Rectangle 1424">
                      <a:extLst>
                        <a:ext uri="{FF2B5EF4-FFF2-40B4-BE49-F238E27FC236}">
                          <a16:creationId xmlns:a16="http://schemas.microsoft.com/office/drawing/2014/main" id="{4B0F7AC4-D7CA-1667-B3CA-304F9D1AE4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415" name="Group 1414">
                    <a:extLst>
                      <a:ext uri="{FF2B5EF4-FFF2-40B4-BE49-F238E27FC236}">
                        <a16:creationId xmlns:a16="http://schemas.microsoft.com/office/drawing/2014/main" id="{485B2737-6C7E-8574-9CC7-20FCEC8E67F5}"/>
                      </a:ext>
                    </a:extLst>
                  </p:cNvPr>
                  <p:cNvGrpSpPr/>
                  <p:nvPr/>
                </p:nvGrpSpPr>
                <p:grpSpPr>
                  <a:xfrm>
                    <a:off x="2710204" y="2245178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422" name="Oval 1421">
                      <a:extLst>
                        <a:ext uri="{FF2B5EF4-FFF2-40B4-BE49-F238E27FC236}">
                          <a16:creationId xmlns:a16="http://schemas.microsoft.com/office/drawing/2014/main" id="{FD86DE56-A503-A7BD-3770-8DFE44C0F61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423" name="Rectangle 1422">
                      <a:extLst>
                        <a:ext uri="{FF2B5EF4-FFF2-40B4-BE49-F238E27FC236}">
                          <a16:creationId xmlns:a16="http://schemas.microsoft.com/office/drawing/2014/main" id="{522D097A-4927-B388-6D9B-CC238B5497F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416" name="Group 1415">
                    <a:extLst>
                      <a:ext uri="{FF2B5EF4-FFF2-40B4-BE49-F238E27FC236}">
                        <a16:creationId xmlns:a16="http://schemas.microsoft.com/office/drawing/2014/main" id="{62E8705C-FEE9-F6AE-C649-42EB915D73C7}"/>
                      </a:ext>
                    </a:extLst>
                  </p:cNvPr>
                  <p:cNvGrpSpPr/>
                  <p:nvPr/>
                </p:nvGrpSpPr>
                <p:grpSpPr>
                  <a:xfrm>
                    <a:off x="2860577" y="2241511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420" name="Oval 1419">
                      <a:extLst>
                        <a:ext uri="{FF2B5EF4-FFF2-40B4-BE49-F238E27FC236}">
                          <a16:creationId xmlns:a16="http://schemas.microsoft.com/office/drawing/2014/main" id="{557A331E-1ED2-1095-F58E-C93E6A6AEFF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421" name="Rectangle 1420">
                      <a:extLst>
                        <a:ext uri="{FF2B5EF4-FFF2-40B4-BE49-F238E27FC236}">
                          <a16:creationId xmlns:a16="http://schemas.microsoft.com/office/drawing/2014/main" id="{A6360686-8326-1514-DF47-B4F7012C91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417" name="Group 1416">
                    <a:extLst>
                      <a:ext uri="{FF2B5EF4-FFF2-40B4-BE49-F238E27FC236}">
                        <a16:creationId xmlns:a16="http://schemas.microsoft.com/office/drawing/2014/main" id="{6EA5333F-F266-E1F3-2388-D86F54EE6F2A}"/>
                      </a:ext>
                    </a:extLst>
                  </p:cNvPr>
                  <p:cNvGrpSpPr/>
                  <p:nvPr/>
                </p:nvGrpSpPr>
                <p:grpSpPr>
                  <a:xfrm>
                    <a:off x="3012978" y="2242482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418" name="Oval 1417">
                      <a:extLst>
                        <a:ext uri="{FF2B5EF4-FFF2-40B4-BE49-F238E27FC236}">
                          <a16:creationId xmlns:a16="http://schemas.microsoft.com/office/drawing/2014/main" id="{B5587F75-69DA-9022-0F69-38391E1584B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419" name="Rectangle 1418">
                      <a:extLst>
                        <a:ext uri="{FF2B5EF4-FFF2-40B4-BE49-F238E27FC236}">
                          <a16:creationId xmlns:a16="http://schemas.microsoft.com/office/drawing/2014/main" id="{866723AE-16E0-328C-8721-A859010B70F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</p:grpSp>
          </p:grpSp>
        </p:grpSp>
      </p:grpSp>
      <p:grpSp>
        <p:nvGrpSpPr>
          <p:cNvPr id="1172" name="Group 1171">
            <a:extLst>
              <a:ext uri="{FF2B5EF4-FFF2-40B4-BE49-F238E27FC236}">
                <a16:creationId xmlns:a16="http://schemas.microsoft.com/office/drawing/2014/main" id="{7D96F3B5-487A-00E0-3E2B-1A267C27BB7A}"/>
              </a:ext>
            </a:extLst>
          </p:cNvPr>
          <p:cNvGrpSpPr/>
          <p:nvPr/>
        </p:nvGrpSpPr>
        <p:grpSpPr>
          <a:xfrm>
            <a:off x="8219697" y="3976906"/>
            <a:ext cx="3243841" cy="1430088"/>
            <a:chOff x="8092154" y="4107195"/>
            <a:chExt cx="3552043" cy="1810091"/>
          </a:xfrm>
        </p:grpSpPr>
        <p:grpSp>
          <p:nvGrpSpPr>
            <p:cNvPr id="1175" name="Group 1174">
              <a:extLst>
                <a:ext uri="{FF2B5EF4-FFF2-40B4-BE49-F238E27FC236}">
                  <a16:creationId xmlns:a16="http://schemas.microsoft.com/office/drawing/2014/main" id="{E5E77B3E-EBFB-F68C-05F5-D039B47D8D84}"/>
                </a:ext>
              </a:extLst>
            </p:cNvPr>
            <p:cNvGrpSpPr/>
            <p:nvPr/>
          </p:nvGrpSpPr>
          <p:grpSpPr>
            <a:xfrm>
              <a:off x="8092154" y="4107195"/>
              <a:ext cx="3552043" cy="1810091"/>
              <a:chOff x="6831369" y="646527"/>
              <a:chExt cx="3552043" cy="1810091"/>
            </a:xfrm>
          </p:grpSpPr>
          <p:sp>
            <p:nvSpPr>
              <p:cNvPr id="1182" name="Rounded Rectangle 1181">
                <a:extLst>
                  <a:ext uri="{FF2B5EF4-FFF2-40B4-BE49-F238E27FC236}">
                    <a16:creationId xmlns:a16="http://schemas.microsoft.com/office/drawing/2014/main" id="{ADC45535-F0DF-ED0D-4B3A-9C3EB237FCA5}"/>
                  </a:ext>
                </a:extLst>
              </p:cNvPr>
              <p:cNvSpPr/>
              <p:nvPr/>
            </p:nvSpPr>
            <p:spPr>
              <a:xfrm>
                <a:off x="7086600" y="1131137"/>
                <a:ext cx="3014417" cy="312435"/>
              </a:xfrm>
              <a:prstGeom prst="round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</a:endParaRPr>
              </a:p>
            </p:txBody>
          </p:sp>
          <p:sp>
            <p:nvSpPr>
              <p:cNvPr id="1183" name="Rounded Rectangle 1182">
                <a:extLst>
                  <a:ext uri="{FF2B5EF4-FFF2-40B4-BE49-F238E27FC236}">
                    <a16:creationId xmlns:a16="http://schemas.microsoft.com/office/drawing/2014/main" id="{DF775E59-101E-8672-123E-B17DC834A074}"/>
                  </a:ext>
                </a:extLst>
              </p:cNvPr>
              <p:cNvSpPr/>
              <p:nvPr/>
            </p:nvSpPr>
            <p:spPr>
              <a:xfrm>
                <a:off x="6934202" y="1324608"/>
                <a:ext cx="3251146" cy="757106"/>
              </a:xfrm>
              <a:prstGeom prst="roundRect">
                <a:avLst/>
              </a:prstGeom>
              <a:solidFill>
                <a:srgbClr val="6882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</a:endParaRPr>
              </a:p>
            </p:txBody>
          </p:sp>
          <p:grpSp>
            <p:nvGrpSpPr>
              <p:cNvPr id="1184" name="Group 1183">
                <a:extLst>
                  <a:ext uri="{FF2B5EF4-FFF2-40B4-BE49-F238E27FC236}">
                    <a16:creationId xmlns:a16="http://schemas.microsoft.com/office/drawing/2014/main" id="{1FCB5BC7-2F80-EA51-BED2-DF10501C3D78}"/>
                  </a:ext>
                </a:extLst>
              </p:cNvPr>
              <p:cNvGrpSpPr/>
              <p:nvPr/>
            </p:nvGrpSpPr>
            <p:grpSpPr>
              <a:xfrm>
                <a:off x="6936147" y="2081714"/>
                <a:ext cx="3387863" cy="374904"/>
                <a:chOff x="2923032" y="2950464"/>
                <a:chExt cx="3387863" cy="374904"/>
              </a:xfrm>
            </p:grpSpPr>
            <p:grpSp>
              <p:nvGrpSpPr>
                <p:cNvPr id="1384" name="Group 1383">
                  <a:extLst>
                    <a:ext uri="{FF2B5EF4-FFF2-40B4-BE49-F238E27FC236}">
                      <a16:creationId xmlns:a16="http://schemas.microsoft.com/office/drawing/2014/main" id="{1B7027C1-34EB-F6DD-5F1C-8021EB567848}"/>
                    </a:ext>
                  </a:extLst>
                </p:cNvPr>
                <p:cNvGrpSpPr/>
                <p:nvPr/>
              </p:nvGrpSpPr>
              <p:grpSpPr>
                <a:xfrm>
                  <a:off x="4738127" y="2950464"/>
                  <a:ext cx="1572768" cy="374904"/>
                  <a:chOff x="2770632" y="2798064"/>
                  <a:chExt cx="1572768" cy="374904"/>
                </a:xfrm>
              </p:grpSpPr>
              <p:sp>
                <p:nvSpPr>
                  <p:cNvPr id="1391" name="Oval 1390">
                    <a:extLst>
                      <a:ext uri="{FF2B5EF4-FFF2-40B4-BE49-F238E27FC236}">
                        <a16:creationId xmlns:a16="http://schemas.microsoft.com/office/drawing/2014/main" id="{1EE3584D-D889-9D8E-1D91-78DA5E77CA10}"/>
                      </a:ext>
                    </a:extLst>
                  </p:cNvPr>
                  <p:cNvSpPr/>
                  <p:nvPr/>
                </p:nvSpPr>
                <p:spPr>
                  <a:xfrm flipV="1">
                    <a:off x="2770632" y="2807208"/>
                    <a:ext cx="365760" cy="36576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1392" name="Oval 1391">
                    <a:extLst>
                      <a:ext uri="{FF2B5EF4-FFF2-40B4-BE49-F238E27FC236}">
                        <a16:creationId xmlns:a16="http://schemas.microsoft.com/office/drawing/2014/main" id="{3B352217-7B97-A89B-347F-6BE50C1D04A1}"/>
                      </a:ext>
                    </a:extLst>
                  </p:cNvPr>
                  <p:cNvSpPr/>
                  <p:nvPr/>
                </p:nvSpPr>
                <p:spPr>
                  <a:xfrm flipV="1">
                    <a:off x="3374136" y="2807208"/>
                    <a:ext cx="365760" cy="36576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1393" name="Oval 1392">
                    <a:extLst>
                      <a:ext uri="{FF2B5EF4-FFF2-40B4-BE49-F238E27FC236}">
                        <a16:creationId xmlns:a16="http://schemas.microsoft.com/office/drawing/2014/main" id="{D42845C8-CE38-EAC9-BF44-55A112D9DB62}"/>
                      </a:ext>
                    </a:extLst>
                  </p:cNvPr>
                  <p:cNvSpPr/>
                  <p:nvPr/>
                </p:nvSpPr>
                <p:spPr>
                  <a:xfrm flipV="1">
                    <a:off x="3977640" y="2807208"/>
                    <a:ext cx="365760" cy="36576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36576"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1394" name="Oval 1393">
                    <a:extLst>
                      <a:ext uri="{FF2B5EF4-FFF2-40B4-BE49-F238E27FC236}">
                        <a16:creationId xmlns:a16="http://schemas.microsoft.com/office/drawing/2014/main" id="{E5C6040D-0B21-6D8E-E266-B1316FAF3D80}"/>
                      </a:ext>
                    </a:extLst>
                  </p:cNvPr>
                  <p:cNvSpPr/>
                  <p:nvPr/>
                </p:nvSpPr>
                <p:spPr>
                  <a:xfrm>
                    <a:off x="3419747" y="2901076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1395" name="Rectangle 1394">
                    <a:extLst>
                      <a:ext uri="{FF2B5EF4-FFF2-40B4-BE49-F238E27FC236}">
                        <a16:creationId xmlns:a16="http://schemas.microsoft.com/office/drawing/2014/main" id="{C0F28FA9-8DC9-BBFE-F177-15F971E129A9}"/>
                      </a:ext>
                    </a:extLst>
                  </p:cNvPr>
                  <p:cNvSpPr/>
                  <p:nvPr/>
                </p:nvSpPr>
                <p:spPr>
                  <a:xfrm>
                    <a:off x="2770632" y="2798064"/>
                    <a:ext cx="1572768" cy="73152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1385" name="Group 1384">
                  <a:extLst>
                    <a:ext uri="{FF2B5EF4-FFF2-40B4-BE49-F238E27FC236}">
                      <a16:creationId xmlns:a16="http://schemas.microsoft.com/office/drawing/2014/main" id="{15657636-974A-DCF3-6843-44ABBFEABE5C}"/>
                    </a:ext>
                  </a:extLst>
                </p:cNvPr>
                <p:cNvGrpSpPr/>
                <p:nvPr/>
              </p:nvGrpSpPr>
              <p:grpSpPr>
                <a:xfrm>
                  <a:off x="2923032" y="2950464"/>
                  <a:ext cx="1572768" cy="374904"/>
                  <a:chOff x="2770632" y="2798064"/>
                  <a:chExt cx="1572768" cy="374904"/>
                </a:xfrm>
              </p:grpSpPr>
              <p:sp>
                <p:nvSpPr>
                  <p:cNvPr id="1386" name="Oval 1385">
                    <a:extLst>
                      <a:ext uri="{FF2B5EF4-FFF2-40B4-BE49-F238E27FC236}">
                        <a16:creationId xmlns:a16="http://schemas.microsoft.com/office/drawing/2014/main" id="{8C35C9AF-8328-7C2A-70F6-01674DDF6105}"/>
                      </a:ext>
                    </a:extLst>
                  </p:cNvPr>
                  <p:cNvSpPr/>
                  <p:nvPr/>
                </p:nvSpPr>
                <p:spPr>
                  <a:xfrm flipV="1">
                    <a:off x="2770632" y="2807208"/>
                    <a:ext cx="365760" cy="36576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1387" name="Oval 1386">
                    <a:extLst>
                      <a:ext uri="{FF2B5EF4-FFF2-40B4-BE49-F238E27FC236}">
                        <a16:creationId xmlns:a16="http://schemas.microsoft.com/office/drawing/2014/main" id="{F423034A-F842-7B55-BE29-B33D3280EF98}"/>
                      </a:ext>
                    </a:extLst>
                  </p:cNvPr>
                  <p:cNvSpPr/>
                  <p:nvPr/>
                </p:nvSpPr>
                <p:spPr>
                  <a:xfrm flipV="1">
                    <a:off x="3374136" y="2807208"/>
                    <a:ext cx="365760" cy="36576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1388" name="Oval 1387">
                    <a:extLst>
                      <a:ext uri="{FF2B5EF4-FFF2-40B4-BE49-F238E27FC236}">
                        <a16:creationId xmlns:a16="http://schemas.microsoft.com/office/drawing/2014/main" id="{6C646230-04E4-A702-3D81-6431D0EA21EE}"/>
                      </a:ext>
                    </a:extLst>
                  </p:cNvPr>
                  <p:cNvSpPr/>
                  <p:nvPr/>
                </p:nvSpPr>
                <p:spPr>
                  <a:xfrm flipV="1">
                    <a:off x="3977640" y="2807208"/>
                    <a:ext cx="365760" cy="36576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36576"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1389" name="Oval 1388">
                    <a:extLst>
                      <a:ext uri="{FF2B5EF4-FFF2-40B4-BE49-F238E27FC236}">
                        <a16:creationId xmlns:a16="http://schemas.microsoft.com/office/drawing/2014/main" id="{DC86B9DF-9F0A-E3D2-D877-17C0A876BDBF}"/>
                      </a:ext>
                    </a:extLst>
                  </p:cNvPr>
                  <p:cNvSpPr/>
                  <p:nvPr/>
                </p:nvSpPr>
                <p:spPr>
                  <a:xfrm>
                    <a:off x="3419747" y="2901076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1390" name="Rectangle 1389">
                    <a:extLst>
                      <a:ext uri="{FF2B5EF4-FFF2-40B4-BE49-F238E27FC236}">
                        <a16:creationId xmlns:a16="http://schemas.microsoft.com/office/drawing/2014/main" id="{05F20401-0E0A-C170-8783-D7A88B23A0B0}"/>
                      </a:ext>
                    </a:extLst>
                  </p:cNvPr>
                  <p:cNvSpPr/>
                  <p:nvPr/>
                </p:nvSpPr>
                <p:spPr>
                  <a:xfrm>
                    <a:off x="2770632" y="2798064"/>
                    <a:ext cx="1572768" cy="73152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</p:grpSp>
          <p:grpSp>
            <p:nvGrpSpPr>
              <p:cNvPr id="1185" name="Group 1184">
                <a:extLst>
                  <a:ext uri="{FF2B5EF4-FFF2-40B4-BE49-F238E27FC236}">
                    <a16:creationId xmlns:a16="http://schemas.microsoft.com/office/drawing/2014/main" id="{4A9D6A65-A26B-FE20-3C0B-356CCBB482E0}"/>
                  </a:ext>
                </a:extLst>
              </p:cNvPr>
              <p:cNvGrpSpPr/>
              <p:nvPr/>
            </p:nvGrpSpPr>
            <p:grpSpPr>
              <a:xfrm>
                <a:off x="7785674" y="1613653"/>
                <a:ext cx="786384" cy="218046"/>
                <a:chOff x="3374136" y="2807208"/>
                <a:chExt cx="786384" cy="218046"/>
              </a:xfrm>
            </p:grpSpPr>
            <p:sp>
              <p:nvSpPr>
                <p:cNvPr id="1372" name="Oval 1371">
                  <a:extLst>
                    <a:ext uri="{FF2B5EF4-FFF2-40B4-BE49-F238E27FC236}">
                      <a16:creationId xmlns:a16="http://schemas.microsoft.com/office/drawing/2014/main" id="{0F092C26-B1EF-73F9-56BB-287330F63C4B}"/>
                    </a:ext>
                  </a:extLst>
                </p:cNvPr>
                <p:cNvSpPr/>
                <p:nvPr/>
              </p:nvSpPr>
              <p:spPr>
                <a:xfrm flipV="1">
                  <a:off x="3374136" y="2807208"/>
                  <a:ext cx="182880" cy="18288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  <p:sp>
              <p:nvSpPr>
                <p:cNvPr id="1373" name="Oval 1372">
                  <a:extLst>
                    <a:ext uri="{FF2B5EF4-FFF2-40B4-BE49-F238E27FC236}">
                      <a16:creationId xmlns:a16="http://schemas.microsoft.com/office/drawing/2014/main" id="{351D24AE-803B-7C86-7D2D-A5DDB0AC1D3E}"/>
                    </a:ext>
                  </a:extLst>
                </p:cNvPr>
                <p:cNvSpPr/>
                <p:nvPr/>
              </p:nvSpPr>
              <p:spPr>
                <a:xfrm flipV="1">
                  <a:off x="3675888" y="2807208"/>
                  <a:ext cx="182880" cy="182880"/>
                </a:xfrm>
                <a:prstGeom prst="ellipse">
                  <a:avLst/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36576"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  <p:sp>
              <p:nvSpPr>
                <p:cNvPr id="1374" name="Oval 1373">
                  <a:extLst>
                    <a:ext uri="{FF2B5EF4-FFF2-40B4-BE49-F238E27FC236}">
                      <a16:creationId xmlns:a16="http://schemas.microsoft.com/office/drawing/2014/main" id="{5851BB43-7CBC-8CB2-6E85-A1D728C70D4F}"/>
                    </a:ext>
                  </a:extLst>
                </p:cNvPr>
                <p:cNvSpPr/>
                <p:nvPr/>
              </p:nvSpPr>
              <p:spPr>
                <a:xfrm flipV="1">
                  <a:off x="3977640" y="2807208"/>
                  <a:ext cx="182880" cy="182880"/>
                </a:xfrm>
                <a:prstGeom prst="ellipse">
                  <a:avLst/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36576"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  <p:grpSp>
              <p:nvGrpSpPr>
                <p:cNvPr id="1375" name="Group 1374">
                  <a:extLst>
                    <a:ext uri="{FF2B5EF4-FFF2-40B4-BE49-F238E27FC236}">
                      <a16:creationId xmlns:a16="http://schemas.microsoft.com/office/drawing/2014/main" id="{6BD238EF-5699-A7D0-9467-76D6DC6BAE07}"/>
                    </a:ext>
                  </a:extLst>
                </p:cNvPr>
                <p:cNvGrpSpPr/>
                <p:nvPr/>
              </p:nvGrpSpPr>
              <p:grpSpPr>
                <a:xfrm>
                  <a:off x="3419746" y="2901076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1382" name="Oval 1381">
                    <a:extLst>
                      <a:ext uri="{FF2B5EF4-FFF2-40B4-BE49-F238E27FC236}">
                        <a16:creationId xmlns:a16="http://schemas.microsoft.com/office/drawing/2014/main" id="{E2CB2DF1-07FC-4ABE-8CF9-B3E6B2BCD5BA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1383" name="Rectangle 1382">
                    <a:extLst>
                      <a:ext uri="{FF2B5EF4-FFF2-40B4-BE49-F238E27FC236}">
                        <a16:creationId xmlns:a16="http://schemas.microsoft.com/office/drawing/2014/main" id="{188C0B19-5F6B-0D8C-6592-D1864B0C5B2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1376" name="Group 1375">
                  <a:extLst>
                    <a:ext uri="{FF2B5EF4-FFF2-40B4-BE49-F238E27FC236}">
                      <a16:creationId xmlns:a16="http://schemas.microsoft.com/office/drawing/2014/main" id="{55FFDD40-E61A-DE7B-5D01-2045B19DB329}"/>
                    </a:ext>
                  </a:extLst>
                </p:cNvPr>
                <p:cNvGrpSpPr/>
                <p:nvPr/>
              </p:nvGrpSpPr>
              <p:grpSpPr>
                <a:xfrm>
                  <a:off x="3722520" y="2898380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1380" name="Oval 1379">
                    <a:extLst>
                      <a:ext uri="{FF2B5EF4-FFF2-40B4-BE49-F238E27FC236}">
                        <a16:creationId xmlns:a16="http://schemas.microsoft.com/office/drawing/2014/main" id="{942342B7-6DA0-E411-DABE-BDDCA3A56316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1381" name="Rectangle 1380">
                    <a:extLst>
                      <a:ext uri="{FF2B5EF4-FFF2-40B4-BE49-F238E27FC236}">
                        <a16:creationId xmlns:a16="http://schemas.microsoft.com/office/drawing/2014/main" id="{3C8F8924-4782-F156-A8F3-2F70AC8730F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1377" name="Group 1376">
                  <a:extLst>
                    <a:ext uri="{FF2B5EF4-FFF2-40B4-BE49-F238E27FC236}">
                      <a16:creationId xmlns:a16="http://schemas.microsoft.com/office/drawing/2014/main" id="{44EAE305-1424-90AA-E8D7-1155E4CC6525}"/>
                    </a:ext>
                  </a:extLst>
                </p:cNvPr>
                <p:cNvGrpSpPr/>
                <p:nvPr/>
              </p:nvGrpSpPr>
              <p:grpSpPr>
                <a:xfrm>
                  <a:off x="4020846" y="2899728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1378" name="Oval 1377">
                    <a:extLst>
                      <a:ext uri="{FF2B5EF4-FFF2-40B4-BE49-F238E27FC236}">
                        <a16:creationId xmlns:a16="http://schemas.microsoft.com/office/drawing/2014/main" id="{1449403A-703B-F69A-E08C-682885F1950E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1379" name="Rectangle 1378">
                    <a:extLst>
                      <a:ext uri="{FF2B5EF4-FFF2-40B4-BE49-F238E27FC236}">
                        <a16:creationId xmlns:a16="http://schemas.microsoft.com/office/drawing/2014/main" id="{225E2B56-9110-95D9-CC46-4B5EEE2CDF6F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</p:grpSp>
          <p:grpSp>
            <p:nvGrpSpPr>
              <p:cNvPr id="1186" name="Group 1185">
                <a:extLst>
                  <a:ext uri="{FF2B5EF4-FFF2-40B4-BE49-F238E27FC236}">
                    <a16:creationId xmlns:a16="http://schemas.microsoft.com/office/drawing/2014/main" id="{E80C0324-C4D8-2BA0-226E-B665813B53D2}"/>
                  </a:ext>
                </a:extLst>
              </p:cNvPr>
              <p:cNvGrpSpPr/>
              <p:nvPr/>
            </p:nvGrpSpPr>
            <p:grpSpPr>
              <a:xfrm>
                <a:off x="8637723" y="1607352"/>
                <a:ext cx="786384" cy="219017"/>
                <a:chOff x="2770632" y="2807208"/>
                <a:chExt cx="786384" cy="219017"/>
              </a:xfrm>
            </p:grpSpPr>
            <p:sp>
              <p:nvSpPr>
                <p:cNvPr id="1360" name="Oval 1359">
                  <a:extLst>
                    <a:ext uri="{FF2B5EF4-FFF2-40B4-BE49-F238E27FC236}">
                      <a16:creationId xmlns:a16="http://schemas.microsoft.com/office/drawing/2014/main" id="{897737D5-FACA-A6DD-0D14-CAE7EB76D62E}"/>
                    </a:ext>
                  </a:extLst>
                </p:cNvPr>
                <p:cNvSpPr/>
                <p:nvPr/>
              </p:nvSpPr>
              <p:spPr>
                <a:xfrm flipV="1">
                  <a:off x="2770632" y="2807208"/>
                  <a:ext cx="182880" cy="182880"/>
                </a:xfrm>
                <a:prstGeom prst="ellipse">
                  <a:avLst/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  <p:sp>
              <p:nvSpPr>
                <p:cNvPr id="1361" name="Oval 1360">
                  <a:extLst>
                    <a:ext uri="{FF2B5EF4-FFF2-40B4-BE49-F238E27FC236}">
                      <a16:creationId xmlns:a16="http://schemas.microsoft.com/office/drawing/2014/main" id="{489929CB-A32E-6C73-4283-A9CED31D9BA6}"/>
                    </a:ext>
                  </a:extLst>
                </p:cNvPr>
                <p:cNvSpPr/>
                <p:nvPr/>
              </p:nvSpPr>
              <p:spPr>
                <a:xfrm flipV="1">
                  <a:off x="3072384" y="2807208"/>
                  <a:ext cx="182880" cy="182880"/>
                </a:xfrm>
                <a:prstGeom prst="ellipse">
                  <a:avLst/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  <p:sp>
              <p:nvSpPr>
                <p:cNvPr id="1362" name="Oval 1361">
                  <a:extLst>
                    <a:ext uri="{FF2B5EF4-FFF2-40B4-BE49-F238E27FC236}">
                      <a16:creationId xmlns:a16="http://schemas.microsoft.com/office/drawing/2014/main" id="{26C2F08D-26C0-B9A9-A345-87571C04E771}"/>
                    </a:ext>
                  </a:extLst>
                </p:cNvPr>
                <p:cNvSpPr/>
                <p:nvPr/>
              </p:nvSpPr>
              <p:spPr>
                <a:xfrm flipV="1">
                  <a:off x="3374136" y="2807208"/>
                  <a:ext cx="182880" cy="18288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  <p:grpSp>
              <p:nvGrpSpPr>
                <p:cNvPr id="1363" name="Group 1362">
                  <a:extLst>
                    <a:ext uri="{FF2B5EF4-FFF2-40B4-BE49-F238E27FC236}">
                      <a16:creationId xmlns:a16="http://schemas.microsoft.com/office/drawing/2014/main" id="{1AF21920-0ACB-51E2-3177-6ABBE792C941}"/>
                    </a:ext>
                  </a:extLst>
                </p:cNvPr>
                <p:cNvGrpSpPr/>
                <p:nvPr/>
              </p:nvGrpSpPr>
              <p:grpSpPr>
                <a:xfrm>
                  <a:off x="2819400" y="2902047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1370" name="Oval 1369">
                    <a:extLst>
                      <a:ext uri="{FF2B5EF4-FFF2-40B4-BE49-F238E27FC236}">
                        <a16:creationId xmlns:a16="http://schemas.microsoft.com/office/drawing/2014/main" id="{941525FB-15A3-B497-A227-B052CDBEF96D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1371" name="Rectangle 1370">
                    <a:extLst>
                      <a:ext uri="{FF2B5EF4-FFF2-40B4-BE49-F238E27FC236}">
                        <a16:creationId xmlns:a16="http://schemas.microsoft.com/office/drawing/2014/main" id="{5D29C01F-61FD-E63C-088A-4B4B22997C4F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1364" name="Group 1363">
                  <a:extLst>
                    <a:ext uri="{FF2B5EF4-FFF2-40B4-BE49-F238E27FC236}">
                      <a16:creationId xmlns:a16="http://schemas.microsoft.com/office/drawing/2014/main" id="{18AD5358-7096-E8C8-E5DA-55C45F5EF34C}"/>
                    </a:ext>
                  </a:extLst>
                </p:cNvPr>
                <p:cNvGrpSpPr/>
                <p:nvPr/>
              </p:nvGrpSpPr>
              <p:grpSpPr>
                <a:xfrm>
                  <a:off x="3122174" y="2899351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1368" name="Oval 1367">
                    <a:extLst>
                      <a:ext uri="{FF2B5EF4-FFF2-40B4-BE49-F238E27FC236}">
                        <a16:creationId xmlns:a16="http://schemas.microsoft.com/office/drawing/2014/main" id="{4982B1CE-2A2F-5EFA-8863-FD6E299DDFAB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1369" name="Rectangle 1368">
                    <a:extLst>
                      <a:ext uri="{FF2B5EF4-FFF2-40B4-BE49-F238E27FC236}">
                        <a16:creationId xmlns:a16="http://schemas.microsoft.com/office/drawing/2014/main" id="{DFE787A3-7E2B-8BC0-748B-740489C1B5B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1365" name="Group 1364">
                  <a:extLst>
                    <a:ext uri="{FF2B5EF4-FFF2-40B4-BE49-F238E27FC236}">
                      <a16:creationId xmlns:a16="http://schemas.microsoft.com/office/drawing/2014/main" id="{4319BD09-5296-D08D-AF92-379ABAACF887}"/>
                    </a:ext>
                  </a:extLst>
                </p:cNvPr>
                <p:cNvGrpSpPr/>
                <p:nvPr/>
              </p:nvGrpSpPr>
              <p:grpSpPr>
                <a:xfrm>
                  <a:off x="3419746" y="2901076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1366" name="Oval 1365">
                    <a:extLst>
                      <a:ext uri="{FF2B5EF4-FFF2-40B4-BE49-F238E27FC236}">
                        <a16:creationId xmlns:a16="http://schemas.microsoft.com/office/drawing/2014/main" id="{DA4641AA-4333-F4B4-E304-CD1B6E59780C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1367" name="Rectangle 1366">
                    <a:extLst>
                      <a:ext uri="{FF2B5EF4-FFF2-40B4-BE49-F238E27FC236}">
                        <a16:creationId xmlns:a16="http://schemas.microsoft.com/office/drawing/2014/main" id="{A095B9BF-D734-090C-C7A5-30995CC8F70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</p:grpSp>
          <p:grpSp>
            <p:nvGrpSpPr>
              <p:cNvPr id="1187" name="Group 1186">
                <a:extLst>
                  <a:ext uri="{FF2B5EF4-FFF2-40B4-BE49-F238E27FC236}">
                    <a16:creationId xmlns:a16="http://schemas.microsoft.com/office/drawing/2014/main" id="{4A73259E-621C-A866-BE37-6BE95325C8AA}"/>
                  </a:ext>
                </a:extLst>
              </p:cNvPr>
              <p:cNvGrpSpPr/>
              <p:nvPr/>
            </p:nvGrpSpPr>
            <p:grpSpPr>
              <a:xfrm>
                <a:off x="7317839" y="646527"/>
                <a:ext cx="2504920" cy="686953"/>
                <a:chOff x="7697372" y="4587241"/>
                <a:chExt cx="2504920" cy="686953"/>
              </a:xfrm>
            </p:grpSpPr>
            <p:sp>
              <p:nvSpPr>
                <p:cNvPr id="1258" name="Rounded Rectangle 1257">
                  <a:extLst>
                    <a:ext uri="{FF2B5EF4-FFF2-40B4-BE49-F238E27FC236}">
                      <a16:creationId xmlns:a16="http://schemas.microsoft.com/office/drawing/2014/main" id="{E47E9BE8-DEF7-D0CC-6B95-8FA8DD01D27C}"/>
                    </a:ext>
                  </a:extLst>
                </p:cNvPr>
                <p:cNvSpPr/>
                <p:nvPr/>
              </p:nvSpPr>
              <p:spPr>
                <a:xfrm>
                  <a:off x="7697372" y="4587243"/>
                  <a:ext cx="991446" cy="377293"/>
                </a:xfrm>
                <a:prstGeom prst="round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2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Helvetica Neue"/>
                      <a:cs typeface="Calibri" panose="020F0502020204030204" pitchFamily="34" charset="0"/>
                    </a:rPr>
                    <a:t>N3E CPU</a:t>
                  </a:r>
                </a:p>
              </p:txBody>
            </p:sp>
            <p:sp>
              <p:nvSpPr>
                <p:cNvPr id="1259" name="Rounded Rectangle 1258">
                  <a:extLst>
                    <a:ext uri="{FF2B5EF4-FFF2-40B4-BE49-F238E27FC236}">
                      <a16:creationId xmlns:a16="http://schemas.microsoft.com/office/drawing/2014/main" id="{D4018A16-CE37-ED7E-5240-2C8C3ADC2F91}"/>
                    </a:ext>
                  </a:extLst>
                </p:cNvPr>
                <p:cNvSpPr/>
                <p:nvPr/>
              </p:nvSpPr>
              <p:spPr>
                <a:xfrm>
                  <a:off x="9210846" y="4587241"/>
                  <a:ext cx="991446" cy="377293"/>
                </a:xfrm>
                <a:prstGeom prst="roundRect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2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Helvetica Neue"/>
                      <a:cs typeface="Calibri" panose="020F0502020204030204" pitchFamily="34" charset="0"/>
                    </a:rPr>
                    <a:t>N3E GPU</a:t>
                  </a:r>
                </a:p>
              </p:txBody>
            </p:sp>
            <p:grpSp>
              <p:nvGrpSpPr>
                <p:cNvPr id="1260" name="Group 1259">
                  <a:extLst>
                    <a:ext uri="{FF2B5EF4-FFF2-40B4-BE49-F238E27FC236}">
                      <a16:creationId xmlns:a16="http://schemas.microsoft.com/office/drawing/2014/main" id="{AC725D2B-8A56-966C-353C-2C524A5E4089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>
                  <a:off x="7913668" y="5154915"/>
                  <a:ext cx="570206" cy="119279"/>
                  <a:chOff x="1957457" y="2130277"/>
                  <a:chExt cx="1147530" cy="240050"/>
                </a:xfrm>
              </p:grpSpPr>
              <p:grpSp>
                <p:nvGrpSpPr>
                  <p:cNvPr id="1336" name="Group 1335">
                    <a:extLst>
                      <a:ext uri="{FF2B5EF4-FFF2-40B4-BE49-F238E27FC236}">
                        <a16:creationId xmlns:a16="http://schemas.microsoft.com/office/drawing/2014/main" id="{0AF8F5A5-2936-3C3F-39B8-B9822786B691}"/>
                      </a:ext>
                    </a:extLst>
                  </p:cNvPr>
                  <p:cNvGrpSpPr/>
                  <p:nvPr/>
                </p:nvGrpSpPr>
                <p:grpSpPr>
                  <a:xfrm>
                    <a:off x="1957457" y="2153791"/>
                    <a:ext cx="92009" cy="215565"/>
                    <a:chOff x="1752599" y="1478865"/>
                    <a:chExt cx="92009" cy="215565"/>
                  </a:xfrm>
                </p:grpSpPr>
                <p:sp>
                  <p:nvSpPr>
                    <p:cNvPr id="1358" name="Oval 1357">
                      <a:extLst>
                        <a:ext uri="{FF2B5EF4-FFF2-40B4-BE49-F238E27FC236}">
                          <a16:creationId xmlns:a16="http://schemas.microsoft.com/office/drawing/2014/main" id="{721F22D6-E521-E2F1-879F-F51B4C8F1A5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78865"/>
                      <a:ext cx="92009" cy="182837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359" name="Rectangle 1358">
                      <a:extLst>
                        <a:ext uri="{FF2B5EF4-FFF2-40B4-BE49-F238E27FC236}">
                          <a16:creationId xmlns:a16="http://schemas.microsoft.com/office/drawing/2014/main" id="{35FE8EAD-25D2-12FD-C8D3-1AA4D6EFC9C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337" name="Group 1336">
                    <a:extLst>
                      <a:ext uri="{FF2B5EF4-FFF2-40B4-BE49-F238E27FC236}">
                        <a16:creationId xmlns:a16="http://schemas.microsoft.com/office/drawing/2014/main" id="{DAAA2E36-27ED-138E-EAB8-60D23CA823EA}"/>
                      </a:ext>
                    </a:extLst>
                  </p:cNvPr>
                  <p:cNvGrpSpPr/>
                  <p:nvPr/>
                </p:nvGrpSpPr>
                <p:grpSpPr>
                  <a:xfrm>
                    <a:off x="2109858" y="2153788"/>
                    <a:ext cx="92009" cy="216539"/>
                    <a:chOff x="1752599" y="1477891"/>
                    <a:chExt cx="92009" cy="216539"/>
                  </a:xfrm>
                </p:grpSpPr>
                <p:sp>
                  <p:nvSpPr>
                    <p:cNvPr id="1356" name="Oval 1355">
                      <a:extLst>
                        <a:ext uri="{FF2B5EF4-FFF2-40B4-BE49-F238E27FC236}">
                          <a16:creationId xmlns:a16="http://schemas.microsoft.com/office/drawing/2014/main" id="{29F3759A-9A7A-F70E-B7CD-B784BE271F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77891"/>
                      <a:ext cx="92009" cy="183804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357" name="Rectangle 1356">
                      <a:extLst>
                        <a:ext uri="{FF2B5EF4-FFF2-40B4-BE49-F238E27FC236}">
                          <a16:creationId xmlns:a16="http://schemas.microsoft.com/office/drawing/2014/main" id="{87B34432-3F6C-97F7-FBEB-2BFB370E4C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338" name="Group 1337">
                    <a:extLst>
                      <a:ext uri="{FF2B5EF4-FFF2-40B4-BE49-F238E27FC236}">
                        <a16:creationId xmlns:a16="http://schemas.microsoft.com/office/drawing/2014/main" id="{83B9AB64-43D9-E9BA-60F5-7EF5B5FCABC8}"/>
                      </a:ext>
                    </a:extLst>
                  </p:cNvPr>
                  <p:cNvGrpSpPr/>
                  <p:nvPr/>
                </p:nvGrpSpPr>
                <p:grpSpPr>
                  <a:xfrm>
                    <a:off x="2260231" y="2166767"/>
                    <a:ext cx="92009" cy="199893"/>
                    <a:chOff x="1752599" y="1494537"/>
                    <a:chExt cx="92009" cy="199893"/>
                  </a:xfrm>
                </p:grpSpPr>
                <p:sp>
                  <p:nvSpPr>
                    <p:cNvPr id="1354" name="Oval 1353">
                      <a:extLst>
                        <a:ext uri="{FF2B5EF4-FFF2-40B4-BE49-F238E27FC236}">
                          <a16:creationId xmlns:a16="http://schemas.microsoft.com/office/drawing/2014/main" id="{E3C5FEC3-493A-A8E4-9D35-97BA4131DBB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4537"/>
                      <a:ext cx="92009" cy="167155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355" name="Rectangle 1354">
                      <a:extLst>
                        <a:ext uri="{FF2B5EF4-FFF2-40B4-BE49-F238E27FC236}">
                          <a16:creationId xmlns:a16="http://schemas.microsoft.com/office/drawing/2014/main" id="{2B38156E-3C36-3260-B2A2-EEF87AFA64E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339" name="Group 1338">
                    <a:extLst>
                      <a:ext uri="{FF2B5EF4-FFF2-40B4-BE49-F238E27FC236}">
                        <a16:creationId xmlns:a16="http://schemas.microsoft.com/office/drawing/2014/main" id="{33F4ABD3-BE05-5F77-036D-11C827E9ED5B}"/>
                      </a:ext>
                    </a:extLst>
                  </p:cNvPr>
                  <p:cNvGrpSpPr/>
                  <p:nvPr/>
                </p:nvGrpSpPr>
                <p:grpSpPr>
                  <a:xfrm>
                    <a:off x="2412632" y="2166768"/>
                    <a:ext cx="92009" cy="200863"/>
                    <a:chOff x="1752599" y="1493567"/>
                    <a:chExt cx="92009" cy="200863"/>
                  </a:xfrm>
                </p:grpSpPr>
                <p:sp>
                  <p:nvSpPr>
                    <p:cNvPr id="1352" name="Oval 1351">
                      <a:extLst>
                        <a:ext uri="{FF2B5EF4-FFF2-40B4-BE49-F238E27FC236}">
                          <a16:creationId xmlns:a16="http://schemas.microsoft.com/office/drawing/2014/main" id="{16F1ADB2-7976-1F55-C797-E163B1E0031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3567"/>
                      <a:ext cx="92009" cy="168125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353" name="Rectangle 1352">
                      <a:extLst>
                        <a:ext uri="{FF2B5EF4-FFF2-40B4-BE49-F238E27FC236}">
                          <a16:creationId xmlns:a16="http://schemas.microsoft.com/office/drawing/2014/main" id="{7E16D079-A539-D37E-BEA9-7BCA2F3A75F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340" name="Group 1339">
                    <a:extLst>
                      <a:ext uri="{FF2B5EF4-FFF2-40B4-BE49-F238E27FC236}">
                        <a16:creationId xmlns:a16="http://schemas.microsoft.com/office/drawing/2014/main" id="{76653AC0-D3B9-8AAF-A200-7F5E2A7E7FC9}"/>
                      </a:ext>
                    </a:extLst>
                  </p:cNvPr>
                  <p:cNvGrpSpPr/>
                  <p:nvPr/>
                </p:nvGrpSpPr>
                <p:grpSpPr>
                  <a:xfrm>
                    <a:off x="2557803" y="2130277"/>
                    <a:ext cx="92009" cy="238108"/>
                    <a:chOff x="1752599" y="1456322"/>
                    <a:chExt cx="92009" cy="238108"/>
                  </a:xfrm>
                </p:grpSpPr>
                <p:sp>
                  <p:nvSpPr>
                    <p:cNvPr id="1350" name="Oval 1349">
                      <a:extLst>
                        <a:ext uri="{FF2B5EF4-FFF2-40B4-BE49-F238E27FC236}">
                          <a16:creationId xmlns:a16="http://schemas.microsoft.com/office/drawing/2014/main" id="{C43A04DD-9EE0-F1B8-E295-D9A58F3B669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56322"/>
                      <a:ext cx="92009" cy="205371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351" name="Rectangle 1350">
                      <a:extLst>
                        <a:ext uri="{FF2B5EF4-FFF2-40B4-BE49-F238E27FC236}">
                          <a16:creationId xmlns:a16="http://schemas.microsoft.com/office/drawing/2014/main" id="{EA9FC370-C8BE-28CE-D553-F414D3CDE2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341" name="Group 1340">
                    <a:extLst>
                      <a:ext uri="{FF2B5EF4-FFF2-40B4-BE49-F238E27FC236}">
                        <a16:creationId xmlns:a16="http://schemas.microsoft.com/office/drawing/2014/main" id="{F17EE957-B29F-66BF-3B1F-B9875225B34D}"/>
                      </a:ext>
                    </a:extLst>
                  </p:cNvPr>
                  <p:cNvGrpSpPr/>
                  <p:nvPr/>
                </p:nvGrpSpPr>
                <p:grpSpPr>
                  <a:xfrm>
                    <a:off x="2710204" y="2130288"/>
                    <a:ext cx="92009" cy="239068"/>
                    <a:chOff x="1752599" y="1455362"/>
                    <a:chExt cx="92009" cy="239068"/>
                  </a:xfrm>
                </p:grpSpPr>
                <p:sp>
                  <p:nvSpPr>
                    <p:cNvPr id="1348" name="Oval 1347">
                      <a:extLst>
                        <a:ext uri="{FF2B5EF4-FFF2-40B4-BE49-F238E27FC236}">
                          <a16:creationId xmlns:a16="http://schemas.microsoft.com/office/drawing/2014/main" id="{ACD74EA0-693E-24F3-D2A9-A124114FAC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55362"/>
                      <a:ext cx="92009" cy="206331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349" name="Rectangle 1348">
                      <a:extLst>
                        <a:ext uri="{FF2B5EF4-FFF2-40B4-BE49-F238E27FC236}">
                          <a16:creationId xmlns:a16="http://schemas.microsoft.com/office/drawing/2014/main" id="{04699B26-85FB-5285-2CD0-324120E9C8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342" name="Group 1341">
                    <a:extLst>
                      <a:ext uri="{FF2B5EF4-FFF2-40B4-BE49-F238E27FC236}">
                        <a16:creationId xmlns:a16="http://schemas.microsoft.com/office/drawing/2014/main" id="{718943F9-2469-1434-F66D-4E1F9E6BCFE3}"/>
                      </a:ext>
                    </a:extLst>
                  </p:cNvPr>
                  <p:cNvGrpSpPr/>
                  <p:nvPr/>
                </p:nvGrpSpPr>
                <p:grpSpPr>
                  <a:xfrm>
                    <a:off x="2860577" y="2153804"/>
                    <a:ext cx="92009" cy="211885"/>
                    <a:chOff x="1752599" y="1482545"/>
                    <a:chExt cx="92009" cy="211885"/>
                  </a:xfrm>
                </p:grpSpPr>
                <p:sp>
                  <p:nvSpPr>
                    <p:cNvPr id="1346" name="Oval 1345">
                      <a:extLst>
                        <a:ext uri="{FF2B5EF4-FFF2-40B4-BE49-F238E27FC236}">
                          <a16:creationId xmlns:a16="http://schemas.microsoft.com/office/drawing/2014/main" id="{0077D4C6-E314-FBE0-7382-640D9BD23AA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82545"/>
                      <a:ext cx="92009" cy="179148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347" name="Rectangle 1346">
                      <a:extLst>
                        <a:ext uri="{FF2B5EF4-FFF2-40B4-BE49-F238E27FC236}">
                          <a16:creationId xmlns:a16="http://schemas.microsoft.com/office/drawing/2014/main" id="{5BCFC904-A9E7-FF7F-7C19-B98574A1CA6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343" name="Group 1342">
                    <a:extLst>
                      <a:ext uri="{FF2B5EF4-FFF2-40B4-BE49-F238E27FC236}">
                        <a16:creationId xmlns:a16="http://schemas.microsoft.com/office/drawing/2014/main" id="{673A4E05-73CD-9704-44B6-B09041C5A4E3}"/>
                      </a:ext>
                    </a:extLst>
                  </p:cNvPr>
                  <p:cNvGrpSpPr/>
                  <p:nvPr/>
                </p:nvGrpSpPr>
                <p:grpSpPr>
                  <a:xfrm>
                    <a:off x="3012978" y="2166777"/>
                    <a:ext cx="92009" cy="199883"/>
                    <a:chOff x="1752599" y="1494547"/>
                    <a:chExt cx="92009" cy="199883"/>
                  </a:xfrm>
                </p:grpSpPr>
                <p:sp>
                  <p:nvSpPr>
                    <p:cNvPr id="1344" name="Oval 1343">
                      <a:extLst>
                        <a:ext uri="{FF2B5EF4-FFF2-40B4-BE49-F238E27FC236}">
                          <a16:creationId xmlns:a16="http://schemas.microsoft.com/office/drawing/2014/main" id="{BC9FC1C8-5057-EE73-FDEF-ACC6490AF66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4547"/>
                      <a:ext cx="92009" cy="167145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345" name="Rectangle 1344">
                      <a:extLst>
                        <a:ext uri="{FF2B5EF4-FFF2-40B4-BE49-F238E27FC236}">
                          <a16:creationId xmlns:a16="http://schemas.microsoft.com/office/drawing/2014/main" id="{385A0A6B-DC90-B1F5-EDFC-4E1B355C0FA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</p:grpSp>
            <p:grpSp>
              <p:nvGrpSpPr>
                <p:cNvPr id="1261" name="Group 1260">
                  <a:extLst>
                    <a:ext uri="{FF2B5EF4-FFF2-40B4-BE49-F238E27FC236}">
                      <a16:creationId xmlns:a16="http://schemas.microsoft.com/office/drawing/2014/main" id="{E37318C4-A455-5F9F-A7C1-22DAD169BDD3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flipV="1">
                  <a:off x="7913672" y="5149673"/>
                  <a:ext cx="570931" cy="64005"/>
                  <a:chOff x="1957457" y="2241511"/>
                  <a:chExt cx="1148989" cy="128816"/>
                </a:xfrm>
              </p:grpSpPr>
              <p:grpSp>
                <p:nvGrpSpPr>
                  <p:cNvPr id="1312" name="Group 1311">
                    <a:extLst>
                      <a:ext uri="{FF2B5EF4-FFF2-40B4-BE49-F238E27FC236}">
                        <a16:creationId xmlns:a16="http://schemas.microsoft.com/office/drawing/2014/main" id="{387FE956-B2D5-81E5-53BE-007437E3383E}"/>
                      </a:ext>
                    </a:extLst>
                  </p:cNvPr>
                  <p:cNvGrpSpPr/>
                  <p:nvPr/>
                </p:nvGrpSpPr>
                <p:grpSpPr>
                  <a:xfrm>
                    <a:off x="1957457" y="2245178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334" name="Oval 1333">
                      <a:extLst>
                        <a:ext uri="{FF2B5EF4-FFF2-40B4-BE49-F238E27FC236}">
                          <a16:creationId xmlns:a16="http://schemas.microsoft.com/office/drawing/2014/main" id="{A367B624-1728-6FC9-B12D-AB6CE5BF7A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335" name="Rectangle 1334">
                      <a:extLst>
                        <a:ext uri="{FF2B5EF4-FFF2-40B4-BE49-F238E27FC236}">
                          <a16:creationId xmlns:a16="http://schemas.microsoft.com/office/drawing/2014/main" id="{5031604D-9CF8-B3FA-3695-DB1151CB54A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313" name="Group 1312">
                    <a:extLst>
                      <a:ext uri="{FF2B5EF4-FFF2-40B4-BE49-F238E27FC236}">
                        <a16:creationId xmlns:a16="http://schemas.microsoft.com/office/drawing/2014/main" id="{053A8B70-86D9-3EFE-19C9-761E3725B47A}"/>
                      </a:ext>
                    </a:extLst>
                  </p:cNvPr>
                  <p:cNvGrpSpPr/>
                  <p:nvPr/>
                </p:nvGrpSpPr>
                <p:grpSpPr>
                  <a:xfrm>
                    <a:off x="2109858" y="2246149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332" name="Oval 1331">
                      <a:extLst>
                        <a:ext uri="{FF2B5EF4-FFF2-40B4-BE49-F238E27FC236}">
                          <a16:creationId xmlns:a16="http://schemas.microsoft.com/office/drawing/2014/main" id="{1BD0A3FA-3CAC-6BDF-EC53-283C3EF36D6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333" name="Rectangle 1332">
                      <a:extLst>
                        <a:ext uri="{FF2B5EF4-FFF2-40B4-BE49-F238E27FC236}">
                          <a16:creationId xmlns:a16="http://schemas.microsoft.com/office/drawing/2014/main" id="{F543381D-21A3-1DCE-0FD5-8E016CD7109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314" name="Group 1313">
                    <a:extLst>
                      <a:ext uri="{FF2B5EF4-FFF2-40B4-BE49-F238E27FC236}">
                        <a16:creationId xmlns:a16="http://schemas.microsoft.com/office/drawing/2014/main" id="{693B91C9-9DE3-EDD3-312B-461050D1C8E2}"/>
                      </a:ext>
                    </a:extLst>
                  </p:cNvPr>
                  <p:cNvGrpSpPr/>
                  <p:nvPr/>
                </p:nvGrpSpPr>
                <p:grpSpPr>
                  <a:xfrm>
                    <a:off x="2260231" y="2242482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330" name="Oval 1329">
                      <a:extLst>
                        <a:ext uri="{FF2B5EF4-FFF2-40B4-BE49-F238E27FC236}">
                          <a16:creationId xmlns:a16="http://schemas.microsoft.com/office/drawing/2014/main" id="{6F9E85B8-5226-19ED-8F69-0A746E32A7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331" name="Rectangle 1330">
                      <a:extLst>
                        <a:ext uri="{FF2B5EF4-FFF2-40B4-BE49-F238E27FC236}">
                          <a16:creationId xmlns:a16="http://schemas.microsoft.com/office/drawing/2014/main" id="{623199EA-2897-8877-511A-2F952373B7E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315" name="Group 1314">
                    <a:extLst>
                      <a:ext uri="{FF2B5EF4-FFF2-40B4-BE49-F238E27FC236}">
                        <a16:creationId xmlns:a16="http://schemas.microsoft.com/office/drawing/2014/main" id="{6B029D4E-0063-0482-5505-CAE37A582EBF}"/>
                      </a:ext>
                    </a:extLst>
                  </p:cNvPr>
                  <p:cNvGrpSpPr/>
                  <p:nvPr/>
                </p:nvGrpSpPr>
                <p:grpSpPr>
                  <a:xfrm>
                    <a:off x="2412632" y="2243453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328" name="Oval 1327">
                      <a:extLst>
                        <a:ext uri="{FF2B5EF4-FFF2-40B4-BE49-F238E27FC236}">
                          <a16:creationId xmlns:a16="http://schemas.microsoft.com/office/drawing/2014/main" id="{7F495215-0183-178A-8F0E-5C4397BD07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329" name="Rectangle 1328">
                      <a:extLst>
                        <a:ext uri="{FF2B5EF4-FFF2-40B4-BE49-F238E27FC236}">
                          <a16:creationId xmlns:a16="http://schemas.microsoft.com/office/drawing/2014/main" id="{2C445945-0C96-5EF6-FA59-9AA60F119BA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316" name="Group 1315">
                    <a:extLst>
                      <a:ext uri="{FF2B5EF4-FFF2-40B4-BE49-F238E27FC236}">
                        <a16:creationId xmlns:a16="http://schemas.microsoft.com/office/drawing/2014/main" id="{1475726B-E9CE-5BD3-BE85-890E1CDAEEA5}"/>
                      </a:ext>
                    </a:extLst>
                  </p:cNvPr>
                  <p:cNvGrpSpPr/>
                  <p:nvPr/>
                </p:nvGrpSpPr>
                <p:grpSpPr>
                  <a:xfrm>
                    <a:off x="2557803" y="2244207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326" name="Oval 1325">
                      <a:extLst>
                        <a:ext uri="{FF2B5EF4-FFF2-40B4-BE49-F238E27FC236}">
                          <a16:creationId xmlns:a16="http://schemas.microsoft.com/office/drawing/2014/main" id="{A42F9728-B5F5-52D8-C46F-4BB9EC4599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327" name="Rectangle 1326">
                      <a:extLst>
                        <a:ext uri="{FF2B5EF4-FFF2-40B4-BE49-F238E27FC236}">
                          <a16:creationId xmlns:a16="http://schemas.microsoft.com/office/drawing/2014/main" id="{77012E00-95AF-B819-5AEB-20F1594733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317" name="Group 1316">
                    <a:extLst>
                      <a:ext uri="{FF2B5EF4-FFF2-40B4-BE49-F238E27FC236}">
                        <a16:creationId xmlns:a16="http://schemas.microsoft.com/office/drawing/2014/main" id="{E71FD132-5264-2299-7EB7-0F0FDD67AB2B}"/>
                      </a:ext>
                    </a:extLst>
                  </p:cNvPr>
                  <p:cNvGrpSpPr/>
                  <p:nvPr/>
                </p:nvGrpSpPr>
                <p:grpSpPr>
                  <a:xfrm>
                    <a:off x="2710204" y="2245178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324" name="Oval 1323">
                      <a:extLst>
                        <a:ext uri="{FF2B5EF4-FFF2-40B4-BE49-F238E27FC236}">
                          <a16:creationId xmlns:a16="http://schemas.microsoft.com/office/drawing/2014/main" id="{6A5DF1DC-A359-BFC2-1E14-3B52E41E780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325" name="Rectangle 1324">
                      <a:extLst>
                        <a:ext uri="{FF2B5EF4-FFF2-40B4-BE49-F238E27FC236}">
                          <a16:creationId xmlns:a16="http://schemas.microsoft.com/office/drawing/2014/main" id="{44914F4E-0BB1-AC7D-BF17-24334C764D7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318" name="Group 1317">
                    <a:extLst>
                      <a:ext uri="{FF2B5EF4-FFF2-40B4-BE49-F238E27FC236}">
                        <a16:creationId xmlns:a16="http://schemas.microsoft.com/office/drawing/2014/main" id="{A20B4EAE-11D9-C6BE-DBE9-4031FD18A326}"/>
                      </a:ext>
                    </a:extLst>
                  </p:cNvPr>
                  <p:cNvGrpSpPr/>
                  <p:nvPr/>
                </p:nvGrpSpPr>
                <p:grpSpPr>
                  <a:xfrm>
                    <a:off x="2860577" y="2241511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322" name="Oval 1321">
                      <a:extLst>
                        <a:ext uri="{FF2B5EF4-FFF2-40B4-BE49-F238E27FC236}">
                          <a16:creationId xmlns:a16="http://schemas.microsoft.com/office/drawing/2014/main" id="{9421D334-5B65-B807-C01D-33EA3942972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323" name="Rectangle 1322">
                      <a:extLst>
                        <a:ext uri="{FF2B5EF4-FFF2-40B4-BE49-F238E27FC236}">
                          <a16:creationId xmlns:a16="http://schemas.microsoft.com/office/drawing/2014/main" id="{5B3ECFC2-1774-5545-1842-DC072D77A01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319" name="Group 1318">
                    <a:extLst>
                      <a:ext uri="{FF2B5EF4-FFF2-40B4-BE49-F238E27FC236}">
                        <a16:creationId xmlns:a16="http://schemas.microsoft.com/office/drawing/2014/main" id="{BF8B03A4-0C4F-3E31-502C-988AA4F2BE54}"/>
                      </a:ext>
                    </a:extLst>
                  </p:cNvPr>
                  <p:cNvGrpSpPr/>
                  <p:nvPr/>
                </p:nvGrpSpPr>
                <p:grpSpPr>
                  <a:xfrm>
                    <a:off x="3012978" y="2242482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320" name="Oval 1319">
                      <a:extLst>
                        <a:ext uri="{FF2B5EF4-FFF2-40B4-BE49-F238E27FC236}">
                          <a16:creationId xmlns:a16="http://schemas.microsoft.com/office/drawing/2014/main" id="{74676FB7-6723-F016-98FA-43DC20DBED5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321" name="Rectangle 1320">
                      <a:extLst>
                        <a:ext uri="{FF2B5EF4-FFF2-40B4-BE49-F238E27FC236}">
                          <a16:creationId xmlns:a16="http://schemas.microsoft.com/office/drawing/2014/main" id="{C667783B-278F-A458-E625-5584A8AD2CC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</p:grpSp>
            <p:grpSp>
              <p:nvGrpSpPr>
                <p:cNvPr id="1262" name="Group 1261">
                  <a:extLst>
                    <a:ext uri="{FF2B5EF4-FFF2-40B4-BE49-F238E27FC236}">
                      <a16:creationId xmlns:a16="http://schemas.microsoft.com/office/drawing/2014/main" id="{B915AF07-7BDB-07E8-0AFA-B538BA6302DD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>
                  <a:off x="9405398" y="5154922"/>
                  <a:ext cx="570206" cy="118032"/>
                  <a:chOff x="1957457" y="2132788"/>
                  <a:chExt cx="1147530" cy="237539"/>
                </a:xfrm>
              </p:grpSpPr>
              <p:grpSp>
                <p:nvGrpSpPr>
                  <p:cNvPr id="1288" name="Group 1287">
                    <a:extLst>
                      <a:ext uri="{FF2B5EF4-FFF2-40B4-BE49-F238E27FC236}">
                        <a16:creationId xmlns:a16="http://schemas.microsoft.com/office/drawing/2014/main" id="{C0013C75-8E11-1577-3C98-0830BDB6F323}"/>
                      </a:ext>
                    </a:extLst>
                  </p:cNvPr>
                  <p:cNvGrpSpPr/>
                  <p:nvPr/>
                </p:nvGrpSpPr>
                <p:grpSpPr>
                  <a:xfrm>
                    <a:off x="1957457" y="2169276"/>
                    <a:ext cx="92009" cy="200080"/>
                    <a:chOff x="1752599" y="1494350"/>
                    <a:chExt cx="92009" cy="200080"/>
                  </a:xfrm>
                </p:grpSpPr>
                <p:sp>
                  <p:nvSpPr>
                    <p:cNvPr id="1310" name="Oval 1309">
                      <a:extLst>
                        <a:ext uri="{FF2B5EF4-FFF2-40B4-BE49-F238E27FC236}">
                          <a16:creationId xmlns:a16="http://schemas.microsoft.com/office/drawing/2014/main" id="{EFB54AA4-6C19-BB33-C23A-61AE2D5D496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4350"/>
                      <a:ext cx="92009" cy="167342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311" name="Rectangle 1310">
                      <a:extLst>
                        <a:ext uri="{FF2B5EF4-FFF2-40B4-BE49-F238E27FC236}">
                          <a16:creationId xmlns:a16="http://schemas.microsoft.com/office/drawing/2014/main" id="{71E7969A-E033-237C-5183-57CFF4D4130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289" name="Group 1288">
                    <a:extLst>
                      <a:ext uri="{FF2B5EF4-FFF2-40B4-BE49-F238E27FC236}">
                        <a16:creationId xmlns:a16="http://schemas.microsoft.com/office/drawing/2014/main" id="{E323E513-2DB2-4BD5-8E8B-1D938E20888D}"/>
                      </a:ext>
                    </a:extLst>
                  </p:cNvPr>
                  <p:cNvGrpSpPr/>
                  <p:nvPr/>
                </p:nvGrpSpPr>
                <p:grpSpPr>
                  <a:xfrm>
                    <a:off x="2109858" y="2169279"/>
                    <a:ext cx="92009" cy="201048"/>
                    <a:chOff x="1752599" y="1493382"/>
                    <a:chExt cx="92009" cy="201048"/>
                  </a:xfrm>
                </p:grpSpPr>
                <p:sp>
                  <p:nvSpPr>
                    <p:cNvPr id="1308" name="Oval 1307">
                      <a:extLst>
                        <a:ext uri="{FF2B5EF4-FFF2-40B4-BE49-F238E27FC236}">
                          <a16:creationId xmlns:a16="http://schemas.microsoft.com/office/drawing/2014/main" id="{E90DF292-9D01-7888-B202-A2490F7285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3382"/>
                      <a:ext cx="92009" cy="16831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309" name="Rectangle 1308">
                      <a:extLst>
                        <a:ext uri="{FF2B5EF4-FFF2-40B4-BE49-F238E27FC236}">
                          <a16:creationId xmlns:a16="http://schemas.microsoft.com/office/drawing/2014/main" id="{4BC78F9B-3F55-7534-861B-F7A32383AF8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290" name="Group 1289">
                    <a:extLst>
                      <a:ext uri="{FF2B5EF4-FFF2-40B4-BE49-F238E27FC236}">
                        <a16:creationId xmlns:a16="http://schemas.microsoft.com/office/drawing/2014/main" id="{441A420E-68D5-EAD7-CE42-80099076E66E}"/>
                      </a:ext>
                    </a:extLst>
                  </p:cNvPr>
                  <p:cNvGrpSpPr/>
                  <p:nvPr/>
                </p:nvGrpSpPr>
                <p:grpSpPr>
                  <a:xfrm>
                    <a:off x="2260231" y="2132788"/>
                    <a:ext cx="92009" cy="233872"/>
                    <a:chOff x="1752599" y="1460558"/>
                    <a:chExt cx="92009" cy="233872"/>
                  </a:xfrm>
                </p:grpSpPr>
                <p:sp>
                  <p:nvSpPr>
                    <p:cNvPr id="1306" name="Oval 1305">
                      <a:extLst>
                        <a:ext uri="{FF2B5EF4-FFF2-40B4-BE49-F238E27FC236}">
                          <a16:creationId xmlns:a16="http://schemas.microsoft.com/office/drawing/2014/main" id="{69553C11-8137-CB4F-4D81-4AD4BC9C2C2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60558"/>
                      <a:ext cx="92009" cy="201134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307" name="Rectangle 1306">
                      <a:extLst>
                        <a:ext uri="{FF2B5EF4-FFF2-40B4-BE49-F238E27FC236}">
                          <a16:creationId xmlns:a16="http://schemas.microsoft.com/office/drawing/2014/main" id="{D9B9C757-5E6D-A520-098A-8C12E975676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291" name="Group 1290">
                    <a:extLst>
                      <a:ext uri="{FF2B5EF4-FFF2-40B4-BE49-F238E27FC236}">
                        <a16:creationId xmlns:a16="http://schemas.microsoft.com/office/drawing/2014/main" id="{C4FBB38B-A992-6E80-4EBA-D6DD62F1564A}"/>
                      </a:ext>
                    </a:extLst>
                  </p:cNvPr>
                  <p:cNvGrpSpPr/>
                  <p:nvPr/>
                </p:nvGrpSpPr>
                <p:grpSpPr>
                  <a:xfrm>
                    <a:off x="2412632" y="2156299"/>
                    <a:ext cx="92009" cy="211332"/>
                    <a:chOff x="1752599" y="1483098"/>
                    <a:chExt cx="92009" cy="211332"/>
                  </a:xfrm>
                </p:grpSpPr>
                <p:sp>
                  <p:nvSpPr>
                    <p:cNvPr id="1304" name="Oval 1303">
                      <a:extLst>
                        <a:ext uri="{FF2B5EF4-FFF2-40B4-BE49-F238E27FC236}">
                          <a16:creationId xmlns:a16="http://schemas.microsoft.com/office/drawing/2014/main" id="{1366CC80-FC8D-4D6D-F264-E93A9A1947B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83098"/>
                      <a:ext cx="92009" cy="178594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305" name="Rectangle 1304">
                      <a:extLst>
                        <a:ext uri="{FF2B5EF4-FFF2-40B4-BE49-F238E27FC236}">
                          <a16:creationId xmlns:a16="http://schemas.microsoft.com/office/drawing/2014/main" id="{8AADABF9-F027-A4A2-FF5F-0EE9247210F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292" name="Group 1291">
                    <a:extLst>
                      <a:ext uri="{FF2B5EF4-FFF2-40B4-BE49-F238E27FC236}">
                        <a16:creationId xmlns:a16="http://schemas.microsoft.com/office/drawing/2014/main" id="{0F723581-673D-AE78-C346-B8A9C0FC6B3C}"/>
                      </a:ext>
                    </a:extLst>
                  </p:cNvPr>
                  <p:cNvGrpSpPr/>
                  <p:nvPr/>
                </p:nvGrpSpPr>
                <p:grpSpPr>
                  <a:xfrm>
                    <a:off x="2557803" y="2169273"/>
                    <a:ext cx="92009" cy="199112"/>
                    <a:chOff x="1752599" y="1495318"/>
                    <a:chExt cx="92009" cy="199112"/>
                  </a:xfrm>
                </p:grpSpPr>
                <p:sp>
                  <p:nvSpPr>
                    <p:cNvPr id="1302" name="Oval 1301">
                      <a:extLst>
                        <a:ext uri="{FF2B5EF4-FFF2-40B4-BE49-F238E27FC236}">
                          <a16:creationId xmlns:a16="http://schemas.microsoft.com/office/drawing/2014/main" id="{20022C9B-B91C-384C-F297-B2B7A48D652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5318"/>
                      <a:ext cx="92009" cy="166374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303" name="Rectangle 1302">
                      <a:extLst>
                        <a:ext uri="{FF2B5EF4-FFF2-40B4-BE49-F238E27FC236}">
                          <a16:creationId xmlns:a16="http://schemas.microsoft.com/office/drawing/2014/main" id="{87B21053-F040-78B1-1DE3-6E4F882820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293" name="Group 1292">
                    <a:extLst>
                      <a:ext uri="{FF2B5EF4-FFF2-40B4-BE49-F238E27FC236}">
                        <a16:creationId xmlns:a16="http://schemas.microsoft.com/office/drawing/2014/main" id="{8CB02F6C-2AC1-BD2F-3F59-4A3515820E36}"/>
                      </a:ext>
                    </a:extLst>
                  </p:cNvPr>
                  <p:cNvGrpSpPr/>
                  <p:nvPr/>
                </p:nvGrpSpPr>
                <p:grpSpPr>
                  <a:xfrm>
                    <a:off x="2710204" y="2169274"/>
                    <a:ext cx="92009" cy="200082"/>
                    <a:chOff x="1752599" y="1494348"/>
                    <a:chExt cx="92009" cy="200082"/>
                  </a:xfrm>
                </p:grpSpPr>
                <p:sp>
                  <p:nvSpPr>
                    <p:cNvPr id="1300" name="Oval 1299">
                      <a:extLst>
                        <a:ext uri="{FF2B5EF4-FFF2-40B4-BE49-F238E27FC236}">
                          <a16:creationId xmlns:a16="http://schemas.microsoft.com/office/drawing/2014/main" id="{7D52842E-10F3-E8D9-0F5F-EA70CA2FA6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4348"/>
                      <a:ext cx="92009" cy="167344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301" name="Rectangle 1300">
                      <a:extLst>
                        <a:ext uri="{FF2B5EF4-FFF2-40B4-BE49-F238E27FC236}">
                          <a16:creationId xmlns:a16="http://schemas.microsoft.com/office/drawing/2014/main" id="{DDB368D5-47F7-BEBC-4A21-B69E987C238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294" name="Group 1293">
                    <a:extLst>
                      <a:ext uri="{FF2B5EF4-FFF2-40B4-BE49-F238E27FC236}">
                        <a16:creationId xmlns:a16="http://schemas.microsoft.com/office/drawing/2014/main" id="{4041789A-B20A-0070-2E55-5180ED8C2740}"/>
                      </a:ext>
                    </a:extLst>
                  </p:cNvPr>
                  <p:cNvGrpSpPr/>
                  <p:nvPr/>
                </p:nvGrpSpPr>
                <p:grpSpPr>
                  <a:xfrm>
                    <a:off x="2860577" y="2156299"/>
                    <a:ext cx="92009" cy="209390"/>
                    <a:chOff x="1752599" y="1485040"/>
                    <a:chExt cx="92009" cy="209390"/>
                  </a:xfrm>
                </p:grpSpPr>
                <p:sp>
                  <p:nvSpPr>
                    <p:cNvPr id="1298" name="Oval 1297">
                      <a:extLst>
                        <a:ext uri="{FF2B5EF4-FFF2-40B4-BE49-F238E27FC236}">
                          <a16:creationId xmlns:a16="http://schemas.microsoft.com/office/drawing/2014/main" id="{992E3389-BC26-ECE0-3A9B-440F37E016C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85040"/>
                      <a:ext cx="92009" cy="176652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299" name="Rectangle 1298">
                      <a:extLst>
                        <a:ext uri="{FF2B5EF4-FFF2-40B4-BE49-F238E27FC236}">
                          <a16:creationId xmlns:a16="http://schemas.microsoft.com/office/drawing/2014/main" id="{BFD07ED6-5FCF-C7A7-66CD-90E3D433A8B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295" name="Group 1294">
                    <a:extLst>
                      <a:ext uri="{FF2B5EF4-FFF2-40B4-BE49-F238E27FC236}">
                        <a16:creationId xmlns:a16="http://schemas.microsoft.com/office/drawing/2014/main" id="{C82513DE-230E-E407-97C3-03E08D76B1F2}"/>
                      </a:ext>
                    </a:extLst>
                  </p:cNvPr>
                  <p:cNvGrpSpPr/>
                  <p:nvPr/>
                </p:nvGrpSpPr>
                <p:grpSpPr>
                  <a:xfrm>
                    <a:off x="3012978" y="2169275"/>
                    <a:ext cx="92009" cy="197385"/>
                    <a:chOff x="1752599" y="1497045"/>
                    <a:chExt cx="92009" cy="197385"/>
                  </a:xfrm>
                </p:grpSpPr>
                <p:sp>
                  <p:nvSpPr>
                    <p:cNvPr id="1296" name="Oval 1295">
                      <a:extLst>
                        <a:ext uri="{FF2B5EF4-FFF2-40B4-BE49-F238E27FC236}">
                          <a16:creationId xmlns:a16="http://schemas.microsoft.com/office/drawing/2014/main" id="{47D0325D-96E4-12ED-F785-A5DB32C4A22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7045"/>
                      <a:ext cx="92009" cy="164648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297" name="Rectangle 1296">
                      <a:extLst>
                        <a:ext uri="{FF2B5EF4-FFF2-40B4-BE49-F238E27FC236}">
                          <a16:creationId xmlns:a16="http://schemas.microsoft.com/office/drawing/2014/main" id="{5F1C7BB3-076B-54B8-CE0E-5A0E193F633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</p:grpSp>
            <p:grpSp>
              <p:nvGrpSpPr>
                <p:cNvPr id="1263" name="Group 1262">
                  <a:extLst>
                    <a:ext uri="{FF2B5EF4-FFF2-40B4-BE49-F238E27FC236}">
                      <a16:creationId xmlns:a16="http://schemas.microsoft.com/office/drawing/2014/main" id="{0C9CA4B8-3E4F-FF62-67C4-6035D2CDBE65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flipV="1">
                  <a:off x="9405402" y="5149673"/>
                  <a:ext cx="570931" cy="64005"/>
                  <a:chOff x="1957457" y="2241511"/>
                  <a:chExt cx="1148989" cy="128816"/>
                </a:xfrm>
              </p:grpSpPr>
              <p:grpSp>
                <p:nvGrpSpPr>
                  <p:cNvPr id="1264" name="Group 1263">
                    <a:extLst>
                      <a:ext uri="{FF2B5EF4-FFF2-40B4-BE49-F238E27FC236}">
                        <a16:creationId xmlns:a16="http://schemas.microsoft.com/office/drawing/2014/main" id="{B4BDDB61-B4C4-6194-100C-2896CFED57A8}"/>
                      </a:ext>
                    </a:extLst>
                  </p:cNvPr>
                  <p:cNvGrpSpPr/>
                  <p:nvPr/>
                </p:nvGrpSpPr>
                <p:grpSpPr>
                  <a:xfrm>
                    <a:off x="1957457" y="2245178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286" name="Oval 1285">
                      <a:extLst>
                        <a:ext uri="{FF2B5EF4-FFF2-40B4-BE49-F238E27FC236}">
                          <a16:creationId xmlns:a16="http://schemas.microsoft.com/office/drawing/2014/main" id="{3F0981B3-EDEA-2E57-F84A-5DC63F728DE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287" name="Rectangle 1286">
                      <a:extLst>
                        <a:ext uri="{FF2B5EF4-FFF2-40B4-BE49-F238E27FC236}">
                          <a16:creationId xmlns:a16="http://schemas.microsoft.com/office/drawing/2014/main" id="{9E260D89-F03E-F5D3-0CCA-E2110E5EFA2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265" name="Group 1264">
                    <a:extLst>
                      <a:ext uri="{FF2B5EF4-FFF2-40B4-BE49-F238E27FC236}">
                        <a16:creationId xmlns:a16="http://schemas.microsoft.com/office/drawing/2014/main" id="{E0CD5323-34C0-3298-8027-194CFD4B10F7}"/>
                      </a:ext>
                    </a:extLst>
                  </p:cNvPr>
                  <p:cNvGrpSpPr/>
                  <p:nvPr/>
                </p:nvGrpSpPr>
                <p:grpSpPr>
                  <a:xfrm>
                    <a:off x="2109858" y="2246149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284" name="Oval 1283">
                      <a:extLst>
                        <a:ext uri="{FF2B5EF4-FFF2-40B4-BE49-F238E27FC236}">
                          <a16:creationId xmlns:a16="http://schemas.microsoft.com/office/drawing/2014/main" id="{E7821402-86D6-6F01-5034-8E491F8D03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285" name="Rectangle 1284">
                      <a:extLst>
                        <a:ext uri="{FF2B5EF4-FFF2-40B4-BE49-F238E27FC236}">
                          <a16:creationId xmlns:a16="http://schemas.microsoft.com/office/drawing/2014/main" id="{57BCE749-5FC1-22BC-7CBA-F1C7E115F0B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266" name="Group 1265">
                    <a:extLst>
                      <a:ext uri="{FF2B5EF4-FFF2-40B4-BE49-F238E27FC236}">
                        <a16:creationId xmlns:a16="http://schemas.microsoft.com/office/drawing/2014/main" id="{9011BA1E-D399-AFC1-E389-87AA215656A2}"/>
                      </a:ext>
                    </a:extLst>
                  </p:cNvPr>
                  <p:cNvGrpSpPr/>
                  <p:nvPr/>
                </p:nvGrpSpPr>
                <p:grpSpPr>
                  <a:xfrm>
                    <a:off x="2260231" y="2242482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282" name="Oval 1281">
                      <a:extLst>
                        <a:ext uri="{FF2B5EF4-FFF2-40B4-BE49-F238E27FC236}">
                          <a16:creationId xmlns:a16="http://schemas.microsoft.com/office/drawing/2014/main" id="{3FD2C821-9BFA-F5B6-5A3B-2260E46514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283" name="Rectangle 1282">
                      <a:extLst>
                        <a:ext uri="{FF2B5EF4-FFF2-40B4-BE49-F238E27FC236}">
                          <a16:creationId xmlns:a16="http://schemas.microsoft.com/office/drawing/2014/main" id="{10CFBF37-4BF4-9A6E-058E-981BE169CCC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267" name="Group 1266">
                    <a:extLst>
                      <a:ext uri="{FF2B5EF4-FFF2-40B4-BE49-F238E27FC236}">
                        <a16:creationId xmlns:a16="http://schemas.microsoft.com/office/drawing/2014/main" id="{9E065C14-D952-735F-6231-1FB8ABA6EF4E}"/>
                      </a:ext>
                    </a:extLst>
                  </p:cNvPr>
                  <p:cNvGrpSpPr/>
                  <p:nvPr/>
                </p:nvGrpSpPr>
                <p:grpSpPr>
                  <a:xfrm>
                    <a:off x="2412632" y="2243453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280" name="Oval 1279">
                      <a:extLst>
                        <a:ext uri="{FF2B5EF4-FFF2-40B4-BE49-F238E27FC236}">
                          <a16:creationId xmlns:a16="http://schemas.microsoft.com/office/drawing/2014/main" id="{B6948E8E-30D3-1759-4656-9C503CB9C3C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281" name="Rectangle 1280">
                      <a:extLst>
                        <a:ext uri="{FF2B5EF4-FFF2-40B4-BE49-F238E27FC236}">
                          <a16:creationId xmlns:a16="http://schemas.microsoft.com/office/drawing/2014/main" id="{8B9BD100-C2CD-9ADF-492F-A7827DC2356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268" name="Group 1267">
                    <a:extLst>
                      <a:ext uri="{FF2B5EF4-FFF2-40B4-BE49-F238E27FC236}">
                        <a16:creationId xmlns:a16="http://schemas.microsoft.com/office/drawing/2014/main" id="{9960D9DA-088C-ACD3-80A4-664910B72C09}"/>
                      </a:ext>
                    </a:extLst>
                  </p:cNvPr>
                  <p:cNvGrpSpPr/>
                  <p:nvPr/>
                </p:nvGrpSpPr>
                <p:grpSpPr>
                  <a:xfrm>
                    <a:off x="2557803" y="2244207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278" name="Oval 1277">
                      <a:extLst>
                        <a:ext uri="{FF2B5EF4-FFF2-40B4-BE49-F238E27FC236}">
                          <a16:creationId xmlns:a16="http://schemas.microsoft.com/office/drawing/2014/main" id="{77FB0198-68E8-2B45-EC04-DDF46FD437C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279" name="Rectangle 1278">
                      <a:extLst>
                        <a:ext uri="{FF2B5EF4-FFF2-40B4-BE49-F238E27FC236}">
                          <a16:creationId xmlns:a16="http://schemas.microsoft.com/office/drawing/2014/main" id="{A3946348-E72C-4DCD-05BD-E85CA03121B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269" name="Group 1268">
                    <a:extLst>
                      <a:ext uri="{FF2B5EF4-FFF2-40B4-BE49-F238E27FC236}">
                        <a16:creationId xmlns:a16="http://schemas.microsoft.com/office/drawing/2014/main" id="{A1853AEF-BD7F-D962-6DE0-328C1F34C006}"/>
                      </a:ext>
                    </a:extLst>
                  </p:cNvPr>
                  <p:cNvGrpSpPr/>
                  <p:nvPr/>
                </p:nvGrpSpPr>
                <p:grpSpPr>
                  <a:xfrm>
                    <a:off x="2710204" y="2245178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276" name="Oval 1275">
                      <a:extLst>
                        <a:ext uri="{FF2B5EF4-FFF2-40B4-BE49-F238E27FC236}">
                          <a16:creationId xmlns:a16="http://schemas.microsoft.com/office/drawing/2014/main" id="{B6543381-FD0A-6430-E898-5B233C0064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277" name="Rectangle 1276">
                      <a:extLst>
                        <a:ext uri="{FF2B5EF4-FFF2-40B4-BE49-F238E27FC236}">
                          <a16:creationId xmlns:a16="http://schemas.microsoft.com/office/drawing/2014/main" id="{0B271007-B82C-EB13-27DE-DABFDC698E5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270" name="Group 1269">
                    <a:extLst>
                      <a:ext uri="{FF2B5EF4-FFF2-40B4-BE49-F238E27FC236}">
                        <a16:creationId xmlns:a16="http://schemas.microsoft.com/office/drawing/2014/main" id="{894EB239-8071-1A24-2B20-ABEC1555BC49}"/>
                      </a:ext>
                    </a:extLst>
                  </p:cNvPr>
                  <p:cNvGrpSpPr/>
                  <p:nvPr/>
                </p:nvGrpSpPr>
                <p:grpSpPr>
                  <a:xfrm>
                    <a:off x="2860577" y="2241511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274" name="Oval 1273">
                      <a:extLst>
                        <a:ext uri="{FF2B5EF4-FFF2-40B4-BE49-F238E27FC236}">
                          <a16:creationId xmlns:a16="http://schemas.microsoft.com/office/drawing/2014/main" id="{AD68466A-EBEE-C16B-C79A-42195D33896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275" name="Rectangle 1274">
                      <a:extLst>
                        <a:ext uri="{FF2B5EF4-FFF2-40B4-BE49-F238E27FC236}">
                          <a16:creationId xmlns:a16="http://schemas.microsoft.com/office/drawing/2014/main" id="{AC470AD6-81E0-79C0-4AED-3F7A389E73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271" name="Group 1270">
                    <a:extLst>
                      <a:ext uri="{FF2B5EF4-FFF2-40B4-BE49-F238E27FC236}">
                        <a16:creationId xmlns:a16="http://schemas.microsoft.com/office/drawing/2014/main" id="{A2DABF73-63A4-AA5D-D861-41E4CEB4A80A}"/>
                      </a:ext>
                    </a:extLst>
                  </p:cNvPr>
                  <p:cNvGrpSpPr/>
                  <p:nvPr/>
                </p:nvGrpSpPr>
                <p:grpSpPr>
                  <a:xfrm>
                    <a:off x="3012978" y="2242482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272" name="Oval 1271">
                      <a:extLst>
                        <a:ext uri="{FF2B5EF4-FFF2-40B4-BE49-F238E27FC236}">
                          <a16:creationId xmlns:a16="http://schemas.microsoft.com/office/drawing/2014/main" id="{9035CF9E-9E9D-51FE-E275-377D3A04ADB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273" name="Rectangle 1272">
                      <a:extLst>
                        <a:ext uri="{FF2B5EF4-FFF2-40B4-BE49-F238E27FC236}">
                          <a16:creationId xmlns:a16="http://schemas.microsoft.com/office/drawing/2014/main" id="{674A302A-46D7-BA9D-99DE-20555E7115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</p:grpSp>
          </p:grpSp>
          <p:cxnSp>
            <p:nvCxnSpPr>
              <p:cNvPr id="1188" name="Straight Connector 1187">
                <a:extLst>
                  <a:ext uri="{FF2B5EF4-FFF2-40B4-BE49-F238E27FC236}">
                    <a16:creationId xmlns:a16="http://schemas.microsoft.com/office/drawing/2014/main" id="{653C714C-6250-3407-4908-886712AEA34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81148" y="1357877"/>
                <a:ext cx="1058889" cy="0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89" name="Straight Connector 1188">
                <a:extLst>
                  <a:ext uri="{FF2B5EF4-FFF2-40B4-BE49-F238E27FC236}">
                    <a16:creationId xmlns:a16="http://schemas.microsoft.com/office/drawing/2014/main" id="{C8D8228E-EE1F-CC3F-55DF-24D8B9ED9E2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900592" y="1357267"/>
                <a:ext cx="1072989" cy="610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90" name="Straight Connector 1189">
                <a:extLst>
                  <a:ext uri="{FF2B5EF4-FFF2-40B4-BE49-F238E27FC236}">
                    <a16:creationId xmlns:a16="http://schemas.microsoft.com/office/drawing/2014/main" id="{2D582509-DE41-C146-F35C-FF8FB7D8037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181148" y="1397438"/>
                <a:ext cx="1290159" cy="8872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91" name="Straight Connector 1190">
                <a:extLst>
                  <a:ext uri="{FF2B5EF4-FFF2-40B4-BE49-F238E27FC236}">
                    <a16:creationId xmlns:a16="http://schemas.microsoft.com/office/drawing/2014/main" id="{B80D2B8A-9785-61B2-73BF-D7610A2A49A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532641" y="1402402"/>
                <a:ext cx="1486770" cy="3908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92" name="Straight Connector 1191">
                <a:extLst>
                  <a:ext uri="{FF2B5EF4-FFF2-40B4-BE49-F238E27FC236}">
                    <a16:creationId xmlns:a16="http://schemas.microsoft.com/office/drawing/2014/main" id="{ED71D3AC-DA11-7607-0A15-30FB4932C52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561969" y="1328475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93" name="Straight Connector 1192">
                <a:extLst>
                  <a:ext uri="{FF2B5EF4-FFF2-40B4-BE49-F238E27FC236}">
                    <a16:creationId xmlns:a16="http://schemas.microsoft.com/office/drawing/2014/main" id="{5735D469-38FE-33B2-549F-7FBAC9AB55D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634719" y="1324761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94" name="Straight Connector 1193">
                <a:extLst>
                  <a:ext uri="{FF2B5EF4-FFF2-40B4-BE49-F238E27FC236}">
                    <a16:creationId xmlns:a16="http://schemas.microsoft.com/office/drawing/2014/main" id="{5EE84828-2CFD-2B6C-F4B1-3CB2836D99D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707997" y="1331133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95" name="Straight Connector 1194">
                <a:extLst>
                  <a:ext uri="{FF2B5EF4-FFF2-40B4-BE49-F238E27FC236}">
                    <a16:creationId xmlns:a16="http://schemas.microsoft.com/office/drawing/2014/main" id="{32FC9299-05E3-5D29-6725-8CD6A2A82CC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780747" y="1327419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96" name="Straight Connector 1195">
                <a:extLst>
                  <a:ext uri="{FF2B5EF4-FFF2-40B4-BE49-F238E27FC236}">
                    <a16:creationId xmlns:a16="http://schemas.microsoft.com/office/drawing/2014/main" id="{4A0675EA-3605-39F0-0B3B-08BBC529605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860925" y="1327947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97" name="Straight Connector 1196">
                <a:extLst>
                  <a:ext uri="{FF2B5EF4-FFF2-40B4-BE49-F238E27FC236}">
                    <a16:creationId xmlns:a16="http://schemas.microsoft.com/office/drawing/2014/main" id="{F50AA0A6-82FB-A758-D86D-E2F62E97835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933675" y="1324233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98" name="Straight Connector 1197">
                <a:extLst>
                  <a:ext uri="{FF2B5EF4-FFF2-40B4-BE49-F238E27FC236}">
                    <a16:creationId xmlns:a16="http://schemas.microsoft.com/office/drawing/2014/main" id="{9600BC1F-C637-A02B-C3A3-F3C132E6A08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006953" y="1330605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99" name="Straight Connector 1198">
                <a:extLst>
                  <a:ext uri="{FF2B5EF4-FFF2-40B4-BE49-F238E27FC236}">
                    <a16:creationId xmlns:a16="http://schemas.microsoft.com/office/drawing/2014/main" id="{500B0138-7ACC-97EA-117A-0FDE1AA1D47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079703" y="1326891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00" name="Straight Connector 1199">
                <a:extLst>
                  <a:ext uri="{FF2B5EF4-FFF2-40B4-BE49-F238E27FC236}">
                    <a16:creationId xmlns:a16="http://schemas.microsoft.com/office/drawing/2014/main" id="{9E21406B-0E00-ED0D-10A5-41F98D655B8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054309" y="1331661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01" name="Straight Connector 1200">
                <a:extLst>
                  <a:ext uri="{FF2B5EF4-FFF2-40B4-BE49-F238E27FC236}">
                    <a16:creationId xmlns:a16="http://schemas.microsoft.com/office/drawing/2014/main" id="{F0E505B0-7EC0-DDE9-2C52-85FE314A94C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127059" y="1327947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02" name="Straight Connector 1201">
                <a:extLst>
                  <a:ext uri="{FF2B5EF4-FFF2-40B4-BE49-F238E27FC236}">
                    <a16:creationId xmlns:a16="http://schemas.microsoft.com/office/drawing/2014/main" id="{34BC8858-EBF4-ECBA-6556-118BE50A111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200337" y="1334319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03" name="Straight Connector 1202">
                <a:extLst>
                  <a:ext uri="{FF2B5EF4-FFF2-40B4-BE49-F238E27FC236}">
                    <a16:creationId xmlns:a16="http://schemas.microsoft.com/office/drawing/2014/main" id="{32F6120C-D89D-EB2A-9510-BBB8FAF2E01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273087" y="1330605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04" name="Straight Connector 1203">
                <a:extLst>
                  <a:ext uri="{FF2B5EF4-FFF2-40B4-BE49-F238E27FC236}">
                    <a16:creationId xmlns:a16="http://schemas.microsoft.com/office/drawing/2014/main" id="{F13A26EF-53DA-B6E9-FB13-B992BE9409A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353265" y="1331133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05" name="Straight Connector 1204">
                <a:extLst>
                  <a:ext uri="{FF2B5EF4-FFF2-40B4-BE49-F238E27FC236}">
                    <a16:creationId xmlns:a16="http://schemas.microsoft.com/office/drawing/2014/main" id="{9FEC647D-EB99-5B08-D693-2BF7D4AF230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426015" y="1327419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06" name="Straight Connector 1205">
                <a:extLst>
                  <a:ext uri="{FF2B5EF4-FFF2-40B4-BE49-F238E27FC236}">
                    <a16:creationId xmlns:a16="http://schemas.microsoft.com/office/drawing/2014/main" id="{516FB119-F2AB-6A61-A225-50C00C26CBE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499293" y="1333791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07" name="Straight Connector 1206">
                <a:extLst>
                  <a:ext uri="{FF2B5EF4-FFF2-40B4-BE49-F238E27FC236}">
                    <a16:creationId xmlns:a16="http://schemas.microsoft.com/office/drawing/2014/main" id="{FAF7DD11-75CC-248F-795F-709A1211DCC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572043" y="1330077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08" name="Straight Connector 1207">
                <a:extLst>
                  <a:ext uri="{FF2B5EF4-FFF2-40B4-BE49-F238E27FC236}">
                    <a16:creationId xmlns:a16="http://schemas.microsoft.com/office/drawing/2014/main" id="{9702DE4E-485E-BA02-2ADF-8E023F164DE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975086" y="1391287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09" name="Straight Connector 1208">
                <a:extLst>
                  <a:ext uri="{FF2B5EF4-FFF2-40B4-BE49-F238E27FC236}">
                    <a16:creationId xmlns:a16="http://schemas.microsoft.com/office/drawing/2014/main" id="{7339FB36-0DFE-2D00-C91C-986C3372C24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047836" y="1387573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10" name="Straight Connector 1209">
                <a:extLst>
                  <a:ext uri="{FF2B5EF4-FFF2-40B4-BE49-F238E27FC236}">
                    <a16:creationId xmlns:a16="http://schemas.microsoft.com/office/drawing/2014/main" id="{A39A0C72-A170-D081-3958-654D63CCF56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1114" y="1393945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11" name="Straight Connector 1210">
                <a:extLst>
                  <a:ext uri="{FF2B5EF4-FFF2-40B4-BE49-F238E27FC236}">
                    <a16:creationId xmlns:a16="http://schemas.microsoft.com/office/drawing/2014/main" id="{098A1AC1-0F8B-1668-174E-ABCA6396D3C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93864" y="1390231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12" name="Straight Connector 1211">
                <a:extLst>
                  <a:ext uri="{FF2B5EF4-FFF2-40B4-BE49-F238E27FC236}">
                    <a16:creationId xmlns:a16="http://schemas.microsoft.com/office/drawing/2014/main" id="{A92CAED4-2E61-2AAF-5ACC-0B5DA72B8FD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74042" y="1390759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13" name="Straight Connector 1212">
                <a:extLst>
                  <a:ext uri="{FF2B5EF4-FFF2-40B4-BE49-F238E27FC236}">
                    <a16:creationId xmlns:a16="http://schemas.microsoft.com/office/drawing/2014/main" id="{39E5DDEA-16B7-8159-EFE6-B2C2F220FDD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346792" y="1387045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14" name="Straight Connector 1213">
                <a:extLst>
                  <a:ext uri="{FF2B5EF4-FFF2-40B4-BE49-F238E27FC236}">
                    <a16:creationId xmlns:a16="http://schemas.microsoft.com/office/drawing/2014/main" id="{FD7A691B-5B08-D811-7FAA-3D7C0ECDCEA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420070" y="1393417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15" name="Straight Connector 1214">
                <a:extLst>
                  <a:ext uri="{FF2B5EF4-FFF2-40B4-BE49-F238E27FC236}">
                    <a16:creationId xmlns:a16="http://schemas.microsoft.com/office/drawing/2014/main" id="{AA8A7138-12BD-2324-8CDB-98BEF8E7C30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492820" y="1389703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16" name="Straight Connector 1215">
                <a:extLst>
                  <a:ext uri="{FF2B5EF4-FFF2-40B4-BE49-F238E27FC236}">
                    <a16:creationId xmlns:a16="http://schemas.microsoft.com/office/drawing/2014/main" id="{DB0DF7AE-3C41-11B9-80E2-32339C8E43F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633218" y="1398186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17" name="Straight Connector 1216">
                <a:extLst>
                  <a:ext uri="{FF2B5EF4-FFF2-40B4-BE49-F238E27FC236}">
                    <a16:creationId xmlns:a16="http://schemas.microsoft.com/office/drawing/2014/main" id="{5CF33E81-41B9-C96B-3F53-F07BAFE57E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705968" y="1394472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18" name="Straight Connector 1217">
                <a:extLst>
                  <a:ext uri="{FF2B5EF4-FFF2-40B4-BE49-F238E27FC236}">
                    <a16:creationId xmlns:a16="http://schemas.microsoft.com/office/drawing/2014/main" id="{87B87726-3C5D-F3D4-CACA-0E6DB43529F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779246" y="1400844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19" name="Straight Connector 1218">
                <a:extLst>
                  <a:ext uri="{FF2B5EF4-FFF2-40B4-BE49-F238E27FC236}">
                    <a16:creationId xmlns:a16="http://schemas.microsoft.com/office/drawing/2014/main" id="{175F7E21-2648-4FA4-69A7-B8ABDC3607A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851996" y="1397130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20" name="Straight Connector 1219">
                <a:extLst>
                  <a:ext uri="{FF2B5EF4-FFF2-40B4-BE49-F238E27FC236}">
                    <a16:creationId xmlns:a16="http://schemas.microsoft.com/office/drawing/2014/main" id="{7EC7F438-5288-D084-45F4-BB697C59DD5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932174" y="1397658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21" name="Straight Connector 1220">
                <a:extLst>
                  <a:ext uri="{FF2B5EF4-FFF2-40B4-BE49-F238E27FC236}">
                    <a16:creationId xmlns:a16="http://schemas.microsoft.com/office/drawing/2014/main" id="{21F4C3F2-F62E-4BC4-10ED-734B559DA5C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004924" y="1393944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22" name="Straight Connector 1221">
                <a:extLst>
                  <a:ext uri="{FF2B5EF4-FFF2-40B4-BE49-F238E27FC236}">
                    <a16:creationId xmlns:a16="http://schemas.microsoft.com/office/drawing/2014/main" id="{87DC9693-AB8B-2FCB-5729-2757C77ACA1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078202" y="1400316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23" name="Straight Connector 1222">
                <a:extLst>
                  <a:ext uri="{FF2B5EF4-FFF2-40B4-BE49-F238E27FC236}">
                    <a16:creationId xmlns:a16="http://schemas.microsoft.com/office/drawing/2014/main" id="{E287FE9C-84B8-8F9F-1852-9C9C176EC29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150952" y="1396602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1224" name="Group 1223">
                <a:extLst>
                  <a:ext uri="{FF2B5EF4-FFF2-40B4-BE49-F238E27FC236}">
                    <a16:creationId xmlns:a16="http://schemas.microsoft.com/office/drawing/2014/main" id="{2BD54A31-1D8E-EA90-2E8F-85504D0841CF}"/>
                  </a:ext>
                </a:extLst>
              </p:cNvPr>
              <p:cNvGrpSpPr/>
              <p:nvPr/>
            </p:nvGrpSpPr>
            <p:grpSpPr>
              <a:xfrm>
                <a:off x="9233027" y="1616468"/>
                <a:ext cx="786384" cy="219017"/>
                <a:chOff x="2770632" y="2807208"/>
                <a:chExt cx="786384" cy="219017"/>
              </a:xfrm>
            </p:grpSpPr>
            <p:sp>
              <p:nvSpPr>
                <p:cNvPr id="1246" name="Oval 1245">
                  <a:extLst>
                    <a:ext uri="{FF2B5EF4-FFF2-40B4-BE49-F238E27FC236}">
                      <a16:creationId xmlns:a16="http://schemas.microsoft.com/office/drawing/2014/main" id="{F50C0E31-8AF6-D852-20FD-E45910941683}"/>
                    </a:ext>
                  </a:extLst>
                </p:cNvPr>
                <p:cNvSpPr/>
                <p:nvPr/>
              </p:nvSpPr>
              <p:spPr>
                <a:xfrm flipV="1">
                  <a:off x="2770632" y="2807208"/>
                  <a:ext cx="182880" cy="182880"/>
                </a:xfrm>
                <a:prstGeom prst="ellipse">
                  <a:avLst/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  <p:sp>
              <p:nvSpPr>
                <p:cNvPr id="1247" name="Oval 1246">
                  <a:extLst>
                    <a:ext uri="{FF2B5EF4-FFF2-40B4-BE49-F238E27FC236}">
                      <a16:creationId xmlns:a16="http://schemas.microsoft.com/office/drawing/2014/main" id="{82AFCE2B-4664-0993-BE08-69FCDC44AF4C}"/>
                    </a:ext>
                  </a:extLst>
                </p:cNvPr>
                <p:cNvSpPr/>
                <p:nvPr/>
              </p:nvSpPr>
              <p:spPr>
                <a:xfrm flipV="1">
                  <a:off x="3072384" y="2807208"/>
                  <a:ext cx="182880" cy="182880"/>
                </a:xfrm>
                <a:prstGeom prst="ellipse">
                  <a:avLst/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  <p:sp>
              <p:nvSpPr>
                <p:cNvPr id="1248" name="Oval 1247">
                  <a:extLst>
                    <a:ext uri="{FF2B5EF4-FFF2-40B4-BE49-F238E27FC236}">
                      <a16:creationId xmlns:a16="http://schemas.microsoft.com/office/drawing/2014/main" id="{6298435A-03C0-5F01-24F3-2941E08DDEF3}"/>
                    </a:ext>
                  </a:extLst>
                </p:cNvPr>
                <p:cNvSpPr/>
                <p:nvPr/>
              </p:nvSpPr>
              <p:spPr>
                <a:xfrm flipV="1">
                  <a:off x="3374136" y="2807208"/>
                  <a:ext cx="182880" cy="182880"/>
                </a:xfrm>
                <a:prstGeom prst="ellipse">
                  <a:avLst/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  <p:grpSp>
              <p:nvGrpSpPr>
                <p:cNvPr id="1249" name="Group 1248">
                  <a:extLst>
                    <a:ext uri="{FF2B5EF4-FFF2-40B4-BE49-F238E27FC236}">
                      <a16:creationId xmlns:a16="http://schemas.microsoft.com/office/drawing/2014/main" id="{7E4FD26A-5D9E-4D64-09C2-1FB1DFBFF922}"/>
                    </a:ext>
                  </a:extLst>
                </p:cNvPr>
                <p:cNvGrpSpPr/>
                <p:nvPr/>
              </p:nvGrpSpPr>
              <p:grpSpPr>
                <a:xfrm>
                  <a:off x="2819400" y="2902047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1256" name="Oval 1255">
                    <a:extLst>
                      <a:ext uri="{FF2B5EF4-FFF2-40B4-BE49-F238E27FC236}">
                        <a16:creationId xmlns:a16="http://schemas.microsoft.com/office/drawing/2014/main" id="{A143DA27-6E69-F812-A00A-FFE5EA07847D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1257" name="Rectangle 1256">
                    <a:extLst>
                      <a:ext uri="{FF2B5EF4-FFF2-40B4-BE49-F238E27FC236}">
                        <a16:creationId xmlns:a16="http://schemas.microsoft.com/office/drawing/2014/main" id="{C5821E3C-CD32-44B5-ABE3-19FB4AB89E3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1250" name="Group 1249">
                  <a:extLst>
                    <a:ext uri="{FF2B5EF4-FFF2-40B4-BE49-F238E27FC236}">
                      <a16:creationId xmlns:a16="http://schemas.microsoft.com/office/drawing/2014/main" id="{F574D745-5166-01C2-D9E8-9008EAC5D9C6}"/>
                    </a:ext>
                  </a:extLst>
                </p:cNvPr>
                <p:cNvGrpSpPr/>
                <p:nvPr/>
              </p:nvGrpSpPr>
              <p:grpSpPr>
                <a:xfrm>
                  <a:off x="3122174" y="2899351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1254" name="Oval 1253">
                    <a:extLst>
                      <a:ext uri="{FF2B5EF4-FFF2-40B4-BE49-F238E27FC236}">
                        <a16:creationId xmlns:a16="http://schemas.microsoft.com/office/drawing/2014/main" id="{5609691F-6E97-E4EE-5D1B-E000D31CE721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1255" name="Rectangle 1254">
                    <a:extLst>
                      <a:ext uri="{FF2B5EF4-FFF2-40B4-BE49-F238E27FC236}">
                        <a16:creationId xmlns:a16="http://schemas.microsoft.com/office/drawing/2014/main" id="{9E4FB234-7819-A215-92EF-B3CBA48B7B1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1251" name="Group 1250">
                  <a:extLst>
                    <a:ext uri="{FF2B5EF4-FFF2-40B4-BE49-F238E27FC236}">
                      <a16:creationId xmlns:a16="http://schemas.microsoft.com/office/drawing/2014/main" id="{CD0DC584-D8E2-D5AA-934B-36C630FCA2C0}"/>
                    </a:ext>
                  </a:extLst>
                </p:cNvPr>
                <p:cNvGrpSpPr/>
                <p:nvPr/>
              </p:nvGrpSpPr>
              <p:grpSpPr>
                <a:xfrm>
                  <a:off x="3419746" y="2901076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1252" name="Oval 1251">
                    <a:extLst>
                      <a:ext uri="{FF2B5EF4-FFF2-40B4-BE49-F238E27FC236}">
                        <a16:creationId xmlns:a16="http://schemas.microsoft.com/office/drawing/2014/main" id="{160F29A9-6B76-B33C-B0F1-12500EEDE599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1253" name="Rectangle 1252">
                    <a:extLst>
                      <a:ext uri="{FF2B5EF4-FFF2-40B4-BE49-F238E27FC236}">
                        <a16:creationId xmlns:a16="http://schemas.microsoft.com/office/drawing/2014/main" id="{9893BF33-AA07-D974-397B-83551FDE923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</p:grpSp>
          <p:grpSp>
            <p:nvGrpSpPr>
              <p:cNvPr id="1225" name="Group 1224">
                <a:extLst>
                  <a:ext uri="{FF2B5EF4-FFF2-40B4-BE49-F238E27FC236}">
                    <a16:creationId xmlns:a16="http://schemas.microsoft.com/office/drawing/2014/main" id="{73B23C5E-D27C-4FEF-35C8-8F82B2146DAB}"/>
                  </a:ext>
                </a:extLst>
              </p:cNvPr>
              <p:cNvGrpSpPr/>
              <p:nvPr/>
            </p:nvGrpSpPr>
            <p:grpSpPr>
              <a:xfrm>
                <a:off x="7181148" y="1612935"/>
                <a:ext cx="786384" cy="219017"/>
                <a:chOff x="2770632" y="2807208"/>
                <a:chExt cx="786384" cy="219017"/>
              </a:xfrm>
            </p:grpSpPr>
            <p:sp>
              <p:nvSpPr>
                <p:cNvPr id="1234" name="Oval 1233">
                  <a:extLst>
                    <a:ext uri="{FF2B5EF4-FFF2-40B4-BE49-F238E27FC236}">
                      <a16:creationId xmlns:a16="http://schemas.microsoft.com/office/drawing/2014/main" id="{A7966E33-8CD5-AF0C-079B-852A3E372E0E}"/>
                    </a:ext>
                  </a:extLst>
                </p:cNvPr>
                <p:cNvSpPr/>
                <p:nvPr/>
              </p:nvSpPr>
              <p:spPr>
                <a:xfrm flipV="1">
                  <a:off x="2770632" y="2807208"/>
                  <a:ext cx="182880" cy="182880"/>
                </a:xfrm>
                <a:prstGeom prst="ellipse">
                  <a:avLst/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  <p:sp>
              <p:nvSpPr>
                <p:cNvPr id="1235" name="Oval 1234">
                  <a:extLst>
                    <a:ext uri="{FF2B5EF4-FFF2-40B4-BE49-F238E27FC236}">
                      <a16:creationId xmlns:a16="http://schemas.microsoft.com/office/drawing/2014/main" id="{5EF42BF9-F57C-7CB2-51B2-BCA67FCAEEF6}"/>
                    </a:ext>
                  </a:extLst>
                </p:cNvPr>
                <p:cNvSpPr/>
                <p:nvPr/>
              </p:nvSpPr>
              <p:spPr>
                <a:xfrm flipV="1">
                  <a:off x="3072384" y="2807208"/>
                  <a:ext cx="182880" cy="182880"/>
                </a:xfrm>
                <a:prstGeom prst="ellipse">
                  <a:avLst/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  <p:sp>
              <p:nvSpPr>
                <p:cNvPr id="1236" name="Oval 1235">
                  <a:extLst>
                    <a:ext uri="{FF2B5EF4-FFF2-40B4-BE49-F238E27FC236}">
                      <a16:creationId xmlns:a16="http://schemas.microsoft.com/office/drawing/2014/main" id="{322A4430-E2DE-5204-CE72-453AEEBD8091}"/>
                    </a:ext>
                  </a:extLst>
                </p:cNvPr>
                <p:cNvSpPr/>
                <p:nvPr/>
              </p:nvSpPr>
              <p:spPr>
                <a:xfrm flipV="1">
                  <a:off x="3374136" y="2807208"/>
                  <a:ext cx="182880" cy="182880"/>
                </a:xfrm>
                <a:prstGeom prst="ellipse">
                  <a:avLst/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  <p:grpSp>
              <p:nvGrpSpPr>
                <p:cNvPr id="1237" name="Group 1236">
                  <a:extLst>
                    <a:ext uri="{FF2B5EF4-FFF2-40B4-BE49-F238E27FC236}">
                      <a16:creationId xmlns:a16="http://schemas.microsoft.com/office/drawing/2014/main" id="{42647047-E212-492B-ED8F-53CBFCAFC268}"/>
                    </a:ext>
                  </a:extLst>
                </p:cNvPr>
                <p:cNvGrpSpPr/>
                <p:nvPr/>
              </p:nvGrpSpPr>
              <p:grpSpPr>
                <a:xfrm>
                  <a:off x="2819400" y="2902047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1244" name="Oval 1243">
                    <a:extLst>
                      <a:ext uri="{FF2B5EF4-FFF2-40B4-BE49-F238E27FC236}">
                        <a16:creationId xmlns:a16="http://schemas.microsoft.com/office/drawing/2014/main" id="{DA376531-B8F6-62F5-09D1-DD4CCEF8C924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1245" name="Rectangle 1244">
                    <a:extLst>
                      <a:ext uri="{FF2B5EF4-FFF2-40B4-BE49-F238E27FC236}">
                        <a16:creationId xmlns:a16="http://schemas.microsoft.com/office/drawing/2014/main" id="{70D69D08-79E0-B85A-0295-FDFD97D89A6F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1238" name="Group 1237">
                  <a:extLst>
                    <a:ext uri="{FF2B5EF4-FFF2-40B4-BE49-F238E27FC236}">
                      <a16:creationId xmlns:a16="http://schemas.microsoft.com/office/drawing/2014/main" id="{431B6A70-8B9B-3E65-717F-BAC154F2CD43}"/>
                    </a:ext>
                  </a:extLst>
                </p:cNvPr>
                <p:cNvGrpSpPr/>
                <p:nvPr/>
              </p:nvGrpSpPr>
              <p:grpSpPr>
                <a:xfrm>
                  <a:off x="3122174" y="2899351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1242" name="Oval 1241">
                    <a:extLst>
                      <a:ext uri="{FF2B5EF4-FFF2-40B4-BE49-F238E27FC236}">
                        <a16:creationId xmlns:a16="http://schemas.microsoft.com/office/drawing/2014/main" id="{8FC4BA3C-53E0-A8DF-57E8-852DD0AF9680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1243" name="Rectangle 1242">
                    <a:extLst>
                      <a:ext uri="{FF2B5EF4-FFF2-40B4-BE49-F238E27FC236}">
                        <a16:creationId xmlns:a16="http://schemas.microsoft.com/office/drawing/2014/main" id="{6B08C33E-0B23-DA64-C76E-823F40C1838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1239" name="Group 1238">
                  <a:extLst>
                    <a:ext uri="{FF2B5EF4-FFF2-40B4-BE49-F238E27FC236}">
                      <a16:creationId xmlns:a16="http://schemas.microsoft.com/office/drawing/2014/main" id="{4DAB0EC7-9F2C-2B45-A498-640F923C7567}"/>
                    </a:ext>
                  </a:extLst>
                </p:cNvPr>
                <p:cNvGrpSpPr/>
                <p:nvPr/>
              </p:nvGrpSpPr>
              <p:grpSpPr>
                <a:xfrm>
                  <a:off x="3419746" y="2901076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1240" name="Oval 1239">
                    <a:extLst>
                      <a:ext uri="{FF2B5EF4-FFF2-40B4-BE49-F238E27FC236}">
                        <a16:creationId xmlns:a16="http://schemas.microsoft.com/office/drawing/2014/main" id="{5076C7AB-69B3-3506-EA35-AA7D81703375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1241" name="Rectangle 1240">
                    <a:extLst>
                      <a:ext uri="{FF2B5EF4-FFF2-40B4-BE49-F238E27FC236}">
                        <a16:creationId xmlns:a16="http://schemas.microsoft.com/office/drawing/2014/main" id="{D8FDE562-E55E-887A-87BB-6F95ED2C4B1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</p:grpSp>
          <p:sp>
            <p:nvSpPr>
              <p:cNvPr id="1226" name="Rounded Rectangle 1225">
                <a:extLst>
                  <a:ext uri="{FF2B5EF4-FFF2-40B4-BE49-F238E27FC236}">
                    <a16:creationId xmlns:a16="http://schemas.microsoft.com/office/drawing/2014/main" id="{4AA91779-D9AA-E6FC-29C0-DE4E629C01E9}"/>
                  </a:ext>
                </a:extLst>
              </p:cNvPr>
              <p:cNvSpPr/>
              <p:nvPr/>
            </p:nvSpPr>
            <p:spPr>
              <a:xfrm>
                <a:off x="6831369" y="1802029"/>
                <a:ext cx="3552043" cy="393465"/>
              </a:xfrm>
              <a:prstGeom prst="roundRect">
                <a:avLst/>
              </a:prstGeom>
              <a:solidFill>
                <a:schemeClr val="bg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</a:rPr>
                  <a:t>Substrate</a:t>
                </a:r>
              </a:p>
            </p:txBody>
          </p:sp>
          <p:sp>
            <p:nvSpPr>
              <p:cNvPr id="1227" name="Rounded Rectangle 1226">
                <a:extLst>
                  <a:ext uri="{FF2B5EF4-FFF2-40B4-BE49-F238E27FC236}">
                    <a16:creationId xmlns:a16="http://schemas.microsoft.com/office/drawing/2014/main" id="{FC57877E-8171-74FF-C67F-E56C2E3A12C2}"/>
                  </a:ext>
                </a:extLst>
              </p:cNvPr>
              <p:cNvSpPr/>
              <p:nvPr/>
            </p:nvSpPr>
            <p:spPr>
              <a:xfrm>
                <a:off x="9526579" y="1541343"/>
                <a:ext cx="574442" cy="170460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</a:endParaRPr>
              </a:p>
            </p:txBody>
          </p:sp>
          <p:sp>
            <p:nvSpPr>
              <p:cNvPr id="1228" name="Rounded Rectangle 1227">
                <a:extLst>
                  <a:ext uri="{FF2B5EF4-FFF2-40B4-BE49-F238E27FC236}">
                    <a16:creationId xmlns:a16="http://schemas.microsoft.com/office/drawing/2014/main" id="{55B2C8A1-0A6E-7CE3-B7F9-DDA21DDDAFED}"/>
                  </a:ext>
                </a:extLst>
              </p:cNvPr>
              <p:cNvSpPr/>
              <p:nvPr/>
            </p:nvSpPr>
            <p:spPr>
              <a:xfrm>
                <a:off x="7727923" y="1468926"/>
                <a:ext cx="1765902" cy="212561"/>
              </a:xfrm>
              <a:prstGeom prst="roundRect">
                <a:avLst/>
              </a:prstGeom>
              <a:solidFill>
                <a:srgbClr val="7F360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</a:rPr>
                  <a:t>TSMC 6nm SoC</a:t>
                </a:r>
              </a:p>
            </p:txBody>
          </p:sp>
          <p:sp>
            <p:nvSpPr>
              <p:cNvPr id="1229" name="Rounded Rectangle 1228">
                <a:extLst>
                  <a:ext uri="{FF2B5EF4-FFF2-40B4-BE49-F238E27FC236}">
                    <a16:creationId xmlns:a16="http://schemas.microsoft.com/office/drawing/2014/main" id="{B2EB100E-BA61-D2BD-8996-F09CFC8025AB}"/>
                  </a:ext>
                </a:extLst>
              </p:cNvPr>
              <p:cNvSpPr/>
              <p:nvPr/>
            </p:nvSpPr>
            <p:spPr>
              <a:xfrm>
                <a:off x="7140492" y="1535713"/>
                <a:ext cx="559835" cy="170460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</a:endParaRPr>
              </a:p>
            </p:txBody>
          </p:sp>
          <p:sp>
            <p:nvSpPr>
              <p:cNvPr id="1230" name="Rectangle 1229">
                <a:extLst>
                  <a:ext uri="{FF2B5EF4-FFF2-40B4-BE49-F238E27FC236}">
                    <a16:creationId xmlns:a16="http://schemas.microsoft.com/office/drawing/2014/main" id="{F835CE71-EFA4-A409-EDFE-33247E67F3B5}"/>
                  </a:ext>
                </a:extLst>
              </p:cNvPr>
              <p:cNvSpPr/>
              <p:nvPr/>
            </p:nvSpPr>
            <p:spPr>
              <a:xfrm>
                <a:off x="7229916" y="1406310"/>
                <a:ext cx="91440" cy="299863"/>
              </a:xfrm>
              <a:prstGeom prst="rect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tel Clear"/>
                  <a:ea typeface="Helvetica Neue"/>
                  <a:cs typeface="Helvetica Neue"/>
                </a:endParaRPr>
              </a:p>
            </p:txBody>
          </p:sp>
          <p:sp>
            <p:nvSpPr>
              <p:cNvPr id="1231" name="Rectangle 1230">
                <a:extLst>
                  <a:ext uri="{FF2B5EF4-FFF2-40B4-BE49-F238E27FC236}">
                    <a16:creationId xmlns:a16="http://schemas.microsoft.com/office/drawing/2014/main" id="{CD73C181-A10B-9DB4-CC87-25907F38C75E}"/>
                  </a:ext>
                </a:extLst>
              </p:cNvPr>
              <p:cNvSpPr/>
              <p:nvPr/>
            </p:nvSpPr>
            <p:spPr>
              <a:xfrm>
                <a:off x="7522875" y="1406037"/>
                <a:ext cx="91440" cy="299863"/>
              </a:xfrm>
              <a:prstGeom prst="rect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tel Clear"/>
                  <a:ea typeface="Helvetica Neue"/>
                  <a:cs typeface="Helvetica Neue"/>
                </a:endParaRPr>
              </a:p>
            </p:txBody>
          </p:sp>
          <p:sp>
            <p:nvSpPr>
              <p:cNvPr id="1232" name="Rectangle 1231">
                <a:extLst>
                  <a:ext uri="{FF2B5EF4-FFF2-40B4-BE49-F238E27FC236}">
                    <a16:creationId xmlns:a16="http://schemas.microsoft.com/office/drawing/2014/main" id="{EEB0D366-24B1-9DAF-F65E-CD6C16AF8E49}"/>
                  </a:ext>
                </a:extLst>
              </p:cNvPr>
              <p:cNvSpPr/>
              <p:nvPr/>
            </p:nvSpPr>
            <p:spPr>
              <a:xfrm>
                <a:off x="9582655" y="1413387"/>
                <a:ext cx="91440" cy="299863"/>
              </a:xfrm>
              <a:prstGeom prst="rect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tel Clear"/>
                  <a:ea typeface="Helvetica Neue"/>
                  <a:cs typeface="Helvetica Neue"/>
                </a:endParaRPr>
              </a:p>
            </p:txBody>
          </p:sp>
          <p:sp>
            <p:nvSpPr>
              <p:cNvPr id="1233" name="Rectangle 1232">
                <a:extLst>
                  <a:ext uri="{FF2B5EF4-FFF2-40B4-BE49-F238E27FC236}">
                    <a16:creationId xmlns:a16="http://schemas.microsoft.com/office/drawing/2014/main" id="{D7845D93-38B7-5AF3-FA74-1301099C4AC4}"/>
                  </a:ext>
                </a:extLst>
              </p:cNvPr>
              <p:cNvSpPr/>
              <p:nvPr/>
            </p:nvSpPr>
            <p:spPr>
              <a:xfrm>
                <a:off x="9877817" y="1413388"/>
                <a:ext cx="91440" cy="299863"/>
              </a:xfrm>
              <a:prstGeom prst="rect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tel Clear"/>
                  <a:ea typeface="Helvetica Neue"/>
                  <a:cs typeface="Helvetica Neue"/>
                </a:endParaRPr>
              </a:p>
            </p:txBody>
          </p:sp>
        </p:grpSp>
        <p:sp>
          <p:nvSpPr>
            <p:cNvPr id="1176" name="Rectangle 1175">
              <a:extLst>
                <a:ext uri="{FF2B5EF4-FFF2-40B4-BE49-F238E27FC236}">
                  <a16:creationId xmlns:a16="http://schemas.microsoft.com/office/drawing/2014/main" id="{DB2C133A-CCA9-E933-E7E5-015886E0D62F}"/>
                </a:ext>
              </a:extLst>
            </p:cNvPr>
            <p:cNvSpPr/>
            <p:nvPr/>
          </p:nvSpPr>
          <p:spPr>
            <a:xfrm>
              <a:off x="8579124" y="4528532"/>
              <a:ext cx="987552" cy="146304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</a:rPr>
                <a:t>DTC</a:t>
              </a:r>
            </a:p>
          </p:txBody>
        </p:sp>
        <p:cxnSp>
          <p:nvCxnSpPr>
            <p:cNvPr id="1177" name="Straight Connector 1176">
              <a:extLst>
                <a:ext uri="{FF2B5EF4-FFF2-40B4-BE49-F238E27FC236}">
                  <a16:creationId xmlns:a16="http://schemas.microsoft.com/office/drawing/2014/main" id="{0E018D36-382D-0088-3C85-71728216B7D6}"/>
                </a:ext>
              </a:extLst>
            </p:cNvPr>
            <p:cNvCxnSpPr>
              <a:cxnSpLocks/>
            </p:cNvCxnSpPr>
            <p:nvPr/>
          </p:nvCxnSpPr>
          <p:spPr>
            <a:xfrm>
              <a:off x="8567329" y="4498693"/>
              <a:ext cx="987552" cy="0"/>
            </a:xfrm>
            <a:prstGeom prst="line">
              <a:avLst/>
            </a:prstGeom>
            <a:ln w="31750">
              <a:solidFill>
                <a:srgbClr val="FF4E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8" name="Straight Connector 1177">
              <a:extLst>
                <a:ext uri="{FF2B5EF4-FFF2-40B4-BE49-F238E27FC236}">
                  <a16:creationId xmlns:a16="http://schemas.microsoft.com/office/drawing/2014/main" id="{B7A25743-AD21-EB34-37F6-847F5F781110}"/>
                </a:ext>
              </a:extLst>
            </p:cNvPr>
            <p:cNvCxnSpPr>
              <a:cxnSpLocks/>
            </p:cNvCxnSpPr>
            <p:nvPr/>
          </p:nvCxnSpPr>
          <p:spPr>
            <a:xfrm>
              <a:off x="8579124" y="4528532"/>
              <a:ext cx="987552" cy="0"/>
            </a:xfrm>
            <a:prstGeom prst="line">
              <a:avLst/>
            </a:prstGeom>
            <a:ln w="31750">
              <a:solidFill>
                <a:srgbClr val="FF4E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79" name="Rectangle 1178">
              <a:extLst>
                <a:ext uri="{FF2B5EF4-FFF2-40B4-BE49-F238E27FC236}">
                  <a16:creationId xmlns:a16="http://schemas.microsoft.com/office/drawing/2014/main" id="{AC326991-4BAC-D6D6-3F15-9CE2A15AACC7}"/>
                </a:ext>
              </a:extLst>
            </p:cNvPr>
            <p:cNvSpPr/>
            <p:nvPr/>
          </p:nvSpPr>
          <p:spPr>
            <a:xfrm>
              <a:off x="10098446" y="4522996"/>
              <a:ext cx="987552" cy="146304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</a:rPr>
                <a:t>DTC</a:t>
              </a:r>
            </a:p>
          </p:txBody>
        </p:sp>
        <p:cxnSp>
          <p:nvCxnSpPr>
            <p:cNvPr id="1180" name="Straight Connector 1179">
              <a:extLst>
                <a:ext uri="{FF2B5EF4-FFF2-40B4-BE49-F238E27FC236}">
                  <a16:creationId xmlns:a16="http://schemas.microsoft.com/office/drawing/2014/main" id="{109A6BC9-42E8-1734-B50A-EB529524EB54}"/>
                </a:ext>
              </a:extLst>
            </p:cNvPr>
            <p:cNvCxnSpPr>
              <a:cxnSpLocks/>
            </p:cNvCxnSpPr>
            <p:nvPr/>
          </p:nvCxnSpPr>
          <p:spPr>
            <a:xfrm>
              <a:off x="10086651" y="4493157"/>
              <a:ext cx="987552" cy="0"/>
            </a:xfrm>
            <a:prstGeom prst="line">
              <a:avLst/>
            </a:prstGeom>
            <a:ln w="31750">
              <a:solidFill>
                <a:srgbClr val="FF4E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1" name="Straight Connector 1180">
              <a:extLst>
                <a:ext uri="{FF2B5EF4-FFF2-40B4-BE49-F238E27FC236}">
                  <a16:creationId xmlns:a16="http://schemas.microsoft.com/office/drawing/2014/main" id="{D25B3DB5-6058-C018-0FBE-CD7D40B646ED}"/>
                </a:ext>
              </a:extLst>
            </p:cNvPr>
            <p:cNvCxnSpPr>
              <a:cxnSpLocks/>
            </p:cNvCxnSpPr>
            <p:nvPr/>
          </p:nvCxnSpPr>
          <p:spPr>
            <a:xfrm>
              <a:off x="10098446" y="4522996"/>
              <a:ext cx="987552" cy="0"/>
            </a:xfrm>
            <a:prstGeom prst="line">
              <a:avLst/>
            </a:prstGeom>
            <a:ln w="31750">
              <a:solidFill>
                <a:srgbClr val="FF4E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73" name="Down Arrow 1172">
            <a:extLst>
              <a:ext uri="{FF2B5EF4-FFF2-40B4-BE49-F238E27FC236}">
                <a16:creationId xmlns:a16="http://schemas.microsoft.com/office/drawing/2014/main" id="{07B742D1-A5C1-7138-39D5-D0E600E66F2D}"/>
              </a:ext>
            </a:extLst>
          </p:cNvPr>
          <p:cNvSpPr/>
          <p:nvPr/>
        </p:nvSpPr>
        <p:spPr>
          <a:xfrm>
            <a:off x="11039820" y="2848940"/>
            <a:ext cx="424130" cy="1004122"/>
          </a:xfrm>
          <a:prstGeom prst="downArrow">
            <a:avLst>
              <a:gd name="adj1" fmla="val 32640"/>
              <a:gd name="adj2" fmla="val 64453"/>
            </a:avLst>
          </a:prstGeom>
          <a:solidFill>
            <a:srgbClr val="FFFF00"/>
          </a:solidFill>
          <a:ln w="12700" cap="flat">
            <a:solidFill>
              <a:srgbClr val="C0000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174" name="Content Placeholder 5">
            <a:extLst>
              <a:ext uri="{FF2B5EF4-FFF2-40B4-BE49-F238E27FC236}">
                <a16:creationId xmlns:a16="http://schemas.microsoft.com/office/drawing/2014/main" id="{B5262670-F881-38D2-50C8-EA9293FD8F86}"/>
              </a:ext>
            </a:extLst>
          </p:cNvPr>
          <p:cNvSpPr txBox="1">
            <a:spLocks/>
          </p:cNvSpPr>
          <p:nvPr/>
        </p:nvSpPr>
        <p:spPr>
          <a:xfrm>
            <a:off x="8902441" y="2813578"/>
            <a:ext cx="1952458" cy="5631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>
            <a:noAutofit/>
          </a:bodyPr>
          <a:lstStyle>
            <a:lvl1pPr marL="228600" marR="0" indent="-228600" algn="l" defTabSz="609600" latinLnBrk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 sz="2800" b="0" i="0" u="none" strike="noStrike" cap="none" spc="0" baseline="0">
                <a:solidFill>
                  <a:schemeClr val="bg2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1pPr>
            <a:lvl2pPr marL="431800" marR="0" indent="-203200" algn="l" defTabSz="609600" latinLnBrk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2400" b="0" i="0" u="none" strike="noStrike" cap="none" spc="0" baseline="0">
                <a:solidFill>
                  <a:schemeClr val="bg2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2pPr>
            <a:lvl3pPr marL="686594" marR="0" indent="-197644" algn="l" defTabSz="609600" latinLnBrk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 b="0" i="0" u="none" strike="noStrike" cap="none" spc="0" baseline="0">
                <a:solidFill>
                  <a:schemeClr val="bg2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3pPr>
            <a:lvl4pPr marL="919957" marR="0" indent="-228600" algn="l" defTabSz="609600" latinLnBrk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 b="0" i="0" u="none" strike="noStrike" cap="none" spc="0" baseline="0">
                <a:solidFill>
                  <a:schemeClr val="bg2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4pPr>
            <a:lvl5pPr marL="1148557" marR="0" indent="-228600" algn="l" defTabSz="609600" latinLnBrk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600" b="0" i="0" u="none" strike="noStrike" cap="none" spc="0" baseline="0">
                <a:solidFill>
                  <a:schemeClr val="bg2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5pPr>
            <a:lvl6pPr marL="0" marR="0" indent="571500" algn="l" defTabSz="60960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6pPr>
            <a:lvl7pPr marL="0" marR="0" indent="685800" algn="l" defTabSz="60960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7pPr>
            <a:lvl8pPr marL="0" marR="0" indent="800100" algn="l" defTabSz="60960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8pPr>
            <a:lvl9pPr marL="0" marR="0" indent="914400" algn="l" defTabSz="60960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9pPr>
          </a:lstStyle>
          <a:p>
            <a:pPr marL="9525" marR="0" lvl="0" indent="0" algn="ctr" defTabSz="609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1200" b="1" i="0" u="none" strike="noStrike" kern="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Intel Clear Light" panose="020B0404020203020204" pitchFamily="34" charset="0"/>
              <a:ea typeface="Intel Clear Light" panose="020B0404020203020204" pitchFamily="34" charset="0"/>
              <a:cs typeface="Intel Clear Light" panose="020B0404020203020204" pitchFamily="34" charset="0"/>
              <a:sym typeface="Helvetica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E780146-8044-4E41-BEC0-A218452340AE}"/>
              </a:ext>
            </a:extLst>
          </p:cNvPr>
          <p:cNvSpPr txBox="1"/>
          <p:nvPr/>
        </p:nvSpPr>
        <p:spPr>
          <a:xfrm>
            <a:off x="9549296" y="707830"/>
            <a:ext cx="616482" cy="27699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lvl="0" indent="0" algn="l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4A86"/>
                </a:solidFill>
                <a:effectLst/>
                <a:uLnTx/>
                <a:uFillTx/>
                <a:latin typeface="Intel Clear"/>
                <a:ea typeface="Helvetica Neue"/>
                <a:cs typeface="Helvetica Neue"/>
                <a:sym typeface="Helvetica Neue"/>
              </a:rPr>
              <a:t>POR</a:t>
            </a:r>
          </a:p>
        </p:txBody>
      </p:sp>
      <p:sp>
        <p:nvSpPr>
          <p:cNvPr id="790" name="Content Placeholder 5">
            <a:extLst>
              <a:ext uri="{FF2B5EF4-FFF2-40B4-BE49-F238E27FC236}">
                <a16:creationId xmlns:a16="http://schemas.microsoft.com/office/drawing/2014/main" id="{5C8B74FD-5EDF-92C8-43BC-2B911B83AE29}"/>
              </a:ext>
            </a:extLst>
          </p:cNvPr>
          <p:cNvSpPr txBox="1">
            <a:spLocks/>
          </p:cNvSpPr>
          <p:nvPr/>
        </p:nvSpPr>
        <p:spPr>
          <a:xfrm>
            <a:off x="8376312" y="2849740"/>
            <a:ext cx="2734872" cy="1843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91440" tIns="0" rIns="0" bIns="0">
            <a:noAutofit/>
          </a:bodyPr>
          <a:lstStyle>
            <a:lvl1pPr marL="228600" marR="0" indent="-228600" algn="l" defTabSz="609600" latinLnBrk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 sz="2800" b="0" i="0" u="none" strike="noStrike" cap="none" spc="0" baseline="0">
                <a:solidFill>
                  <a:schemeClr val="bg2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1pPr>
            <a:lvl2pPr marL="431800" marR="0" indent="-203200" algn="l" defTabSz="609600" latinLnBrk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2400" b="0" i="0" u="none" strike="noStrike" cap="none" spc="0" baseline="0">
                <a:solidFill>
                  <a:schemeClr val="bg2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2pPr>
            <a:lvl3pPr marL="686594" marR="0" indent="-197644" algn="l" defTabSz="609600" latinLnBrk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 b="0" i="0" u="none" strike="noStrike" cap="none" spc="0" baseline="0">
                <a:solidFill>
                  <a:schemeClr val="bg2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3pPr>
            <a:lvl4pPr marL="919957" marR="0" indent="-228600" algn="l" defTabSz="609600" latinLnBrk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 b="0" i="0" u="none" strike="noStrike" cap="none" spc="0" baseline="0">
                <a:solidFill>
                  <a:schemeClr val="bg2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4pPr>
            <a:lvl5pPr marL="1148557" marR="0" indent="-228600" algn="l" defTabSz="609600" latinLnBrk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600" b="0" i="0" u="none" strike="noStrike" cap="none" spc="0" baseline="0">
                <a:solidFill>
                  <a:schemeClr val="bg2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5pPr>
            <a:lvl6pPr marL="0" marR="0" indent="571500" algn="l" defTabSz="60960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6pPr>
            <a:lvl7pPr marL="0" marR="0" indent="685800" algn="l" defTabSz="60960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7pPr>
            <a:lvl8pPr marL="0" marR="0" indent="800100" algn="l" defTabSz="60960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8pPr>
            <a:lvl9pPr marL="0" marR="0" indent="914400" algn="l" defTabSz="60960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9pPr>
          </a:lstStyle>
          <a:p>
            <a:pPr marL="238125" marR="0" lvl="0" indent="-228600" algn="l" defTabSz="609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400" b="1" i="0" u="none" strike="noStrike" kern="0" cap="none" spc="0" normalizeH="0" baseline="0" noProof="0">
                <a:ln>
                  <a:noFill/>
                </a:ln>
                <a:solidFill>
                  <a:srgbClr val="548235"/>
                </a:solidFill>
                <a:effectLst/>
                <a:uLnTx/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rPr>
              <a:t>SPIL FO-EB-T for Interposer </a:t>
            </a:r>
          </a:p>
        </p:txBody>
      </p:sp>
      <p:sp>
        <p:nvSpPr>
          <p:cNvPr id="791" name="Content Placeholder 5">
            <a:extLst>
              <a:ext uri="{FF2B5EF4-FFF2-40B4-BE49-F238E27FC236}">
                <a16:creationId xmlns:a16="http://schemas.microsoft.com/office/drawing/2014/main" id="{0597D9E1-57CD-63B8-35CC-5DE4D03B2C6E}"/>
              </a:ext>
            </a:extLst>
          </p:cNvPr>
          <p:cNvSpPr txBox="1">
            <a:spLocks/>
          </p:cNvSpPr>
          <p:nvPr/>
        </p:nvSpPr>
        <p:spPr>
          <a:xfrm>
            <a:off x="8374035" y="3460750"/>
            <a:ext cx="2517757" cy="208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91440" tIns="0" rIns="0" bIns="0">
            <a:noAutofit/>
          </a:bodyPr>
          <a:lstStyle>
            <a:lvl1pPr marL="228600" marR="0" indent="-228600" algn="l" defTabSz="609600" latinLnBrk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 sz="2800" b="0" i="0" u="none" strike="noStrike" cap="none" spc="0" baseline="0">
                <a:solidFill>
                  <a:schemeClr val="bg2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1pPr>
            <a:lvl2pPr marL="431800" marR="0" indent="-203200" algn="l" defTabSz="609600" latinLnBrk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2400" b="0" i="0" u="none" strike="noStrike" cap="none" spc="0" baseline="0">
                <a:solidFill>
                  <a:schemeClr val="bg2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2pPr>
            <a:lvl3pPr marL="686594" marR="0" indent="-197644" algn="l" defTabSz="609600" latinLnBrk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 b="0" i="0" u="none" strike="noStrike" cap="none" spc="0" baseline="0">
                <a:solidFill>
                  <a:schemeClr val="bg2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3pPr>
            <a:lvl4pPr marL="919957" marR="0" indent="-228600" algn="l" defTabSz="609600" latinLnBrk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 b="0" i="0" u="none" strike="noStrike" cap="none" spc="0" baseline="0">
                <a:solidFill>
                  <a:schemeClr val="bg2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4pPr>
            <a:lvl5pPr marL="1148557" marR="0" indent="-228600" algn="l" defTabSz="609600" latinLnBrk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600" b="0" i="0" u="none" strike="noStrike" cap="none" spc="0" baseline="0">
                <a:solidFill>
                  <a:schemeClr val="bg2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5pPr>
            <a:lvl6pPr marL="0" marR="0" indent="571500" algn="l" defTabSz="60960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6pPr>
            <a:lvl7pPr marL="0" marR="0" indent="685800" algn="l" defTabSz="60960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7pPr>
            <a:lvl8pPr marL="0" marR="0" indent="800100" algn="l" defTabSz="60960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8pPr>
            <a:lvl9pPr marL="0" marR="0" indent="914400" algn="l" defTabSz="60960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9pPr>
          </a:lstStyle>
          <a:p>
            <a:pPr marL="228600" marR="0" lvl="0" indent="-219075" algn="l" defTabSz="6096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r>
              <a:rPr kumimoji="0" lang="en-US" sz="1400" b="1" i="0" u="none" strike="noStrike" kern="0" cap="none" spc="0" normalizeH="0" baseline="0" noProof="0">
                <a:ln>
                  <a:noFill/>
                </a:ln>
                <a:solidFill>
                  <a:srgbClr val="FF4E00"/>
                </a:solidFill>
                <a:effectLst/>
                <a:uLnTx/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rPr>
              <a:t>TSMC HBI-DTC for </a:t>
            </a:r>
            <a:r>
              <a:rPr kumimoji="0" lang="en-US" sz="1400" b="1" i="0" u="none" strike="noStrike" kern="0" cap="none" spc="0" normalizeH="0" baseline="0" noProof="0" err="1">
                <a:ln>
                  <a:noFill/>
                </a:ln>
                <a:solidFill>
                  <a:srgbClr val="FF4E00"/>
                </a:solidFill>
                <a:effectLst/>
                <a:uLnTx/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rPr>
              <a:t>MiM</a:t>
            </a:r>
            <a:r>
              <a:rPr kumimoji="0" lang="en-US" sz="1400" b="1" i="0" u="none" strike="noStrike" kern="0" cap="none" spc="0" normalizeH="0" baseline="0" noProof="0">
                <a:ln>
                  <a:noFill/>
                </a:ln>
                <a:solidFill>
                  <a:srgbClr val="FF4E00"/>
                </a:solidFill>
                <a:effectLst/>
                <a:uLnTx/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rPr>
              <a:t> </a:t>
            </a:r>
          </a:p>
        </p:txBody>
      </p:sp>
      <p:sp>
        <p:nvSpPr>
          <p:cNvPr id="792" name="Content Placeholder 5">
            <a:extLst>
              <a:ext uri="{FF2B5EF4-FFF2-40B4-BE49-F238E27FC236}">
                <a16:creationId xmlns:a16="http://schemas.microsoft.com/office/drawing/2014/main" id="{DE2D2A27-3E85-237E-23FD-CC7925BEAFE7}"/>
              </a:ext>
            </a:extLst>
          </p:cNvPr>
          <p:cNvSpPr txBox="1">
            <a:spLocks/>
          </p:cNvSpPr>
          <p:nvPr/>
        </p:nvSpPr>
        <p:spPr>
          <a:xfrm>
            <a:off x="8374035" y="3143122"/>
            <a:ext cx="2517757" cy="2448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91440" tIns="0" rIns="0" bIns="0">
            <a:noAutofit/>
          </a:bodyPr>
          <a:lstStyle>
            <a:lvl1pPr marL="228600" marR="0" indent="-228600" algn="l" defTabSz="609600" latinLnBrk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 sz="2800" b="0" i="0" u="none" strike="noStrike" cap="none" spc="0" baseline="0">
                <a:solidFill>
                  <a:schemeClr val="bg2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1pPr>
            <a:lvl2pPr marL="431800" marR="0" indent="-203200" algn="l" defTabSz="609600" latinLnBrk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2400" b="0" i="0" u="none" strike="noStrike" cap="none" spc="0" baseline="0">
                <a:solidFill>
                  <a:schemeClr val="bg2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2pPr>
            <a:lvl3pPr marL="686594" marR="0" indent="-197644" algn="l" defTabSz="609600" latinLnBrk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 b="0" i="0" u="none" strike="noStrike" cap="none" spc="0" baseline="0">
                <a:solidFill>
                  <a:schemeClr val="bg2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3pPr>
            <a:lvl4pPr marL="919957" marR="0" indent="-228600" algn="l" defTabSz="609600" latinLnBrk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 b="0" i="0" u="none" strike="noStrike" cap="none" spc="0" baseline="0">
                <a:solidFill>
                  <a:schemeClr val="bg2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4pPr>
            <a:lvl5pPr marL="1148557" marR="0" indent="-228600" algn="l" defTabSz="609600" latinLnBrk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600" b="0" i="0" u="none" strike="noStrike" cap="none" spc="0" baseline="0">
                <a:solidFill>
                  <a:schemeClr val="bg2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5pPr>
            <a:lvl6pPr marL="0" marR="0" indent="571500" algn="l" defTabSz="60960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6pPr>
            <a:lvl7pPr marL="0" marR="0" indent="685800" algn="l" defTabSz="60960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7pPr>
            <a:lvl8pPr marL="0" marR="0" indent="800100" algn="l" defTabSz="60960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8pPr>
            <a:lvl9pPr marL="0" marR="0" indent="914400" algn="l" defTabSz="60960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9pPr>
          </a:lstStyle>
          <a:p>
            <a:pPr marL="228600" marR="0" lvl="0" indent="-219075" algn="l" defTabSz="6096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kumimoji="0" lang="en-US" sz="1400" b="1" i="0" u="none" strike="noStrike" kern="0" cap="none" spc="0" normalizeH="0" baseline="0" noProof="0">
                <a:ln>
                  <a:noFill/>
                </a:ln>
                <a:solidFill>
                  <a:srgbClr val="7F360D"/>
                </a:solidFill>
                <a:effectLst/>
                <a:uLnTx/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rPr>
              <a:t>TSMC N6 SRAM for ADM</a:t>
            </a:r>
          </a:p>
        </p:txBody>
      </p:sp>
      <p:cxnSp>
        <p:nvCxnSpPr>
          <p:cNvPr id="1874" name="Elbow Connector 1873">
            <a:extLst>
              <a:ext uri="{FF2B5EF4-FFF2-40B4-BE49-F238E27FC236}">
                <a16:creationId xmlns:a16="http://schemas.microsoft.com/office/drawing/2014/main" id="{400D6687-8D83-2EF0-C7C2-2C4CE8224A6C}"/>
              </a:ext>
            </a:extLst>
          </p:cNvPr>
          <p:cNvCxnSpPr>
            <a:cxnSpLocks/>
            <a:endCxn id="1183" idx="1"/>
          </p:cNvCxnSpPr>
          <p:nvPr/>
        </p:nvCxnSpPr>
        <p:spPr>
          <a:xfrm rot="10800000" flipV="1">
            <a:off x="8313608" y="2941916"/>
            <a:ext cx="62705" cy="1869804"/>
          </a:xfrm>
          <a:prstGeom prst="bentConnector3">
            <a:avLst>
              <a:gd name="adj1" fmla="val 1643156"/>
            </a:avLst>
          </a:prstGeom>
          <a:noFill/>
          <a:ln w="25400" cap="flat">
            <a:solidFill>
              <a:srgbClr val="548235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00" name="Elbow Connector 799">
            <a:extLst>
              <a:ext uri="{FF2B5EF4-FFF2-40B4-BE49-F238E27FC236}">
                <a16:creationId xmlns:a16="http://schemas.microsoft.com/office/drawing/2014/main" id="{57351B3F-C9FF-6F6E-86E6-9D72976A8CCF}"/>
              </a:ext>
            </a:extLst>
          </p:cNvPr>
          <p:cNvCxnSpPr>
            <a:cxnSpLocks/>
            <a:endCxn id="1228" idx="1"/>
          </p:cNvCxnSpPr>
          <p:nvPr/>
        </p:nvCxnSpPr>
        <p:spPr>
          <a:xfrm rot="10800000" flipH="1" flipV="1">
            <a:off x="8374035" y="3265537"/>
            <a:ext cx="664424" cy="1445089"/>
          </a:xfrm>
          <a:prstGeom prst="bentConnector3">
            <a:avLst>
              <a:gd name="adj1" fmla="val -98504"/>
            </a:avLst>
          </a:prstGeom>
          <a:noFill/>
          <a:ln w="25400" cap="flat">
            <a:solidFill>
              <a:srgbClr val="7F360D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06" name="Elbow Connector 805">
            <a:extLst>
              <a:ext uri="{FF2B5EF4-FFF2-40B4-BE49-F238E27FC236}">
                <a16:creationId xmlns:a16="http://schemas.microsoft.com/office/drawing/2014/main" id="{F5E999CB-25E4-8FB2-3F02-7AF324BED1A2}"/>
              </a:ext>
            </a:extLst>
          </p:cNvPr>
          <p:cNvCxnSpPr>
            <a:cxnSpLocks/>
            <a:endCxn id="1176" idx="1"/>
          </p:cNvCxnSpPr>
          <p:nvPr/>
        </p:nvCxnSpPr>
        <p:spPr>
          <a:xfrm rot="10800000" flipH="1" flipV="1">
            <a:off x="8374034" y="3565120"/>
            <a:ext cx="290379" cy="802467"/>
          </a:xfrm>
          <a:prstGeom prst="bentConnector3">
            <a:avLst>
              <a:gd name="adj1" fmla="val -78725"/>
            </a:avLst>
          </a:prstGeom>
          <a:noFill/>
          <a:ln w="25400" cap="flat">
            <a:solidFill>
              <a:srgbClr val="FF4E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889" name="Oval 1888">
            <a:extLst>
              <a:ext uri="{FF2B5EF4-FFF2-40B4-BE49-F238E27FC236}">
                <a16:creationId xmlns:a16="http://schemas.microsoft.com/office/drawing/2014/main" id="{D4941EB5-73B4-7674-DF61-EB8742558F52}"/>
              </a:ext>
            </a:extLst>
          </p:cNvPr>
          <p:cNvSpPr>
            <a:spLocks/>
          </p:cNvSpPr>
          <p:nvPr/>
        </p:nvSpPr>
        <p:spPr>
          <a:xfrm>
            <a:off x="7160143" y="4561967"/>
            <a:ext cx="402336" cy="402336"/>
          </a:xfrm>
          <a:prstGeom prst="ellipse">
            <a:avLst/>
          </a:prstGeom>
          <a:solidFill>
            <a:srgbClr val="548235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Helvetica Neue Medium"/>
                <a:cs typeface="Calibri" panose="020F0502020204030204" pitchFamily="34" charset="0"/>
                <a:sym typeface="Helvetica Neue Medium"/>
              </a:rPr>
              <a:t>1</a:t>
            </a:r>
          </a:p>
        </p:txBody>
      </p:sp>
      <p:sp>
        <p:nvSpPr>
          <p:cNvPr id="813" name="Oval 812">
            <a:extLst>
              <a:ext uri="{FF2B5EF4-FFF2-40B4-BE49-F238E27FC236}">
                <a16:creationId xmlns:a16="http://schemas.microsoft.com/office/drawing/2014/main" id="{2E991665-C1D1-962C-E7B0-9D9D2C48FC90}"/>
              </a:ext>
            </a:extLst>
          </p:cNvPr>
          <p:cNvSpPr>
            <a:spLocks/>
          </p:cNvSpPr>
          <p:nvPr/>
        </p:nvSpPr>
        <p:spPr>
          <a:xfrm>
            <a:off x="7525316" y="4344014"/>
            <a:ext cx="402336" cy="402336"/>
          </a:xfrm>
          <a:prstGeom prst="ellipse">
            <a:avLst/>
          </a:prstGeom>
          <a:solidFill>
            <a:srgbClr val="7F360D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Helvetica Neue Medium"/>
                <a:cs typeface="Calibri" panose="020F0502020204030204" pitchFamily="34" charset="0"/>
                <a:sym typeface="Helvetica Neue Medium"/>
              </a:rPr>
              <a:t>2</a:t>
            </a:r>
          </a:p>
        </p:txBody>
      </p:sp>
      <p:sp>
        <p:nvSpPr>
          <p:cNvPr id="814" name="Oval 813">
            <a:extLst>
              <a:ext uri="{FF2B5EF4-FFF2-40B4-BE49-F238E27FC236}">
                <a16:creationId xmlns:a16="http://schemas.microsoft.com/office/drawing/2014/main" id="{0491E446-F4A5-71EE-CFDC-B20F6883B1DB}"/>
              </a:ext>
            </a:extLst>
          </p:cNvPr>
          <p:cNvSpPr>
            <a:spLocks/>
          </p:cNvSpPr>
          <p:nvPr/>
        </p:nvSpPr>
        <p:spPr>
          <a:xfrm>
            <a:off x="7913048" y="4110005"/>
            <a:ext cx="402336" cy="402336"/>
          </a:xfrm>
          <a:prstGeom prst="ellipse">
            <a:avLst/>
          </a:prstGeom>
          <a:solidFill>
            <a:srgbClr val="FF4E00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Helvetica Neue Medium"/>
                <a:cs typeface="Calibri" panose="020F0502020204030204" pitchFamily="34" charset="0"/>
                <a:sym typeface="Helvetica Neue Medium"/>
              </a:rPr>
              <a:t>3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336A882-613A-AEF0-DBBE-15939D6FCC49}"/>
              </a:ext>
            </a:extLst>
          </p:cNvPr>
          <p:cNvSpPr/>
          <p:nvPr/>
        </p:nvSpPr>
        <p:spPr>
          <a:xfrm>
            <a:off x="1497688" y="5817633"/>
            <a:ext cx="9196623" cy="369332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marL="25400" indent="0" algn="ctr">
              <a:spcBef>
                <a:spcPts val="1500"/>
              </a:spcBef>
              <a:buNone/>
            </a:pPr>
            <a:r>
              <a:rPr lang="en-US" b="1" dirty="0">
                <a:solidFill>
                  <a:schemeClr val="bg1"/>
                </a:solidFill>
                <a:latin typeface="Intel Clear Light"/>
              </a:rPr>
              <a:t>Intel’s Product roadmap drives external technology pathfinding to win the competition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1317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0" name="Group 429">
            <a:extLst>
              <a:ext uri="{FF2B5EF4-FFF2-40B4-BE49-F238E27FC236}">
                <a16:creationId xmlns:a16="http://schemas.microsoft.com/office/drawing/2014/main" id="{A12A1B18-6190-FBF4-4BE4-F5622F7A9393}"/>
              </a:ext>
            </a:extLst>
          </p:cNvPr>
          <p:cNvGrpSpPr/>
          <p:nvPr/>
        </p:nvGrpSpPr>
        <p:grpSpPr>
          <a:xfrm>
            <a:off x="2259370" y="984128"/>
            <a:ext cx="5610634" cy="4248205"/>
            <a:chOff x="2259370" y="984128"/>
            <a:chExt cx="5610634" cy="4248205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5671BA71-E93B-96BD-04B6-27C1CDC207EE}"/>
                </a:ext>
              </a:extLst>
            </p:cNvPr>
            <p:cNvGrpSpPr/>
            <p:nvPr/>
          </p:nvGrpSpPr>
          <p:grpSpPr>
            <a:xfrm>
              <a:off x="3331861" y="984128"/>
              <a:ext cx="4513280" cy="1487561"/>
              <a:chOff x="7151640" y="951963"/>
              <a:chExt cx="3552043" cy="1483630"/>
            </a:xfrm>
          </p:grpSpPr>
          <p:sp>
            <p:nvSpPr>
              <p:cNvPr id="17" name="Rounded Rectangle 16">
                <a:extLst>
                  <a:ext uri="{FF2B5EF4-FFF2-40B4-BE49-F238E27FC236}">
                    <a16:creationId xmlns:a16="http://schemas.microsoft.com/office/drawing/2014/main" id="{A39BCC36-6D4D-B1A4-21B1-1E3AAA6503CC}"/>
                  </a:ext>
                </a:extLst>
              </p:cNvPr>
              <p:cNvSpPr/>
              <p:nvPr/>
            </p:nvSpPr>
            <p:spPr>
              <a:xfrm>
                <a:off x="7568857" y="1198923"/>
                <a:ext cx="2654887" cy="420278"/>
              </a:xfrm>
              <a:prstGeom prst="roundRect">
                <a:avLst/>
              </a:prstGeom>
              <a:solidFill>
                <a:schemeClr val="bg1">
                  <a:lumMod val="65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lvl="0" indent="0" algn="ctr" defTabSz="8255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8" name="Rounded Rectangle 17">
                <a:extLst>
                  <a:ext uri="{FF2B5EF4-FFF2-40B4-BE49-F238E27FC236}">
                    <a16:creationId xmlns:a16="http://schemas.microsoft.com/office/drawing/2014/main" id="{068A8AF6-FAD3-9CEC-3C62-55BEF5E367BC}"/>
                  </a:ext>
                </a:extLst>
              </p:cNvPr>
              <p:cNvSpPr/>
              <p:nvPr/>
            </p:nvSpPr>
            <p:spPr>
              <a:xfrm>
                <a:off x="7281582" y="1544218"/>
                <a:ext cx="3361111" cy="420278"/>
              </a:xfrm>
              <a:prstGeom prst="roundRect">
                <a:avLst/>
              </a:prstGeom>
              <a:solidFill>
                <a:srgbClr val="688235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lvl="0" indent="0" algn="ctr" defTabSz="8255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A0C77FB9-D0A5-6A09-C501-E63EEBB1DD4F}"/>
                  </a:ext>
                </a:extLst>
              </p:cNvPr>
              <p:cNvGrpSpPr/>
              <p:nvPr/>
            </p:nvGrpSpPr>
            <p:grpSpPr>
              <a:xfrm>
                <a:off x="7151640" y="951963"/>
                <a:ext cx="3552043" cy="1483630"/>
                <a:chOff x="344483" y="765655"/>
                <a:chExt cx="3552043" cy="1483630"/>
              </a:xfrm>
            </p:grpSpPr>
            <p:grpSp>
              <p:nvGrpSpPr>
                <p:cNvPr id="20" name="Group 19">
                  <a:extLst>
                    <a:ext uri="{FF2B5EF4-FFF2-40B4-BE49-F238E27FC236}">
                      <a16:creationId xmlns:a16="http://schemas.microsoft.com/office/drawing/2014/main" id="{8B69F171-FC12-CD26-E276-906CBFD7611D}"/>
                    </a:ext>
                  </a:extLst>
                </p:cNvPr>
                <p:cNvGrpSpPr/>
                <p:nvPr/>
              </p:nvGrpSpPr>
              <p:grpSpPr>
                <a:xfrm>
                  <a:off x="474425" y="1874381"/>
                  <a:ext cx="3387863" cy="374904"/>
                  <a:chOff x="2923032" y="2950464"/>
                  <a:chExt cx="3387863" cy="374904"/>
                </a:xfrm>
              </p:grpSpPr>
              <p:grpSp>
                <p:nvGrpSpPr>
                  <p:cNvPr id="171" name="Group 170">
                    <a:extLst>
                      <a:ext uri="{FF2B5EF4-FFF2-40B4-BE49-F238E27FC236}">
                        <a16:creationId xmlns:a16="http://schemas.microsoft.com/office/drawing/2014/main" id="{EECA7215-E9CF-13DB-FAF9-8B4ABB20050A}"/>
                      </a:ext>
                    </a:extLst>
                  </p:cNvPr>
                  <p:cNvGrpSpPr/>
                  <p:nvPr/>
                </p:nvGrpSpPr>
                <p:grpSpPr>
                  <a:xfrm>
                    <a:off x="4738127" y="2950464"/>
                    <a:ext cx="1572768" cy="374904"/>
                    <a:chOff x="2770632" y="2798064"/>
                    <a:chExt cx="1572768" cy="374904"/>
                  </a:xfrm>
                </p:grpSpPr>
                <p:sp>
                  <p:nvSpPr>
                    <p:cNvPr id="177" name="Oval 176">
                      <a:extLst>
                        <a:ext uri="{FF2B5EF4-FFF2-40B4-BE49-F238E27FC236}">
                          <a16:creationId xmlns:a16="http://schemas.microsoft.com/office/drawing/2014/main" id="{D5504393-4535-6173-58C1-0C81039C3DE4}"/>
                        </a:ext>
                      </a:extLst>
                    </p:cNvPr>
                    <p:cNvSpPr/>
                    <p:nvPr/>
                  </p:nvSpPr>
                  <p:spPr>
                    <a:xfrm flipV="1">
                      <a:off x="2770632" y="2807208"/>
                      <a:ext cx="365760" cy="365760"/>
                    </a:xfrm>
                    <a:prstGeom prst="ellipse">
                      <a:avLst/>
                    </a:prstGeom>
                    <a:blipFill>
                      <a:blip r:embed="rId2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78" name="Oval 177">
                      <a:extLst>
                        <a:ext uri="{FF2B5EF4-FFF2-40B4-BE49-F238E27FC236}">
                          <a16:creationId xmlns:a16="http://schemas.microsoft.com/office/drawing/2014/main" id="{803BD3DC-D5DA-9905-0F18-8EF0637D6F2C}"/>
                        </a:ext>
                      </a:extLst>
                    </p:cNvPr>
                    <p:cNvSpPr/>
                    <p:nvPr/>
                  </p:nvSpPr>
                  <p:spPr>
                    <a:xfrm flipV="1">
                      <a:off x="3374136" y="2807208"/>
                      <a:ext cx="365760" cy="365760"/>
                    </a:xfrm>
                    <a:prstGeom prst="ellipse">
                      <a:avLst/>
                    </a:prstGeom>
                    <a:blipFill>
                      <a:blip r:embed="rId2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79" name="Oval 178">
                      <a:extLst>
                        <a:ext uri="{FF2B5EF4-FFF2-40B4-BE49-F238E27FC236}">
                          <a16:creationId xmlns:a16="http://schemas.microsoft.com/office/drawing/2014/main" id="{E28AD005-EACA-09AA-3812-3C0BC597A468}"/>
                        </a:ext>
                      </a:extLst>
                    </p:cNvPr>
                    <p:cNvSpPr/>
                    <p:nvPr/>
                  </p:nvSpPr>
                  <p:spPr>
                    <a:xfrm flipV="1">
                      <a:off x="3977640" y="2807208"/>
                      <a:ext cx="365760" cy="365760"/>
                    </a:xfrm>
                    <a:prstGeom prst="ellipse">
                      <a:avLst/>
                    </a:prstGeom>
                    <a:blipFill>
                      <a:blip r:embed="rId2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lIns="36576"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80" name="Rectangle 179">
                      <a:extLst>
                        <a:ext uri="{FF2B5EF4-FFF2-40B4-BE49-F238E27FC236}">
                          <a16:creationId xmlns:a16="http://schemas.microsoft.com/office/drawing/2014/main" id="{DDFEEB55-56A8-9E05-2681-AEA663D15EF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770632" y="2798064"/>
                      <a:ext cx="1572768" cy="7315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72" name="Group 171">
                    <a:extLst>
                      <a:ext uri="{FF2B5EF4-FFF2-40B4-BE49-F238E27FC236}">
                        <a16:creationId xmlns:a16="http://schemas.microsoft.com/office/drawing/2014/main" id="{B8940278-999C-C2D8-EEC8-1B21DF4BABBC}"/>
                      </a:ext>
                    </a:extLst>
                  </p:cNvPr>
                  <p:cNvGrpSpPr/>
                  <p:nvPr/>
                </p:nvGrpSpPr>
                <p:grpSpPr>
                  <a:xfrm>
                    <a:off x="2923032" y="2950464"/>
                    <a:ext cx="1572768" cy="374904"/>
                    <a:chOff x="2770632" y="2798064"/>
                    <a:chExt cx="1572768" cy="374904"/>
                  </a:xfrm>
                </p:grpSpPr>
                <p:sp>
                  <p:nvSpPr>
                    <p:cNvPr id="173" name="Oval 172">
                      <a:extLst>
                        <a:ext uri="{FF2B5EF4-FFF2-40B4-BE49-F238E27FC236}">
                          <a16:creationId xmlns:a16="http://schemas.microsoft.com/office/drawing/2014/main" id="{6116C600-A5F4-D630-EC48-99CED427CED8}"/>
                        </a:ext>
                      </a:extLst>
                    </p:cNvPr>
                    <p:cNvSpPr/>
                    <p:nvPr/>
                  </p:nvSpPr>
                  <p:spPr>
                    <a:xfrm flipV="1">
                      <a:off x="2770632" y="2807208"/>
                      <a:ext cx="365760" cy="365760"/>
                    </a:xfrm>
                    <a:prstGeom prst="ellipse">
                      <a:avLst/>
                    </a:prstGeom>
                    <a:blipFill>
                      <a:blip r:embed="rId2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74" name="Oval 173">
                      <a:extLst>
                        <a:ext uri="{FF2B5EF4-FFF2-40B4-BE49-F238E27FC236}">
                          <a16:creationId xmlns:a16="http://schemas.microsoft.com/office/drawing/2014/main" id="{D050ABFD-F7F3-D38F-9B73-37BB2F23702B}"/>
                        </a:ext>
                      </a:extLst>
                    </p:cNvPr>
                    <p:cNvSpPr/>
                    <p:nvPr/>
                  </p:nvSpPr>
                  <p:spPr>
                    <a:xfrm flipV="1">
                      <a:off x="3374136" y="2807208"/>
                      <a:ext cx="365760" cy="365760"/>
                    </a:xfrm>
                    <a:prstGeom prst="ellipse">
                      <a:avLst/>
                    </a:prstGeom>
                    <a:blipFill>
                      <a:blip r:embed="rId2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75" name="Oval 174">
                      <a:extLst>
                        <a:ext uri="{FF2B5EF4-FFF2-40B4-BE49-F238E27FC236}">
                          <a16:creationId xmlns:a16="http://schemas.microsoft.com/office/drawing/2014/main" id="{D31B5C6D-C0B8-10F0-93A4-15A8A932A4BF}"/>
                        </a:ext>
                      </a:extLst>
                    </p:cNvPr>
                    <p:cNvSpPr/>
                    <p:nvPr/>
                  </p:nvSpPr>
                  <p:spPr>
                    <a:xfrm flipV="1">
                      <a:off x="3977640" y="2807208"/>
                      <a:ext cx="365760" cy="365760"/>
                    </a:xfrm>
                    <a:prstGeom prst="ellipse">
                      <a:avLst/>
                    </a:prstGeom>
                    <a:blipFill>
                      <a:blip r:embed="rId2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lIns="36576"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76" name="Rectangle 175">
                      <a:extLst>
                        <a:ext uri="{FF2B5EF4-FFF2-40B4-BE49-F238E27FC236}">
                          <a16:creationId xmlns:a16="http://schemas.microsoft.com/office/drawing/2014/main" id="{17A21A57-F5CF-F5B3-6928-2A43D7504CA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770632" y="2798064"/>
                      <a:ext cx="1572768" cy="7315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</p:grpSp>
            <p:grpSp>
              <p:nvGrpSpPr>
                <p:cNvPr id="21" name="Group 20">
                  <a:extLst>
                    <a:ext uri="{FF2B5EF4-FFF2-40B4-BE49-F238E27FC236}">
                      <a16:creationId xmlns:a16="http://schemas.microsoft.com/office/drawing/2014/main" id="{E9D5F505-7D80-AEBC-EC5F-8255F931F3B4}"/>
                    </a:ext>
                  </a:extLst>
                </p:cNvPr>
                <p:cNvGrpSpPr/>
                <p:nvPr/>
              </p:nvGrpSpPr>
              <p:grpSpPr>
                <a:xfrm>
                  <a:off x="344483" y="765655"/>
                  <a:ext cx="3552043" cy="1242405"/>
                  <a:chOff x="344483" y="765655"/>
                  <a:chExt cx="3552043" cy="1242405"/>
                </a:xfrm>
              </p:grpSpPr>
              <p:grpSp>
                <p:nvGrpSpPr>
                  <p:cNvPr id="22" name="Group 21">
                    <a:extLst>
                      <a:ext uri="{FF2B5EF4-FFF2-40B4-BE49-F238E27FC236}">
                        <a16:creationId xmlns:a16="http://schemas.microsoft.com/office/drawing/2014/main" id="{B73D803A-1412-A1A4-4932-56F6BDF70475}"/>
                      </a:ext>
                    </a:extLst>
                  </p:cNvPr>
                  <p:cNvGrpSpPr/>
                  <p:nvPr/>
                </p:nvGrpSpPr>
                <p:grpSpPr>
                  <a:xfrm>
                    <a:off x="686667" y="1416671"/>
                    <a:ext cx="2845441" cy="226398"/>
                    <a:chOff x="2770632" y="2799827"/>
                    <a:chExt cx="2845441" cy="226398"/>
                  </a:xfrm>
                </p:grpSpPr>
                <p:grpSp>
                  <p:nvGrpSpPr>
                    <p:cNvPr id="127" name="Group 126">
                      <a:extLst>
                        <a:ext uri="{FF2B5EF4-FFF2-40B4-BE49-F238E27FC236}">
                          <a16:creationId xmlns:a16="http://schemas.microsoft.com/office/drawing/2014/main" id="{E3AB9239-DFA1-A1F5-8E13-95D88F2B976F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770632" y="2806128"/>
                      <a:ext cx="1389888" cy="220097"/>
                      <a:chOff x="2770632" y="2806128"/>
                      <a:chExt cx="1389888" cy="220097"/>
                    </a:xfrm>
                  </p:grpSpPr>
                  <p:sp>
                    <p:nvSpPr>
                      <p:cNvPr id="150" name="Oval 149">
                        <a:extLst>
                          <a:ext uri="{FF2B5EF4-FFF2-40B4-BE49-F238E27FC236}">
                            <a16:creationId xmlns:a16="http://schemas.microsoft.com/office/drawing/2014/main" id="{3DF6F0C9-8EAB-A821-4C0D-FCC936166C79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2770632" y="2807208"/>
                        <a:ext cx="182880" cy="182880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51" name="Oval 150">
                        <a:extLst>
                          <a:ext uri="{FF2B5EF4-FFF2-40B4-BE49-F238E27FC236}">
                            <a16:creationId xmlns:a16="http://schemas.microsoft.com/office/drawing/2014/main" id="{9EE1E40F-AF5E-C0CF-47DB-F563DFE6437B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3072384" y="2807208"/>
                        <a:ext cx="182880" cy="182880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52" name="Oval 151">
                        <a:extLst>
                          <a:ext uri="{FF2B5EF4-FFF2-40B4-BE49-F238E27FC236}">
                            <a16:creationId xmlns:a16="http://schemas.microsoft.com/office/drawing/2014/main" id="{4F2808C3-7F42-30AD-D961-6AEA50B3A046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3374136" y="2807208"/>
                        <a:ext cx="182880" cy="182880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53" name="Oval 152">
                        <a:extLst>
                          <a:ext uri="{FF2B5EF4-FFF2-40B4-BE49-F238E27FC236}">
                            <a16:creationId xmlns:a16="http://schemas.microsoft.com/office/drawing/2014/main" id="{98CC4889-CF46-A84B-AC02-1B0054745806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3675888" y="2807208"/>
                        <a:ext cx="182880" cy="182880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lIns="36576"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54" name="Oval 153">
                        <a:extLst>
                          <a:ext uri="{FF2B5EF4-FFF2-40B4-BE49-F238E27FC236}">
                            <a16:creationId xmlns:a16="http://schemas.microsoft.com/office/drawing/2014/main" id="{354360D6-0DCF-1F12-8D5D-4527B32D40ED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3977640" y="2807208"/>
                        <a:ext cx="182880" cy="182880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lIns="36576"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grpSp>
                    <p:nvGrpSpPr>
                      <p:cNvPr id="155" name="Group 154">
                        <a:extLst>
                          <a:ext uri="{FF2B5EF4-FFF2-40B4-BE49-F238E27FC236}">
                            <a16:creationId xmlns:a16="http://schemas.microsoft.com/office/drawing/2014/main" id="{8689ED4A-EB45-89F6-0A11-758518F7FC37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819400" y="2902047"/>
                        <a:ext cx="93468" cy="124178"/>
                        <a:chOff x="1752599" y="1570252"/>
                        <a:chExt cx="93468" cy="124178"/>
                      </a:xfrm>
                    </p:grpSpPr>
                    <p:sp>
                      <p:nvSpPr>
                        <p:cNvPr id="169" name="Oval 168">
                          <a:extLst>
                            <a:ext uri="{FF2B5EF4-FFF2-40B4-BE49-F238E27FC236}">
                              <a16:creationId xmlns:a16="http://schemas.microsoft.com/office/drawing/2014/main" id="{FC7B290F-7602-6CC0-29A4-B05BBBB5E209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752600" y="1570252"/>
                          <a:ext cx="93467" cy="91440"/>
                        </a:xfrm>
                        <a:prstGeom prst="ellipse">
                          <a:avLst/>
                        </a:prstGeom>
                        <a:blipFill>
                          <a:blip r:embed="rId2"/>
                          <a:tile tx="0" ty="0" sx="100000" sy="100000" flip="none" algn="tl"/>
                        </a:blip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05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Intel Clear"/>
                            <a:ea typeface="Helvetica Neue"/>
                            <a:cs typeface="Helvetica Neue"/>
                          </a:endParaRPr>
                        </a:p>
                      </p:txBody>
                    </p:sp>
                    <p:sp>
                      <p:nvSpPr>
                        <p:cNvPr id="170" name="Rectangle 169">
                          <a:extLst>
                            <a:ext uri="{FF2B5EF4-FFF2-40B4-BE49-F238E27FC236}">
                              <a16:creationId xmlns:a16="http://schemas.microsoft.com/office/drawing/2014/main" id="{46251A1E-1438-199E-900E-8C7DD3C061D4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752599" y="1621278"/>
                          <a:ext cx="91440" cy="73152"/>
                        </a:xfrm>
                        <a:prstGeom prst="rect">
                          <a:avLst/>
                        </a:prstGeom>
                        <a:solidFill>
                          <a:schemeClr val="bg2">
                            <a:lumMod val="50000"/>
                          </a:schemeClr>
                        </a:solid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05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Intel Clear"/>
                            <a:ea typeface="Helvetica Neue"/>
                            <a:cs typeface="Helvetica Neue"/>
                          </a:endParaRPr>
                        </a:p>
                      </p:txBody>
                    </p:sp>
                  </p:grpSp>
                  <p:grpSp>
                    <p:nvGrpSpPr>
                      <p:cNvPr id="156" name="Group 155">
                        <a:extLst>
                          <a:ext uri="{FF2B5EF4-FFF2-40B4-BE49-F238E27FC236}">
                            <a16:creationId xmlns:a16="http://schemas.microsoft.com/office/drawing/2014/main" id="{50B5830D-FEBA-831E-56A3-E21434669A7C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122174" y="2899351"/>
                        <a:ext cx="93468" cy="124178"/>
                        <a:chOff x="1752599" y="1570252"/>
                        <a:chExt cx="93468" cy="124178"/>
                      </a:xfrm>
                    </p:grpSpPr>
                    <p:sp>
                      <p:nvSpPr>
                        <p:cNvPr id="167" name="Oval 166">
                          <a:extLst>
                            <a:ext uri="{FF2B5EF4-FFF2-40B4-BE49-F238E27FC236}">
                              <a16:creationId xmlns:a16="http://schemas.microsoft.com/office/drawing/2014/main" id="{D84ACEBA-D2AF-8AF9-4B98-8A2F81B93AB1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752600" y="1570252"/>
                          <a:ext cx="93467" cy="91440"/>
                        </a:xfrm>
                        <a:prstGeom prst="ellipse">
                          <a:avLst/>
                        </a:prstGeom>
                        <a:blipFill>
                          <a:blip r:embed="rId2"/>
                          <a:tile tx="0" ty="0" sx="100000" sy="100000" flip="none" algn="tl"/>
                        </a:blip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05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Intel Clear"/>
                            <a:ea typeface="Helvetica Neue"/>
                            <a:cs typeface="Helvetica Neue"/>
                          </a:endParaRPr>
                        </a:p>
                      </p:txBody>
                    </p:sp>
                    <p:sp>
                      <p:nvSpPr>
                        <p:cNvPr id="168" name="Rectangle 167">
                          <a:extLst>
                            <a:ext uri="{FF2B5EF4-FFF2-40B4-BE49-F238E27FC236}">
                              <a16:creationId xmlns:a16="http://schemas.microsoft.com/office/drawing/2014/main" id="{9882DDF6-0951-0C99-871A-43D6B21E1A89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752599" y="1621278"/>
                          <a:ext cx="91440" cy="73152"/>
                        </a:xfrm>
                        <a:prstGeom prst="rect">
                          <a:avLst/>
                        </a:prstGeom>
                        <a:solidFill>
                          <a:schemeClr val="bg2">
                            <a:lumMod val="50000"/>
                          </a:schemeClr>
                        </a:solid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05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Intel Clear"/>
                            <a:ea typeface="Helvetica Neue"/>
                            <a:cs typeface="Helvetica Neue"/>
                          </a:endParaRPr>
                        </a:p>
                      </p:txBody>
                    </p:sp>
                  </p:grpSp>
                  <p:grpSp>
                    <p:nvGrpSpPr>
                      <p:cNvPr id="157" name="Group 156">
                        <a:extLst>
                          <a:ext uri="{FF2B5EF4-FFF2-40B4-BE49-F238E27FC236}">
                            <a16:creationId xmlns:a16="http://schemas.microsoft.com/office/drawing/2014/main" id="{DA6E5067-3D75-8D24-9F1A-2A20591539D3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419746" y="2901076"/>
                        <a:ext cx="93468" cy="124178"/>
                        <a:chOff x="1752599" y="1570252"/>
                        <a:chExt cx="93468" cy="124178"/>
                      </a:xfrm>
                    </p:grpSpPr>
                    <p:sp>
                      <p:nvSpPr>
                        <p:cNvPr id="165" name="Oval 164">
                          <a:extLst>
                            <a:ext uri="{FF2B5EF4-FFF2-40B4-BE49-F238E27FC236}">
                              <a16:creationId xmlns:a16="http://schemas.microsoft.com/office/drawing/2014/main" id="{B364E42D-1A58-9C7B-8B34-F95DE438CCEE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752600" y="1570252"/>
                          <a:ext cx="93467" cy="91440"/>
                        </a:xfrm>
                        <a:prstGeom prst="ellipse">
                          <a:avLst/>
                        </a:prstGeom>
                        <a:blipFill>
                          <a:blip r:embed="rId2"/>
                          <a:tile tx="0" ty="0" sx="100000" sy="100000" flip="none" algn="tl"/>
                        </a:blip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05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Intel Clear"/>
                            <a:ea typeface="Helvetica Neue"/>
                            <a:cs typeface="Helvetica Neue"/>
                          </a:endParaRPr>
                        </a:p>
                      </p:txBody>
                    </p:sp>
                    <p:sp>
                      <p:nvSpPr>
                        <p:cNvPr id="166" name="Rectangle 165">
                          <a:extLst>
                            <a:ext uri="{FF2B5EF4-FFF2-40B4-BE49-F238E27FC236}">
                              <a16:creationId xmlns:a16="http://schemas.microsoft.com/office/drawing/2014/main" id="{71B493F1-1398-324A-BF9D-428E6360EE58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752599" y="1621278"/>
                          <a:ext cx="91440" cy="73152"/>
                        </a:xfrm>
                        <a:prstGeom prst="rect">
                          <a:avLst/>
                        </a:prstGeom>
                        <a:solidFill>
                          <a:schemeClr val="bg2">
                            <a:lumMod val="50000"/>
                          </a:schemeClr>
                        </a:solid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05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Intel Clear"/>
                            <a:ea typeface="Helvetica Neue"/>
                            <a:cs typeface="Helvetica Neue"/>
                          </a:endParaRPr>
                        </a:p>
                      </p:txBody>
                    </p:sp>
                  </p:grpSp>
                  <p:grpSp>
                    <p:nvGrpSpPr>
                      <p:cNvPr id="158" name="Group 157">
                        <a:extLst>
                          <a:ext uri="{FF2B5EF4-FFF2-40B4-BE49-F238E27FC236}">
                            <a16:creationId xmlns:a16="http://schemas.microsoft.com/office/drawing/2014/main" id="{025DA2D5-201A-2EC3-9178-5F436743442A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722520" y="2898380"/>
                        <a:ext cx="93468" cy="124178"/>
                        <a:chOff x="1752599" y="1570252"/>
                        <a:chExt cx="93468" cy="124178"/>
                      </a:xfrm>
                    </p:grpSpPr>
                    <p:sp>
                      <p:nvSpPr>
                        <p:cNvPr id="163" name="Oval 162">
                          <a:extLst>
                            <a:ext uri="{FF2B5EF4-FFF2-40B4-BE49-F238E27FC236}">
                              <a16:creationId xmlns:a16="http://schemas.microsoft.com/office/drawing/2014/main" id="{899D9698-0AC4-63D4-6699-19E6E87E1448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752600" y="1570252"/>
                          <a:ext cx="93467" cy="91440"/>
                        </a:xfrm>
                        <a:prstGeom prst="ellipse">
                          <a:avLst/>
                        </a:prstGeom>
                        <a:blipFill>
                          <a:blip r:embed="rId2"/>
                          <a:tile tx="0" ty="0" sx="100000" sy="100000" flip="none" algn="tl"/>
                        </a:blip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05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Intel Clear"/>
                            <a:ea typeface="Helvetica Neue"/>
                            <a:cs typeface="Helvetica Neue"/>
                          </a:endParaRPr>
                        </a:p>
                      </p:txBody>
                    </p:sp>
                    <p:sp>
                      <p:nvSpPr>
                        <p:cNvPr id="164" name="Rectangle 163">
                          <a:extLst>
                            <a:ext uri="{FF2B5EF4-FFF2-40B4-BE49-F238E27FC236}">
                              <a16:creationId xmlns:a16="http://schemas.microsoft.com/office/drawing/2014/main" id="{E052BF75-C424-2F74-2CEC-DF11A0F819FC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752599" y="1621278"/>
                          <a:ext cx="91440" cy="73152"/>
                        </a:xfrm>
                        <a:prstGeom prst="rect">
                          <a:avLst/>
                        </a:prstGeom>
                        <a:solidFill>
                          <a:schemeClr val="bg2">
                            <a:lumMod val="50000"/>
                          </a:schemeClr>
                        </a:solid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05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Intel Clear"/>
                            <a:ea typeface="Helvetica Neue"/>
                            <a:cs typeface="Helvetica Neue"/>
                          </a:endParaRPr>
                        </a:p>
                      </p:txBody>
                    </p:sp>
                  </p:grpSp>
                  <p:grpSp>
                    <p:nvGrpSpPr>
                      <p:cNvPr id="159" name="Group 158">
                        <a:extLst>
                          <a:ext uri="{FF2B5EF4-FFF2-40B4-BE49-F238E27FC236}">
                            <a16:creationId xmlns:a16="http://schemas.microsoft.com/office/drawing/2014/main" id="{14968867-47C1-19C8-499B-B14765B26B10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020846" y="2899728"/>
                        <a:ext cx="93468" cy="124178"/>
                        <a:chOff x="1752599" y="1570252"/>
                        <a:chExt cx="93468" cy="124178"/>
                      </a:xfrm>
                    </p:grpSpPr>
                    <p:sp>
                      <p:nvSpPr>
                        <p:cNvPr id="161" name="Oval 160">
                          <a:extLst>
                            <a:ext uri="{FF2B5EF4-FFF2-40B4-BE49-F238E27FC236}">
                              <a16:creationId xmlns:a16="http://schemas.microsoft.com/office/drawing/2014/main" id="{D6D2F394-1E51-5AEF-165B-A37A38E5F6FD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752600" y="1570252"/>
                          <a:ext cx="93467" cy="91440"/>
                        </a:xfrm>
                        <a:prstGeom prst="ellipse">
                          <a:avLst/>
                        </a:prstGeom>
                        <a:blipFill>
                          <a:blip r:embed="rId2"/>
                          <a:tile tx="0" ty="0" sx="100000" sy="100000" flip="none" algn="tl"/>
                        </a:blip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05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Intel Clear"/>
                            <a:ea typeface="Helvetica Neue"/>
                            <a:cs typeface="Helvetica Neue"/>
                          </a:endParaRPr>
                        </a:p>
                      </p:txBody>
                    </p:sp>
                    <p:sp>
                      <p:nvSpPr>
                        <p:cNvPr id="162" name="Rectangle 161">
                          <a:extLst>
                            <a:ext uri="{FF2B5EF4-FFF2-40B4-BE49-F238E27FC236}">
                              <a16:creationId xmlns:a16="http://schemas.microsoft.com/office/drawing/2014/main" id="{A9567792-A87D-901D-FB04-9DDC85BBD963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752599" y="1621278"/>
                          <a:ext cx="91440" cy="73152"/>
                        </a:xfrm>
                        <a:prstGeom prst="rect">
                          <a:avLst/>
                        </a:prstGeom>
                        <a:solidFill>
                          <a:schemeClr val="bg2">
                            <a:lumMod val="50000"/>
                          </a:schemeClr>
                        </a:solid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05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Intel Clear"/>
                            <a:ea typeface="Helvetica Neue"/>
                            <a:cs typeface="Helvetica Neue"/>
                          </a:endParaRPr>
                        </a:p>
                      </p:txBody>
                    </p:sp>
                  </p:grpSp>
                  <p:sp>
                    <p:nvSpPr>
                      <p:cNvPr id="160" name="Rectangle 159">
                        <a:extLst>
                          <a:ext uri="{FF2B5EF4-FFF2-40B4-BE49-F238E27FC236}">
                            <a16:creationId xmlns:a16="http://schemas.microsoft.com/office/drawing/2014/main" id="{82F8D0FF-8E1D-4652-F3E9-BCEDDAC553AA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2770632" y="2806128"/>
                        <a:ext cx="1389888" cy="6247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28" name="Group 127">
                      <a:extLst>
                        <a:ext uri="{FF2B5EF4-FFF2-40B4-BE49-F238E27FC236}">
                          <a16:creationId xmlns:a16="http://schemas.microsoft.com/office/drawing/2014/main" id="{D929EE4E-FDCB-3C2F-C55D-C2F7B2FE433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226185" y="2799827"/>
                      <a:ext cx="1389888" cy="220097"/>
                      <a:chOff x="2770632" y="2806128"/>
                      <a:chExt cx="1389888" cy="220097"/>
                    </a:xfrm>
                  </p:grpSpPr>
                  <p:sp>
                    <p:nvSpPr>
                      <p:cNvPr id="129" name="Oval 128">
                        <a:extLst>
                          <a:ext uri="{FF2B5EF4-FFF2-40B4-BE49-F238E27FC236}">
                            <a16:creationId xmlns:a16="http://schemas.microsoft.com/office/drawing/2014/main" id="{E2E5D754-BFE7-A6A2-681F-BA4AC3839B9C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2770632" y="2807208"/>
                        <a:ext cx="182880" cy="182880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30" name="Oval 129">
                        <a:extLst>
                          <a:ext uri="{FF2B5EF4-FFF2-40B4-BE49-F238E27FC236}">
                            <a16:creationId xmlns:a16="http://schemas.microsoft.com/office/drawing/2014/main" id="{5963BDE9-83E5-0F66-CD62-EBBF518E5AC5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3072384" y="2807208"/>
                        <a:ext cx="182880" cy="182880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31" name="Oval 130">
                        <a:extLst>
                          <a:ext uri="{FF2B5EF4-FFF2-40B4-BE49-F238E27FC236}">
                            <a16:creationId xmlns:a16="http://schemas.microsoft.com/office/drawing/2014/main" id="{E3B70CFC-93CF-F813-E715-93D2C63C99C5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3374136" y="2807208"/>
                        <a:ext cx="182880" cy="182880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32" name="Oval 131">
                        <a:extLst>
                          <a:ext uri="{FF2B5EF4-FFF2-40B4-BE49-F238E27FC236}">
                            <a16:creationId xmlns:a16="http://schemas.microsoft.com/office/drawing/2014/main" id="{8FD8FCA1-A7A2-C697-65BE-AC3204D123CA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3675888" y="2807208"/>
                        <a:ext cx="182880" cy="182880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lIns="36576"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33" name="Oval 132">
                        <a:extLst>
                          <a:ext uri="{FF2B5EF4-FFF2-40B4-BE49-F238E27FC236}">
                            <a16:creationId xmlns:a16="http://schemas.microsoft.com/office/drawing/2014/main" id="{1D2C5282-FBEB-2C17-0209-B418CE1344E8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3977640" y="2807208"/>
                        <a:ext cx="182880" cy="182880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lIns="36576"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grpSp>
                    <p:nvGrpSpPr>
                      <p:cNvPr id="134" name="Group 133">
                        <a:extLst>
                          <a:ext uri="{FF2B5EF4-FFF2-40B4-BE49-F238E27FC236}">
                            <a16:creationId xmlns:a16="http://schemas.microsoft.com/office/drawing/2014/main" id="{E3D719D3-D44C-F438-36E1-37B09242679B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819400" y="2902047"/>
                        <a:ext cx="93468" cy="124178"/>
                        <a:chOff x="1752599" y="1570252"/>
                        <a:chExt cx="93468" cy="124178"/>
                      </a:xfrm>
                    </p:grpSpPr>
                    <p:sp>
                      <p:nvSpPr>
                        <p:cNvPr id="148" name="Oval 147">
                          <a:extLst>
                            <a:ext uri="{FF2B5EF4-FFF2-40B4-BE49-F238E27FC236}">
                              <a16:creationId xmlns:a16="http://schemas.microsoft.com/office/drawing/2014/main" id="{80A46AA6-BD66-3E16-442E-1EB3372A4367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752600" y="1570252"/>
                          <a:ext cx="93467" cy="91440"/>
                        </a:xfrm>
                        <a:prstGeom prst="ellipse">
                          <a:avLst/>
                        </a:prstGeom>
                        <a:blipFill>
                          <a:blip r:embed="rId2"/>
                          <a:tile tx="0" ty="0" sx="100000" sy="100000" flip="none" algn="tl"/>
                        </a:blip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05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Intel Clear"/>
                            <a:ea typeface="Helvetica Neue"/>
                            <a:cs typeface="Helvetica Neue"/>
                          </a:endParaRPr>
                        </a:p>
                      </p:txBody>
                    </p:sp>
                    <p:sp>
                      <p:nvSpPr>
                        <p:cNvPr id="149" name="Rectangle 148">
                          <a:extLst>
                            <a:ext uri="{FF2B5EF4-FFF2-40B4-BE49-F238E27FC236}">
                              <a16:creationId xmlns:a16="http://schemas.microsoft.com/office/drawing/2014/main" id="{71EBD7AD-1AF0-B669-0A40-9B5BA5A6C09F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752599" y="1621278"/>
                          <a:ext cx="91440" cy="73152"/>
                        </a:xfrm>
                        <a:prstGeom prst="rect">
                          <a:avLst/>
                        </a:prstGeom>
                        <a:solidFill>
                          <a:schemeClr val="bg2">
                            <a:lumMod val="50000"/>
                          </a:schemeClr>
                        </a:solid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05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Intel Clear"/>
                            <a:ea typeface="Helvetica Neue"/>
                            <a:cs typeface="Helvetica Neue"/>
                          </a:endParaRPr>
                        </a:p>
                      </p:txBody>
                    </p:sp>
                  </p:grpSp>
                  <p:grpSp>
                    <p:nvGrpSpPr>
                      <p:cNvPr id="135" name="Group 134">
                        <a:extLst>
                          <a:ext uri="{FF2B5EF4-FFF2-40B4-BE49-F238E27FC236}">
                            <a16:creationId xmlns:a16="http://schemas.microsoft.com/office/drawing/2014/main" id="{094F9845-06D4-A130-3D0A-DA193D20999A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122174" y="2899351"/>
                        <a:ext cx="93468" cy="124178"/>
                        <a:chOff x="1752599" y="1570252"/>
                        <a:chExt cx="93468" cy="124178"/>
                      </a:xfrm>
                    </p:grpSpPr>
                    <p:sp>
                      <p:nvSpPr>
                        <p:cNvPr id="146" name="Oval 145">
                          <a:extLst>
                            <a:ext uri="{FF2B5EF4-FFF2-40B4-BE49-F238E27FC236}">
                              <a16:creationId xmlns:a16="http://schemas.microsoft.com/office/drawing/2014/main" id="{DABD0C41-D9C5-D977-FB21-6422D3991422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752600" y="1570252"/>
                          <a:ext cx="93467" cy="91440"/>
                        </a:xfrm>
                        <a:prstGeom prst="ellipse">
                          <a:avLst/>
                        </a:prstGeom>
                        <a:blipFill>
                          <a:blip r:embed="rId2"/>
                          <a:tile tx="0" ty="0" sx="100000" sy="100000" flip="none" algn="tl"/>
                        </a:blip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05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Intel Clear"/>
                            <a:ea typeface="Helvetica Neue"/>
                            <a:cs typeface="Helvetica Neue"/>
                          </a:endParaRPr>
                        </a:p>
                      </p:txBody>
                    </p:sp>
                    <p:sp>
                      <p:nvSpPr>
                        <p:cNvPr id="147" name="Rectangle 146">
                          <a:extLst>
                            <a:ext uri="{FF2B5EF4-FFF2-40B4-BE49-F238E27FC236}">
                              <a16:creationId xmlns:a16="http://schemas.microsoft.com/office/drawing/2014/main" id="{FFE4FD4B-1C23-64AF-D6AA-6888FA84B62F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752599" y="1621278"/>
                          <a:ext cx="91440" cy="73152"/>
                        </a:xfrm>
                        <a:prstGeom prst="rect">
                          <a:avLst/>
                        </a:prstGeom>
                        <a:solidFill>
                          <a:schemeClr val="bg2">
                            <a:lumMod val="50000"/>
                          </a:schemeClr>
                        </a:solid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05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Intel Clear"/>
                            <a:ea typeface="Helvetica Neue"/>
                            <a:cs typeface="Helvetica Neue"/>
                          </a:endParaRPr>
                        </a:p>
                      </p:txBody>
                    </p:sp>
                  </p:grpSp>
                  <p:grpSp>
                    <p:nvGrpSpPr>
                      <p:cNvPr id="136" name="Group 135">
                        <a:extLst>
                          <a:ext uri="{FF2B5EF4-FFF2-40B4-BE49-F238E27FC236}">
                            <a16:creationId xmlns:a16="http://schemas.microsoft.com/office/drawing/2014/main" id="{374CEE2E-9A65-B276-377E-6E3296304331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419746" y="2901076"/>
                        <a:ext cx="93468" cy="124178"/>
                        <a:chOff x="1752599" y="1570252"/>
                        <a:chExt cx="93468" cy="124178"/>
                      </a:xfrm>
                    </p:grpSpPr>
                    <p:sp>
                      <p:nvSpPr>
                        <p:cNvPr id="144" name="Oval 143">
                          <a:extLst>
                            <a:ext uri="{FF2B5EF4-FFF2-40B4-BE49-F238E27FC236}">
                              <a16:creationId xmlns:a16="http://schemas.microsoft.com/office/drawing/2014/main" id="{32CF7056-E075-D1BE-28FA-EFF589AA6ED8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752600" y="1570252"/>
                          <a:ext cx="93467" cy="91440"/>
                        </a:xfrm>
                        <a:prstGeom prst="ellipse">
                          <a:avLst/>
                        </a:prstGeom>
                        <a:blipFill>
                          <a:blip r:embed="rId2"/>
                          <a:tile tx="0" ty="0" sx="100000" sy="100000" flip="none" algn="tl"/>
                        </a:blip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05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Intel Clear"/>
                            <a:ea typeface="Helvetica Neue"/>
                            <a:cs typeface="Helvetica Neue"/>
                          </a:endParaRPr>
                        </a:p>
                      </p:txBody>
                    </p:sp>
                    <p:sp>
                      <p:nvSpPr>
                        <p:cNvPr id="145" name="Rectangle 144">
                          <a:extLst>
                            <a:ext uri="{FF2B5EF4-FFF2-40B4-BE49-F238E27FC236}">
                              <a16:creationId xmlns:a16="http://schemas.microsoft.com/office/drawing/2014/main" id="{B18B2E60-05B3-2416-ED9F-72086C9F7A1B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752599" y="1621278"/>
                          <a:ext cx="91440" cy="73152"/>
                        </a:xfrm>
                        <a:prstGeom prst="rect">
                          <a:avLst/>
                        </a:prstGeom>
                        <a:solidFill>
                          <a:schemeClr val="bg2">
                            <a:lumMod val="50000"/>
                          </a:schemeClr>
                        </a:solid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05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Intel Clear"/>
                            <a:ea typeface="Helvetica Neue"/>
                            <a:cs typeface="Helvetica Neue"/>
                          </a:endParaRPr>
                        </a:p>
                      </p:txBody>
                    </p:sp>
                  </p:grpSp>
                  <p:grpSp>
                    <p:nvGrpSpPr>
                      <p:cNvPr id="137" name="Group 136">
                        <a:extLst>
                          <a:ext uri="{FF2B5EF4-FFF2-40B4-BE49-F238E27FC236}">
                            <a16:creationId xmlns:a16="http://schemas.microsoft.com/office/drawing/2014/main" id="{90D0E624-A9F3-7EAA-3A3F-66EC7AD8AEE1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722520" y="2898380"/>
                        <a:ext cx="93468" cy="124178"/>
                        <a:chOff x="1752599" y="1570252"/>
                        <a:chExt cx="93468" cy="124178"/>
                      </a:xfrm>
                    </p:grpSpPr>
                    <p:sp>
                      <p:nvSpPr>
                        <p:cNvPr id="142" name="Oval 141">
                          <a:extLst>
                            <a:ext uri="{FF2B5EF4-FFF2-40B4-BE49-F238E27FC236}">
                              <a16:creationId xmlns:a16="http://schemas.microsoft.com/office/drawing/2014/main" id="{6B4E995E-F554-68D1-A4E1-B0B095F6E3AF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752600" y="1570252"/>
                          <a:ext cx="93467" cy="91440"/>
                        </a:xfrm>
                        <a:prstGeom prst="ellipse">
                          <a:avLst/>
                        </a:prstGeom>
                        <a:blipFill>
                          <a:blip r:embed="rId2"/>
                          <a:tile tx="0" ty="0" sx="100000" sy="100000" flip="none" algn="tl"/>
                        </a:blip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05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Intel Clear"/>
                            <a:ea typeface="Helvetica Neue"/>
                            <a:cs typeface="Helvetica Neue"/>
                          </a:endParaRPr>
                        </a:p>
                      </p:txBody>
                    </p:sp>
                    <p:sp>
                      <p:nvSpPr>
                        <p:cNvPr id="143" name="Rectangle 142">
                          <a:extLst>
                            <a:ext uri="{FF2B5EF4-FFF2-40B4-BE49-F238E27FC236}">
                              <a16:creationId xmlns:a16="http://schemas.microsoft.com/office/drawing/2014/main" id="{6CCF94A2-0D8F-B103-F7DB-99EEE9EAA46F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752599" y="1621278"/>
                          <a:ext cx="91440" cy="73152"/>
                        </a:xfrm>
                        <a:prstGeom prst="rect">
                          <a:avLst/>
                        </a:prstGeom>
                        <a:solidFill>
                          <a:schemeClr val="bg2">
                            <a:lumMod val="50000"/>
                          </a:schemeClr>
                        </a:solid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05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Intel Clear"/>
                            <a:ea typeface="Helvetica Neue"/>
                            <a:cs typeface="Helvetica Neue"/>
                          </a:endParaRPr>
                        </a:p>
                      </p:txBody>
                    </p:sp>
                  </p:grpSp>
                  <p:grpSp>
                    <p:nvGrpSpPr>
                      <p:cNvPr id="138" name="Group 137">
                        <a:extLst>
                          <a:ext uri="{FF2B5EF4-FFF2-40B4-BE49-F238E27FC236}">
                            <a16:creationId xmlns:a16="http://schemas.microsoft.com/office/drawing/2014/main" id="{9788FB6D-2DED-2391-B16E-E889B070F98F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020846" y="2899728"/>
                        <a:ext cx="93468" cy="124178"/>
                        <a:chOff x="1752599" y="1570252"/>
                        <a:chExt cx="93468" cy="124178"/>
                      </a:xfrm>
                    </p:grpSpPr>
                    <p:sp>
                      <p:nvSpPr>
                        <p:cNvPr id="140" name="Oval 139">
                          <a:extLst>
                            <a:ext uri="{FF2B5EF4-FFF2-40B4-BE49-F238E27FC236}">
                              <a16:creationId xmlns:a16="http://schemas.microsoft.com/office/drawing/2014/main" id="{45861981-73D4-F907-0C50-21C2DD011FB2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752600" y="1570252"/>
                          <a:ext cx="93467" cy="91440"/>
                        </a:xfrm>
                        <a:prstGeom prst="ellipse">
                          <a:avLst/>
                        </a:prstGeom>
                        <a:blipFill>
                          <a:blip r:embed="rId2"/>
                          <a:tile tx="0" ty="0" sx="100000" sy="100000" flip="none" algn="tl"/>
                        </a:blip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05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Intel Clear"/>
                            <a:ea typeface="Helvetica Neue"/>
                            <a:cs typeface="Helvetica Neue"/>
                          </a:endParaRPr>
                        </a:p>
                      </p:txBody>
                    </p:sp>
                    <p:sp>
                      <p:nvSpPr>
                        <p:cNvPr id="141" name="Rectangle 140">
                          <a:extLst>
                            <a:ext uri="{FF2B5EF4-FFF2-40B4-BE49-F238E27FC236}">
                              <a16:creationId xmlns:a16="http://schemas.microsoft.com/office/drawing/2014/main" id="{9499B7E4-1344-B3BD-6633-C725C688C0B4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752599" y="1621278"/>
                          <a:ext cx="91440" cy="73152"/>
                        </a:xfrm>
                        <a:prstGeom prst="rect">
                          <a:avLst/>
                        </a:prstGeom>
                        <a:solidFill>
                          <a:schemeClr val="bg2">
                            <a:lumMod val="50000"/>
                          </a:schemeClr>
                        </a:solid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05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Intel Clear"/>
                            <a:ea typeface="Helvetica Neue"/>
                            <a:cs typeface="Helvetica Neue"/>
                          </a:endParaRPr>
                        </a:p>
                      </p:txBody>
                    </p:sp>
                  </p:grpSp>
                  <p:sp>
                    <p:nvSpPr>
                      <p:cNvPr id="139" name="Rectangle 138">
                        <a:extLst>
                          <a:ext uri="{FF2B5EF4-FFF2-40B4-BE49-F238E27FC236}">
                            <a16:creationId xmlns:a16="http://schemas.microsoft.com/office/drawing/2014/main" id="{6BF1C54B-809F-2443-BE46-F1E2E3198D7C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2770632" y="2806128"/>
                        <a:ext cx="1389888" cy="6247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</p:grpSp>
              <p:sp>
                <p:nvSpPr>
                  <p:cNvPr id="23" name="Rounded Rectangle 22">
                    <a:extLst>
                      <a:ext uri="{FF2B5EF4-FFF2-40B4-BE49-F238E27FC236}">
                        <a16:creationId xmlns:a16="http://schemas.microsoft.com/office/drawing/2014/main" id="{F338B660-9394-18C9-E604-40E914EDEA69}"/>
                      </a:ext>
                    </a:extLst>
                  </p:cNvPr>
                  <p:cNvSpPr/>
                  <p:nvPr/>
                </p:nvSpPr>
                <p:spPr>
                  <a:xfrm>
                    <a:off x="344483" y="1614595"/>
                    <a:ext cx="3552043" cy="393465"/>
                  </a:xfrm>
                  <a:prstGeom prst="roundRect">
                    <a:avLst/>
                  </a:prstGeom>
                  <a:solidFill>
                    <a:schemeClr val="bg2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Helvetica Neue"/>
                        <a:cs typeface="Calibri" panose="020F0502020204030204" pitchFamily="34" charset="0"/>
                      </a:rPr>
                      <a:t>Substrate</a:t>
                    </a:r>
                  </a:p>
                </p:txBody>
              </p:sp>
              <p:sp>
                <p:nvSpPr>
                  <p:cNvPr id="24" name="Rounded Rectangle 23">
                    <a:extLst>
                      <a:ext uri="{FF2B5EF4-FFF2-40B4-BE49-F238E27FC236}">
                        <a16:creationId xmlns:a16="http://schemas.microsoft.com/office/drawing/2014/main" id="{325B33A2-9876-57CE-EF07-E4614984BFA1}"/>
                      </a:ext>
                    </a:extLst>
                  </p:cNvPr>
                  <p:cNvSpPr/>
                  <p:nvPr/>
                </p:nvSpPr>
                <p:spPr>
                  <a:xfrm>
                    <a:off x="530322" y="1259122"/>
                    <a:ext cx="3226632" cy="212561"/>
                  </a:xfrm>
                  <a:prstGeom prst="roundRect">
                    <a:avLst/>
                  </a:prstGeom>
                  <a:solidFill>
                    <a:srgbClr val="8F3CC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Helvetica Neue"/>
                        <a:cs typeface="Calibri" panose="020F0502020204030204" pitchFamily="34" charset="0"/>
                      </a:rPr>
                      <a:t>36µm µB FOV + 16nm SoC + ADM + </a:t>
                    </a:r>
                    <a:r>
                      <a:rPr kumimoji="0" lang="en-US" sz="900" b="0" i="0" u="none" strike="noStrike" kern="1200" cap="none" spc="0" normalizeH="0" baseline="0" noProof="0" err="1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Helvetica Neue"/>
                        <a:cs typeface="Calibri" panose="020F0502020204030204" pitchFamily="34" charset="0"/>
                      </a:rPr>
                      <a:t>MiM</a:t>
                    </a:r>
                    <a:endParaRPr kumimoji="0" lang="en-US" sz="9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Helvetica Neue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25" name="Rounded Rectangle 24">
                    <a:extLst>
                      <a:ext uri="{FF2B5EF4-FFF2-40B4-BE49-F238E27FC236}">
                        <a16:creationId xmlns:a16="http://schemas.microsoft.com/office/drawing/2014/main" id="{2F6C5E64-D0FC-5719-31CE-1A840BFCAB8B}"/>
                      </a:ext>
                    </a:extLst>
                  </p:cNvPr>
                  <p:cNvSpPr/>
                  <p:nvPr/>
                </p:nvSpPr>
                <p:spPr>
                  <a:xfrm>
                    <a:off x="868626" y="765655"/>
                    <a:ext cx="968152" cy="377293"/>
                  </a:xfrm>
                  <a:prstGeom prst="roundRect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Helvetica Neue"/>
                        <a:cs typeface="Calibri" panose="020F0502020204030204" pitchFamily="34" charset="0"/>
                      </a:rPr>
                      <a:t>CPU</a:t>
                    </a:r>
                  </a:p>
                </p:txBody>
              </p:sp>
              <p:sp>
                <p:nvSpPr>
                  <p:cNvPr id="26" name="Rounded Rectangle 25">
                    <a:extLst>
                      <a:ext uri="{FF2B5EF4-FFF2-40B4-BE49-F238E27FC236}">
                        <a16:creationId xmlns:a16="http://schemas.microsoft.com/office/drawing/2014/main" id="{3696B0C6-3832-E58A-1481-548CA00420B6}"/>
                      </a:ext>
                    </a:extLst>
                  </p:cNvPr>
                  <p:cNvSpPr/>
                  <p:nvPr/>
                </p:nvSpPr>
                <p:spPr>
                  <a:xfrm>
                    <a:off x="2355289" y="765655"/>
                    <a:ext cx="968152" cy="374904"/>
                  </a:xfrm>
                  <a:prstGeom prst="roundRect">
                    <a:avLst/>
                  </a:prstGeom>
                  <a:solidFill>
                    <a:srgbClr val="C00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Helvetica Neue"/>
                        <a:cs typeface="Calibri" panose="020F0502020204030204" pitchFamily="34" charset="0"/>
                      </a:rPr>
                      <a:t>GPU</a:t>
                    </a:r>
                  </a:p>
                </p:txBody>
              </p:sp>
              <p:grpSp>
                <p:nvGrpSpPr>
                  <p:cNvPr id="27" name="Group 26">
                    <a:extLst>
                      <a:ext uri="{FF2B5EF4-FFF2-40B4-BE49-F238E27FC236}">
                        <a16:creationId xmlns:a16="http://schemas.microsoft.com/office/drawing/2014/main" id="{2DD8AAF6-A1D6-A3BD-E1D4-3137A36E8DF2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>
                    <a:off x="1058111" y="1148714"/>
                    <a:ext cx="570206" cy="119279"/>
                    <a:chOff x="1957457" y="2130277"/>
                    <a:chExt cx="1147530" cy="240050"/>
                  </a:xfrm>
                </p:grpSpPr>
                <p:grpSp>
                  <p:nvGrpSpPr>
                    <p:cNvPr id="103" name="Group 102">
                      <a:extLst>
                        <a:ext uri="{FF2B5EF4-FFF2-40B4-BE49-F238E27FC236}">
                          <a16:creationId xmlns:a16="http://schemas.microsoft.com/office/drawing/2014/main" id="{2E4C2EE2-ED8F-9808-259F-80372530A64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957457" y="2153791"/>
                      <a:ext cx="92009" cy="215565"/>
                      <a:chOff x="1752599" y="1478865"/>
                      <a:chExt cx="92009" cy="215565"/>
                    </a:xfrm>
                  </p:grpSpPr>
                  <p:sp>
                    <p:nvSpPr>
                      <p:cNvPr id="125" name="Oval 124">
                        <a:extLst>
                          <a:ext uri="{FF2B5EF4-FFF2-40B4-BE49-F238E27FC236}">
                            <a16:creationId xmlns:a16="http://schemas.microsoft.com/office/drawing/2014/main" id="{7BF2E70C-4056-E27B-51AC-74C043F7888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78865"/>
                        <a:ext cx="92009" cy="182837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26" name="Rectangle 125">
                        <a:extLst>
                          <a:ext uri="{FF2B5EF4-FFF2-40B4-BE49-F238E27FC236}">
                            <a16:creationId xmlns:a16="http://schemas.microsoft.com/office/drawing/2014/main" id="{388A10CF-CDF0-9119-BF84-135D86E2C4E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04" name="Group 103">
                      <a:extLst>
                        <a:ext uri="{FF2B5EF4-FFF2-40B4-BE49-F238E27FC236}">
                          <a16:creationId xmlns:a16="http://schemas.microsoft.com/office/drawing/2014/main" id="{C4D32428-C5D3-B695-D8BA-997E32695A3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109858" y="2153788"/>
                      <a:ext cx="92009" cy="216539"/>
                      <a:chOff x="1752599" y="1477891"/>
                      <a:chExt cx="92009" cy="216539"/>
                    </a:xfrm>
                  </p:grpSpPr>
                  <p:sp>
                    <p:nvSpPr>
                      <p:cNvPr id="123" name="Oval 122">
                        <a:extLst>
                          <a:ext uri="{FF2B5EF4-FFF2-40B4-BE49-F238E27FC236}">
                            <a16:creationId xmlns:a16="http://schemas.microsoft.com/office/drawing/2014/main" id="{C8AEB6E3-3445-9BEA-E34C-4D3CAE44484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77891"/>
                        <a:ext cx="92009" cy="183804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24" name="Rectangle 123">
                        <a:extLst>
                          <a:ext uri="{FF2B5EF4-FFF2-40B4-BE49-F238E27FC236}">
                            <a16:creationId xmlns:a16="http://schemas.microsoft.com/office/drawing/2014/main" id="{EF310910-D9CF-1B15-C708-45A4C254789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05" name="Group 104">
                      <a:extLst>
                        <a:ext uri="{FF2B5EF4-FFF2-40B4-BE49-F238E27FC236}">
                          <a16:creationId xmlns:a16="http://schemas.microsoft.com/office/drawing/2014/main" id="{1DE6A22E-99E8-239B-1167-2622891FA8B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260231" y="2166767"/>
                      <a:ext cx="92009" cy="199893"/>
                      <a:chOff x="1752599" y="1494537"/>
                      <a:chExt cx="92009" cy="199893"/>
                    </a:xfrm>
                  </p:grpSpPr>
                  <p:sp>
                    <p:nvSpPr>
                      <p:cNvPr id="121" name="Oval 120">
                        <a:extLst>
                          <a:ext uri="{FF2B5EF4-FFF2-40B4-BE49-F238E27FC236}">
                            <a16:creationId xmlns:a16="http://schemas.microsoft.com/office/drawing/2014/main" id="{DF6EEC60-D95F-2DAF-C4F9-FDC42B2E605D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94537"/>
                        <a:ext cx="92009" cy="167155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22" name="Rectangle 121">
                        <a:extLst>
                          <a:ext uri="{FF2B5EF4-FFF2-40B4-BE49-F238E27FC236}">
                            <a16:creationId xmlns:a16="http://schemas.microsoft.com/office/drawing/2014/main" id="{D205399A-0545-263B-F114-06632AA845EE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06" name="Group 105">
                      <a:extLst>
                        <a:ext uri="{FF2B5EF4-FFF2-40B4-BE49-F238E27FC236}">
                          <a16:creationId xmlns:a16="http://schemas.microsoft.com/office/drawing/2014/main" id="{BBE4892B-F386-F660-48F1-4EC3AD210090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412632" y="2166768"/>
                      <a:ext cx="92009" cy="200863"/>
                      <a:chOff x="1752599" y="1493567"/>
                      <a:chExt cx="92009" cy="200863"/>
                    </a:xfrm>
                  </p:grpSpPr>
                  <p:sp>
                    <p:nvSpPr>
                      <p:cNvPr id="119" name="Oval 118">
                        <a:extLst>
                          <a:ext uri="{FF2B5EF4-FFF2-40B4-BE49-F238E27FC236}">
                            <a16:creationId xmlns:a16="http://schemas.microsoft.com/office/drawing/2014/main" id="{4001365F-C146-E1BA-7DE1-C05A968D814D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93567"/>
                        <a:ext cx="92009" cy="168125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20" name="Rectangle 119">
                        <a:extLst>
                          <a:ext uri="{FF2B5EF4-FFF2-40B4-BE49-F238E27FC236}">
                            <a16:creationId xmlns:a16="http://schemas.microsoft.com/office/drawing/2014/main" id="{DD235D4E-1E4E-13E6-BDD8-6DA35F2F48C8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07" name="Group 106">
                      <a:extLst>
                        <a:ext uri="{FF2B5EF4-FFF2-40B4-BE49-F238E27FC236}">
                          <a16:creationId xmlns:a16="http://schemas.microsoft.com/office/drawing/2014/main" id="{01A4D1E3-AE88-2CF6-C317-A056762B680D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557803" y="2130277"/>
                      <a:ext cx="92009" cy="238108"/>
                      <a:chOff x="1752599" y="1456322"/>
                      <a:chExt cx="92009" cy="238108"/>
                    </a:xfrm>
                  </p:grpSpPr>
                  <p:sp>
                    <p:nvSpPr>
                      <p:cNvPr id="117" name="Oval 116">
                        <a:extLst>
                          <a:ext uri="{FF2B5EF4-FFF2-40B4-BE49-F238E27FC236}">
                            <a16:creationId xmlns:a16="http://schemas.microsoft.com/office/drawing/2014/main" id="{D0FE34EC-A02B-A24F-FEC8-D4AAFD75108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56322"/>
                        <a:ext cx="92009" cy="205371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18" name="Rectangle 117">
                        <a:extLst>
                          <a:ext uri="{FF2B5EF4-FFF2-40B4-BE49-F238E27FC236}">
                            <a16:creationId xmlns:a16="http://schemas.microsoft.com/office/drawing/2014/main" id="{F7555336-F057-E9EA-B7E1-AC7306C26E4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08" name="Group 107">
                      <a:extLst>
                        <a:ext uri="{FF2B5EF4-FFF2-40B4-BE49-F238E27FC236}">
                          <a16:creationId xmlns:a16="http://schemas.microsoft.com/office/drawing/2014/main" id="{74619D35-2F1C-4C83-314E-1EF2D98CDDB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710204" y="2130288"/>
                      <a:ext cx="92009" cy="239068"/>
                      <a:chOff x="1752599" y="1455362"/>
                      <a:chExt cx="92009" cy="239068"/>
                    </a:xfrm>
                  </p:grpSpPr>
                  <p:sp>
                    <p:nvSpPr>
                      <p:cNvPr id="115" name="Oval 114">
                        <a:extLst>
                          <a:ext uri="{FF2B5EF4-FFF2-40B4-BE49-F238E27FC236}">
                            <a16:creationId xmlns:a16="http://schemas.microsoft.com/office/drawing/2014/main" id="{91F659CC-13CB-146F-BEF3-E5F63BBC779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55362"/>
                        <a:ext cx="92009" cy="206331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16" name="Rectangle 115">
                        <a:extLst>
                          <a:ext uri="{FF2B5EF4-FFF2-40B4-BE49-F238E27FC236}">
                            <a16:creationId xmlns:a16="http://schemas.microsoft.com/office/drawing/2014/main" id="{C88779C4-099B-0E62-DAAE-7948BDA89EF7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09" name="Group 108">
                      <a:extLst>
                        <a:ext uri="{FF2B5EF4-FFF2-40B4-BE49-F238E27FC236}">
                          <a16:creationId xmlns:a16="http://schemas.microsoft.com/office/drawing/2014/main" id="{ACF03BA3-C6A0-B2D1-250A-87BDC6AC7F4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860577" y="2153804"/>
                      <a:ext cx="92009" cy="211885"/>
                      <a:chOff x="1752599" y="1482545"/>
                      <a:chExt cx="92009" cy="211885"/>
                    </a:xfrm>
                  </p:grpSpPr>
                  <p:sp>
                    <p:nvSpPr>
                      <p:cNvPr id="113" name="Oval 112">
                        <a:extLst>
                          <a:ext uri="{FF2B5EF4-FFF2-40B4-BE49-F238E27FC236}">
                            <a16:creationId xmlns:a16="http://schemas.microsoft.com/office/drawing/2014/main" id="{6377F657-1631-AB2D-2571-A14BE6FFA45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82545"/>
                        <a:ext cx="92009" cy="179148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14" name="Rectangle 113">
                        <a:extLst>
                          <a:ext uri="{FF2B5EF4-FFF2-40B4-BE49-F238E27FC236}">
                            <a16:creationId xmlns:a16="http://schemas.microsoft.com/office/drawing/2014/main" id="{FB428602-443E-3397-8471-16D879D5A7D7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10" name="Group 109">
                      <a:extLst>
                        <a:ext uri="{FF2B5EF4-FFF2-40B4-BE49-F238E27FC236}">
                          <a16:creationId xmlns:a16="http://schemas.microsoft.com/office/drawing/2014/main" id="{25B8E206-0C8D-4B30-8E44-62A3D258016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12978" y="2166777"/>
                      <a:ext cx="92009" cy="199883"/>
                      <a:chOff x="1752599" y="1494547"/>
                      <a:chExt cx="92009" cy="199883"/>
                    </a:xfrm>
                  </p:grpSpPr>
                  <p:sp>
                    <p:nvSpPr>
                      <p:cNvPr id="111" name="Oval 110">
                        <a:extLst>
                          <a:ext uri="{FF2B5EF4-FFF2-40B4-BE49-F238E27FC236}">
                            <a16:creationId xmlns:a16="http://schemas.microsoft.com/office/drawing/2014/main" id="{2FEA6B4D-2FE3-4DBC-985E-95ECED35998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94547"/>
                        <a:ext cx="92009" cy="167145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12" name="Rectangle 111">
                        <a:extLst>
                          <a:ext uri="{FF2B5EF4-FFF2-40B4-BE49-F238E27FC236}">
                            <a16:creationId xmlns:a16="http://schemas.microsoft.com/office/drawing/2014/main" id="{092A3E28-DE25-3B45-C778-1D97D88A420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</p:grpSp>
              <p:grpSp>
                <p:nvGrpSpPr>
                  <p:cNvPr id="28" name="Group 27">
                    <a:extLst>
                      <a:ext uri="{FF2B5EF4-FFF2-40B4-BE49-F238E27FC236}">
                        <a16:creationId xmlns:a16="http://schemas.microsoft.com/office/drawing/2014/main" id="{D3B3DED9-3B7D-9A25-E1EB-C7DD820997CD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flipV="1">
                    <a:off x="1058115" y="1143472"/>
                    <a:ext cx="570931" cy="64005"/>
                    <a:chOff x="1957457" y="2241511"/>
                    <a:chExt cx="1148989" cy="128816"/>
                  </a:xfrm>
                </p:grpSpPr>
                <p:grpSp>
                  <p:nvGrpSpPr>
                    <p:cNvPr id="79" name="Group 78">
                      <a:extLst>
                        <a:ext uri="{FF2B5EF4-FFF2-40B4-BE49-F238E27FC236}">
                          <a16:creationId xmlns:a16="http://schemas.microsoft.com/office/drawing/2014/main" id="{F021C68B-1A50-5832-939E-C4B4D495AEC4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957457" y="2245178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101" name="Oval 100">
                        <a:extLst>
                          <a:ext uri="{FF2B5EF4-FFF2-40B4-BE49-F238E27FC236}">
                            <a16:creationId xmlns:a16="http://schemas.microsoft.com/office/drawing/2014/main" id="{68DB90B5-14FD-B415-17A0-CBD56BD550B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02" name="Rectangle 101">
                        <a:extLst>
                          <a:ext uri="{FF2B5EF4-FFF2-40B4-BE49-F238E27FC236}">
                            <a16:creationId xmlns:a16="http://schemas.microsoft.com/office/drawing/2014/main" id="{36BBDCD7-FA4B-EA0A-1161-8159AD4E3C7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80" name="Group 79">
                      <a:extLst>
                        <a:ext uri="{FF2B5EF4-FFF2-40B4-BE49-F238E27FC236}">
                          <a16:creationId xmlns:a16="http://schemas.microsoft.com/office/drawing/2014/main" id="{CEF0D194-8F65-8B4F-ACED-6354EEFF1A5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109858" y="2246149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99" name="Oval 98">
                        <a:extLst>
                          <a:ext uri="{FF2B5EF4-FFF2-40B4-BE49-F238E27FC236}">
                            <a16:creationId xmlns:a16="http://schemas.microsoft.com/office/drawing/2014/main" id="{9D874076-2A61-88D7-F28E-0BC46609062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00" name="Rectangle 99">
                        <a:extLst>
                          <a:ext uri="{FF2B5EF4-FFF2-40B4-BE49-F238E27FC236}">
                            <a16:creationId xmlns:a16="http://schemas.microsoft.com/office/drawing/2014/main" id="{E437FA55-B1A4-A317-6235-ACA0EED06FE1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81" name="Group 80">
                      <a:extLst>
                        <a:ext uri="{FF2B5EF4-FFF2-40B4-BE49-F238E27FC236}">
                          <a16:creationId xmlns:a16="http://schemas.microsoft.com/office/drawing/2014/main" id="{CF936A6B-07BF-9782-56A6-8BACFB6ED5B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260231" y="2242482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97" name="Oval 96">
                        <a:extLst>
                          <a:ext uri="{FF2B5EF4-FFF2-40B4-BE49-F238E27FC236}">
                            <a16:creationId xmlns:a16="http://schemas.microsoft.com/office/drawing/2014/main" id="{69132AC8-6713-7882-4C39-17304F3FCBDC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98" name="Rectangle 97">
                        <a:extLst>
                          <a:ext uri="{FF2B5EF4-FFF2-40B4-BE49-F238E27FC236}">
                            <a16:creationId xmlns:a16="http://schemas.microsoft.com/office/drawing/2014/main" id="{353C90DE-C34E-A142-310D-31B52FEE1C5E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82" name="Group 81">
                      <a:extLst>
                        <a:ext uri="{FF2B5EF4-FFF2-40B4-BE49-F238E27FC236}">
                          <a16:creationId xmlns:a16="http://schemas.microsoft.com/office/drawing/2014/main" id="{62536BD2-888B-8623-13FB-D97186F9153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412632" y="2243453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95" name="Oval 94">
                        <a:extLst>
                          <a:ext uri="{FF2B5EF4-FFF2-40B4-BE49-F238E27FC236}">
                            <a16:creationId xmlns:a16="http://schemas.microsoft.com/office/drawing/2014/main" id="{14BE3118-789E-F558-9849-C1FD7E6A54DC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96" name="Rectangle 95">
                        <a:extLst>
                          <a:ext uri="{FF2B5EF4-FFF2-40B4-BE49-F238E27FC236}">
                            <a16:creationId xmlns:a16="http://schemas.microsoft.com/office/drawing/2014/main" id="{44F53804-DA56-1336-8CEB-5F55877A3A2A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83" name="Group 82">
                      <a:extLst>
                        <a:ext uri="{FF2B5EF4-FFF2-40B4-BE49-F238E27FC236}">
                          <a16:creationId xmlns:a16="http://schemas.microsoft.com/office/drawing/2014/main" id="{6474E2BB-6BB7-AB49-94B8-2318E447D49F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557803" y="2244207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93" name="Oval 92">
                        <a:extLst>
                          <a:ext uri="{FF2B5EF4-FFF2-40B4-BE49-F238E27FC236}">
                            <a16:creationId xmlns:a16="http://schemas.microsoft.com/office/drawing/2014/main" id="{58F7A416-1D7F-0B7D-D713-6C456996563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94" name="Rectangle 93">
                        <a:extLst>
                          <a:ext uri="{FF2B5EF4-FFF2-40B4-BE49-F238E27FC236}">
                            <a16:creationId xmlns:a16="http://schemas.microsoft.com/office/drawing/2014/main" id="{8F60333E-6E6C-BA1E-4765-FE7F1730B9FA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84" name="Group 83">
                      <a:extLst>
                        <a:ext uri="{FF2B5EF4-FFF2-40B4-BE49-F238E27FC236}">
                          <a16:creationId xmlns:a16="http://schemas.microsoft.com/office/drawing/2014/main" id="{8775086A-EAEF-717C-F018-2F7CC5B651E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710204" y="2245178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91" name="Oval 90">
                        <a:extLst>
                          <a:ext uri="{FF2B5EF4-FFF2-40B4-BE49-F238E27FC236}">
                            <a16:creationId xmlns:a16="http://schemas.microsoft.com/office/drawing/2014/main" id="{B2344881-3A12-F408-15A8-4EC373B0EC6D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92" name="Rectangle 91">
                        <a:extLst>
                          <a:ext uri="{FF2B5EF4-FFF2-40B4-BE49-F238E27FC236}">
                            <a16:creationId xmlns:a16="http://schemas.microsoft.com/office/drawing/2014/main" id="{59E3364F-008E-F128-C68C-74D1BB2FF73E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85" name="Group 84">
                      <a:extLst>
                        <a:ext uri="{FF2B5EF4-FFF2-40B4-BE49-F238E27FC236}">
                          <a16:creationId xmlns:a16="http://schemas.microsoft.com/office/drawing/2014/main" id="{ABC24A89-AA53-F79F-B875-390DEC9E8615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860577" y="2241511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89" name="Oval 88">
                        <a:extLst>
                          <a:ext uri="{FF2B5EF4-FFF2-40B4-BE49-F238E27FC236}">
                            <a16:creationId xmlns:a16="http://schemas.microsoft.com/office/drawing/2014/main" id="{95C3D259-37A4-38BB-B860-35FB19AE897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90" name="Rectangle 89">
                        <a:extLst>
                          <a:ext uri="{FF2B5EF4-FFF2-40B4-BE49-F238E27FC236}">
                            <a16:creationId xmlns:a16="http://schemas.microsoft.com/office/drawing/2014/main" id="{83300F4B-D116-28D1-17C5-5B6BB706766A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86" name="Group 85">
                      <a:extLst>
                        <a:ext uri="{FF2B5EF4-FFF2-40B4-BE49-F238E27FC236}">
                          <a16:creationId xmlns:a16="http://schemas.microsoft.com/office/drawing/2014/main" id="{B18E7011-D34F-78FB-86EE-A88A4528F18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12978" y="2242482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87" name="Oval 86">
                        <a:extLst>
                          <a:ext uri="{FF2B5EF4-FFF2-40B4-BE49-F238E27FC236}">
                            <a16:creationId xmlns:a16="http://schemas.microsoft.com/office/drawing/2014/main" id="{EDB6C597-028E-493E-789C-347646DF3A7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88" name="Rectangle 87">
                        <a:extLst>
                          <a:ext uri="{FF2B5EF4-FFF2-40B4-BE49-F238E27FC236}">
                            <a16:creationId xmlns:a16="http://schemas.microsoft.com/office/drawing/2014/main" id="{24FF7FB5-8D78-AC1A-DDD5-8AF9E1027EE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</p:grpSp>
              <p:grpSp>
                <p:nvGrpSpPr>
                  <p:cNvPr id="29" name="Group 28">
                    <a:extLst>
                      <a:ext uri="{FF2B5EF4-FFF2-40B4-BE49-F238E27FC236}">
                        <a16:creationId xmlns:a16="http://schemas.microsoft.com/office/drawing/2014/main" id="{2DCAB41C-2FF1-798C-876E-DEA20FD712ED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>
                    <a:off x="2549841" y="1148721"/>
                    <a:ext cx="570206" cy="118032"/>
                    <a:chOff x="1957457" y="2132788"/>
                    <a:chExt cx="1147530" cy="237539"/>
                  </a:xfrm>
                </p:grpSpPr>
                <p:grpSp>
                  <p:nvGrpSpPr>
                    <p:cNvPr id="55" name="Group 54">
                      <a:extLst>
                        <a:ext uri="{FF2B5EF4-FFF2-40B4-BE49-F238E27FC236}">
                          <a16:creationId xmlns:a16="http://schemas.microsoft.com/office/drawing/2014/main" id="{559B75DB-D493-C443-F797-9F255C0D484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957457" y="2169276"/>
                      <a:ext cx="92009" cy="200080"/>
                      <a:chOff x="1752599" y="1494350"/>
                      <a:chExt cx="92009" cy="200080"/>
                    </a:xfrm>
                  </p:grpSpPr>
                  <p:sp>
                    <p:nvSpPr>
                      <p:cNvPr id="77" name="Oval 76">
                        <a:extLst>
                          <a:ext uri="{FF2B5EF4-FFF2-40B4-BE49-F238E27FC236}">
                            <a16:creationId xmlns:a16="http://schemas.microsoft.com/office/drawing/2014/main" id="{FF3E2AFF-6A52-08C1-6012-A9C1738DDBCB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94350"/>
                        <a:ext cx="92009" cy="167342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78" name="Rectangle 77">
                        <a:extLst>
                          <a:ext uri="{FF2B5EF4-FFF2-40B4-BE49-F238E27FC236}">
                            <a16:creationId xmlns:a16="http://schemas.microsoft.com/office/drawing/2014/main" id="{5114C593-0E2F-CEAB-DDD9-9E4DF43C3A88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56" name="Group 55">
                      <a:extLst>
                        <a:ext uri="{FF2B5EF4-FFF2-40B4-BE49-F238E27FC236}">
                          <a16:creationId xmlns:a16="http://schemas.microsoft.com/office/drawing/2014/main" id="{B74A439A-162D-88ED-F46F-15449BA1355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109858" y="2169279"/>
                      <a:ext cx="92009" cy="201048"/>
                      <a:chOff x="1752599" y="1493382"/>
                      <a:chExt cx="92009" cy="201048"/>
                    </a:xfrm>
                  </p:grpSpPr>
                  <p:sp>
                    <p:nvSpPr>
                      <p:cNvPr id="75" name="Oval 74">
                        <a:extLst>
                          <a:ext uri="{FF2B5EF4-FFF2-40B4-BE49-F238E27FC236}">
                            <a16:creationId xmlns:a16="http://schemas.microsoft.com/office/drawing/2014/main" id="{B212F14C-1EFD-6897-9CC7-56E81E3B38D8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93382"/>
                        <a:ext cx="92009" cy="168310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76" name="Rectangle 75">
                        <a:extLst>
                          <a:ext uri="{FF2B5EF4-FFF2-40B4-BE49-F238E27FC236}">
                            <a16:creationId xmlns:a16="http://schemas.microsoft.com/office/drawing/2014/main" id="{6CE5B2D8-775D-41E5-D6F5-26C88020E347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57" name="Group 56">
                      <a:extLst>
                        <a:ext uri="{FF2B5EF4-FFF2-40B4-BE49-F238E27FC236}">
                          <a16:creationId xmlns:a16="http://schemas.microsoft.com/office/drawing/2014/main" id="{46B812D9-B722-8166-07BA-87671146510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260231" y="2132788"/>
                      <a:ext cx="92009" cy="233872"/>
                      <a:chOff x="1752599" y="1460558"/>
                      <a:chExt cx="92009" cy="233872"/>
                    </a:xfrm>
                  </p:grpSpPr>
                  <p:sp>
                    <p:nvSpPr>
                      <p:cNvPr id="73" name="Oval 72">
                        <a:extLst>
                          <a:ext uri="{FF2B5EF4-FFF2-40B4-BE49-F238E27FC236}">
                            <a16:creationId xmlns:a16="http://schemas.microsoft.com/office/drawing/2014/main" id="{A77DC4AA-7F9B-6EFB-5837-5AE92C52B13A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60558"/>
                        <a:ext cx="92009" cy="201134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74" name="Rectangle 73">
                        <a:extLst>
                          <a:ext uri="{FF2B5EF4-FFF2-40B4-BE49-F238E27FC236}">
                            <a16:creationId xmlns:a16="http://schemas.microsoft.com/office/drawing/2014/main" id="{D90F2A34-FC47-8333-8723-518201E739E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58" name="Group 57">
                      <a:extLst>
                        <a:ext uri="{FF2B5EF4-FFF2-40B4-BE49-F238E27FC236}">
                          <a16:creationId xmlns:a16="http://schemas.microsoft.com/office/drawing/2014/main" id="{A24AB827-2E5B-DB98-B24F-3D1A2D8037E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412632" y="2156299"/>
                      <a:ext cx="92009" cy="211332"/>
                      <a:chOff x="1752599" y="1483098"/>
                      <a:chExt cx="92009" cy="211332"/>
                    </a:xfrm>
                  </p:grpSpPr>
                  <p:sp>
                    <p:nvSpPr>
                      <p:cNvPr id="71" name="Oval 70">
                        <a:extLst>
                          <a:ext uri="{FF2B5EF4-FFF2-40B4-BE49-F238E27FC236}">
                            <a16:creationId xmlns:a16="http://schemas.microsoft.com/office/drawing/2014/main" id="{B3C2B895-DFBA-01A8-9097-F9ED31E52685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83098"/>
                        <a:ext cx="92009" cy="178594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72" name="Rectangle 71">
                        <a:extLst>
                          <a:ext uri="{FF2B5EF4-FFF2-40B4-BE49-F238E27FC236}">
                            <a16:creationId xmlns:a16="http://schemas.microsoft.com/office/drawing/2014/main" id="{AF1AF049-FFF5-CCF9-E773-85ACBB3F0C18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59" name="Group 58">
                      <a:extLst>
                        <a:ext uri="{FF2B5EF4-FFF2-40B4-BE49-F238E27FC236}">
                          <a16:creationId xmlns:a16="http://schemas.microsoft.com/office/drawing/2014/main" id="{E5B43A94-C73F-2668-47D3-AEAAE3AFC97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557803" y="2169273"/>
                      <a:ext cx="92009" cy="199112"/>
                      <a:chOff x="1752599" y="1495318"/>
                      <a:chExt cx="92009" cy="199112"/>
                    </a:xfrm>
                  </p:grpSpPr>
                  <p:sp>
                    <p:nvSpPr>
                      <p:cNvPr id="69" name="Oval 68">
                        <a:extLst>
                          <a:ext uri="{FF2B5EF4-FFF2-40B4-BE49-F238E27FC236}">
                            <a16:creationId xmlns:a16="http://schemas.microsoft.com/office/drawing/2014/main" id="{97AFF42B-9F94-4922-13BA-1073646B8A1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95318"/>
                        <a:ext cx="92009" cy="166374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70" name="Rectangle 69">
                        <a:extLst>
                          <a:ext uri="{FF2B5EF4-FFF2-40B4-BE49-F238E27FC236}">
                            <a16:creationId xmlns:a16="http://schemas.microsoft.com/office/drawing/2014/main" id="{E254FF27-CF9C-7A25-0C5D-A34811EDBA1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60" name="Group 59">
                      <a:extLst>
                        <a:ext uri="{FF2B5EF4-FFF2-40B4-BE49-F238E27FC236}">
                          <a16:creationId xmlns:a16="http://schemas.microsoft.com/office/drawing/2014/main" id="{674871F0-0A5D-2661-C0BD-240352500B9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710204" y="2169274"/>
                      <a:ext cx="92009" cy="200082"/>
                      <a:chOff x="1752599" y="1494348"/>
                      <a:chExt cx="92009" cy="200082"/>
                    </a:xfrm>
                  </p:grpSpPr>
                  <p:sp>
                    <p:nvSpPr>
                      <p:cNvPr id="67" name="Oval 66">
                        <a:extLst>
                          <a:ext uri="{FF2B5EF4-FFF2-40B4-BE49-F238E27FC236}">
                            <a16:creationId xmlns:a16="http://schemas.microsoft.com/office/drawing/2014/main" id="{7D64B1A3-4D4B-7F32-32CC-94F4CE51A9B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94348"/>
                        <a:ext cx="92009" cy="167344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68" name="Rectangle 67">
                        <a:extLst>
                          <a:ext uri="{FF2B5EF4-FFF2-40B4-BE49-F238E27FC236}">
                            <a16:creationId xmlns:a16="http://schemas.microsoft.com/office/drawing/2014/main" id="{D61E14EA-0AC4-B606-A8DC-4BE32443AB9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61" name="Group 60">
                      <a:extLst>
                        <a:ext uri="{FF2B5EF4-FFF2-40B4-BE49-F238E27FC236}">
                          <a16:creationId xmlns:a16="http://schemas.microsoft.com/office/drawing/2014/main" id="{EC394D68-58E2-2E19-13C7-6CC245CC0C1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860577" y="2156299"/>
                      <a:ext cx="92009" cy="209390"/>
                      <a:chOff x="1752599" y="1485040"/>
                      <a:chExt cx="92009" cy="209390"/>
                    </a:xfrm>
                  </p:grpSpPr>
                  <p:sp>
                    <p:nvSpPr>
                      <p:cNvPr id="65" name="Oval 64">
                        <a:extLst>
                          <a:ext uri="{FF2B5EF4-FFF2-40B4-BE49-F238E27FC236}">
                            <a16:creationId xmlns:a16="http://schemas.microsoft.com/office/drawing/2014/main" id="{CF7984C0-66FF-0E39-4051-0926C480A825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85040"/>
                        <a:ext cx="92009" cy="176652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66" name="Rectangle 65">
                        <a:extLst>
                          <a:ext uri="{FF2B5EF4-FFF2-40B4-BE49-F238E27FC236}">
                            <a16:creationId xmlns:a16="http://schemas.microsoft.com/office/drawing/2014/main" id="{D2201921-D19F-FF39-5EDE-88869B348EF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62" name="Group 61">
                      <a:extLst>
                        <a:ext uri="{FF2B5EF4-FFF2-40B4-BE49-F238E27FC236}">
                          <a16:creationId xmlns:a16="http://schemas.microsoft.com/office/drawing/2014/main" id="{C49AF490-6C7B-210F-7FAD-84940022096D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12978" y="2169275"/>
                      <a:ext cx="92009" cy="197385"/>
                      <a:chOff x="1752599" y="1497045"/>
                      <a:chExt cx="92009" cy="197385"/>
                    </a:xfrm>
                  </p:grpSpPr>
                  <p:sp>
                    <p:nvSpPr>
                      <p:cNvPr id="63" name="Oval 62">
                        <a:extLst>
                          <a:ext uri="{FF2B5EF4-FFF2-40B4-BE49-F238E27FC236}">
                            <a16:creationId xmlns:a16="http://schemas.microsoft.com/office/drawing/2014/main" id="{BA345644-707E-E226-E64D-B1A0FF76FA1A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97045"/>
                        <a:ext cx="92009" cy="164648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64" name="Rectangle 63">
                        <a:extLst>
                          <a:ext uri="{FF2B5EF4-FFF2-40B4-BE49-F238E27FC236}">
                            <a16:creationId xmlns:a16="http://schemas.microsoft.com/office/drawing/2014/main" id="{76939106-68A4-1960-C50E-CCEE94E0A041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</p:grpSp>
              <p:grpSp>
                <p:nvGrpSpPr>
                  <p:cNvPr id="30" name="Group 29">
                    <a:extLst>
                      <a:ext uri="{FF2B5EF4-FFF2-40B4-BE49-F238E27FC236}">
                        <a16:creationId xmlns:a16="http://schemas.microsoft.com/office/drawing/2014/main" id="{B19E9ED6-8EF1-110E-DECB-F2AEC8E91D94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flipV="1">
                    <a:off x="2549845" y="1143472"/>
                    <a:ext cx="570931" cy="64005"/>
                    <a:chOff x="1957457" y="2241511"/>
                    <a:chExt cx="1148989" cy="128816"/>
                  </a:xfrm>
                </p:grpSpPr>
                <p:grpSp>
                  <p:nvGrpSpPr>
                    <p:cNvPr id="31" name="Group 30">
                      <a:extLst>
                        <a:ext uri="{FF2B5EF4-FFF2-40B4-BE49-F238E27FC236}">
                          <a16:creationId xmlns:a16="http://schemas.microsoft.com/office/drawing/2014/main" id="{8D4E9263-E73C-C8D8-A605-D22E1045F52D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957457" y="2245178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53" name="Oval 52">
                        <a:extLst>
                          <a:ext uri="{FF2B5EF4-FFF2-40B4-BE49-F238E27FC236}">
                            <a16:creationId xmlns:a16="http://schemas.microsoft.com/office/drawing/2014/main" id="{9BC49620-2311-54E4-1876-07A5D365072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54" name="Rectangle 53">
                        <a:extLst>
                          <a:ext uri="{FF2B5EF4-FFF2-40B4-BE49-F238E27FC236}">
                            <a16:creationId xmlns:a16="http://schemas.microsoft.com/office/drawing/2014/main" id="{6A32A76C-DEB2-8292-38CE-263D2BD0D38E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32" name="Group 31">
                      <a:extLst>
                        <a:ext uri="{FF2B5EF4-FFF2-40B4-BE49-F238E27FC236}">
                          <a16:creationId xmlns:a16="http://schemas.microsoft.com/office/drawing/2014/main" id="{367E1165-00D2-C71E-EC14-9895A69A6630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109858" y="2246149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51" name="Oval 50">
                        <a:extLst>
                          <a:ext uri="{FF2B5EF4-FFF2-40B4-BE49-F238E27FC236}">
                            <a16:creationId xmlns:a16="http://schemas.microsoft.com/office/drawing/2014/main" id="{77CD0C01-7334-950B-79F1-42B9BF8938D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52" name="Rectangle 51">
                        <a:extLst>
                          <a:ext uri="{FF2B5EF4-FFF2-40B4-BE49-F238E27FC236}">
                            <a16:creationId xmlns:a16="http://schemas.microsoft.com/office/drawing/2014/main" id="{A9BE8DDC-B4D0-C722-4D58-BD0D1C06B89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33" name="Group 32">
                      <a:extLst>
                        <a:ext uri="{FF2B5EF4-FFF2-40B4-BE49-F238E27FC236}">
                          <a16:creationId xmlns:a16="http://schemas.microsoft.com/office/drawing/2014/main" id="{D2F4CC7B-7700-6CC6-C9C0-D5BE8C63B856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260231" y="2242482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49" name="Oval 48">
                        <a:extLst>
                          <a:ext uri="{FF2B5EF4-FFF2-40B4-BE49-F238E27FC236}">
                            <a16:creationId xmlns:a16="http://schemas.microsoft.com/office/drawing/2014/main" id="{DD8C8A1C-6147-B5FD-30EE-6D65F0AF0C5C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50" name="Rectangle 49">
                        <a:extLst>
                          <a:ext uri="{FF2B5EF4-FFF2-40B4-BE49-F238E27FC236}">
                            <a16:creationId xmlns:a16="http://schemas.microsoft.com/office/drawing/2014/main" id="{2C902D88-0EF8-C649-2A0E-AF554DACB1B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34" name="Group 33">
                      <a:extLst>
                        <a:ext uri="{FF2B5EF4-FFF2-40B4-BE49-F238E27FC236}">
                          <a16:creationId xmlns:a16="http://schemas.microsoft.com/office/drawing/2014/main" id="{45EEA59F-0F4D-5B53-6288-EF065EC81446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412632" y="2243453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47" name="Oval 46">
                        <a:extLst>
                          <a:ext uri="{FF2B5EF4-FFF2-40B4-BE49-F238E27FC236}">
                            <a16:creationId xmlns:a16="http://schemas.microsoft.com/office/drawing/2014/main" id="{CF342AE8-166C-6416-D028-C221220DF06A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48" name="Rectangle 47">
                        <a:extLst>
                          <a:ext uri="{FF2B5EF4-FFF2-40B4-BE49-F238E27FC236}">
                            <a16:creationId xmlns:a16="http://schemas.microsoft.com/office/drawing/2014/main" id="{985EE5EA-354B-6E11-0AD0-4618C491D8B5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35" name="Group 34">
                      <a:extLst>
                        <a:ext uri="{FF2B5EF4-FFF2-40B4-BE49-F238E27FC236}">
                          <a16:creationId xmlns:a16="http://schemas.microsoft.com/office/drawing/2014/main" id="{4455FE59-FEC6-185B-E745-82127182B6D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557803" y="2244207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45" name="Oval 44">
                        <a:extLst>
                          <a:ext uri="{FF2B5EF4-FFF2-40B4-BE49-F238E27FC236}">
                            <a16:creationId xmlns:a16="http://schemas.microsoft.com/office/drawing/2014/main" id="{A774869E-A2CA-EEC1-89B3-03941A4ADB97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46" name="Rectangle 45">
                        <a:extLst>
                          <a:ext uri="{FF2B5EF4-FFF2-40B4-BE49-F238E27FC236}">
                            <a16:creationId xmlns:a16="http://schemas.microsoft.com/office/drawing/2014/main" id="{E350414D-EFA5-B229-E959-0CC71D2A0F58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36" name="Group 35">
                      <a:extLst>
                        <a:ext uri="{FF2B5EF4-FFF2-40B4-BE49-F238E27FC236}">
                          <a16:creationId xmlns:a16="http://schemas.microsoft.com/office/drawing/2014/main" id="{1B7FA623-7672-FF67-A5BA-E46F91FE433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710204" y="2245178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43" name="Oval 42">
                        <a:extLst>
                          <a:ext uri="{FF2B5EF4-FFF2-40B4-BE49-F238E27FC236}">
                            <a16:creationId xmlns:a16="http://schemas.microsoft.com/office/drawing/2014/main" id="{09FB43BC-19E2-C009-1A0F-80B61120716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44" name="Rectangle 43">
                        <a:extLst>
                          <a:ext uri="{FF2B5EF4-FFF2-40B4-BE49-F238E27FC236}">
                            <a16:creationId xmlns:a16="http://schemas.microsoft.com/office/drawing/2014/main" id="{809DEB4F-C12C-5DD6-B259-CCFE294C2FB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37" name="Group 36">
                      <a:extLst>
                        <a:ext uri="{FF2B5EF4-FFF2-40B4-BE49-F238E27FC236}">
                          <a16:creationId xmlns:a16="http://schemas.microsoft.com/office/drawing/2014/main" id="{4E1308EF-EF23-4E53-BBA1-380BA959EF9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860577" y="2241511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41" name="Oval 40">
                        <a:extLst>
                          <a:ext uri="{FF2B5EF4-FFF2-40B4-BE49-F238E27FC236}">
                            <a16:creationId xmlns:a16="http://schemas.microsoft.com/office/drawing/2014/main" id="{238ED19F-DDD3-D8F2-20A1-884313642F5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42" name="Rectangle 41">
                        <a:extLst>
                          <a:ext uri="{FF2B5EF4-FFF2-40B4-BE49-F238E27FC236}">
                            <a16:creationId xmlns:a16="http://schemas.microsoft.com/office/drawing/2014/main" id="{24E4A665-D5B3-31F7-E411-2E3B3CABB1F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38" name="Group 37">
                      <a:extLst>
                        <a:ext uri="{FF2B5EF4-FFF2-40B4-BE49-F238E27FC236}">
                          <a16:creationId xmlns:a16="http://schemas.microsoft.com/office/drawing/2014/main" id="{2A15A9EB-7B4A-76A1-8CA9-13CC99AB319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12978" y="2242482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39" name="Oval 38">
                        <a:extLst>
                          <a:ext uri="{FF2B5EF4-FFF2-40B4-BE49-F238E27FC236}">
                            <a16:creationId xmlns:a16="http://schemas.microsoft.com/office/drawing/2014/main" id="{E28F6315-6482-B2ED-92CF-24D055EEDC25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40" name="Rectangle 39">
                        <a:extLst>
                          <a:ext uri="{FF2B5EF4-FFF2-40B4-BE49-F238E27FC236}">
                            <a16:creationId xmlns:a16="http://schemas.microsoft.com/office/drawing/2014/main" id="{87E39403-0BD8-68C5-33D1-A78CE1C532B7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</p:grpSp>
            </p:grpSp>
          </p:grpSp>
        </p:grpSp>
        <p:grpSp>
          <p:nvGrpSpPr>
            <p:cNvPr id="181" name="Group 180">
              <a:extLst>
                <a:ext uri="{FF2B5EF4-FFF2-40B4-BE49-F238E27FC236}">
                  <a16:creationId xmlns:a16="http://schemas.microsoft.com/office/drawing/2014/main" id="{72299DAE-F08F-8C0F-0485-2B2AC42A41F7}"/>
                </a:ext>
              </a:extLst>
            </p:cNvPr>
            <p:cNvGrpSpPr/>
            <p:nvPr/>
          </p:nvGrpSpPr>
          <p:grpSpPr>
            <a:xfrm>
              <a:off x="3318924" y="3802245"/>
              <a:ext cx="4551080" cy="1430088"/>
              <a:chOff x="8092154" y="4107195"/>
              <a:chExt cx="3552043" cy="1810091"/>
            </a:xfrm>
          </p:grpSpPr>
          <p:grpSp>
            <p:nvGrpSpPr>
              <p:cNvPr id="182" name="Group 181">
                <a:extLst>
                  <a:ext uri="{FF2B5EF4-FFF2-40B4-BE49-F238E27FC236}">
                    <a16:creationId xmlns:a16="http://schemas.microsoft.com/office/drawing/2014/main" id="{1801A5DB-73BA-D575-620B-99D0E1408B69}"/>
                  </a:ext>
                </a:extLst>
              </p:cNvPr>
              <p:cNvGrpSpPr/>
              <p:nvPr/>
            </p:nvGrpSpPr>
            <p:grpSpPr>
              <a:xfrm>
                <a:off x="8092154" y="4107195"/>
                <a:ext cx="3552043" cy="1810091"/>
                <a:chOff x="6831369" y="646527"/>
                <a:chExt cx="3552043" cy="1810091"/>
              </a:xfrm>
            </p:grpSpPr>
            <p:sp>
              <p:nvSpPr>
                <p:cNvPr id="189" name="Rounded Rectangle 188">
                  <a:extLst>
                    <a:ext uri="{FF2B5EF4-FFF2-40B4-BE49-F238E27FC236}">
                      <a16:creationId xmlns:a16="http://schemas.microsoft.com/office/drawing/2014/main" id="{3ABE3AC7-5661-3BAC-859B-9074676FDB9F}"/>
                    </a:ext>
                  </a:extLst>
                </p:cNvPr>
                <p:cNvSpPr/>
                <p:nvPr/>
              </p:nvSpPr>
              <p:spPr>
                <a:xfrm>
                  <a:off x="7086600" y="1131137"/>
                  <a:ext cx="3014417" cy="312435"/>
                </a:xfrm>
                <a:prstGeom prst="round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2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90" name="Rounded Rectangle 189">
                  <a:extLst>
                    <a:ext uri="{FF2B5EF4-FFF2-40B4-BE49-F238E27FC236}">
                      <a16:creationId xmlns:a16="http://schemas.microsoft.com/office/drawing/2014/main" id="{CC32F194-AAB4-9950-9098-56FA430F2362}"/>
                    </a:ext>
                  </a:extLst>
                </p:cNvPr>
                <p:cNvSpPr/>
                <p:nvPr/>
              </p:nvSpPr>
              <p:spPr>
                <a:xfrm>
                  <a:off x="6934202" y="1324608"/>
                  <a:ext cx="3251146" cy="757106"/>
                </a:xfrm>
                <a:prstGeom prst="roundRect">
                  <a:avLst/>
                </a:prstGeom>
                <a:solidFill>
                  <a:srgbClr val="68823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2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</a:endParaRPr>
                </a:p>
              </p:txBody>
            </p:sp>
            <p:grpSp>
              <p:nvGrpSpPr>
                <p:cNvPr id="191" name="Group 190">
                  <a:extLst>
                    <a:ext uri="{FF2B5EF4-FFF2-40B4-BE49-F238E27FC236}">
                      <a16:creationId xmlns:a16="http://schemas.microsoft.com/office/drawing/2014/main" id="{488A9082-8ACB-C853-15A8-6F5286714508}"/>
                    </a:ext>
                  </a:extLst>
                </p:cNvPr>
                <p:cNvGrpSpPr/>
                <p:nvPr/>
              </p:nvGrpSpPr>
              <p:grpSpPr>
                <a:xfrm>
                  <a:off x="6936147" y="2081714"/>
                  <a:ext cx="3387863" cy="374904"/>
                  <a:chOff x="2923032" y="2950464"/>
                  <a:chExt cx="3387863" cy="374904"/>
                </a:xfrm>
              </p:grpSpPr>
              <p:grpSp>
                <p:nvGrpSpPr>
                  <p:cNvPr id="391" name="Group 390">
                    <a:extLst>
                      <a:ext uri="{FF2B5EF4-FFF2-40B4-BE49-F238E27FC236}">
                        <a16:creationId xmlns:a16="http://schemas.microsoft.com/office/drawing/2014/main" id="{A0C04E0D-FCEF-77A1-5CA1-CD938CCC2BB2}"/>
                      </a:ext>
                    </a:extLst>
                  </p:cNvPr>
                  <p:cNvGrpSpPr/>
                  <p:nvPr/>
                </p:nvGrpSpPr>
                <p:grpSpPr>
                  <a:xfrm>
                    <a:off x="4738127" y="2950464"/>
                    <a:ext cx="1572768" cy="374904"/>
                    <a:chOff x="2770632" y="2798064"/>
                    <a:chExt cx="1572768" cy="374904"/>
                  </a:xfrm>
                </p:grpSpPr>
                <p:sp>
                  <p:nvSpPr>
                    <p:cNvPr id="398" name="Oval 397">
                      <a:extLst>
                        <a:ext uri="{FF2B5EF4-FFF2-40B4-BE49-F238E27FC236}">
                          <a16:creationId xmlns:a16="http://schemas.microsoft.com/office/drawing/2014/main" id="{C7A4FA6D-49B9-4751-DEA9-97E377A5A806}"/>
                        </a:ext>
                      </a:extLst>
                    </p:cNvPr>
                    <p:cNvSpPr/>
                    <p:nvPr/>
                  </p:nvSpPr>
                  <p:spPr>
                    <a:xfrm flipV="1">
                      <a:off x="2770632" y="2807208"/>
                      <a:ext cx="365760" cy="365760"/>
                    </a:xfrm>
                    <a:prstGeom prst="ellipse">
                      <a:avLst/>
                    </a:prstGeom>
                    <a:blipFill>
                      <a:blip r:embed="rId2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399" name="Oval 398">
                      <a:extLst>
                        <a:ext uri="{FF2B5EF4-FFF2-40B4-BE49-F238E27FC236}">
                          <a16:creationId xmlns:a16="http://schemas.microsoft.com/office/drawing/2014/main" id="{AAA52124-67D1-06CC-2AB2-08FE58A4C710}"/>
                        </a:ext>
                      </a:extLst>
                    </p:cNvPr>
                    <p:cNvSpPr/>
                    <p:nvPr/>
                  </p:nvSpPr>
                  <p:spPr>
                    <a:xfrm flipV="1">
                      <a:off x="3374136" y="2807208"/>
                      <a:ext cx="365760" cy="365760"/>
                    </a:xfrm>
                    <a:prstGeom prst="ellipse">
                      <a:avLst/>
                    </a:prstGeom>
                    <a:blipFill>
                      <a:blip r:embed="rId2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400" name="Oval 399">
                      <a:extLst>
                        <a:ext uri="{FF2B5EF4-FFF2-40B4-BE49-F238E27FC236}">
                          <a16:creationId xmlns:a16="http://schemas.microsoft.com/office/drawing/2014/main" id="{F79E864C-33E1-3374-9DD0-B8CA97B93129}"/>
                        </a:ext>
                      </a:extLst>
                    </p:cNvPr>
                    <p:cNvSpPr/>
                    <p:nvPr/>
                  </p:nvSpPr>
                  <p:spPr>
                    <a:xfrm flipV="1">
                      <a:off x="3977640" y="2807208"/>
                      <a:ext cx="365760" cy="365760"/>
                    </a:xfrm>
                    <a:prstGeom prst="ellipse">
                      <a:avLst/>
                    </a:prstGeom>
                    <a:blipFill>
                      <a:blip r:embed="rId2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lIns="36576"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401" name="Oval 400">
                      <a:extLst>
                        <a:ext uri="{FF2B5EF4-FFF2-40B4-BE49-F238E27FC236}">
                          <a16:creationId xmlns:a16="http://schemas.microsoft.com/office/drawing/2014/main" id="{42DBEEF8-02F9-DF29-A537-3284D8A9885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419747" y="2901076"/>
                      <a:ext cx="93467" cy="91440"/>
                    </a:xfrm>
                    <a:prstGeom prst="ellipse">
                      <a:avLst/>
                    </a:prstGeom>
                    <a:blipFill>
                      <a:blip r:embed="rId2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402" name="Rectangle 401">
                      <a:extLst>
                        <a:ext uri="{FF2B5EF4-FFF2-40B4-BE49-F238E27FC236}">
                          <a16:creationId xmlns:a16="http://schemas.microsoft.com/office/drawing/2014/main" id="{A8934BEC-B2BE-788B-5FB1-3913EBA64E2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770632" y="2798064"/>
                      <a:ext cx="1572768" cy="7315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392" name="Group 391">
                    <a:extLst>
                      <a:ext uri="{FF2B5EF4-FFF2-40B4-BE49-F238E27FC236}">
                        <a16:creationId xmlns:a16="http://schemas.microsoft.com/office/drawing/2014/main" id="{CAFE4A49-0DD1-E5CD-F56F-613563C743E0}"/>
                      </a:ext>
                    </a:extLst>
                  </p:cNvPr>
                  <p:cNvGrpSpPr/>
                  <p:nvPr/>
                </p:nvGrpSpPr>
                <p:grpSpPr>
                  <a:xfrm>
                    <a:off x="2923032" y="2950464"/>
                    <a:ext cx="1572768" cy="374904"/>
                    <a:chOff x="2770632" y="2798064"/>
                    <a:chExt cx="1572768" cy="374904"/>
                  </a:xfrm>
                </p:grpSpPr>
                <p:sp>
                  <p:nvSpPr>
                    <p:cNvPr id="393" name="Oval 392">
                      <a:extLst>
                        <a:ext uri="{FF2B5EF4-FFF2-40B4-BE49-F238E27FC236}">
                          <a16:creationId xmlns:a16="http://schemas.microsoft.com/office/drawing/2014/main" id="{3CDB2C17-2437-4B04-7D8C-7273AC65B94F}"/>
                        </a:ext>
                      </a:extLst>
                    </p:cNvPr>
                    <p:cNvSpPr/>
                    <p:nvPr/>
                  </p:nvSpPr>
                  <p:spPr>
                    <a:xfrm flipV="1">
                      <a:off x="2770632" y="2807208"/>
                      <a:ext cx="365760" cy="365760"/>
                    </a:xfrm>
                    <a:prstGeom prst="ellipse">
                      <a:avLst/>
                    </a:prstGeom>
                    <a:blipFill>
                      <a:blip r:embed="rId2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394" name="Oval 393">
                      <a:extLst>
                        <a:ext uri="{FF2B5EF4-FFF2-40B4-BE49-F238E27FC236}">
                          <a16:creationId xmlns:a16="http://schemas.microsoft.com/office/drawing/2014/main" id="{4C8BD9AD-AC1A-4054-003B-9D6A17B28D0B}"/>
                        </a:ext>
                      </a:extLst>
                    </p:cNvPr>
                    <p:cNvSpPr/>
                    <p:nvPr/>
                  </p:nvSpPr>
                  <p:spPr>
                    <a:xfrm flipV="1">
                      <a:off x="3374136" y="2807208"/>
                      <a:ext cx="365760" cy="365760"/>
                    </a:xfrm>
                    <a:prstGeom prst="ellipse">
                      <a:avLst/>
                    </a:prstGeom>
                    <a:blipFill>
                      <a:blip r:embed="rId2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395" name="Oval 394">
                      <a:extLst>
                        <a:ext uri="{FF2B5EF4-FFF2-40B4-BE49-F238E27FC236}">
                          <a16:creationId xmlns:a16="http://schemas.microsoft.com/office/drawing/2014/main" id="{29B73C23-DE29-447E-D745-F0F8EB30546A}"/>
                        </a:ext>
                      </a:extLst>
                    </p:cNvPr>
                    <p:cNvSpPr/>
                    <p:nvPr/>
                  </p:nvSpPr>
                  <p:spPr>
                    <a:xfrm flipV="1">
                      <a:off x="3977640" y="2807208"/>
                      <a:ext cx="365760" cy="365760"/>
                    </a:xfrm>
                    <a:prstGeom prst="ellipse">
                      <a:avLst/>
                    </a:prstGeom>
                    <a:blipFill>
                      <a:blip r:embed="rId2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lIns="36576"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396" name="Oval 395">
                      <a:extLst>
                        <a:ext uri="{FF2B5EF4-FFF2-40B4-BE49-F238E27FC236}">
                          <a16:creationId xmlns:a16="http://schemas.microsoft.com/office/drawing/2014/main" id="{AB3F4FA6-05EB-6516-AFEF-20A409E4D83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419747" y="2901076"/>
                      <a:ext cx="93467" cy="91440"/>
                    </a:xfrm>
                    <a:prstGeom prst="ellipse">
                      <a:avLst/>
                    </a:prstGeom>
                    <a:blipFill>
                      <a:blip r:embed="rId2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397" name="Rectangle 396">
                      <a:extLst>
                        <a:ext uri="{FF2B5EF4-FFF2-40B4-BE49-F238E27FC236}">
                          <a16:creationId xmlns:a16="http://schemas.microsoft.com/office/drawing/2014/main" id="{69EB7DE3-B274-2239-56C9-12C3B9BD202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770632" y="2798064"/>
                      <a:ext cx="1572768" cy="7315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</p:grpSp>
            <p:grpSp>
              <p:nvGrpSpPr>
                <p:cNvPr id="192" name="Group 191">
                  <a:extLst>
                    <a:ext uri="{FF2B5EF4-FFF2-40B4-BE49-F238E27FC236}">
                      <a16:creationId xmlns:a16="http://schemas.microsoft.com/office/drawing/2014/main" id="{8E8DE564-BA58-BE09-ABC2-11E60DB6E368}"/>
                    </a:ext>
                  </a:extLst>
                </p:cNvPr>
                <p:cNvGrpSpPr/>
                <p:nvPr/>
              </p:nvGrpSpPr>
              <p:grpSpPr>
                <a:xfrm>
                  <a:off x="7785674" y="1613653"/>
                  <a:ext cx="786384" cy="218046"/>
                  <a:chOff x="3374136" y="2807208"/>
                  <a:chExt cx="786384" cy="218046"/>
                </a:xfrm>
              </p:grpSpPr>
              <p:sp>
                <p:nvSpPr>
                  <p:cNvPr id="379" name="Oval 378">
                    <a:extLst>
                      <a:ext uri="{FF2B5EF4-FFF2-40B4-BE49-F238E27FC236}">
                        <a16:creationId xmlns:a16="http://schemas.microsoft.com/office/drawing/2014/main" id="{6D385542-2882-0567-7403-E03087AD2E16}"/>
                      </a:ext>
                    </a:extLst>
                  </p:cNvPr>
                  <p:cNvSpPr/>
                  <p:nvPr/>
                </p:nvSpPr>
                <p:spPr>
                  <a:xfrm flipV="1">
                    <a:off x="3374136" y="2807208"/>
                    <a:ext cx="182880" cy="18288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380" name="Oval 379">
                    <a:extLst>
                      <a:ext uri="{FF2B5EF4-FFF2-40B4-BE49-F238E27FC236}">
                        <a16:creationId xmlns:a16="http://schemas.microsoft.com/office/drawing/2014/main" id="{1292B25B-F2AB-F4F8-CA7C-D527CFECE9A2}"/>
                      </a:ext>
                    </a:extLst>
                  </p:cNvPr>
                  <p:cNvSpPr/>
                  <p:nvPr/>
                </p:nvSpPr>
                <p:spPr>
                  <a:xfrm flipV="1">
                    <a:off x="3675888" y="2807208"/>
                    <a:ext cx="182880" cy="182880"/>
                  </a:xfrm>
                  <a:prstGeom prst="ellipse">
                    <a:avLst/>
                  </a:prstGeom>
                  <a:blipFill>
                    <a:blip r:embed="rId2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36576"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381" name="Oval 380">
                    <a:extLst>
                      <a:ext uri="{FF2B5EF4-FFF2-40B4-BE49-F238E27FC236}">
                        <a16:creationId xmlns:a16="http://schemas.microsoft.com/office/drawing/2014/main" id="{3BCB4434-5EC5-B9D0-E897-9715A9CE1A71}"/>
                      </a:ext>
                    </a:extLst>
                  </p:cNvPr>
                  <p:cNvSpPr/>
                  <p:nvPr/>
                </p:nvSpPr>
                <p:spPr>
                  <a:xfrm flipV="1">
                    <a:off x="3977640" y="2807208"/>
                    <a:ext cx="182880" cy="182880"/>
                  </a:xfrm>
                  <a:prstGeom prst="ellipse">
                    <a:avLst/>
                  </a:prstGeom>
                  <a:blipFill>
                    <a:blip r:embed="rId2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36576"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grpSp>
                <p:nvGrpSpPr>
                  <p:cNvPr id="382" name="Group 381">
                    <a:extLst>
                      <a:ext uri="{FF2B5EF4-FFF2-40B4-BE49-F238E27FC236}">
                        <a16:creationId xmlns:a16="http://schemas.microsoft.com/office/drawing/2014/main" id="{5D588B07-384E-008C-E4A0-23BA4ABBB3A8}"/>
                      </a:ext>
                    </a:extLst>
                  </p:cNvPr>
                  <p:cNvGrpSpPr/>
                  <p:nvPr/>
                </p:nvGrpSpPr>
                <p:grpSpPr>
                  <a:xfrm>
                    <a:off x="3419746" y="2901076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389" name="Oval 388">
                      <a:extLst>
                        <a:ext uri="{FF2B5EF4-FFF2-40B4-BE49-F238E27FC236}">
                          <a16:creationId xmlns:a16="http://schemas.microsoft.com/office/drawing/2014/main" id="{093AF4B8-80AB-BC8E-C2A9-0AB83B08D0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390" name="Rectangle 389">
                      <a:extLst>
                        <a:ext uri="{FF2B5EF4-FFF2-40B4-BE49-F238E27FC236}">
                          <a16:creationId xmlns:a16="http://schemas.microsoft.com/office/drawing/2014/main" id="{AD7304A1-EB74-1507-51AB-7A1FF353B1B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383" name="Group 382">
                    <a:extLst>
                      <a:ext uri="{FF2B5EF4-FFF2-40B4-BE49-F238E27FC236}">
                        <a16:creationId xmlns:a16="http://schemas.microsoft.com/office/drawing/2014/main" id="{6F49270E-83E4-3E71-8ABB-E63F08FA6B57}"/>
                      </a:ext>
                    </a:extLst>
                  </p:cNvPr>
                  <p:cNvGrpSpPr/>
                  <p:nvPr/>
                </p:nvGrpSpPr>
                <p:grpSpPr>
                  <a:xfrm>
                    <a:off x="3722520" y="2898380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387" name="Oval 386">
                      <a:extLst>
                        <a:ext uri="{FF2B5EF4-FFF2-40B4-BE49-F238E27FC236}">
                          <a16:creationId xmlns:a16="http://schemas.microsoft.com/office/drawing/2014/main" id="{8DDF19C7-C822-0A90-9ECD-1FF38F3FAA3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2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388" name="Rectangle 387">
                      <a:extLst>
                        <a:ext uri="{FF2B5EF4-FFF2-40B4-BE49-F238E27FC236}">
                          <a16:creationId xmlns:a16="http://schemas.microsoft.com/office/drawing/2014/main" id="{B4D8E74A-F923-76CA-2F74-9C9C57C110F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384" name="Group 383">
                    <a:extLst>
                      <a:ext uri="{FF2B5EF4-FFF2-40B4-BE49-F238E27FC236}">
                        <a16:creationId xmlns:a16="http://schemas.microsoft.com/office/drawing/2014/main" id="{07995833-197D-A754-B62E-0BACC5ADDD69}"/>
                      </a:ext>
                    </a:extLst>
                  </p:cNvPr>
                  <p:cNvGrpSpPr/>
                  <p:nvPr/>
                </p:nvGrpSpPr>
                <p:grpSpPr>
                  <a:xfrm>
                    <a:off x="4020846" y="2899728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385" name="Oval 384">
                      <a:extLst>
                        <a:ext uri="{FF2B5EF4-FFF2-40B4-BE49-F238E27FC236}">
                          <a16:creationId xmlns:a16="http://schemas.microsoft.com/office/drawing/2014/main" id="{268B0907-328F-9307-07CC-732D87602BE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2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386" name="Rectangle 385">
                      <a:extLst>
                        <a:ext uri="{FF2B5EF4-FFF2-40B4-BE49-F238E27FC236}">
                          <a16:creationId xmlns:a16="http://schemas.microsoft.com/office/drawing/2014/main" id="{D37C2CBF-9B17-5C1B-9E73-47C53121D4A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</p:grpSp>
            <p:grpSp>
              <p:nvGrpSpPr>
                <p:cNvPr id="193" name="Group 192">
                  <a:extLst>
                    <a:ext uri="{FF2B5EF4-FFF2-40B4-BE49-F238E27FC236}">
                      <a16:creationId xmlns:a16="http://schemas.microsoft.com/office/drawing/2014/main" id="{AED92D43-E69A-444B-C3C8-DA21100BC4A4}"/>
                    </a:ext>
                  </a:extLst>
                </p:cNvPr>
                <p:cNvGrpSpPr/>
                <p:nvPr/>
              </p:nvGrpSpPr>
              <p:grpSpPr>
                <a:xfrm>
                  <a:off x="8637723" y="1607352"/>
                  <a:ext cx="786384" cy="219017"/>
                  <a:chOff x="2770632" y="2807208"/>
                  <a:chExt cx="786384" cy="219017"/>
                </a:xfrm>
              </p:grpSpPr>
              <p:sp>
                <p:nvSpPr>
                  <p:cNvPr id="367" name="Oval 366">
                    <a:extLst>
                      <a:ext uri="{FF2B5EF4-FFF2-40B4-BE49-F238E27FC236}">
                        <a16:creationId xmlns:a16="http://schemas.microsoft.com/office/drawing/2014/main" id="{248F72C8-6C14-74A6-B7C8-A2EED6A66AA9}"/>
                      </a:ext>
                    </a:extLst>
                  </p:cNvPr>
                  <p:cNvSpPr/>
                  <p:nvPr/>
                </p:nvSpPr>
                <p:spPr>
                  <a:xfrm flipV="1">
                    <a:off x="2770632" y="2807208"/>
                    <a:ext cx="182880" cy="182880"/>
                  </a:xfrm>
                  <a:prstGeom prst="ellipse">
                    <a:avLst/>
                  </a:prstGeom>
                  <a:blipFill>
                    <a:blip r:embed="rId2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368" name="Oval 367">
                    <a:extLst>
                      <a:ext uri="{FF2B5EF4-FFF2-40B4-BE49-F238E27FC236}">
                        <a16:creationId xmlns:a16="http://schemas.microsoft.com/office/drawing/2014/main" id="{CA41EABE-5219-3691-255F-7197E5C6634D}"/>
                      </a:ext>
                    </a:extLst>
                  </p:cNvPr>
                  <p:cNvSpPr/>
                  <p:nvPr/>
                </p:nvSpPr>
                <p:spPr>
                  <a:xfrm flipV="1">
                    <a:off x="3072384" y="2807208"/>
                    <a:ext cx="182880" cy="182880"/>
                  </a:xfrm>
                  <a:prstGeom prst="ellipse">
                    <a:avLst/>
                  </a:prstGeom>
                  <a:blipFill>
                    <a:blip r:embed="rId2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369" name="Oval 368">
                    <a:extLst>
                      <a:ext uri="{FF2B5EF4-FFF2-40B4-BE49-F238E27FC236}">
                        <a16:creationId xmlns:a16="http://schemas.microsoft.com/office/drawing/2014/main" id="{44418220-2BCF-5B5A-0D41-B5EBD2B18739}"/>
                      </a:ext>
                    </a:extLst>
                  </p:cNvPr>
                  <p:cNvSpPr/>
                  <p:nvPr/>
                </p:nvSpPr>
                <p:spPr>
                  <a:xfrm flipV="1">
                    <a:off x="3374136" y="2807208"/>
                    <a:ext cx="182880" cy="18288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grpSp>
                <p:nvGrpSpPr>
                  <p:cNvPr id="370" name="Group 369">
                    <a:extLst>
                      <a:ext uri="{FF2B5EF4-FFF2-40B4-BE49-F238E27FC236}">
                        <a16:creationId xmlns:a16="http://schemas.microsoft.com/office/drawing/2014/main" id="{689F9558-E982-9639-C3BC-4F944A9F45A1}"/>
                      </a:ext>
                    </a:extLst>
                  </p:cNvPr>
                  <p:cNvGrpSpPr/>
                  <p:nvPr/>
                </p:nvGrpSpPr>
                <p:grpSpPr>
                  <a:xfrm>
                    <a:off x="2819400" y="2902047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377" name="Oval 376">
                      <a:extLst>
                        <a:ext uri="{FF2B5EF4-FFF2-40B4-BE49-F238E27FC236}">
                          <a16:creationId xmlns:a16="http://schemas.microsoft.com/office/drawing/2014/main" id="{3298443A-AEC7-DF4A-71CB-E7C6C2DB7A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2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378" name="Rectangle 377">
                      <a:extLst>
                        <a:ext uri="{FF2B5EF4-FFF2-40B4-BE49-F238E27FC236}">
                          <a16:creationId xmlns:a16="http://schemas.microsoft.com/office/drawing/2014/main" id="{4A89C423-FACC-B120-6346-4B73C91214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371" name="Group 370">
                    <a:extLst>
                      <a:ext uri="{FF2B5EF4-FFF2-40B4-BE49-F238E27FC236}">
                        <a16:creationId xmlns:a16="http://schemas.microsoft.com/office/drawing/2014/main" id="{E6D5CA7C-DA51-73F3-5819-F78ED47F3819}"/>
                      </a:ext>
                    </a:extLst>
                  </p:cNvPr>
                  <p:cNvGrpSpPr/>
                  <p:nvPr/>
                </p:nvGrpSpPr>
                <p:grpSpPr>
                  <a:xfrm>
                    <a:off x="3122174" y="2899351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375" name="Oval 374">
                      <a:extLst>
                        <a:ext uri="{FF2B5EF4-FFF2-40B4-BE49-F238E27FC236}">
                          <a16:creationId xmlns:a16="http://schemas.microsoft.com/office/drawing/2014/main" id="{38D60478-94BB-68CD-2F28-CAA1D75FB81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2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376" name="Rectangle 375">
                      <a:extLst>
                        <a:ext uri="{FF2B5EF4-FFF2-40B4-BE49-F238E27FC236}">
                          <a16:creationId xmlns:a16="http://schemas.microsoft.com/office/drawing/2014/main" id="{EADF9394-9910-70DC-5EC3-04830BA39E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372" name="Group 371">
                    <a:extLst>
                      <a:ext uri="{FF2B5EF4-FFF2-40B4-BE49-F238E27FC236}">
                        <a16:creationId xmlns:a16="http://schemas.microsoft.com/office/drawing/2014/main" id="{482A58E6-6E91-D5D6-0B02-39FC3F1EE737}"/>
                      </a:ext>
                    </a:extLst>
                  </p:cNvPr>
                  <p:cNvGrpSpPr/>
                  <p:nvPr/>
                </p:nvGrpSpPr>
                <p:grpSpPr>
                  <a:xfrm>
                    <a:off x="3419746" y="2901076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373" name="Oval 372">
                      <a:extLst>
                        <a:ext uri="{FF2B5EF4-FFF2-40B4-BE49-F238E27FC236}">
                          <a16:creationId xmlns:a16="http://schemas.microsoft.com/office/drawing/2014/main" id="{C0E6260C-638A-5AE0-D2D1-FB1A50EB2A6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374" name="Rectangle 373">
                      <a:extLst>
                        <a:ext uri="{FF2B5EF4-FFF2-40B4-BE49-F238E27FC236}">
                          <a16:creationId xmlns:a16="http://schemas.microsoft.com/office/drawing/2014/main" id="{81639212-2B02-7E95-3369-ACF3407F1F6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</p:grpSp>
            <p:grpSp>
              <p:nvGrpSpPr>
                <p:cNvPr id="194" name="Group 193">
                  <a:extLst>
                    <a:ext uri="{FF2B5EF4-FFF2-40B4-BE49-F238E27FC236}">
                      <a16:creationId xmlns:a16="http://schemas.microsoft.com/office/drawing/2014/main" id="{DC63985A-D0BE-0BBD-F5E3-C692981E0ABB}"/>
                    </a:ext>
                  </a:extLst>
                </p:cNvPr>
                <p:cNvGrpSpPr/>
                <p:nvPr/>
              </p:nvGrpSpPr>
              <p:grpSpPr>
                <a:xfrm>
                  <a:off x="7317839" y="646527"/>
                  <a:ext cx="2504920" cy="686953"/>
                  <a:chOff x="7697372" y="4587241"/>
                  <a:chExt cx="2504920" cy="686953"/>
                </a:xfrm>
              </p:grpSpPr>
              <p:sp>
                <p:nvSpPr>
                  <p:cNvPr id="265" name="Rounded Rectangle 264">
                    <a:extLst>
                      <a:ext uri="{FF2B5EF4-FFF2-40B4-BE49-F238E27FC236}">
                        <a16:creationId xmlns:a16="http://schemas.microsoft.com/office/drawing/2014/main" id="{E1284A73-0245-FF45-F139-1896BC4339C7}"/>
                      </a:ext>
                    </a:extLst>
                  </p:cNvPr>
                  <p:cNvSpPr/>
                  <p:nvPr/>
                </p:nvSpPr>
                <p:spPr>
                  <a:xfrm>
                    <a:off x="7697372" y="4587243"/>
                    <a:ext cx="991446" cy="377293"/>
                  </a:xfrm>
                  <a:prstGeom prst="roundRect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Helvetica Neue"/>
                        <a:cs typeface="Calibri" panose="020F0502020204030204" pitchFamily="34" charset="0"/>
                      </a:rPr>
                      <a:t>CPU</a:t>
                    </a:r>
                  </a:p>
                </p:txBody>
              </p:sp>
              <p:sp>
                <p:nvSpPr>
                  <p:cNvPr id="266" name="Rounded Rectangle 265">
                    <a:extLst>
                      <a:ext uri="{FF2B5EF4-FFF2-40B4-BE49-F238E27FC236}">
                        <a16:creationId xmlns:a16="http://schemas.microsoft.com/office/drawing/2014/main" id="{4F08748C-DE79-BD3C-A1C8-7C6CEAC725C5}"/>
                      </a:ext>
                    </a:extLst>
                  </p:cNvPr>
                  <p:cNvSpPr/>
                  <p:nvPr/>
                </p:nvSpPr>
                <p:spPr>
                  <a:xfrm>
                    <a:off x="9210846" y="4587241"/>
                    <a:ext cx="991446" cy="377293"/>
                  </a:xfrm>
                  <a:prstGeom prst="roundRect">
                    <a:avLst/>
                  </a:prstGeom>
                  <a:solidFill>
                    <a:srgbClr val="C00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Helvetica Neue"/>
                        <a:cs typeface="Calibri" panose="020F0502020204030204" pitchFamily="34" charset="0"/>
                      </a:rPr>
                      <a:t>GPU</a:t>
                    </a:r>
                  </a:p>
                </p:txBody>
              </p:sp>
              <p:grpSp>
                <p:nvGrpSpPr>
                  <p:cNvPr id="267" name="Group 266">
                    <a:extLst>
                      <a:ext uri="{FF2B5EF4-FFF2-40B4-BE49-F238E27FC236}">
                        <a16:creationId xmlns:a16="http://schemas.microsoft.com/office/drawing/2014/main" id="{7BEAEDA6-7228-11C5-818C-220999D19EFA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>
                    <a:off x="7913668" y="5154915"/>
                    <a:ext cx="570206" cy="119279"/>
                    <a:chOff x="1957457" y="2130277"/>
                    <a:chExt cx="1147530" cy="240050"/>
                  </a:xfrm>
                </p:grpSpPr>
                <p:grpSp>
                  <p:nvGrpSpPr>
                    <p:cNvPr id="343" name="Group 342">
                      <a:extLst>
                        <a:ext uri="{FF2B5EF4-FFF2-40B4-BE49-F238E27FC236}">
                          <a16:creationId xmlns:a16="http://schemas.microsoft.com/office/drawing/2014/main" id="{EB8F971F-5564-8191-59D1-EDDC1CE8C74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957457" y="2153791"/>
                      <a:ext cx="92009" cy="215565"/>
                      <a:chOff x="1752599" y="1478865"/>
                      <a:chExt cx="92009" cy="215565"/>
                    </a:xfrm>
                  </p:grpSpPr>
                  <p:sp>
                    <p:nvSpPr>
                      <p:cNvPr id="365" name="Oval 364">
                        <a:extLst>
                          <a:ext uri="{FF2B5EF4-FFF2-40B4-BE49-F238E27FC236}">
                            <a16:creationId xmlns:a16="http://schemas.microsoft.com/office/drawing/2014/main" id="{A1549816-BDBC-56FC-1E5F-1C8B31BD8E1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78865"/>
                        <a:ext cx="92009" cy="182837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366" name="Rectangle 365">
                        <a:extLst>
                          <a:ext uri="{FF2B5EF4-FFF2-40B4-BE49-F238E27FC236}">
                            <a16:creationId xmlns:a16="http://schemas.microsoft.com/office/drawing/2014/main" id="{4F758EFF-D540-A107-7EB8-B511C557267C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344" name="Group 343">
                      <a:extLst>
                        <a:ext uri="{FF2B5EF4-FFF2-40B4-BE49-F238E27FC236}">
                          <a16:creationId xmlns:a16="http://schemas.microsoft.com/office/drawing/2014/main" id="{03A84295-EC39-4F34-22DD-92CD3F222F64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109858" y="2153788"/>
                      <a:ext cx="92009" cy="216539"/>
                      <a:chOff x="1752599" y="1477891"/>
                      <a:chExt cx="92009" cy="216539"/>
                    </a:xfrm>
                  </p:grpSpPr>
                  <p:sp>
                    <p:nvSpPr>
                      <p:cNvPr id="363" name="Oval 362">
                        <a:extLst>
                          <a:ext uri="{FF2B5EF4-FFF2-40B4-BE49-F238E27FC236}">
                            <a16:creationId xmlns:a16="http://schemas.microsoft.com/office/drawing/2014/main" id="{9F4A89B7-6F01-33CD-E5E5-25DE070512B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77891"/>
                        <a:ext cx="92009" cy="183804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364" name="Rectangle 363">
                        <a:extLst>
                          <a:ext uri="{FF2B5EF4-FFF2-40B4-BE49-F238E27FC236}">
                            <a16:creationId xmlns:a16="http://schemas.microsoft.com/office/drawing/2014/main" id="{88C93DDD-282C-3247-8D25-A63A769CD3C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345" name="Group 344">
                      <a:extLst>
                        <a:ext uri="{FF2B5EF4-FFF2-40B4-BE49-F238E27FC236}">
                          <a16:creationId xmlns:a16="http://schemas.microsoft.com/office/drawing/2014/main" id="{2D88F65B-5C7F-8192-2BCF-4ABC58E8ED3F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260231" y="2166767"/>
                      <a:ext cx="92009" cy="199893"/>
                      <a:chOff x="1752599" y="1494537"/>
                      <a:chExt cx="92009" cy="199893"/>
                    </a:xfrm>
                  </p:grpSpPr>
                  <p:sp>
                    <p:nvSpPr>
                      <p:cNvPr id="361" name="Oval 360">
                        <a:extLst>
                          <a:ext uri="{FF2B5EF4-FFF2-40B4-BE49-F238E27FC236}">
                            <a16:creationId xmlns:a16="http://schemas.microsoft.com/office/drawing/2014/main" id="{DADFB699-36E9-A27B-D41E-8DF250F547A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94537"/>
                        <a:ext cx="92009" cy="167155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362" name="Rectangle 361">
                        <a:extLst>
                          <a:ext uri="{FF2B5EF4-FFF2-40B4-BE49-F238E27FC236}">
                            <a16:creationId xmlns:a16="http://schemas.microsoft.com/office/drawing/2014/main" id="{F22F6C45-3608-0008-1208-8D3FAA6CF72B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346" name="Group 345">
                      <a:extLst>
                        <a:ext uri="{FF2B5EF4-FFF2-40B4-BE49-F238E27FC236}">
                          <a16:creationId xmlns:a16="http://schemas.microsoft.com/office/drawing/2014/main" id="{C348B60D-099E-115F-3FE8-40B9A860148F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412632" y="2166768"/>
                      <a:ext cx="92009" cy="200863"/>
                      <a:chOff x="1752599" y="1493567"/>
                      <a:chExt cx="92009" cy="200863"/>
                    </a:xfrm>
                  </p:grpSpPr>
                  <p:sp>
                    <p:nvSpPr>
                      <p:cNvPr id="359" name="Oval 358">
                        <a:extLst>
                          <a:ext uri="{FF2B5EF4-FFF2-40B4-BE49-F238E27FC236}">
                            <a16:creationId xmlns:a16="http://schemas.microsoft.com/office/drawing/2014/main" id="{512C4901-7F8C-E42B-45E6-311B887C6F9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93567"/>
                        <a:ext cx="92009" cy="168125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360" name="Rectangle 359">
                        <a:extLst>
                          <a:ext uri="{FF2B5EF4-FFF2-40B4-BE49-F238E27FC236}">
                            <a16:creationId xmlns:a16="http://schemas.microsoft.com/office/drawing/2014/main" id="{D76EAE35-74AA-7FEB-DCCB-CC35771A6B4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347" name="Group 346">
                      <a:extLst>
                        <a:ext uri="{FF2B5EF4-FFF2-40B4-BE49-F238E27FC236}">
                          <a16:creationId xmlns:a16="http://schemas.microsoft.com/office/drawing/2014/main" id="{916370F8-E6E3-79DC-6315-C5E8DB464EF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557803" y="2130277"/>
                      <a:ext cx="92009" cy="238108"/>
                      <a:chOff x="1752599" y="1456322"/>
                      <a:chExt cx="92009" cy="238108"/>
                    </a:xfrm>
                  </p:grpSpPr>
                  <p:sp>
                    <p:nvSpPr>
                      <p:cNvPr id="357" name="Oval 356">
                        <a:extLst>
                          <a:ext uri="{FF2B5EF4-FFF2-40B4-BE49-F238E27FC236}">
                            <a16:creationId xmlns:a16="http://schemas.microsoft.com/office/drawing/2014/main" id="{DC1F358A-24D3-C953-FA81-CCEFE4853565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56322"/>
                        <a:ext cx="92009" cy="205371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358" name="Rectangle 357">
                        <a:extLst>
                          <a:ext uri="{FF2B5EF4-FFF2-40B4-BE49-F238E27FC236}">
                            <a16:creationId xmlns:a16="http://schemas.microsoft.com/office/drawing/2014/main" id="{F768E736-96BF-ECB4-2899-A92E5FF7870C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348" name="Group 347">
                      <a:extLst>
                        <a:ext uri="{FF2B5EF4-FFF2-40B4-BE49-F238E27FC236}">
                          <a16:creationId xmlns:a16="http://schemas.microsoft.com/office/drawing/2014/main" id="{F3BDEB91-FEAF-2F64-20E4-81EC78A10E3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710204" y="2130288"/>
                      <a:ext cx="92009" cy="239068"/>
                      <a:chOff x="1752599" y="1455362"/>
                      <a:chExt cx="92009" cy="239068"/>
                    </a:xfrm>
                  </p:grpSpPr>
                  <p:sp>
                    <p:nvSpPr>
                      <p:cNvPr id="355" name="Oval 354">
                        <a:extLst>
                          <a:ext uri="{FF2B5EF4-FFF2-40B4-BE49-F238E27FC236}">
                            <a16:creationId xmlns:a16="http://schemas.microsoft.com/office/drawing/2014/main" id="{5A744F16-047A-6DDB-9479-E711F037B1B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55362"/>
                        <a:ext cx="92009" cy="206331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356" name="Rectangle 355">
                        <a:extLst>
                          <a:ext uri="{FF2B5EF4-FFF2-40B4-BE49-F238E27FC236}">
                            <a16:creationId xmlns:a16="http://schemas.microsoft.com/office/drawing/2014/main" id="{7C95B24D-9AC1-48FB-EAB0-132D900FACB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349" name="Group 348">
                      <a:extLst>
                        <a:ext uri="{FF2B5EF4-FFF2-40B4-BE49-F238E27FC236}">
                          <a16:creationId xmlns:a16="http://schemas.microsoft.com/office/drawing/2014/main" id="{52275AB4-76F8-9F2D-4526-CEB94E519F3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860577" y="2153804"/>
                      <a:ext cx="92009" cy="211885"/>
                      <a:chOff x="1752599" y="1482545"/>
                      <a:chExt cx="92009" cy="211885"/>
                    </a:xfrm>
                  </p:grpSpPr>
                  <p:sp>
                    <p:nvSpPr>
                      <p:cNvPr id="353" name="Oval 352">
                        <a:extLst>
                          <a:ext uri="{FF2B5EF4-FFF2-40B4-BE49-F238E27FC236}">
                            <a16:creationId xmlns:a16="http://schemas.microsoft.com/office/drawing/2014/main" id="{CF652FBB-6615-F28F-FC5E-C8AA642BF427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82545"/>
                        <a:ext cx="92009" cy="179148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354" name="Rectangle 353">
                        <a:extLst>
                          <a:ext uri="{FF2B5EF4-FFF2-40B4-BE49-F238E27FC236}">
                            <a16:creationId xmlns:a16="http://schemas.microsoft.com/office/drawing/2014/main" id="{589D7C12-CF70-19CB-3EEE-1F109C79CEA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350" name="Group 349">
                      <a:extLst>
                        <a:ext uri="{FF2B5EF4-FFF2-40B4-BE49-F238E27FC236}">
                          <a16:creationId xmlns:a16="http://schemas.microsoft.com/office/drawing/2014/main" id="{10066D78-3760-DEC7-1F82-53F102B7494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12978" y="2166777"/>
                      <a:ext cx="92009" cy="199883"/>
                      <a:chOff x="1752599" y="1494547"/>
                      <a:chExt cx="92009" cy="199883"/>
                    </a:xfrm>
                  </p:grpSpPr>
                  <p:sp>
                    <p:nvSpPr>
                      <p:cNvPr id="351" name="Oval 350">
                        <a:extLst>
                          <a:ext uri="{FF2B5EF4-FFF2-40B4-BE49-F238E27FC236}">
                            <a16:creationId xmlns:a16="http://schemas.microsoft.com/office/drawing/2014/main" id="{873D3300-E2BC-1978-A376-E6D855B32937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94547"/>
                        <a:ext cx="92009" cy="167145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352" name="Rectangle 351">
                        <a:extLst>
                          <a:ext uri="{FF2B5EF4-FFF2-40B4-BE49-F238E27FC236}">
                            <a16:creationId xmlns:a16="http://schemas.microsoft.com/office/drawing/2014/main" id="{D45734B7-9BC0-B546-DB6E-DC75BDCE6C98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</p:grpSp>
              <p:grpSp>
                <p:nvGrpSpPr>
                  <p:cNvPr id="268" name="Group 267">
                    <a:extLst>
                      <a:ext uri="{FF2B5EF4-FFF2-40B4-BE49-F238E27FC236}">
                        <a16:creationId xmlns:a16="http://schemas.microsoft.com/office/drawing/2014/main" id="{20A8BAEA-AD0C-86BC-0BBB-DCFB6365502E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flipV="1">
                    <a:off x="7913672" y="5149673"/>
                    <a:ext cx="570931" cy="64005"/>
                    <a:chOff x="1957457" y="2241511"/>
                    <a:chExt cx="1148989" cy="128816"/>
                  </a:xfrm>
                </p:grpSpPr>
                <p:grpSp>
                  <p:nvGrpSpPr>
                    <p:cNvPr id="319" name="Group 318">
                      <a:extLst>
                        <a:ext uri="{FF2B5EF4-FFF2-40B4-BE49-F238E27FC236}">
                          <a16:creationId xmlns:a16="http://schemas.microsoft.com/office/drawing/2014/main" id="{ADDBC274-809F-9486-98C1-BBC0AC29DA75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957457" y="2245178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341" name="Oval 340">
                        <a:extLst>
                          <a:ext uri="{FF2B5EF4-FFF2-40B4-BE49-F238E27FC236}">
                            <a16:creationId xmlns:a16="http://schemas.microsoft.com/office/drawing/2014/main" id="{1674E552-2D11-12B9-6C26-CD5EDAA3A655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342" name="Rectangle 341">
                        <a:extLst>
                          <a:ext uri="{FF2B5EF4-FFF2-40B4-BE49-F238E27FC236}">
                            <a16:creationId xmlns:a16="http://schemas.microsoft.com/office/drawing/2014/main" id="{995E5A8B-0FF9-996A-E3DE-1497CE6BCE3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320" name="Group 319">
                      <a:extLst>
                        <a:ext uri="{FF2B5EF4-FFF2-40B4-BE49-F238E27FC236}">
                          <a16:creationId xmlns:a16="http://schemas.microsoft.com/office/drawing/2014/main" id="{E17F1E9D-D993-4A86-355D-77DAFE7883F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109858" y="2246149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339" name="Oval 338">
                        <a:extLst>
                          <a:ext uri="{FF2B5EF4-FFF2-40B4-BE49-F238E27FC236}">
                            <a16:creationId xmlns:a16="http://schemas.microsoft.com/office/drawing/2014/main" id="{FE40919F-FC32-AE41-7563-A004E70806C5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340" name="Rectangle 339">
                        <a:extLst>
                          <a:ext uri="{FF2B5EF4-FFF2-40B4-BE49-F238E27FC236}">
                            <a16:creationId xmlns:a16="http://schemas.microsoft.com/office/drawing/2014/main" id="{4C39AAFB-DE8D-FFC4-F4F4-DD77B6F799D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321" name="Group 320">
                      <a:extLst>
                        <a:ext uri="{FF2B5EF4-FFF2-40B4-BE49-F238E27FC236}">
                          <a16:creationId xmlns:a16="http://schemas.microsoft.com/office/drawing/2014/main" id="{1FE141EA-960E-8581-4D53-E3AF5B739A9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260231" y="2242482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337" name="Oval 336">
                        <a:extLst>
                          <a:ext uri="{FF2B5EF4-FFF2-40B4-BE49-F238E27FC236}">
                            <a16:creationId xmlns:a16="http://schemas.microsoft.com/office/drawing/2014/main" id="{6F414756-F83D-24F7-40A4-4A623D7FCA9A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338" name="Rectangle 337">
                        <a:extLst>
                          <a:ext uri="{FF2B5EF4-FFF2-40B4-BE49-F238E27FC236}">
                            <a16:creationId xmlns:a16="http://schemas.microsoft.com/office/drawing/2014/main" id="{F748B26B-DB77-D44A-7885-57A4DCE8299B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322" name="Group 321">
                      <a:extLst>
                        <a:ext uri="{FF2B5EF4-FFF2-40B4-BE49-F238E27FC236}">
                          <a16:creationId xmlns:a16="http://schemas.microsoft.com/office/drawing/2014/main" id="{36D4798C-86F5-43BB-C403-7D5F4B4394F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412632" y="2243453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335" name="Oval 334">
                        <a:extLst>
                          <a:ext uri="{FF2B5EF4-FFF2-40B4-BE49-F238E27FC236}">
                            <a16:creationId xmlns:a16="http://schemas.microsoft.com/office/drawing/2014/main" id="{AA99144E-0058-0262-07AB-2E41236EA741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336" name="Rectangle 335">
                        <a:extLst>
                          <a:ext uri="{FF2B5EF4-FFF2-40B4-BE49-F238E27FC236}">
                            <a16:creationId xmlns:a16="http://schemas.microsoft.com/office/drawing/2014/main" id="{05F2CE27-7C95-2927-F966-3D65269994BD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323" name="Group 322">
                      <a:extLst>
                        <a:ext uri="{FF2B5EF4-FFF2-40B4-BE49-F238E27FC236}">
                          <a16:creationId xmlns:a16="http://schemas.microsoft.com/office/drawing/2014/main" id="{D30BCAB1-690A-ABEE-6AB5-DAE141045F26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557803" y="2244207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333" name="Oval 332">
                        <a:extLst>
                          <a:ext uri="{FF2B5EF4-FFF2-40B4-BE49-F238E27FC236}">
                            <a16:creationId xmlns:a16="http://schemas.microsoft.com/office/drawing/2014/main" id="{74E2150A-84C7-1A95-A6D4-3E6DE902566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334" name="Rectangle 333">
                        <a:extLst>
                          <a:ext uri="{FF2B5EF4-FFF2-40B4-BE49-F238E27FC236}">
                            <a16:creationId xmlns:a16="http://schemas.microsoft.com/office/drawing/2014/main" id="{DFDEA0D1-28F3-CE9F-4DD3-C0A4D831838A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324" name="Group 323">
                      <a:extLst>
                        <a:ext uri="{FF2B5EF4-FFF2-40B4-BE49-F238E27FC236}">
                          <a16:creationId xmlns:a16="http://schemas.microsoft.com/office/drawing/2014/main" id="{5741574A-5BCA-13F1-A6C7-A5992946939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710204" y="2245178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331" name="Oval 330">
                        <a:extLst>
                          <a:ext uri="{FF2B5EF4-FFF2-40B4-BE49-F238E27FC236}">
                            <a16:creationId xmlns:a16="http://schemas.microsoft.com/office/drawing/2014/main" id="{438E6F85-E9D8-B930-E4D1-D2813B453A07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332" name="Rectangle 331">
                        <a:extLst>
                          <a:ext uri="{FF2B5EF4-FFF2-40B4-BE49-F238E27FC236}">
                            <a16:creationId xmlns:a16="http://schemas.microsoft.com/office/drawing/2014/main" id="{7E9DDF5F-7662-2BC6-449A-9802A738A19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325" name="Group 324">
                      <a:extLst>
                        <a:ext uri="{FF2B5EF4-FFF2-40B4-BE49-F238E27FC236}">
                          <a16:creationId xmlns:a16="http://schemas.microsoft.com/office/drawing/2014/main" id="{D7FAE784-DA3D-0541-6E89-E3F0D9FBC66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860577" y="2241511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329" name="Oval 328">
                        <a:extLst>
                          <a:ext uri="{FF2B5EF4-FFF2-40B4-BE49-F238E27FC236}">
                            <a16:creationId xmlns:a16="http://schemas.microsoft.com/office/drawing/2014/main" id="{FEB8A08A-E373-11DA-0B44-12E32C44BF3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330" name="Rectangle 329">
                        <a:extLst>
                          <a:ext uri="{FF2B5EF4-FFF2-40B4-BE49-F238E27FC236}">
                            <a16:creationId xmlns:a16="http://schemas.microsoft.com/office/drawing/2014/main" id="{5E0CBA9F-8E3F-3718-DB4D-746F1CEE0E3C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326" name="Group 325">
                      <a:extLst>
                        <a:ext uri="{FF2B5EF4-FFF2-40B4-BE49-F238E27FC236}">
                          <a16:creationId xmlns:a16="http://schemas.microsoft.com/office/drawing/2014/main" id="{6CC46FDE-F0E1-751B-54D2-CDBF2347A9DD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12978" y="2242482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327" name="Oval 326">
                        <a:extLst>
                          <a:ext uri="{FF2B5EF4-FFF2-40B4-BE49-F238E27FC236}">
                            <a16:creationId xmlns:a16="http://schemas.microsoft.com/office/drawing/2014/main" id="{CFC88F0D-6FB6-7FD8-AF6D-27222C10300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328" name="Rectangle 327">
                        <a:extLst>
                          <a:ext uri="{FF2B5EF4-FFF2-40B4-BE49-F238E27FC236}">
                            <a16:creationId xmlns:a16="http://schemas.microsoft.com/office/drawing/2014/main" id="{647FA327-FFD4-73E3-CC10-1174FD0A76F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</p:grpSp>
              <p:grpSp>
                <p:nvGrpSpPr>
                  <p:cNvPr id="269" name="Group 268">
                    <a:extLst>
                      <a:ext uri="{FF2B5EF4-FFF2-40B4-BE49-F238E27FC236}">
                        <a16:creationId xmlns:a16="http://schemas.microsoft.com/office/drawing/2014/main" id="{64429A29-24FD-3754-5EBF-2D6F3EA327B1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>
                    <a:off x="9405398" y="5154922"/>
                    <a:ext cx="570206" cy="118032"/>
                    <a:chOff x="1957457" y="2132788"/>
                    <a:chExt cx="1147530" cy="237539"/>
                  </a:xfrm>
                </p:grpSpPr>
                <p:grpSp>
                  <p:nvGrpSpPr>
                    <p:cNvPr id="295" name="Group 294">
                      <a:extLst>
                        <a:ext uri="{FF2B5EF4-FFF2-40B4-BE49-F238E27FC236}">
                          <a16:creationId xmlns:a16="http://schemas.microsoft.com/office/drawing/2014/main" id="{9E3F461F-B022-EE11-1114-E835ADCA26E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957457" y="2169276"/>
                      <a:ext cx="92009" cy="200080"/>
                      <a:chOff x="1752599" y="1494350"/>
                      <a:chExt cx="92009" cy="200080"/>
                    </a:xfrm>
                  </p:grpSpPr>
                  <p:sp>
                    <p:nvSpPr>
                      <p:cNvPr id="317" name="Oval 316">
                        <a:extLst>
                          <a:ext uri="{FF2B5EF4-FFF2-40B4-BE49-F238E27FC236}">
                            <a16:creationId xmlns:a16="http://schemas.microsoft.com/office/drawing/2014/main" id="{4261B8D9-AB8D-F6A3-1E43-B3E0B2274ECB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94350"/>
                        <a:ext cx="92009" cy="167342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318" name="Rectangle 317">
                        <a:extLst>
                          <a:ext uri="{FF2B5EF4-FFF2-40B4-BE49-F238E27FC236}">
                            <a16:creationId xmlns:a16="http://schemas.microsoft.com/office/drawing/2014/main" id="{02C3AE59-2E9A-D875-FDD6-54C9845A0D48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296" name="Group 295">
                      <a:extLst>
                        <a:ext uri="{FF2B5EF4-FFF2-40B4-BE49-F238E27FC236}">
                          <a16:creationId xmlns:a16="http://schemas.microsoft.com/office/drawing/2014/main" id="{240652D3-0C95-35CF-DCD3-D33A27C42C25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109858" y="2169279"/>
                      <a:ext cx="92009" cy="201048"/>
                      <a:chOff x="1752599" y="1493382"/>
                      <a:chExt cx="92009" cy="201048"/>
                    </a:xfrm>
                  </p:grpSpPr>
                  <p:sp>
                    <p:nvSpPr>
                      <p:cNvPr id="315" name="Oval 314">
                        <a:extLst>
                          <a:ext uri="{FF2B5EF4-FFF2-40B4-BE49-F238E27FC236}">
                            <a16:creationId xmlns:a16="http://schemas.microsoft.com/office/drawing/2014/main" id="{EAFDD9F6-9E2E-302B-5D50-51DE258EDF7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93382"/>
                        <a:ext cx="92009" cy="168310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316" name="Rectangle 315">
                        <a:extLst>
                          <a:ext uri="{FF2B5EF4-FFF2-40B4-BE49-F238E27FC236}">
                            <a16:creationId xmlns:a16="http://schemas.microsoft.com/office/drawing/2014/main" id="{F2A7344C-84D2-D473-61AF-5E7251A77495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297" name="Group 296">
                      <a:extLst>
                        <a:ext uri="{FF2B5EF4-FFF2-40B4-BE49-F238E27FC236}">
                          <a16:creationId xmlns:a16="http://schemas.microsoft.com/office/drawing/2014/main" id="{5ADD7644-3518-7ECD-F77D-E8A618B0FD6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260231" y="2132788"/>
                      <a:ext cx="92009" cy="233872"/>
                      <a:chOff x="1752599" y="1460558"/>
                      <a:chExt cx="92009" cy="233872"/>
                    </a:xfrm>
                  </p:grpSpPr>
                  <p:sp>
                    <p:nvSpPr>
                      <p:cNvPr id="313" name="Oval 312">
                        <a:extLst>
                          <a:ext uri="{FF2B5EF4-FFF2-40B4-BE49-F238E27FC236}">
                            <a16:creationId xmlns:a16="http://schemas.microsoft.com/office/drawing/2014/main" id="{C4E4606E-A410-9FD1-FD1E-7FC322B050F8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60558"/>
                        <a:ext cx="92009" cy="201134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314" name="Rectangle 313">
                        <a:extLst>
                          <a:ext uri="{FF2B5EF4-FFF2-40B4-BE49-F238E27FC236}">
                            <a16:creationId xmlns:a16="http://schemas.microsoft.com/office/drawing/2014/main" id="{1C878E90-7877-A3A2-A0CF-6790C976C49E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298" name="Group 297">
                      <a:extLst>
                        <a:ext uri="{FF2B5EF4-FFF2-40B4-BE49-F238E27FC236}">
                          <a16:creationId xmlns:a16="http://schemas.microsoft.com/office/drawing/2014/main" id="{A1DB942B-9F3C-5FB4-C4EF-306EC4B877F5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412632" y="2156299"/>
                      <a:ext cx="92009" cy="211332"/>
                      <a:chOff x="1752599" y="1483098"/>
                      <a:chExt cx="92009" cy="211332"/>
                    </a:xfrm>
                  </p:grpSpPr>
                  <p:sp>
                    <p:nvSpPr>
                      <p:cNvPr id="311" name="Oval 310">
                        <a:extLst>
                          <a:ext uri="{FF2B5EF4-FFF2-40B4-BE49-F238E27FC236}">
                            <a16:creationId xmlns:a16="http://schemas.microsoft.com/office/drawing/2014/main" id="{D792AED2-41E1-9444-D4F8-E672A9621EC7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83098"/>
                        <a:ext cx="92009" cy="178594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312" name="Rectangle 311">
                        <a:extLst>
                          <a:ext uri="{FF2B5EF4-FFF2-40B4-BE49-F238E27FC236}">
                            <a16:creationId xmlns:a16="http://schemas.microsoft.com/office/drawing/2014/main" id="{426EC01E-97D5-F5C3-E0EF-9AFF67ECC25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299" name="Group 298">
                      <a:extLst>
                        <a:ext uri="{FF2B5EF4-FFF2-40B4-BE49-F238E27FC236}">
                          <a16:creationId xmlns:a16="http://schemas.microsoft.com/office/drawing/2014/main" id="{DFE28D46-A716-07C8-714C-F0AFA71F83A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557803" y="2169273"/>
                      <a:ext cx="92009" cy="199112"/>
                      <a:chOff x="1752599" y="1495318"/>
                      <a:chExt cx="92009" cy="199112"/>
                    </a:xfrm>
                  </p:grpSpPr>
                  <p:sp>
                    <p:nvSpPr>
                      <p:cNvPr id="309" name="Oval 308">
                        <a:extLst>
                          <a:ext uri="{FF2B5EF4-FFF2-40B4-BE49-F238E27FC236}">
                            <a16:creationId xmlns:a16="http://schemas.microsoft.com/office/drawing/2014/main" id="{77BA249E-05F5-0452-5AF4-FCD4152F398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95318"/>
                        <a:ext cx="92009" cy="166374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310" name="Rectangle 309">
                        <a:extLst>
                          <a:ext uri="{FF2B5EF4-FFF2-40B4-BE49-F238E27FC236}">
                            <a16:creationId xmlns:a16="http://schemas.microsoft.com/office/drawing/2014/main" id="{4F40E810-0D9B-0098-1CC5-D86B49C4578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300" name="Group 299">
                      <a:extLst>
                        <a:ext uri="{FF2B5EF4-FFF2-40B4-BE49-F238E27FC236}">
                          <a16:creationId xmlns:a16="http://schemas.microsoft.com/office/drawing/2014/main" id="{B123DA41-747E-500A-F69C-C314F40DE12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710204" y="2169274"/>
                      <a:ext cx="92009" cy="200082"/>
                      <a:chOff x="1752599" y="1494348"/>
                      <a:chExt cx="92009" cy="200082"/>
                    </a:xfrm>
                  </p:grpSpPr>
                  <p:sp>
                    <p:nvSpPr>
                      <p:cNvPr id="307" name="Oval 306">
                        <a:extLst>
                          <a:ext uri="{FF2B5EF4-FFF2-40B4-BE49-F238E27FC236}">
                            <a16:creationId xmlns:a16="http://schemas.microsoft.com/office/drawing/2014/main" id="{AF60F9C3-0A41-4C54-B3C1-C5B570441598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94348"/>
                        <a:ext cx="92009" cy="167344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308" name="Rectangle 307">
                        <a:extLst>
                          <a:ext uri="{FF2B5EF4-FFF2-40B4-BE49-F238E27FC236}">
                            <a16:creationId xmlns:a16="http://schemas.microsoft.com/office/drawing/2014/main" id="{538E5E6F-91DB-0A0D-3973-810917C4DE0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301" name="Group 300">
                      <a:extLst>
                        <a:ext uri="{FF2B5EF4-FFF2-40B4-BE49-F238E27FC236}">
                          <a16:creationId xmlns:a16="http://schemas.microsoft.com/office/drawing/2014/main" id="{1679B321-8271-3AE3-F1D6-7C43F006B420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860577" y="2156299"/>
                      <a:ext cx="92009" cy="209390"/>
                      <a:chOff x="1752599" y="1485040"/>
                      <a:chExt cx="92009" cy="209390"/>
                    </a:xfrm>
                  </p:grpSpPr>
                  <p:sp>
                    <p:nvSpPr>
                      <p:cNvPr id="305" name="Oval 304">
                        <a:extLst>
                          <a:ext uri="{FF2B5EF4-FFF2-40B4-BE49-F238E27FC236}">
                            <a16:creationId xmlns:a16="http://schemas.microsoft.com/office/drawing/2014/main" id="{F6949C38-6BE7-F386-99AB-1C4C4A4BEA17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85040"/>
                        <a:ext cx="92009" cy="176652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306" name="Rectangle 305">
                        <a:extLst>
                          <a:ext uri="{FF2B5EF4-FFF2-40B4-BE49-F238E27FC236}">
                            <a16:creationId xmlns:a16="http://schemas.microsoft.com/office/drawing/2014/main" id="{707BEDAE-059D-236F-C83A-E2B389EB03D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302" name="Group 301">
                      <a:extLst>
                        <a:ext uri="{FF2B5EF4-FFF2-40B4-BE49-F238E27FC236}">
                          <a16:creationId xmlns:a16="http://schemas.microsoft.com/office/drawing/2014/main" id="{955242B4-CD4C-40A8-5BF7-D75F4F82A1E4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12978" y="2169275"/>
                      <a:ext cx="92009" cy="197385"/>
                      <a:chOff x="1752599" y="1497045"/>
                      <a:chExt cx="92009" cy="197385"/>
                    </a:xfrm>
                  </p:grpSpPr>
                  <p:sp>
                    <p:nvSpPr>
                      <p:cNvPr id="303" name="Oval 302">
                        <a:extLst>
                          <a:ext uri="{FF2B5EF4-FFF2-40B4-BE49-F238E27FC236}">
                            <a16:creationId xmlns:a16="http://schemas.microsoft.com/office/drawing/2014/main" id="{3F3BDEE1-9DF0-5F8B-CA8B-F56447467DAB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97045"/>
                        <a:ext cx="92009" cy="164648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304" name="Rectangle 303">
                        <a:extLst>
                          <a:ext uri="{FF2B5EF4-FFF2-40B4-BE49-F238E27FC236}">
                            <a16:creationId xmlns:a16="http://schemas.microsoft.com/office/drawing/2014/main" id="{B11E290F-40FB-60EE-1535-1FDB61B0368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</p:grpSp>
              <p:grpSp>
                <p:nvGrpSpPr>
                  <p:cNvPr id="270" name="Group 269">
                    <a:extLst>
                      <a:ext uri="{FF2B5EF4-FFF2-40B4-BE49-F238E27FC236}">
                        <a16:creationId xmlns:a16="http://schemas.microsoft.com/office/drawing/2014/main" id="{31189A86-8148-A0AD-BC2B-3A967DA4F38A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flipV="1">
                    <a:off x="9405402" y="5149673"/>
                    <a:ext cx="570931" cy="64005"/>
                    <a:chOff x="1957457" y="2241511"/>
                    <a:chExt cx="1148989" cy="128816"/>
                  </a:xfrm>
                </p:grpSpPr>
                <p:grpSp>
                  <p:nvGrpSpPr>
                    <p:cNvPr id="271" name="Group 270">
                      <a:extLst>
                        <a:ext uri="{FF2B5EF4-FFF2-40B4-BE49-F238E27FC236}">
                          <a16:creationId xmlns:a16="http://schemas.microsoft.com/office/drawing/2014/main" id="{CF14C866-16A5-6920-B4F9-8FA7AFD5405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957457" y="2245178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293" name="Oval 292">
                        <a:extLst>
                          <a:ext uri="{FF2B5EF4-FFF2-40B4-BE49-F238E27FC236}">
                            <a16:creationId xmlns:a16="http://schemas.microsoft.com/office/drawing/2014/main" id="{9658C913-3581-9107-E1BA-3BE3D8199F9B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294" name="Rectangle 293">
                        <a:extLst>
                          <a:ext uri="{FF2B5EF4-FFF2-40B4-BE49-F238E27FC236}">
                            <a16:creationId xmlns:a16="http://schemas.microsoft.com/office/drawing/2014/main" id="{49C89AA8-7151-02A6-07B3-D922E9176A8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272" name="Group 271">
                      <a:extLst>
                        <a:ext uri="{FF2B5EF4-FFF2-40B4-BE49-F238E27FC236}">
                          <a16:creationId xmlns:a16="http://schemas.microsoft.com/office/drawing/2014/main" id="{3705C04A-BDB7-C8EA-9CE5-05236EB9BC7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109858" y="2246149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291" name="Oval 290">
                        <a:extLst>
                          <a:ext uri="{FF2B5EF4-FFF2-40B4-BE49-F238E27FC236}">
                            <a16:creationId xmlns:a16="http://schemas.microsoft.com/office/drawing/2014/main" id="{A79FCD46-B1E7-20FC-BE0A-37670B4BECAD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292" name="Rectangle 291">
                        <a:extLst>
                          <a:ext uri="{FF2B5EF4-FFF2-40B4-BE49-F238E27FC236}">
                            <a16:creationId xmlns:a16="http://schemas.microsoft.com/office/drawing/2014/main" id="{7D8A2AEB-1167-1A92-F877-DB35C511E2CE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273" name="Group 272">
                      <a:extLst>
                        <a:ext uri="{FF2B5EF4-FFF2-40B4-BE49-F238E27FC236}">
                          <a16:creationId xmlns:a16="http://schemas.microsoft.com/office/drawing/2014/main" id="{42F4E977-8B21-49EF-8B89-3E1F48238C3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260231" y="2242482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289" name="Oval 288">
                        <a:extLst>
                          <a:ext uri="{FF2B5EF4-FFF2-40B4-BE49-F238E27FC236}">
                            <a16:creationId xmlns:a16="http://schemas.microsoft.com/office/drawing/2014/main" id="{0369D6C2-6E6D-C8FB-256A-27992571A2AA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290" name="Rectangle 289">
                        <a:extLst>
                          <a:ext uri="{FF2B5EF4-FFF2-40B4-BE49-F238E27FC236}">
                            <a16:creationId xmlns:a16="http://schemas.microsoft.com/office/drawing/2014/main" id="{5BB4102F-5B35-A644-3E00-C1B96C31C4EB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274" name="Group 273">
                      <a:extLst>
                        <a:ext uri="{FF2B5EF4-FFF2-40B4-BE49-F238E27FC236}">
                          <a16:creationId xmlns:a16="http://schemas.microsoft.com/office/drawing/2014/main" id="{8823AAF6-8854-6BE3-27AE-641A3F858E5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412632" y="2243453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287" name="Oval 286">
                        <a:extLst>
                          <a:ext uri="{FF2B5EF4-FFF2-40B4-BE49-F238E27FC236}">
                            <a16:creationId xmlns:a16="http://schemas.microsoft.com/office/drawing/2014/main" id="{7343831C-DE39-0B0B-0CF9-6BBA8BEBCAD7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288" name="Rectangle 287">
                        <a:extLst>
                          <a:ext uri="{FF2B5EF4-FFF2-40B4-BE49-F238E27FC236}">
                            <a16:creationId xmlns:a16="http://schemas.microsoft.com/office/drawing/2014/main" id="{4855AFA7-C0AC-20CD-2801-F7D41E460F6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275" name="Group 274">
                      <a:extLst>
                        <a:ext uri="{FF2B5EF4-FFF2-40B4-BE49-F238E27FC236}">
                          <a16:creationId xmlns:a16="http://schemas.microsoft.com/office/drawing/2014/main" id="{893ABE0D-F7DD-C213-F98B-05792EE5DB64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557803" y="2244207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285" name="Oval 284">
                        <a:extLst>
                          <a:ext uri="{FF2B5EF4-FFF2-40B4-BE49-F238E27FC236}">
                            <a16:creationId xmlns:a16="http://schemas.microsoft.com/office/drawing/2014/main" id="{C5F13BD0-2FD7-FDFA-6D64-72D424834037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286" name="Rectangle 285">
                        <a:extLst>
                          <a:ext uri="{FF2B5EF4-FFF2-40B4-BE49-F238E27FC236}">
                            <a16:creationId xmlns:a16="http://schemas.microsoft.com/office/drawing/2014/main" id="{F86CE7DA-1A84-BA97-7F74-C4B7EB66E0D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276" name="Group 275">
                      <a:extLst>
                        <a:ext uri="{FF2B5EF4-FFF2-40B4-BE49-F238E27FC236}">
                          <a16:creationId xmlns:a16="http://schemas.microsoft.com/office/drawing/2014/main" id="{ADBBFEB8-C344-7920-947E-950C4E5A6ED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710204" y="2245178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283" name="Oval 282">
                        <a:extLst>
                          <a:ext uri="{FF2B5EF4-FFF2-40B4-BE49-F238E27FC236}">
                            <a16:creationId xmlns:a16="http://schemas.microsoft.com/office/drawing/2014/main" id="{EB113C07-4E91-4ED2-1787-F7988203501D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284" name="Rectangle 283">
                        <a:extLst>
                          <a:ext uri="{FF2B5EF4-FFF2-40B4-BE49-F238E27FC236}">
                            <a16:creationId xmlns:a16="http://schemas.microsoft.com/office/drawing/2014/main" id="{62E3FBE6-D037-B7D1-9588-94D7A17A0008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277" name="Group 276">
                      <a:extLst>
                        <a:ext uri="{FF2B5EF4-FFF2-40B4-BE49-F238E27FC236}">
                          <a16:creationId xmlns:a16="http://schemas.microsoft.com/office/drawing/2014/main" id="{2111F270-8ED1-A7E2-4626-925F3F29EC8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860577" y="2241511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281" name="Oval 280">
                        <a:extLst>
                          <a:ext uri="{FF2B5EF4-FFF2-40B4-BE49-F238E27FC236}">
                            <a16:creationId xmlns:a16="http://schemas.microsoft.com/office/drawing/2014/main" id="{848FE369-9E61-BBB2-D64C-68B9AC50562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282" name="Rectangle 281">
                        <a:extLst>
                          <a:ext uri="{FF2B5EF4-FFF2-40B4-BE49-F238E27FC236}">
                            <a16:creationId xmlns:a16="http://schemas.microsoft.com/office/drawing/2014/main" id="{B535F427-CD3A-9BB1-2FF7-E7B1EB3C9B41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278" name="Group 277">
                      <a:extLst>
                        <a:ext uri="{FF2B5EF4-FFF2-40B4-BE49-F238E27FC236}">
                          <a16:creationId xmlns:a16="http://schemas.microsoft.com/office/drawing/2014/main" id="{19A742F8-592B-06BE-B490-DA52FC5A0E4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12978" y="2242482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279" name="Oval 278">
                        <a:extLst>
                          <a:ext uri="{FF2B5EF4-FFF2-40B4-BE49-F238E27FC236}">
                            <a16:creationId xmlns:a16="http://schemas.microsoft.com/office/drawing/2014/main" id="{561C5814-A7DC-8733-8640-99ED036177B7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2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280" name="Rectangle 279">
                        <a:extLst>
                          <a:ext uri="{FF2B5EF4-FFF2-40B4-BE49-F238E27FC236}">
                            <a16:creationId xmlns:a16="http://schemas.microsoft.com/office/drawing/2014/main" id="{E307F04C-A220-56F9-624E-91635457595E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</p:grpSp>
            </p:grpSp>
            <p:cxnSp>
              <p:nvCxnSpPr>
                <p:cNvPr id="195" name="Straight Connector 194">
                  <a:extLst>
                    <a:ext uri="{FF2B5EF4-FFF2-40B4-BE49-F238E27FC236}">
                      <a16:creationId xmlns:a16="http://schemas.microsoft.com/office/drawing/2014/main" id="{7649CF63-F40D-202E-EBF0-26609D6957F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181148" y="1357877"/>
                  <a:ext cx="1058889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96" name="Straight Connector 195">
                  <a:extLst>
                    <a:ext uri="{FF2B5EF4-FFF2-40B4-BE49-F238E27FC236}">
                      <a16:creationId xmlns:a16="http://schemas.microsoft.com/office/drawing/2014/main" id="{8E06E141-4ECB-327E-1DC8-591CC52D3BC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8900592" y="1357267"/>
                  <a:ext cx="1072989" cy="61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97" name="Straight Connector 196">
                  <a:extLst>
                    <a:ext uri="{FF2B5EF4-FFF2-40B4-BE49-F238E27FC236}">
                      <a16:creationId xmlns:a16="http://schemas.microsoft.com/office/drawing/2014/main" id="{3ED267A0-D2F6-3256-0310-B05DD9931B6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7181148" y="1397438"/>
                  <a:ext cx="1290159" cy="8872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98" name="Straight Connector 197">
                  <a:extLst>
                    <a:ext uri="{FF2B5EF4-FFF2-40B4-BE49-F238E27FC236}">
                      <a16:creationId xmlns:a16="http://schemas.microsoft.com/office/drawing/2014/main" id="{4A12C948-7A36-3E29-F1A6-732FE51A170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8532641" y="1402402"/>
                  <a:ext cx="1486770" cy="3908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99" name="Straight Connector 198">
                  <a:extLst>
                    <a:ext uri="{FF2B5EF4-FFF2-40B4-BE49-F238E27FC236}">
                      <a16:creationId xmlns:a16="http://schemas.microsoft.com/office/drawing/2014/main" id="{6887D112-4893-6C9B-E5D1-2E4BB447D02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7561969" y="1328475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00" name="Straight Connector 199">
                  <a:extLst>
                    <a:ext uri="{FF2B5EF4-FFF2-40B4-BE49-F238E27FC236}">
                      <a16:creationId xmlns:a16="http://schemas.microsoft.com/office/drawing/2014/main" id="{7E54325F-3476-DFB8-7B6E-EC64499663E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7634719" y="1324761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01" name="Straight Connector 200">
                  <a:extLst>
                    <a:ext uri="{FF2B5EF4-FFF2-40B4-BE49-F238E27FC236}">
                      <a16:creationId xmlns:a16="http://schemas.microsoft.com/office/drawing/2014/main" id="{3B9EA4E6-92CB-BC3C-3D4F-E718A105958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7707997" y="1331133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02" name="Straight Connector 201">
                  <a:extLst>
                    <a:ext uri="{FF2B5EF4-FFF2-40B4-BE49-F238E27FC236}">
                      <a16:creationId xmlns:a16="http://schemas.microsoft.com/office/drawing/2014/main" id="{B66772BD-B9E8-4610-3FE9-D6C772D0EE5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7780747" y="1327419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03" name="Straight Connector 202">
                  <a:extLst>
                    <a:ext uri="{FF2B5EF4-FFF2-40B4-BE49-F238E27FC236}">
                      <a16:creationId xmlns:a16="http://schemas.microsoft.com/office/drawing/2014/main" id="{B2E7ED34-3A9D-262A-D2FC-EB426B64C21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7860925" y="1327947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04" name="Straight Connector 203">
                  <a:extLst>
                    <a:ext uri="{FF2B5EF4-FFF2-40B4-BE49-F238E27FC236}">
                      <a16:creationId xmlns:a16="http://schemas.microsoft.com/office/drawing/2014/main" id="{BDAFCEF3-8C00-775E-A972-254877BA9D3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7933675" y="1324233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05" name="Straight Connector 204">
                  <a:extLst>
                    <a:ext uri="{FF2B5EF4-FFF2-40B4-BE49-F238E27FC236}">
                      <a16:creationId xmlns:a16="http://schemas.microsoft.com/office/drawing/2014/main" id="{AD4FC36C-043B-BD8C-7ADB-D1371FF18D1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8006953" y="1330605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06" name="Straight Connector 205">
                  <a:extLst>
                    <a:ext uri="{FF2B5EF4-FFF2-40B4-BE49-F238E27FC236}">
                      <a16:creationId xmlns:a16="http://schemas.microsoft.com/office/drawing/2014/main" id="{CE6D2A04-454E-6E25-5E2B-8CC11C07AFB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8079703" y="1326891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07" name="Straight Connector 206">
                  <a:extLst>
                    <a:ext uri="{FF2B5EF4-FFF2-40B4-BE49-F238E27FC236}">
                      <a16:creationId xmlns:a16="http://schemas.microsoft.com/office/drawing/2014/main" id="{2ED5BB58-DA4A-6DD1-B7E2-8DA24C8AFD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9054309" y="1331661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08" name="Straight Connector 207">
                  <a:extLst>
                    <a:ext uri="{FF2B5EF4-FFF2-40B4-BE49-F238E27FC236}">
                      <a16:creationId xmlns:a16="http://schemas.microsoft.com/office/drawing/2014/main" id="{3A80C3FE-72FE-AD1D-B77F-34402A2BFD2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9127059" y="1327947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09" name="Straight Connector 208">
                  <a:extLst>
                    <a:ext uri="{FF2B5EF4-FFF2-40B4-BE49-F238E27FC236}">
                      <a16:creationId xmlns:a16="http://schemas.microsoft.com/office/drawing/2014/main" id="{94E004CF-1DAD-8EFB-514C-354D5F5A557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9200337" y="1334319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10" name="Straight Connector 209">
                  <a:extLst>
                    <a:ext uri="{FF2B5EF4-FFF2-40B4-BE49-F238E27FC236}">
                      <a16:creationId xmlns:a16="http://schemas.microsoft.com/office/drawing/2014/main" id="{B4C4345B-7091-CC7D-594D-95C0DC8EB08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9273087" y="1330605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Straight Connector 210">
                  <a:extLst>
                    <a:ext uri="{FF2B5EF4-FFF2-40B4-BE49-F238E27FC236}">
                      <a16:creationId xmlns:a16="http://schemas.microsoft.com/office/drawing/2014/main" id="{895A54B7-FBC9-C80F-436C-19E724924A7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9353265" y="1331133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12" name="Straight Connector 211">
                  <a:extLst>
                    <a:ext uri="{FF2B5EF4-FFF2-40B4-BE49-F238E27FC236}">
                      <a16:creationId xmlns:a16="http://schemas.microsoft.com/office/drawing/2014/main" id="{BA8B3DD8-3C84-6744-4623-66E6ADF3A85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9426015" y="1327419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13" name="Straight Connector 212">
                  <a:extLst>
                    <a:ext uri="{FF2B5EF4-FFF2-40B4-BE49-F238E27FC236}">
                      <a16:creationId xmlns:a16="http://schemas.microsoft.com/office/drawing/2014/main" id="{225DC7FC-695E-22CE-E7EB-DB1E5401D71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9499293" y="1333791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14" name="Straight Connector 213">
                  <a:extLst>
                    <a:ext uri="{FF2B5EF4-FFF2-40B4-BE49-F238E27FC236}">
                      <a16:creationId xmlns:a16="http://schemas.microsoft.com/office/drawing/2014/main" id="{29F7C909-678C-75AF-C70B-0C02C53EFF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9572043" y="1330077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15" name="Straight Connector 214">
                  <a:extLst>
                    <a:ext uri="{FF2B5EF4-FFF2-40B4-BE49-F238E27FC236}">
                      <a16:creationId xmlns:a16="http://schemas.microsoft.com/office/drawing/2014/main" id="{01CB27CB-56BA-AD56-065F-5A3C0B9E88B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7975086" y="1391287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16" name="Straight Connector 215">
                  <a:extLst>
                    <a:ext uri="{FF2B5EF4-FFF2-40B4-BE49-F238E27FC236}">
                      <a16:creationId xmlns:a16="http://schemas.microsoft.com/office/drawing/2014/main" id="{C20C8BBA-5706-996C-0BD9-36525038144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8047836" y="1387573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17" name="Straight Connector 216">
                  <a:extLst>
                    <a:ext uri="{FF2B5EF4-FFF2-40B4-BE49-F238E27FC236}">
                      <a16:creationId xmlns:a16="http://schemas.microsoft.com/office/drawing/2014/main" id="{3F97D466-0BD0-D1E8-A259-8799E003F60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8121114" y="1393945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18" name="Straight Connector 217">
                  <a:extLst>
                    <a:ext uri="{FF2B5EF4-FFF2-40B4-BE49-F238E27FC236}">
                      <a16:creationId xmlns:a16="http://schemas.microsoft.com/office/drawing/2014/main" id="{09636C37-E4E4-058F-D174-FD61DF3D2FE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8193864" y="1390231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19" name="Straight Connector 218">
                  <a:extLst>
                    <a:ext uri="{FF2B5EF4-FFF2-40B4-BE49-F238E27FC236}">
                      <a16:creationId xmlns:a16="http://schemas.microsoft.com/office/drawing/2014/main" id="{6BF4D443-5291-EC20-288B-282E1BDC3B0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8274042" y="1390759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20" name="Straight Connector 219">
                  <a:extLst>
                    <a:ext uri="{FF2B5EF4-FFF2-40B4-BE49-F238E27FC236}">
                      <a16:creationId xmlns:a16="http://schemas.microsoft.com/office/drawing/2014/main" id="{6CC93C7A-80F7-2CD5-C23F-52692953F4A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8346792" y="1387045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21" name="Straight Connector 220">
                  <a:extLst>
                    <a:ext uri="{FF2B5EF4-FFF2-40B4-BE49-F238E27FC236}">
                      <a16:creationId xmlns:a16="http://schemas.microsoft.com/office/drawing/2014/main" id="{866BBB51-50A0-F570-509D-B120D8A314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8420070" y="1393417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22" name="Straight Connector 221">
                  <a:extLst>
                    <a:ext uri="{FF2B5EF4-FFF2-40B4-BE49-F238E27FC236}">
                      <a16:creationId xmlns:a16="http://schemas.microsoft.com/office/drawing/2014/main" id="{2CB81509-D20C-8551-8E68-F5D114E5CD7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8492820" y="1389703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23" name="Straight Connector 222">
                  <a:extLst>
                    <a:ext uri="{FF2B5EF4-FFF2-40B4-BE49-F238E27FC236}">
                      <a16:creationId xmlns:a16="http://schemas.microsoft.com/office/drawing/2014/main" id="{E4646561-D404-DB98-AA07-4C62637FA68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8633218" y="1398186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24" name="Straight Connector 223">
                  <a:extLst>
                    <a:ext uri="{FF2B5EF4-FFF2-40B4-BE49-F238E27FC236}">
                      <a16:creationId xmlns:a16="http://schemas.microsoft.com/office/drawing/2014/main" id="{9BD952A7-7F07-4BC2-2BBD-BCB69A8D460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8705968" y="1394472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25" name="Straight Connector 224">
                  <a:extLst>
                    <a:ext uri="{FF2B5EF4-FFF2-40B4-BE49-F238E27FC236}">
                      <a16:creationId xmlns:a16="http://schemas.microsoft.com/office/drawing/2014/main" id="{04DE6133-8D09-0FE3-6CB7-B5F27963AF4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8779246" y="1400844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26" name="Straight Connector 225">
                  <a:extLst>
                    <a:ext uri="{FF2B5EF4-FFF2-40B4-BE49-F238E27FC236}">
                      <a16:creationId xmlns:a16="http://schemas.microsoft.com/office/drawing/2014/main" id="{D9A2784D-0547-5A81-151A-AF8BD40F743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8851996" y="1397130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27" name="Straight Connector 226">
                  <a:extLst>
                    <a:ext uri="{FF2B5EF4-FFF2-40B4-BE49-F238E27FC236}">
                      <a16:creationId xmlns:a16="http://schemas.microsoft.com/office/drawing/2014/main" id="{15D5C784-C7E5-8BD2-846E-4BE33A514E2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8932174" y="1397658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28" name="Straight Connector 227">
                  <a:extLst>
                    <a:ext uri="{FF2B5EF4-FFF2-40B4-BE49-F238E27FC236}">
                      <a16:creationId xmlns:a16="http://schemas.microsoft.com/office/drawing/2014/main" id="{C3664C7C-5BE0-71B7-C4C7-801FFC3061E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9004924" y="1393944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29" name="Straight Connector 228">
                  <a:extLst>
                    <a:ext uri="{FF2B5EF4-FFF2-40B4-BE49-F238E27FC236}">
                      <a16:creationId xmlns:a16="http://schemas.microsoft.com/office/drawing/2014/main" id="{EEFB37D3-9BF5-0257-7029-1DED2543B5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9078202" y="1400316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30" name="Straight Connector 229">
                  <a:extLst>
                    <a:ext uri="{FF2B5EF4-FFF2-40B4-BE49-F238E27FC236}">
                      <a16:creationId xmlns:a16="http://schemas.microsoft.com/office/drawing/2014/main" id="{701E0C3D-B2C0-2EF4-1F29-15DB4153817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9150952" y="1396602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grpSp>
              <p:nvGrpSpPr>
                <p:cNvPr id="231" name="Group 230">
                  <a:extLst>
                    <a:ext uri="{FF2B5EF4-FFF2-40B4-BE49-F238E27FC236}">
                      <a16:creationId xmlns:a16="http://schemas.microsoft.com/office/drawing/2014/main" id="{39289C0E-E7C9-D1C2-D647-07DFA22DC892}"/>
                    </a:ext>
                  </a:extLst>
                </p:cNvPr>
                <p:cNvGrpSpPr/>
                <p:nvPr/>
              </p:nvGrpSpPr>
              <p:grpSpPr>
                <a:xfrm>
                  <a:off x="9233027" y="1616468"/>
                  <a:ext cx="786384" cy="219017"/>
                  <a:chOff x="2770632" y="2807208"/>
                  <a:chExt cx="786384" cy="219017"/>
                </a:xfrm>
              </p:grpSpPr>
              <p:sp>
                <p:nvSpPr>
                  <p:cNvPr id="253" name="Oval 252">
                    <a:extLst>
                      <a:ext uri="{FF2B5EF4-FFF2-40B4-BE49-F238E27FC236}">
                        <a16:creationId xmlns:a16="http://schemas.microsoft.com/office/drawing/2014/main" id="{E2401E35-B3CD-EDD1-9EA0-D8F1FB2BC479}"/>
                      </a:ext>
                    </a:extLst>
                  </p:cNvPr>
                  <p:cNvSpPr/>
                  <p:nvPr/>
                </p:nvSpPr>
                <p:spPr>
                  <a:xfrm flipV="1">
                    <a:off x="2770632" y="2807208"/>
                    <a:ext cx="182880" cy="182880"/>
                  </a:xfrm>
                  <a:prstGeom prst="ellipse">
                    <a:avLst/>
                  </a:prstGeom>
                  <a:blipFill>
                    <a:blip r:embed="rId2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254" name="Oval 253">
                    <a:extLst>
                      <a:ext uri="{FF2B5EF4-FFF2-40B4-BE49-F238E27FC236}">
                        <a16:creationId xmlns:a16="http://schemas.microsoft.com/office/drawing/2014/main" id="{D5AC9B2C-DC98-E5AB-8657-D738572C8ECE}"/>
                      </a:ext>
                    </a:extLst>
                  </p:cNvPr>
                  <p:cNvSpPr/>
                  <p:nvPr/>
                </p:nvSpPr>
                <p:spPr>
                  <a:xfrm flipV="1">
                    <a:off x="3072384" y="2807208"/>
                    <a:ext cx="182880" cy="182880"/>
                  </a:xfrm>
                  <a:prstGeom prst="ellipse">
                    <a:avLst/>
                  </a:prstGeom>
                  <a:blipFill>
                    <a:blip r:embed="rId2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255" name="Oval 254">
                    <a:extLst>
                      <a:ext uri="{FF2B5EF4-FFF2-40B4-BE49-F238E27FC236}">
                        <a16:creationId xmlns:a16="http://schemas.microsoft.com/office/drawing/2014/main" id="{D2165E8C-20A6-3D26-D0C6-E945D28C1CAA}"/>
                      </a:ext>
                    </a:extLst>
                  </p:cNvPr>
                  <p:cNvSpPr/>
                  <p:nvPr/>
                </p:nvSpPr>
                <p:spPr>
                  <a:xfrm flipV="1">
                    <a:off x="3374136" y="2807208"/>
                    <a:ext cx="182880" cy="182880"/>
                  </a:xfrm>
                  <a:prstGeom prst="ellipse">
                    <a:avLst/>
                  </a:prstGeom>
                  <a:blipFill>
                    <a:blip r:embed="rId2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grpSp>
                <p:nvGrpSpPr>
                  <p:cNvPr id="256" name="Group 255">
                    <a:extLst>
                      <a:ext uri="{FF2B5EF4-FFF2-40B4-BE49-F238E27FC236}">
                        <a16:creationId xmlns:a16="http://schemas.microsoft.com/office/drawing/2014/main" id="{69AA5963-57BC-3519-E2C1-8E2A13EA3D62}"/>
                      </a:ext>
                    </a:extLst>
                  </p:cNvPr>
                  <p:cNvGrpSpPr/>
                  <p:nvPr/>
                </p:nvGrpSpPr>
                <p:grpSpPr>
                  <a:xfrm>
                    <a:off x="2819400" y="2902047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263" name="Oval 262">
                      <a:extLst>
                        <a:ext uri="{FF2B5EF4-FFF2-40B4-BE49-F238E27FC236}">
                          <a16:creationId xmlns:a16="http://schemas.microsoft.com/office/drawing/2014/main" id="{9CFAAF0D-15E8-2563-ECDD-B5C4D3205EA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2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264" name="Rectangle 263">
                      <a:extLst>
                        <a:ext uri="{FF2B5EF4-FFF2-40B4-BE49-F238E27FC236}">
                          <a16:creationId xmlns:a16="http://schemas.microsoft.com/office/drawing/2014/main" id="{B8B65430-D121-9487-F333-62FDEFD454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257" name="Group 256">
                    <a:extLst>
                      <a:ext uri="{FF2B5EF4-FFF2-40B4-BE49-F238E27FC236}">
                        <a16:creationId xmlns:a16="http://schemas.microsoft.com/office/drawing/2014/main" id="{EFC0880C-FB96-90C4-4EDE-8F0EB3F8C7B5}"/>
                      </a:ext>
                    </a:extLst>
                  </p:cNvPr>
                  <p:cNvGrpSpPr/>
                  <p:nvPr/>
                </p:nvGrpSpPr>
                <p:grpSpPr>
                  <a:xfrm>
                    <a:off x="3122174" y="2899351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261" name="Oval 260">
                      <a:extLst>
                        <a:ext uri="{FF2B5EF4-FFF2-40B4-BE49-F238E27FC236}">
                          <a16:creationId xmlns:a16="http://schemas.microsoft.com/office/drawing/2014/main" id="{A9620C0B-7FD0-E1EC-8058-C2519FB720C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2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262" name="Rectangle 261">
                      <a:extLst>
                        <a:ext uri="{FF2B5EF4-FFF2-40B4-BE49-F238E27FC236}">
                          <a16:creationId xmlns:a16="http://schemas.microsoft.com/office/drawing/2014/main" id="{E7199416-ECED-7983-F277-F802E44C865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258" name="Group 257">
                    <a:extLst>
                      <a:ext uri="{FF2B5EF4-FFF2-40B4-BE49-F238E27FC236}">
                        <a16:creationId xmlns:a16="http://schemas.microsoft.com/office/drawing/2014/main" id="{8A7E365D-7285-5D47-7CD8-CD8E7DDC9B07}"/>
                      </a:ext>
                    </a:extLst>
                  </p:cNvPr>
                  <p:cNvGrpSpPr/>
                  <p:nvPr/>
                </p:nvGrpSpPr>
                <p:grpSpPr>
                  <a:xfrm>
                    <a:off x="3419746" y="2901076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259" name="Oval 258">
                      <a:extLst>
                        <a:ext uri="{FF2B5EF4-FFF2-40B4-BE49-F238E27FC236}">
                          <a16:creationId xmlns:a16="http://schemas.microsoft.com/office/drawing/2014/main" id="{29E9445A-4A3F-DF66-536A-B1B3F051BDD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2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260" name="Rectangle 259">
                      <a:extLst>
                        <a:ext uri="{FF2B5EF4-FFF2-40B4-BE49-F238E27FC236}">
                          <a16:creationId xmlns:a16="http://schemas.microsoft.com/office/drawing/2014/main" id="{C69BC175-4B3C-2515-DC58-D6FB1FDDBF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</p:grpSp>
            <p:grpSp>
              <p:nvGrpSpPr>
                <p:cNvPr id="232" name="Group 231">
                  <a:extLst>
                    <a:ext uri="{FF2B5EF4-FFF2-40B4-BE49-F238E27FC236}">
                      <a16:creationId xmlns:a16="http://schemas.microsoft.com/office/drawing/2014/main" id="{D4E62BAB-6CEC-A0D7-7B45-77DB504C7001}"/>
                    </a:ext>
                  </a:extLst>
                </p:cNvPr>
                <p:cNvGrpSpPr/>
                <p:nvPr/>
              </p:nvGrpSpPr>
              <p:grpSpPr>
                <a:xfrm>
                  <a:off x="7181148" y="1612935"/>
                  <a:ext cx="786384" cy="219017"/>
                  <a:chOff x="2770632" y="2807208"/>
                  <a:chExt cx="786384" cy="219017"/>
                </a:xfrm>
              </p:grpSpPr>
              <p:sp>
                <p:nvSpPr>
                  <p:cNvPr id="241" name="Oval 240">
                    <a:extLst>
                      <a:ext uri="{FF2B5EF4-FFF2-40B4-BE49-F238E27FC236}">
                        <a16:creationId xmlns:a16="http://schemas.microsoft.com/office/drawing/2014/main" id="{1F31A819-283E-D400-B6D4-467206A167D3}"/>
                      </a:ext>
                    </a:extLst>
                  </p:cNvPr>
                  <p:cNvSpPr/>
                  <p:nvPr/>
                </p:nvSpPr>
                <p:spPr>
                  <a:xfrm flipV="1">
                    <a:off x="2770632" y="2807208"/>
                    <a:ext cx="182880" cy="182880"/>
                  </a:xfrm>
                  <a:prstGeom prst="ellipse">
                    <a:avLst/>
                  </a:prstGeom>
                  <a:blipFill>
                    <a:blip r:embed="rId2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242" name="Oval 241">
                    <a:extLst>
                      <a:ext uri="{FF2B5EF4-FFF2-40B4-BE49-F238E27FC236}">
                        <a16:creationId xmlns:a16="http://schemas.microsoft.com/office/drawing/2014/main" id="{48236752-8782-7960-859E-057D717383DC}"/>
                      </a:ext>
                    </a:extLst>
                  </p:cNvPr>
                  <p:cNvSpPr/>
                  <p:nvPr/>
                </p:nvSpPr>
                <p:spPr>
                  <a:xfrm flipV="1">
                    <a:off x="3072384" y="2807208"/>
                    <a:ext cx="182880" cy="182880"/>
                  </a:xfrm>
                  <a:prstGeom prst="ellipse">
                    <a:avLst/>
                  </a:prstGeom>
                  <a:blipFill>
                    <a:blip r:embed="rId2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243" name="Oval 242">
                    <a:extLst>
                      <a:ext uri="{FF2B5EF4-FFF2-40B4-BE49-F238E27FC236}">
                        <a16:creationId xmlns:a16="http://schemas.microsoft.com/office/drawing/2014/main" id="{EB3088F7-23B9-98D8-1A39-5D1343D80790}"/>
                      </a:ext>
                    </a:extLst>
                  </p:cNvPr>
                  <p:cNvSpPr/>
                  <p:nvPr/>
                </p:nvSpPr>
                <p:spPr>
                  <a:xfrm flipV="1">
                    <a:off x="3374136" y="2807208"/>
                    <a:ext cx="182880" cy="182880"/>
                  </a:xfrm>
                  <a:prstGeom prst="ellipse">
                    <a:avLst/>
                  </a:prstGeom>
                  <a:blipFill>
                    <a:blip r:embed="rId2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grpSp>
                <p:nvGrpSpPr>
                  <p:cNvPr id="244" name="Group 243">
                    <a:extLst>
                      <a:ext uri="{FF2B5EF4-FFF2-40B4-BE49-F238E27FC236}">
                        <a16:creationId xmlns:a16="http://schemas.microsoft.com/office/drawing/2014/main" id="{4A3262DB-4169-CA53-8192-279F994EF31A}"/>
                      </a:ext>
                    </a:extLst>
                  </p:cNvPr>
                  <p:cNvGrpSpPr/>
                  <p:nvPr/>
                </p:nvGrpSpPr>
                <p:grpSpPr>
                  <a:xfrm>
                    <a:off x="2819400" y="2902047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251" name="Oval 250">
                      <a:extLst>
                        <a:ext uri="{FF2B5EF4-FFF2-40B4-BE49-F238E27FC236}">
                          <a16:creationId xmlns:a16="http://schemas.microsoft.com/office/drawing/2014/main" id="{975E1C56-C17D-EE0C-81E7-FD15998FB5A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2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252" name="Rectangle 251">
                      <a:extLst>
                        <a:ext uri="{FF2B5EF4-FFF2-40B4-BE49-F238E27FC236}">
                          <a16:creationId xmlns:a16="http://schemas.microsoft.com/office/drawing/2014/main" id="{CA71EFD8-52F5-59CC-C7A1-E8A738FFBA2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245" name="Group 244">
                    <a:extLst>
                      <a:ext uri="{FF2B5EF4-FFF2-40B4-BE49-F238E27FC236}">
                        <a16:creationId xmlns:a16="http://schemas.microsoft.com/office/drawing/2014/main" id="{AE6216D0-5C7D-FD79-FCE5-DF571AA63078}"/>
                      </a:ext>
                    </a:extLst>
                  </p:cNvPr>
                  <p:cNvGrpSpPr/>
                  <p:nvPr/>
                </p:nvGrpSpPr>
                <p:grpSpPr>
                  <a:xfrm>
                    <a:off x="3122174" y="2899351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249" name="Oval 248">
                      <a:extLst>
                        <a:ext uri="{FF2B5EF4-FFF2-40B4-BE49-F238E27FC236}">
                          <a16:creationId xmlns:a16="http://schemas.microsoft.com/office/drawing/2014/main" id="{021951B8-21EC-9391-D10B-7E762939999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2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250" name="Rectangle 249">
                      <a:extLst>
                        <a:ext uri="{FF2B5EF4-FFF2-40B4-BE49-F238E27FC236}">
                          <a16:creationId xmlns:a16="http://schemas.microsoft.com/office/drawing/2014/main" id="{86E36B35-3F9A-0F1B-E495-4A9F9036FA4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246" name="Group 245">
                    <a:extLst>
                      <a:ext uri="{FF2B5EF4-FFF2-40B4-BE49-F238E27FC236}">
                        <a16:creationId xmlns:a16="http://schemas.microsoft.com/office/drawing/2014/main" id="{0E10E92B-9269-0765-3B37-5503ABA3C607}"/>
                      </a:ext>
                    </a:extLst>
                  </p:cNvPr>
                  <p:cNvGrpSpPr/>
                  <p:nvPr/>
                </p:nvGrpSpPr>
                <p:grpSpPr>
                  <a:xfrm>
                    <a:off x="3419746" y="2901076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247" name="Oval 246">
                      <a:extLst>
                        <a:ext uri="{FF2B5EF4-FFF2-40B4-BE49-F238E27FC236}">
                          <a16:creationId xmlns:a16="http://schemas.microsoft.com/office/drawing/2014/main" id="{1494343D-EC68-2CA5-B154-E2A0AB9ABFF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2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248" name="Rectangle 247">
                      <a:extLst>
                        <a:ext uri="{FF2B5EF4-FFF2-40B4-BE49-F238E27FC236}">
                          <a16:creationId xmlns:a16="http://schemas.microsoft.com/office/drawing/2014/main" id="{11A0043F-5DE3-84E3-86D7-9F7EFD8F503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</p:grpSp>
            <p:sp>
              <p:nvSpPr>
                <p:cNvPr id="233" name="Rounded Rectangle 232">
                  <a:extLst>
                    <a:ext uri="{FF2B5EF4-FFF2-40B4-BE49-F238E27FC236}">
                      <a16:creationId xmlns:a16="http://schemas.microsoft.com/office/drawing/2014/main" id="{85DEE0D3-1FD5-BD77-92CF-565E93C073DA}"/>
                    </a:ext>
                  </a:extLst>
                </p:cNvPr>
                <p:cNvSpPr/>
                <p:nvPr/>
              </p:nvSpPr>
              <p:spPr>
                <a:xfrm>
                  <a:off x="6831369" y="1802029"/>
                  <a:ext cx="3552043" cy="393465"/>
                </a:xfrm>
                <a:prstGeom prst="roundRect">
                  <a:avLst/>
                </a:prstGeom>
                <a:solidFill>
                  <a:schemeClr val="bg2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2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Helvetica Neue"/>
                      <a:cs typeface="Calibri" panose="020F0502020204030204" pitchFamily="34" charset="0"/>
                    </a:rPr>
                    <a:t>Substrate</a:t>
                  </a:r>
                </a:p>
              </p:txBody>
            </p:sp>
            <p:sp>
              <p:nvSpPr>
                <p:cNvPr id="234" name="Rounded Rectangle 233">
                  <a:extLst>
                    <a:ext uri="{FF2B5EF4-FFF2-40B4-BE49-F238E27FC236}">
                      <a16:creationId xmlns:a16="http://schemas.microsoft.com/office/drawing/2014/main" id="{67D5B12D-B0C6-1FDC-EE85-B7AAD79F489D}"/>
                    </a:ext>
                  </a:extLst>
                </p:cNvPr>
                <p:cNvSpPr/>
                <p:nvPr/>
              </p:nvSpPr>
              <p:spPr>
                <a:xfrm>
                  <a:off x="9526579" y="1541343"/>
                  <a:ext cx="574442" cy="170460"/>
                </a:xfrm>
                <a:prstGeom prst="roundRect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2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235" name="Rounded Rectangle 234">
                  <a:extLst>
                    <a:ext uri="{FF2B5EF4-FFF2-40B4-BE49-F238E27FC236}">
                      <a16:creationId xmlns:a16="http://schemas.microsoft.com/office/drawing/2014/main" id="{4BA07337-C4B5-2304-098A-AD72374B6F6B}"/>
                    </a:ext>
                  </a:extLst>
                </p:cNvPr>
                <p:cNvSpPr/>
                <p:nvPr/>
              </p:nvSpPr>
              <p:spPr>
                <a:xfrm>
                  <a:off x="7727923" y="1468926"/>
                  <a:ext cx="1765902" cy="212561"/>
                </a:xfrm>
                <a:prstGeom prst="roundRect">
                  <a:avLst/>
                </a:prstGeom>
                <a:solidFill>
                  <a:srgbClr val="7F360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en-US" sz="1200" dirty="0">
                      <a:solidFill>
                        <a:srgbClr val="FFFFFF"/>
                      </a:solidFill>
                      <a:latin typeface="Calibri" panose="020F0502020204030204" pitchFamily="34" charset="0"/>
                      <a:ea typeface="Helvetica Neue"/>
                      <a:cs typeface="Calibri" panose="020F0502020204030204" pitchFamily="34" charset="0"/>
                    </a:rPr>
                    <a:t>Memory, MS-SOC, passive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236" name="Rounded Rectangle 235">
                  <a:extLst>
                    <a:ext uri="{FF2B5EF4-FFF2-40B4-BE49-F238E27FC236}">
                      <a16:creationId xmlns:a16="http://schemas.microsoft.com/office/drawing/2014/main" id="{3DD5E022-D19E-1C4C-8407-823AEC75C8DD}"/>
                    </a:ext>
                  </a:extLst>
                </p:cNvPr>
                <p:cNvSpPr/>
                <p:nvPr/>
              </p:nvSpPr>
              <p:spPr>
                <a:xfrm>
                  <a:off x="7140492" y="1535713"/>
                  <a:ext cx="559835" cy="170460"/>
                </a:xfrm>
                <a:prstGeom prst="roundRect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2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237" name="Rectangle 236">
                  <a:extLst>
                    <a:ext uri="{FF2B5EF4-FFF2-40B4-BE49-F238E27FC236}">
                      <a16:creationId xmlns:a16="http://schemas.microsoft.com/office/drawing/2014/main" id="{FE1C5C20-0577-C7A3-8660-6B57B11C992D}"/>
                    </a:ext>
                  </a:extLst>
                </p:cNvPr>
                <p:cNvSpPr/>
                <p:nvPr/>
              </p:nvSpPr>
              <p:spPr>
                <a:xfrm>
                  <a:off x="7229916" y="1406310"/>
                  <a:ext cx="91440" cy="299863"/>
                </a:xfrm>
                <a:prstGeom prst="rect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id="{398B3C73-76AF-446E-E469-D3F61D0F3DCD}"/>
                    </a:ext>
                  </a:extLst>
                </p:cNvPr>
                <p:cNvSpPr/>
                <p:nvPr/>
              </p:nvSpPr>
              <p:spPr>
                <a:xfrm>
                  <a:off x="7522875" y="1406037"/>
                  <a:ext cx="91440" cy="299863"/>
                </a:xfrm>
                <a:prstGeom prst="rect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  <p:sp>
              <p:nvSpPr>
                <p:cNvPr id="239" name="Rectangle 238">
                  <a:extLst>
                    <a:ext uri="{FF2B5EF4-FFF2-40B4-BE49-F238E27FC236}">
                      <a16:creationId xmlns:a16="http://schemas.microsoft.com/office/drawing/2014/main" id="{1FB2C527-5A57-9F6B-630F-08B4598C8128}"/>
                    </a:ext>
                  </a:extLst>
                </p:cNvPr>
                <p:cNvSpPr/>
                <p:nvPr/>
              </p:nvSpPr>
              <p:spPr>
                <a:xfrm>
                  <a:off x="9582655" y="1413387"/>
                  <a:ext cx="91440" cy="299863"/>
                </a:xfrm>
                <a:prstGeom prst="rect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  <p:sp>
              <p:nvSpPr>
                <p:cNvPr id="240" name="Rectangle 239">
                  <a:extLst>
                    <a:ext uri="{FF2B5EF4-FFF2-40B4-BE49-F238E27FC236}">
                      <a16:creationId xmlns:a16="http://schemas.microsoft.com/office/drawing/2014/main" id="{6D1D3AF0-93F8-6D3F-FF5A-D5C081FED050}"/>
                    </a:ext>
                  </a:extLst>
                </p:cNvPr>
                <p:cNvSpPr/>
                <p:nvPr/>
              </p:nvSpPr>
              <p:spPr>
                <a:xfrm>
                  <a:off x="9877817" y="1413388"/>
                  <a:ext cx="91440" cy="299863"/>
                </a:xfrm>
                <a:prstGeom prst="rect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</p:grpSp>
          <p:sp>
            <p:nvSpPr>
              <p:cNvPr id="183" name="Rectangle 182">
                <a:extLst>
                  <a:ext uri="{FF2B5EF4-FFF2-40B4-BE49-F238E27FC236}">
                    <a16:creationId xmlns:a16="http://schemas.microsoft.com/office/drawing/2014/main" id="{60864D36-E7C4-E4DC-243F-951308CD6848}"/>
                  </a:ext>
                </a:extLst>
              </p:cNvPr>
              <p:cNvSpPr/>
              <p:nvPr/>
            </p:nvSpPr>
            <p:spPr>
              <a:xfrm>
                <a:off x="8579124" y="4528532"/>
                <a:ext cx="987552" cy="146304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</a:rPr>
                  <a:t>DTC</a:t>
                </a:r>
              </a:p>
            </p:txBody>
          </p:sp>
          <p:cxnSp>
            <p:nvCxnSpPr>
              <p:cNvPr id="184" name="Straight Connector 183">
                <a:extLst>
                  <a:ext uri="{FF2B5EF4-FFF2-40B4-BE49-F238E27FC236}">
                    <a16:creationId xmlns:a16="http://schemas.microsoft.com/office/drawing/2014/main" id="{425556F9-0996-774A-9668-D91F9419DCE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567329" y="4498693"/>
                <a:ext cx="987552" cy="0"/>
              </a:xfrm>
              <a:prstGeom prst="line">
                <a:avLst/>
              </a:prstGeom>
              <a:ln w="31750">
                <a:solidFill>
                  <a:srgbClr val="FF4E0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Straight Connector 184">
                <a:extLst>
                  <a:ext uri="{FF2B5EF4-FFF2-40B4-BE49-F238E27FC236}">
                    <a16:creationId xmlns:a16="http://schemas.microsoft.com/office/drawing/2014/main" id="{A8BE276E-1F5E-3302-C269-6A2A4314AB8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579124" y="4528532"/>
                <a:ext cx="987552" cy="0"/>
              </a:xfrm>
              <a:prstGeom prst="line">
                <a:avLst/>
              </a:prstGeom>
              <a:ln w="31750">
                <a:solidFill>
                  <a:srgbClr val="FF4E0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6" name="Rectangle 185">
                <a:extLst>
                  <a:ext uri="{FF2B5EF4-FFF2-40B4-BE49-F238E27FC236}">
                    <a16:creationId xmlns:a16="http://schemas.microsoft.com/office/drawing/2014/main" id="{14F722A1-31EB-10C4-9C56-504C383B6DD6}"/>
                  </a:ext>
                </a:extLst>
              </p:cNvPr>
              <p:cNvSpPr/>
              <p:nvPr/>
            </p:nvSpPr>
            <p:spPr>
              <a:xfrm>
                <a:off x="10098446" y="4522996"/>
                <a:ext cx="987552" cy="146304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</a:rPr>
                  <a:t>DTC</a:t>
                </a:r>
              </a:p>
            </p:txBody>
          </p:sp>
          <p:cxnSp>
            <p:nvCxnSpPr>
              <p:cNvPr id="187" name="Straight Connector 186">
                <a:extLst>
                  <a:ext uri="{FF2B5EF4-FFF2-40B4-BE49-F238E27FC236}">
                    <a16:creationId xmlns:a16="http://schemas.microsoft.com/office/drawing/2014/main" id="{D84A7C88-28D6-9E75-E6A6-01148132758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086651" y="4493157"/>
                <a:ext cx="987552" cy="0"/>
              </a:xfrm>
              <a:prstGeom prst="line">
                <a:avLst/>
              </a:prstGeom>
              <a:ln w="31750">
                <a:solidFill>
                  <a:srgbClr val="FF4E0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>
                <a:extLst>
                  <a:ext uri="{FF2B5EF4-FFF2-40B4-BE49-F238E27FC236}">
                    <a16:creationId xmlns:a16="http://schemas.microsoft.com/office/drawing/2014/main" id="{331EFF60-32CF-99C6-E8DF-FCD2BC5ABC1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098446" y="4522996"/>
                <a:ext cx="987552" cy="0"/>
              </a:xfrm>
              <a:prstGeom prst="line">
                <a:avLst/>
              </a:prstGeom>
              <a:ln w="31750">
                <a:solidFill>
                  <a:srgbClr val="FF4E0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03" name="Down Arrow 402">
              <a:extLst>
                <a:ext uri="{FF2B5EF4-FFF2-40B4-BE49-F238E27FC236}">
                  <a16:creationId xmlns:a16="http://schemas.microsoft.com/office/drawing/2014/main" id="{41D81B78-90CF-40DC-248F-5BDDF13266DE}"/>
                </a:ext>
              </a:extLst>
            </p:cNvPr>
            <p:cNvSpPr/>
            <p:nvPr/>
          </p:nvSpPr>
          <p:spPr>
            <a:xfrm>
              <a:off x="6835915" y="2697300"/>
              <a:ext cx="424130" cy="1004122"/>
            </a:xfrm>
            <a:prstGeom prst="downArrow">
              <a:avLst>
                <a:gd name="adj1" fmla="val 32640"/>
                <a:gd name="adj2" fmla="val 64453"/>
              </a:avLst>
            </a:prstGeom>
            <a:solidFill>
              <a:srgbClr val="FFFF00"/>
            </a:solidFill>
            <a:ln w="12700" cap="flat">
              <a:solidFill>
                <a:srgbClr val="C00000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404" name="Content Placeholder 5">
              <a:extLst>
                <a:ext uri="{FF2B5EF4-FFF2-40B4-BE49-F238E27FC236}">
                  <a16:creationId xmlns:a16="http://schemas.microsoft.com/office/drawing/2014/main" id="{73954A8A-C186-F73A-9221-6381134732F6}"/>
                </a:ext>
              </a:extLst>
            </p:cNvPr>
            <p:cNvSpPr txBox="1">
              <a:spLocks/>
            </p:cNvSpPr>
            <p:nvPr/>
          </p:nvSpPr>
          <p:spPr>
            <a:xfrm>
              <a:off x="4001668" y="2638917"/>
              <a:ext cx="1952458" cy="563155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xmlns:a14="http://schemas.microsoft.com/office/drawing/2010/main" xmlns:m="http://schemas.openxmlformats.org/officeDocument/2006/math" val="1"/>
              </a:ext>
            </a:extLst>
          </p:spPr>
          <p:txBody>
            <a:bodyPr lIns="0" tIns="0" rIns="0" bIns="0">
              <a:noAutofit/>
            </a:bodyPr>
            <a:lstStyle>
              <a:lvl1pPr marL="228600" marR="0" indent="-228600" algn="l" defTabSz="609600" latinLnBrk="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 typeface="Wingdings" pitchFamily="2" charset="2"/>
                <a:buChar char="§"/>
                <a:tabLst/>
                <a:defRPr sz="2800" b="0" i="0" u="none" strike="noStrike" cap="none" spc="0" baseline="0">
                  <a:solidFill>
                    <a:schemeClr val="bg2"/>
                  </a:solidFill>
                  <a:uFillTx/>
                  <a:latin typeface="Intel Clear Light" panose="020B0404020203020204" pitchFamily="34" charset="0"/>
                  <a:ea typeface="Intel Clear Light" panose="020B0404020203020204" pitchFamily="34" charset="0"/>
                  <a:cs typeface="Intel Clear Light" panose="020B0404020203020204" pitchFamily="34" charset="0"/>
                  <a:sym typeface="Helvetica"/>
                </a:defRPr>
              </a:lvl1pPr>
              <a:lvl2pPr marL="431800" marR="0" indent="-203200" algn="l" defTabSz="609600" latinLnBrk="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 sz="2400" b="0" i="0" u="none" strike="noStrike" cap="none" spc="0" baseline="0">
                  <a:solidFill>
                    <a:schemeClr val="bg2"/>
                  </a:solidFill>
                  <a:uFillTx/>
                  <a:latin typeface="Intel Clear Light" panose="020B0404020203020204" pitchFamily="34" charset="0"/>
                  <a:ea typeface="Intel Clear Light" panose="020B0404020203020204" pitchFamily="34" charset="0"/>
                  <a:cs typeface="Intel Clear Light" panose="020B0404020203020204" pitchFamily="34" charset="0"/>
                  <a:sym typeface="Helvetica"/>
                </a:defRPr>
              </a:lvl2pPr>
              <a:lvl3pPr marL="686594" marR="0" indent="-197644" algn="l" defTabSz="609600" latinLnBrk="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 sz="1800" b="0" i="0" u="none" strike="noStrike" cap="none" spc="0" baseline="0">
                  <a:solidFill>
                    <a:schemeClr val="bg2"/>
                  </a:solidFill>
                  <a:uFillTx/>
                  <a:latin typeface="Intel Clear Light" panose="020B0404020203020204" pitchFamily="34" charset="0"/>
                  <a:ea typeface="Intel Clear Light" panose="020B0404020203020204" pitchFamily="34" charset="0"/>
                  <a:cs typeface="Intel Clear Light" panose="020B0404020203020204" pitchFamily="34" charset="0"/>
                  <a:sym typeface="Helvetica"/>
                </a:defRPr>
              </a:lvl3pPr>
              <a:lvl4pPr marL="919957" marR="0" indent="-228600" algn="l" defTabSz="609600" latinLnBrk="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 sz="1800" b="0" i="0" u="none" strike="noStrike" cap="none" spc="0" baseline="0">
                  <a:solidFill>
                    <a:schemeClr val="bg2"/>
                  </a:solidFill>
                  <a:uFillTx/>
                  <a:latin typeface="Intel Clear Light" panose="020B0404020203020204" pitchFamily="34" charset="0"/>
                  <a:ea typeface="Intel Clear Light" panose="020B0404020203020204" pitchFamily="34" charset="0"/>
                  <a:cs typeface="Intel Clear Light" panose="020B0404020203020204" pitchFamily="34" charset="0"/>
                  <a:sym typeface="Helvetica"/>
                </a:defRPr>
              </a:lvl4pPr>
              <a:lvl5pPr marL="1148557" marR="0" indent="-228600" algn="l" defTabSz="609600" latinLnBrk="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 sz="1600" b="0" i="0" u="none" strike="noStrike" cap="none" spc="0" baseline="0">
                  <a:solidFill>
                    <a:schemeClr val="bg2"/>
                  </a:solidFill>
                  <a:uFillTx/>
                  <a:latin typeface="Intel Clear Light" panose="020B0404020203020204" pitchFamily="34" charset="0"/>
                  <a:ea typeface="Intel Clear Light" panose="020B0404020203020204" pitchFamily="34" charset="0"/>
                  <a:cs typeface="Intel Clear Light" panose="020B0404020203020204" pitchFamily="34" charset="0"/>
                  <a:sym typeface="Helvetica"/>
                </a:defRPr>
              </a:lvl5pPr>
              <a:lvl6pPr marL="0" marR="0" indent="571500" algn="l" defTabSz="609600" latinLnBrk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300" b="0" i="0" u="none" strike="noStrike" cap="none" spc="0" baseline="0">
                  <a:solidFill>
                    <a:srgbClr val="5E5E5E"/>
                  </a:solidFill>
                  <a:uFillTx/>
                  <a:latin typeface="Helvetica"/>
                  <a:ea typeface="Helvetica"/>
                  <a:cs typeface="Helvetica"/>
                  <a:sym typeface="Helvetica"/>
                </a:defRPr>
              </a:lvl6pPr>
              <a:lvl7pPr marL="0" marR="0" indent="685800" algn="l" defTabSz="609600" latinLnBrk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300" b="0" i="0" u="none" strike="noStrike" cap="none" spc="0" baseline="0">
                  <a:solidFill>
                    <a:srgbClr val="5E5E5E"/>
                  </a:solidFill>
                  <a:uFillTx/>
                  <a:latin typeface="Helvetica"/>
                  <a:ea typeface="Helvetica"/>
                  <a:cs typeface="Helvetica"/>
                  <a:sym typeface="Helvetica"/>
                </a:defRPr>
              </a:lvl7pPr>
              <a:lvl8pPr marL="0" marR="0" indent="800100" algn="l" defTabSz="609600" latinLnBrk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300" b="0" i="0" u="none" strike="noStrike" cap="none" spc="0" baseline="0">
                  <a:solidFill>
                    <a:srgbClr val="5E5E5E"/>
                  </a:solidFill>
                  <a:uFillTx/>
                  <a:latin typeface="Helvetica"/>
                  <a:ea typeface="Helvetica"/>
                  <a:cs typeface="Helvetica"/>
                  <a:sym typeface="Helvetica"/>
                </a:defRPr>
              </a:lvl8pPr>
              <a:lvl9pPr marL="0" marR="0" indent="914400" algn="l" defTabSz="609600" latinLnBrk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300" b="0" i="0" u="none" strike="noStrike" cap="none" spc="0" baseline="0">
                  <a:solidFill>
                    <a:srgbClr val="5E5E5E"/>
                  </a:solidFill>
                  <a:uFillTx/>
                  <a:latin typeface="Helvetica"/>
                  <a:ea typeface="Helvetica"/>
                  <a:cs typeface="Helvetica"/>
                  <a:sym typeface="Helvetica"/>
                </a:defRPr>
              </a:lvl9pPr>
            </a:lstStyle>
            <a:p>
              <a:pPr marL="9525" marR="0" lvl="0" indent="0" algn="ctr" defTabSz="609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itchFamily="2" charset="2"/>
                <a:buNone/>
                <a:tabLst/>
                <a:defRPr/>
              </a:pPr>
              <a:endPara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endParaRPr>
            </a:p>
          </p:txBody>
        </p:sp>
        <p:sp>
          <p:nvSpPr>
            <p:cNvPr id="405" name="TextBox 404">
              <a:extLst>
                <a:ext uri="{FF2B5EF4-FFF2-40B4-BE49-F238E27FC236}">
                  <a16:creationId xmlns:a16="http://schemas.microsoft.com/office/drawing/2014/main" id="{5BC7AC3F-4D43-C759-CF5B-690434C02D95}"/>
                </a:ext>
              </a:extLst>
            </p:cNvPr>
            <p:cNvSpPr txBox="1"/>
            <p:nvPr/>
          </p:nvSpPr>
          <p:spPr>
            <a:xfrm>
              <a:off x="2353465" y="1475796"/>
              <a:ext cx="616482" cy="27699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lvl="0" indent="0" algn="l" defTabSz="2438338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4A86"/>
                  </a:solidFill>
                  <a:effectLst/>
                  <a:uLnTx/>
                  <a:uFillTx/>
                  <a:latin typeface="Intel Clear"/>
                  <a:ea typeface="Helvetica Neue"/>
                  <a:cs typeface="Helvetica Neue"/>
                  <a:sym typeface="Helvetica Neue"/>
                </a:rPr>
                <a:t>POR</a:t>
              </a:r>
            </a:p>
          </p:txBody>
        </p:sp>
        <p:sp>
          <p:nvSpPr>
            <p:cNvPr id="406" name="Content Placeholder 5">
              <a:extLst>
                <a:ext uri="{FF2B5EF4-FFF2-40B4-BE49-F238E27FC236}">
                  <a16:creationId xmlns:a16="http://schemas.microsoft.com/office/drawing/2014/main" id="{4CCD73E9-F2BB-D085-553F-9D5C12035E2F}"/>
                </a:ext>
              </a:extLst>
            </p:cNvPr>
            <p:cNvSpPr txBox="1">
              <a:spLocks/>
            </p:cNvSpPr>
            <p:nvPr/>
          </p:nvSpPr>
          <p:spPr>
            <a:xfrm>
              <a:off x="3475539" y="2675079"/>
              <a:ext cx="2734872" cy="184352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xmlns:a14="http://schemas.microsoft.com/office/drawing/2010/main" xmlns:m="http://schemas.openxmlformats.org/officeDocument/2006/math" val="1"/>
              </a:ext>
            </a:extLst>
          </p:spPr>
          <p:txBody>
            <a:bodyPr lIns="91440" tIns="0" rIns="0" bIns="0">
              <a:noAutofit/>
            </a:bodyPr>
            <a:lstStyle>
              <a:lvl1pPr marL="228600" marR="0" indent="-228600" algn="l" defTabSz="609600" latinLnBrk="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 typeface="Wingdings" pitchFamily="2" charset="2"/>
                <a:buChar char="§"/>
                <a:tabLst/>
                <a:defRPr sz="2800" b="0" i="0" u="none" strike="noStrike" cap="none" spc="0" baseline="0">
                  <a:solidFill>
                    <a:schemeClr val="bg2"/>
                  </a:solidFill>
                  <a:uFillTx/>
                  <a:latin typeface="Intel Clear Light" panose="020B0404020203020204" pitchFamily="34" charset="0"/>
                  <a:ea typeface="Intel Clear Light" panose="020B0404020203020204" pitchFamily="34" charset="0"/>
                  <a:cs typeface="Intel Clear Light" panose="020B0404020203020204" pitchFamily="34" charset="0"/>
                  <a:sym typeface="Helvetica"/>
                </a:defRPr>
              </a:lvl1pPr>
              <a:lvl2pPr marL="431800" marR="0" indent="-203200" algn="l" defTabSz="609600" latinLnBrk="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 sz="2400" b="0" i="0" u="none" strike="noStrike" cap="none" spc="0" baseline="0">
                  <a:solidFill>
                    <a:schemeClr val="bg2"/>
                  </a:solidFill>
                  <a:uFillTx/>
                  <a:latin typeface="Intel Clear Light" panose="020B0404020203020204" pitchFamily="34" charset="0"/>
                  <a:ea typeface="Intel Clear Light" panose="020B0404020203020204" pitchFamily="34" charset="0"/>
                  <a:cs typeface="Intel Clear Light" panose="020B0404020203020204" pitchFamily="34" charset="0"/>
                  <a:sym typeface="Helvetica"/>
                </a:defRPr>
              </a:lvl2pPr>
              <a:lvl3pPr marL="686594" marR="0" indent="-197644" algn="l" defTabSz="609600" latinLnBrk="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 sz="1800" b="0" i="0" u="none" strike="noStrike" cap="none" spc="0" baseline="0">
                  <a:solidFill>
                    <a:schemeClr val="bg2"/>
                  </a:solidFill>
                  <a:uFillTx/>
                  <a:latin typeface="Intel Clear Light" panose="020B0404020203020204" pitchFamily="34" charset="0"/>
                  <a:ea typeface="Intel Clear Light" panose="020B0404020203020204" pitchFamily="34" charset="0"/>
                  <a:cs typeface="Intel Clear Light" panose="020B0404020203020204" pitchFamily="34" charset="0"/>
                  <a:sym typeface="Helvetica"/>
                </a:defRPr>
              </a:lvl3pPr>
              <a:lvl4pPr marL="919957" marR="0" indent="-228600" algn="l" defTabSz="609600" latinLnBrk="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 sz="1800" b="0" i="0" u="none" strike="noStrike" cap="none" spc="0" baseline="0">
                  <a:solidFill>
                    <a:schemeClr val="bg2"/>
                  </a:solidFill>
                  <a:uFillTx/>
                  <a:latin typeface="Intel Clear Light" panose="020B0404020203020204" pitchFamily="34" charset="0"/>
                  <a:ea typeface="Intel Clear Light" panose="020B0404020203020204" pitchFamily="34" charset="0"/>
                  <a:cs typeface="Intel Clear Light" panose="020B0404020203020204" pitchFamily="34" charset="0"/>
                  <a:sym typeface="Helvetica"/>
                </a:defRPr>
              </a:lvl4pPr>
              <a:lvl5pPr marL="1148557" marR="0" indent="-228600" algn="l" defTabSz="609600" latinLnBrk="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 sz="1600" b="0" i="0" u="none" strike="noStrike" cap="none" spc="0" baseline="0">
                  <a:solidFill>
                    <a:schemeClr val="bg2"/>
                  </a:solidFill>
                  <a:uFillTx/>
                  <a:latin typeface="Intel Clear Light" panose="020B0404020203020204" pitchFamily="34" charset="0"/>
                  <a:ea typeface="Intel Clear Light" panose="020B0404020203020204" pitchFamily="34" charset="0"/>
                  <a:cs typeface="Intel Clear Light" panose="020B0404020203020204" pitchFamily="34" charset="0"/>
                  <a:sym typeface="Helvetica"/>
                </a:defRPr>
              </a:lvl5pPr>
              <a:lvl6pPr marL="0" marR="0" indent="571500" algn="l" defTabSz="609600" latinLnBrk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300" b="0" i="0" u="none" strike="noStrike" cap="none" spc="0" baseline="0">
                  <a:solidFill>
                    <a:srgbClr val="5E5E5E"/>
                  </a:solidFill>
                  <a:uFillTx/>
                  <a:latin typeface="Helvetica"/>
                  <a:ea typeface="Helvetica"/>
                  <a:cs typeface="Helvetica"/>
                  <a:sym typeface="Helvetica"/>
                </a:defRPr>
              </a:lvl6pPr>
              <a:lvl7pPr marL="0" marR="0" indent="685800" algn="l" defTabSz="609600" latinLnBrk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300" b="0" i="0" u="none" strike="noStrike" cap="none" spc="0" baseline="0">
                  <a:solidFill>
                    <a:srgbClr val="5E5E5E"/>
                  </a:solidFill>
                  <a:uFillTx/>
                  <a:latin typeface="Helvetica"/>
                  <a:ea typeface="Helvetica"/>
                  <a:cs typeface="Helvetica"/>
                  <a:sym typeface="Helvetica"/>
                </a:defRPr>
              </a:lvl7pPr>
              <a:lvl8pPr marL="0" marR="0" indent="800100" algn="l" defTabSz="609600" latinLnBrk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300" b="0" i="0" u="none" strike="noStrike" cap="none" spc="0" baseline="0">
                  <a:solidFill>
                    <a:srgbClr val="5E5E5E"/>
                  </a:solidFill>
                  <a:uFillTx/>
                  <a:latin typeface="Helvetica"/>
                  <a:ea typeface="Helvetica"/>
                  <a:cs typeface="Helvetica"/>
                  <a:sym typeface="Helvetica"/>
                </a:defRPr>
              </a:lvl8pPr>
              <a:lvl9pPr marL="0" marR="0" indent="914400" algn="l" defTabSz="609600" latinLnBrk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300" b="0" i="0" u="none" strike="noStrike" cap="none" spc="0" baseline="0">
                  <a:solidFill>
                    <a:srgbClr val="5E5E5E"/>
                  </a:solidFill>
                  <a:uFillTx/>
                  <a:latin typeface="Helvetica"/>
                  <a:ea typeface="Helvetica"/>
                  <a:cs typeface="Helvetica"/>
                  <a:sym typeface="Helvetica"/>
                </a:defRPr>
              </a:lvl9pPr>
            </a:lstStyle>
            <a:p>
              <a:pPr marL="238125" marR="0" lvl="0" indent="-228600" algn="l" defTabSz="609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+mj-lt"/>
                <a:buAutoNum type="arabicPeriod"/>
                <a:tabLst/>
                <a:defRPr/>
              </a:pP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548235"/>
                  </a:solidFill>
                  <a:effectLst/>
                  <a:uLnTx/>
                  <a:uFillTx/>
                  <a:latin typeface="Intel Clear Light" panose="020B0404020203020204" pitchFamily="34" charset="0"/>
                  <a:ea typeface="Intel Clear Light" panose="020B0404020203020204" pitchFamily="34" charset="0"/>
                  <a:cs typeface="Intel Clear Light" panose="020B0404020203020204" pitchFamily="34" charset="0"/>
                  <a:sym typeface="Helvetica"/>
                </a:rPr>
                <a:t>SPIL FO-EB-T for Interposer </a:t>
              </a:r>
            </a:p>
          </p:txBody>
        </p:sp>
        <p:sp>
          <p:nvSpPr>
            <p:cNvPr id="407" name="Content Placeholder 5">
              <a:extLst>
                <a:ext uri="{FF2B5EF4-FFF2-40B4-BE49-F238E27FC236}">
                  <a16:creationId xmlns:a16="http://schemas.microsoft.com/office/drawing/2014/main" id="{E178E9B5-827B-D46B-1CDA-9B1A6B72BF0A}"/>
                </a:ext>
              </a:extLst>
            </p:cNvPr>
            <p:cNvSpPr txBox="1">
              <a:spLocks/>
            </p:cNvSpPr>
            <p:nvPr/>
          </p:nvSpPr>
          <p:spPr>
            <a:xfrm>
              <a:off x="3473262" y="3286089"/>
              <a:ext cx="2517757" cy="20874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xmlns:a14="http://schemas.microsoft.com/office/drawing/2010/main" xmlns:m="http://schemas.openxmlformats.org/officeDocument/2006/math" val="1"/>
              </a:ext>
            </a:extLst>
          </p:spPr>
          <p:txBody>
            <a:bodyPr lIns="91440" tIns="0" rIns="0" bIns="0">
              <a:noAutofit/>
            </a:bodyPr>
            <a:lstStyle>
              <a:lvl1pPr marL="228600" marR="0" indent="-228600" algn="l" defTabSz="609600" latinLnBrk="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 typeface="Wingdings" pitchFamily="2" charset="2"/>
                <a:buChar char="§"/>
                <a:tabLst/>
                <a:defRPr sz="2800" b="0" i="0" u="none" strike="noStrike" cap="none" spc="0" baseline="0">
                  <a:solidFill>
                    <a:schemeClr val="bg2"/>
                  </a:solidFill>
                  <a:uFillTx/>
                  <a:latin typeface="Intel Clear Light" panose="020B0404020203020204" pitchFamily="34" charset="0"/>
                  <a:ea typeface="Intel Clear Light" panose="020B0404020203020204" pitchFamily="34" charset="0"/>
                  <a:cs typeface="Intel Clear Light" panose="020B0404020203020204" pitchFamily="34" charset="0"/>
                  <a:sym typeface="Helvetica"/>
                </a:defRPr>
              </a:lvl1pPr>
              <a:lvl2pPr marL="431800" marR="0" indent="-203200" algn="l" defTabSz="609600" latinLnBrk="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 sz="2400" b="0" i="0" u="none" strike="noStrike" cap="none" spc="0" baseline="0">
                  <a:solidFill>
                    <a:schemeClr val="bg2"/>
                  </a:solidFill>
                  <a:uFillTx/>
                  <a:latin typeface="Intel Clear Light" panose="020B0404020203020204" pitchFamily="34" charset="0"/>
                  <a:ea typeface="Intel Clear Light" panose="020B0404020203020204" pitchFamily="34" charset="0"/>
                  <a:cs typeface="Intel Clear Light" panose="020B0404020203020204" pitchFamily="34" charset="0"/>
                  <a:sym typeface="Helvetica"/>
                </a:defRPr>
              </a:lvl2pPr>
              <a:lvl3pPr marL="686594" marR="0" indent="-197644" algn="l" defTabSz="609600" latinLnBrk="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 sz="1800" b="0" i="0" u="none" strike="noStrike" cap="none" spc="0" baseline="0">
                  <a:solidFill>
                    <a:schemeClr val="bg2"/>
                  </a:solidFill>
                  <a:uFillTx/>
                  <a:latin typeface="Intel Clear Light" panose="020B0404020203020204" pitchFamily="34" charset="0"/>
                  <a:ea typeface="Intel Clear Light" panose="020B0404020203020204" pitchFamily="34" charset="0"/>
                  <a:cs typeface="Intel Clear Light" panose="020B0404020203020204" pitchFamily="34" charset="0"/>
                  <a:sym typeface="Helvetica"/>
                </a:defRPr>
              </a:lvl3pPr>
              <a:lvl4pPr marL="919957" marR="0" indent="-228600" algn="l" defTabSz="609600" latinLnBrk="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 sz="1800" b="0" i="0" u="none" strike="noStrike" cap="none" spc="0" baseline="0">
                  <a:solidFill>
                    <a:schemeClr val="bg2"/>
                  </a:solidFill>
                  <a:uFillTx/>
                  <a:latin typeface="Intel Clear Light" panose="020B0404020203020204" pitchFamily="34" charset="0"/>
                  <a:ea typeface="Intel Clear Light" panose="020B0404020203020204" pitchFamily="34" charset="0"/>
                  <a:cs typeface="Intel Clear Light" panose="020B0404020203020204" pitchFamily="34" charset="0"/>
                  <a:sym typeface="Helvetica"/>
                </a:defRPr>
              </a:lvl4pPr>
              <a:lvl5pPr marL="1148557" marR="0" indent="-228600" algn="l" defTabSz="609600" latinLnBrk="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 sz="1600" b="0" i="0" u="none" strike="noStrike" cap="none" spc="0" baseline="0">
                  <a:solidFill>
                    <a:schemeClr val="bg2"/>
                  </a:solidFill>
                  <a:uFillTx/>
                  <a:latin typeface="Intel Clear Light" panose="020B0404020203020204" pitchFamily="34" charset="0"/>
                  <a:ea typeface="Intel Clear Light" panose="020B0404020203020204" pitchFamily="34" charset="0"/>
                  <a:cs typeface="Intel Clear Light" panose="020B0404020203020204" pitchFamily="34" charset="0"/>
                  <a:sym typeface="Helvetica"/>
                </a:defRPr>
              </a:lvl5pPr>
              <a:lvl6pPr marL="0" marR="0" indent="571500" algn="l" defTabSz="609600" latinLnBrk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300" b="0" i="0" u="none" strike="noStrike" cap="none" spc="0" baseline="0">
                  <a:solidFill>
                    <a:srgbClr val="5E5E5E"/>
                  </a:solidFill>
                  <a:uFillTx/>
                  <a:latin typeface="Helvetica"/>
                  <a:ea typeface="Helvetica"/>
                  <a:cs typeface="Helvetica"/>
                  <a:sym typeface="Helvetica"/>
                </a:defRPr>
              </a:lvl6pPr>
              <a:lvl7pPr marL="0" marR="0" indent="685800" algn="l" defTabSz="609600" latinLnBrk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300" b="0" i="0" u="none" strike="noStrike" cap="none" spc="0" baseline="0">
                  <a:solidFill>
                    <a:srgbClr val="5E5E5E"/>
                  </a:solidFill>
                  <a:uFillTx/>
                  <a:latin typeface="Helvetica"/>
                  <a:ea typeface="Helvetica"/>
                  <a:cs typeface="Helvetica"/>
                  <a:sym typeface="Helvetica"/>
                </a:defRPr>
              </a:lvl7pPr>
              <a:lvl8pPr marL="0" marR="0" indent="800100" algn="l" defTabSz="609600" latinLnBrk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300" b="0" i="0" u="none" strike="noStrike" cap="none" spc="0" baseline="0">
                  <a:solidFill>
                    <a:srgbClr val="5E5E5E"/>
                  </a:solidFill>
                  <a:uFillTx/>
                  <a:latin typeface="Helvetica"/>
                  <a:ea typeface="Helvetica"/>
                  <a:cs typeface="Helvetica"/>
                  <a:sym typeface="Helvetica"/>
                </a:defRPr>
              </a:lvl8pPr>
              <a:lvl9pPr marL="0" marR="0" indent="914400" algn="l" defTabSz="609600" latinLnBrk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300" b="0" i="0" u="none" strike="noStrike" cap="none" spc="0" baseline="0">
                  <a:solidFill>
                    <a:srgbClr val="5E5E5E"/>
                  </a:solidFill>
                  <a:uFillTx/>
                  <a:latin typeface="Helvetica"/>
                  <a:ea typeface="Helvetica"/>
                  <a:cs typeface="Helvetica"/>
                  <a:sym typeface="Helvetica"/>
                </a:defRPr>
              </a:lvl9pPr>
            </a:lstStyle>
            <a:p>
              <a:pPr marL="228600" marR="0" lvl="0" indent="-219075" algn="l" defTabSz="60960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Tx/>
                <a:buSzTx/>
                <a:buFont typeface="+mj-lt"/>
                <a:buAutoNum type="arabicPeriod" startAt="3"/>
                <a:tabLst/>
                <a:defRPr/>
              </a:pP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FF4E00"/>
                  </a:solidFill>
                  <a:effectLst/>
                  <a:uLnTx/>
                  <a:uFillTx/>
                  <a:latin typeface="Intel Clear Light" panose="020B0404020203020204" pitchFamily="34" charset="0"/>
                  <a:ea typeface="Intel Clear Light" panose="020B0404020203020204" pitchFamily="34" charset="0"/>
                  <a:cs typeface="Intel Clear Light" panose="020B0404020203020204" pitchFamily="34" charset="0"/>
                  <a:sym typeface="Helvetica"/>
                </a:rPr>
                <a:t>TSMC HBI-DTC for </a:t>
              </a:r>
              <a:r>
                <a:rPr kumimoji="0" lang="en-US" sz="1400" b="1" i="0" u="none" strike="noStrike" kern="0" cap="none" spc="0" normalizeH="0" baseline="0" noProof="0" dirty="0" err="1">
                  <a:ln>
                    <a:noFill/>
                  </a:ln>
                  <a:solidFill>
                    <a:srgbClr val="FF4E00"/>
                  </a:solidFill>
                  <a:effectLst/>
                  <a:uLnTx/>
                  <a:uFillTx/>
                  <a:latin typeface="Intel Clear Light" panose="020B0404020203020204" pitchFamily="34" charset="0"/>
                  <a:ea typeface="Intel Clear Light" panose="020B0404020203020204" pitchFamily="34" charset="0"/>
                  <a:cs typeface="Intel Clear Light" panose="020B0404020203020204" pitchFamily="34" charset="0"/>
                  <a:sym typeface="Helvetica"/>
                </a:rPr>
                <a:t>MiM</a:t>
              </a: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FF4E00"/>
                  </a:solidFill>
                  <a:effectLst/>
                  <a:uLnTx/>
                  <a:uFillTx/>
                  <a:latin typeface="Intel Clear Light" panose="020B0404020203020204" pitchFamily="34" charset="0"/>
                  <a:ea typeface="Intel Clear Light" panose="020B0404020203020204" pitchFamily="34" charset="0"/>
                  <a:cs typeface="Intel Clear Light" panose="020B0404020203020204" pitchFamily="34" charset="0"/>
                  <a:sym typeface="Helvetica"/>
                </a:rPr>
                <a:t> </a:t>
              </a:r>
            </a:p>
          </p:txBody>
        </p:sp>
        <p:sp>
          <p:nvSpPr>
            <p:cNvPr id="408" name="Content Placeholder 5">
              <a:extLst>
                <a:ext uri="{FF2B5EF4-FFF2-40B4-BE49-F238E27FC236}">
                  <a16:creationId xmlns:a16="http://schemas.microsoft.com/office/drawing/2014/main" id="{09DE82A4-B6E6-E139-9F4B-862421F49026}"/>
                </a:ext>
              </a:extLst>
            </p:cNvPr>
            <p:cNvSpPr txBox="1">
              <a:spLocks/>
            </p:cNvSpPr>
            <p:nvPr/>
          </p:nvSpPr>
          <p:spPr>
            <a:xfrm>
              <a:off x="3473262" y="2968461"/>
              <a:ext cx="3357170" cy="244065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xmlns:a14="http://schemas.microsoft.com/office/drawing/2010/main" xmlns:m="http://schemas.openxmlformats.org/officeDocument/2006/math" val="1"/>
              </a:ext>
            </a:extLst>
          </p:spPr>
          <p:txBody>
            <a:bodyPr lIns="91440" tIns="0" rIns="0" bIns="0">
              <a:noAutofit/>
            </a:bodyPr>
            <a:lstStyle>
              <a:lvl1pPr marL="228600" marR="0" indent="-228600" algn="l" defTabSz="609600" latinLnBrk="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 typeface="Wingdings" pitchFamily="2" charset="2"/>
                <a:buChar char="§"/>
                <a:tabLst/>
                <a:defRPr sz="2800" b="0" i="0" u="none" strike="noStrike" cap="none" spc="0" baseline="0">
                  <a:solidFill>
                    <a:schemeClr val="bg2"/>
                  </a:solidFill>
                  <a:uFillTx/>
                  <a:latin typeface="Intel Clear Light" panose="020B0404020203020204" pitchFamily="34" charset="0"/>
                  <a:ea typeface="Intel Clear Light" panose="020B0404020203020204" pitchFamily="34" charset="0"/>
                  <a:cs typeface="Intel Clear Light" panose="020B0404020203020204" pitchFamily="34" charset="0"/>
                  <a:sym typeface="Helvetica"/>
                </a:defRPr>
              </a:lvl1pPr>
              <a:lvl2pPr marL="431800" marR="0" indent="-203200" algn="l" defTabSz="609600" latinLnBrk="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 sz="2400" b="0" i="0" u="none" strike="noStrike" cap="none" spc="0" baseline="0">
                  <a:solidFill>
                    <a:schemeClr val="bg2"/>
                  </a:solidFill>
                  <a:uFillTx/>
                  <a:latin typeface="Intel Clear Light" panose="020B0404020203020204" pitchFamily="34" charset="0"/>
                  <a:ea typeface="Intel Clear Light" panose="020B0404020203020204" pitchFamily="34" charset="0"/>
                  <a:cs typeface="Intel Clear Light" panose="020B0404020203020204" pitchFamily="34" charset="0"/>
                  <a:sym typeface="Helvetica"/>
                </a:defRPr>
              </a:lvl2pPr>
              <a:lvl3pPr marL="686594" marR="0" indent="-197644" algn="l" defTabSz="609600" latinLnBrk="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 sz="1800" b="0" i="0" u="none" strike="noStrike" cap="none" spc="0" baseline="0">
                  <a:solidFill>
                    <a:schemeClr val="bg2"/>
                  </a:solidFill>
                  <a:uFillTx/>
                  <a:latin typeface="Intel Clear Light" panose="020B0404020203020204" pitchFamily="34" charset="0"/>
                  <a:ea typeface="Intel Clear Light" panose="020B0404020203020204" pitchFamily="34" charset="0"/>
                  <a:cs typeface="Intel Clear Light" panose="020B0404020203020204" pitchFamily="34" charset="0"/>
                  <a:sym typeface="Helvetica"/>
                </a:defRPr>
              </a:lvl3pPr>
              <a:lvl4pPr marL="919957" marR="0" indent="-228600" algn="l" defTabSz="609600" latinLnBrk="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 sz="1800" b="0" i="0" u="none" strike="noStrike" cap="none" spc="0" baseline="0">
                  <a:solidFill>
                    <a:schemeClr val="bg2"/>
                  </a:solidFill>
                  <a:uFillTx/>
                  <a:latin typeface="Intel Clear Light" panose="020B0404020203020204" pitchFamily="34" charset="0"/>
                  <a:ea typeface="Intel Clear Light" panose="020B0404020203020204" pitchFamily="34" charset="0"/>
                  <a:cs typeface="Intel Clear Light" panose="020B0404020203020204" pitchFamily="34" charset="0"/>
                  <a:sym typeface="Helvetica"/>
                </a:defRPr>
              </a:lvl4pPr>
              <a:lvl5pPr marL="1148557" marR="0" indent="-228600" algn="l" defTabSz="609600" latinLnBrk="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 sz="1600" b="0" i="0" u="none" strike="noStrike" cap="none" spc="0" baseline="0">
                  <a:solidFill>
                    <a:schemeClr val="bg2"/>
                  </a:solidFill>
                  <a:uFillTx/>
                  <a:latin typeface="Intel Clear Light" panose="020B0404020203020204" pitchFamily="34" charset="0"/>
                  <a:ea typeface="Intel Clear Light" panose="020B0404020203020204" pitchFamily="34" charset="0"/>
                  <a:cs typeface="Intel Clear Light" panose="020B0404020203020204" pitchFamily="34" charset="0"/>
                  <a:sym typeface="Helvetica"/>
                </a:defRPr>
              </a:lvl5pPr>
              <a:lvl6pPr marL="0" marR="0" indent="571500" algn="l" defTabSz="609600" latinLnBrk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300" b="0" i="0" u="none" strike="noStrike" cap="none" spc="0" baseline="0">
                  <a:solidFill>
                    <a:srgbClr val="5E5E5E"/>
                  </a:solidFill>
                  <a:uFillTx/>
                  <a:latin typeface="Helvetica"/>
                  <a:ea typeface="Helvetica"/>
                  <a:cs typeface="Helvetica"/>
                  <a:sym typeface="Helvetica"/>
                </a:defRPr>
              </a:lvl6pPr>
              <a:lvl7pPr marL="0" marR="0" indent="685800" algn="l" defTabSz="609600" latinLnBrk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300" b="0" i="0" u="none" strike="noStrike" cap="none" spc="0" baseline="0">
                  <a:solidFill>
                    <a:srgbClr val="5E5E5E"/>
                  </a:solidFill>
                  <a:uFillTx/>
                  <a:latin typeface="Helvetica"/>
                  <a:ea typeface="Helvetica"/>
                  <a:cs typeface="Helvetica"/>
                  <a:sym typeface="Helvetica"/>
                </a:defRPr>
              </a:lvl7pPr>
              <a:lvl8pPr marL="0" marR="0" indent="800100" algn="l" defTabSz="609600" latinLnBrk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300" b="0" i="0" u="none" strike="noStrike" cap="none" spc="0" baseline="0">
                  <a:solidFill>
                    <a:srgbClr val="5E5E5E"/>
                  </a:solidFill>
                  <a:uFillTx/>
                  <a:latin typeface="Helvetica"/>
                  <a:ea typeface="Helvetica"/>
                  <a:cs typeface="Helvetica"/>
                  <a:sym typeface="Helvetica"/>
                </a:defRPr>
              </a:lvl8pPr>
              <a:lvl9pPr marL="0" marR="0" indent="914400" algn="l" defTabSz="609600" latinLnBrk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300" b="0" i="0" u="none" strike="noStrike" cap="none" spc="0" baseline="0">
                  <a:solidFill>
                    <a:srgbClr val="5E5E5E"/>
                  </a:solidFill>
                  <a:uFillTx/>
                  <a:latin typeface="Helvetica"/>
                  <a:ea typeface="Helvetica"/>
                  <a:cs typeface="Helvetica"/>
                  <a:sym typeface="Helvetica"/>
                </a:defRPr>
              </a:lvl9pPr>
            </a:lstStyle>
            <a:p>
              <a:pPr marL="228600" marR="0" lvl="0" indent="-219075" algn="l" defTabSz="60960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Tx/>
                <a:buSzTx/>
                <a:buFont typeface="+mj-lt"/>
                <a:buAutoNum type="arabicPeriod" startAt="2"/>
                <a:tabLst/>
                <a:defRPr/>
              </a:pPr>
              <a:r>
                <a:rPr lang="en-US" sz="1400" b="1" kern="0" dirty="0">
                  <a:solidFill>
                    <a:srgbClr val="7F360D"/>
                  </a:solidFill>
                </a:rPr>
                <a:t>Embedded </a:t>
              </a:r>
              <a:r>
                <a:rPr lang="en-US" sz="1400" b="1" kern="0" dirty="0" err="1">
                  <a:solidFill>
                    <a:srgbClr val="7F360D"/>
                  </a:solidFill>
                </a:rPr>
                <a:t>Chiplets</a:t>
              </a:r>
              <a:r>
                <a:rPr lang="en-US" sz="1400" b="1" kern="0" dirty="0">
                  <a:solidFill>
                    <a:srgbClr val="7F360D"/>
                  </a:solidFill>
                </a:rPr>
                <a:t> for act. </a:t>
              </a:r>
              <a:r>
                <a:rPr lang="en-US" sz="1400" b="1" kern="0" dirty="0" err="1">
                  <a:solidFill>
                    <a:srgbClr val="7F360D"/>
                  </a:solidFill>
                </a:rPr>
                <a:t>Foveros</a:t>
              </a:r>
              <a:r>
                <a:rPr lang="en-US" sz="1400" b="1" kern="0" dirty="0">
                  <a:solidFill>
                    <a:srgbClr val="7F360D"/>
                  </a:solidFill>
                </a:rPr>
                <a:t> </a:t>
              </a:r>
              <a:endPara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7F360D"/>
                </a:solidFill>
                <a:effectLst/>
                <a:uLnTx/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endParaRPr>
            </a:p>
          </p:txBody>
        </p:sp>
        <p:cxnSp>
          <p:nvCxnSpPr>
            <p:cNvPr id="409" name="Elbow Connector 408">
              <a:extLst>
                <a:ext uri="{FF2B5EF4-FFF2-40B4-BE49-F238E27FC236}">
                  <a16:creationId xmlns:a16="http://schemas.microsoft.com/office/drawing/2014/main" id="{F0FB7519-DF86-455B-4F48-7A96D744E230}"/>
                </a:ext>
              </a:extLst>
            </p:cNvPr>
            <p:cNvCxnSpPr>
              <a:cxnSpLocks/>
              <a:endCxn id="190" idx="1"/>
            </p:cNvCxnSpPr>
            <p:nvPr/>
          </p:nvCxnSpPr>
          <p:spPr>
            <a:xfrm rot="5400000">
              <a:off x="2528212" y="3689724"/>
              <a:ext cx="1869798" cy="24861"/>
            </a:xfrm>
            <a:prstGeom prst="bentConnector4">
              <a:avLst>
                <a:gd name="adj1" fmla="val 1341"/>
                <a:gd name="adj2" fmla="val 4077664"/>
              </a:avLst>
            </a:prstGeom>
            <a:noFill/>
            <a:ln w="25400" cap="flat">
              <a:solidFill>
                <a:srgbClr val="548235"/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410" name="Elbow Connector 409">
              <a:extLst>
                <a:ext uri="{FF2B5EF4-FFF2-40B4-BE49-F238E27FC236}">
                  <a16:creationId xmlns:a16="http://schemas.microsoft.com/office/drawing/2014/main" id="{557CEFF7-0396-B3F1-98EB-92B098CAC201}"/>
                </a:ext>
              </a:extLst>
            </p:cNvPr>
            <p:cNvCxnSpPr>
              <a:cxnSpLocks/>
              <a:stCxn id="408" idx="1"/>
              <a:endCxn id="235" idx="1"/>
            </p:cNvCxnSpPr>
            <p:nvPr/>
          </p:nvCxnSpPr>
          <p:spPr>
            <a:xfrm rot="10800000" flipH="1" flipV="1">
              <a:off x="3473262" y="3090494"/>
              <a:ext cx="994378" cy="1445468"/>
            </a:xfrm>
            <a:prstGeom prst="bentConnector3">
              <a:avLst>
                <a:gd name="adj1" fmla="val -67418"/>
              </a:avLst>
            </a:prstGeom>
            <a:noFill/>
            <a:ln w="25400" cap="flat">
              <a:solidFill>
                <a:srgbClr val="7F360D"/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411" name="Elbow Connector 410">
              <a:extLst>
                <a:ext uri="{FF2B5EF4-FFF2-40B4-BE49-F238E27FC236}">
                  <a16:creationId xmlns:a16="http://schemas.microsoft.com/office/drawing/2014/main" id="{1002C27E-BA53-6B9E-76DF-E21F3822F307}"/>
                </a:ext>
              </a:extLst>
            </p:cNvPr>
            <p:cNvCxnSpPr>
              <a:cxnSpLocks/>
              <a:stCxn id="407" idx="1"/>
              <a:endCxn id="183" idx="1"/>
            </p:cNvCxnSpPr>
            <p:nvPr/>
          </p:nvCxnSpPr>
          <p:spPr>
            <a:xfrm rot="10800000" flipH="1" flipV="1">
              <a:off x="3473262" y="3390459"/>
              <a:ext cx="469596" cy="802463"/>
            </a:xfrm>
            <a:prstGeom prst="bentConnector3">
              <a:avLst>
                <a:gd name="adj1" fmla="val -68371"/>
              </a:avLst>
            </a:prstGeom>
            <a:noFill/>
            <a:ln w="25400" cap="flat">
              <a:solidFill>
                <a:srgbClr val="FF4E00"/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412" name="Oval 411">
              <a:extLst>
                <a:ext uri="{FF2B5EF4-FFF2-40B4-BE49-F238E27FC236}">
                  <a16:creationId xmlns:a16="http://schemas.microsoft.com/office/drawing/2014/main" id="{4B8177B2-BFCF-22B4-9F1C-BECC9B64938E}"/>
                </a:ext>
              </a:extLst>
            </p:cNvPr>
            <p:cNvSpPr>
              <a:spLocks/>
            </p:cNvSpPr>
            <p:nvPr/>
          </p:nvSpPr>
          <p:spPr>
            <a:xfrm>
              <a:off x="2259370" y="4387306"/>
              <a:ext cx="402336" cy="402336"/>
            </a:xfrm>
            <a:prstGeom prst="ellipse">
              <a:avLst/>
            </a:prstGeom>
            <a:solidFill>
              <a:srgbClr val="548235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 Medium"/>
                  <a:cs typeface="Calibri" panose="020F0502020204030204" pitchFamily="34" charset="0"/>
                  <a:sym typeface="Helvetica Neue Medium"/>
                </a:rPr>
                <a:t>1</a:t>
              </a:r>
            </a:p>
          </p:txBody>
        </p:sp>
        <p:sp>
          <p:nvSpPr>
            <p:cNvPr id="413" name="Oval 412">
              <a:extLst>
                <a:ext uri="{FF2B5EF4-FFF2-40B4-BE49-F238E27FC236}">
                  <a16:creationId xmlns:a16="http://schemas.microsoft.com/office/drawing/2014/main" id="{5D7127D0-9883-9CC5-D311-C1E1ABBC98E0}"/>
                </a:ext>
              </a:extLst>
            </p:cNvPr>
            <p:cNvSpPr>
              <a:spLocks/>
            </p:cNvSpPr>
            <p:nvPr/>
          </p:nvSpPr>
          <p:spPr>
            <a:xfrm>
              <a:off x="2624543" y="4169353"/>
              <a:ext cx="402336" cy="402336"/>
            </a:xfrm>
            <a:prstGeom prst="ellipse">
              <a:avLst/>
            </a:prstGeom>
            <a:solidFill>
              <a:srgbClr val="7F360D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 Medium"/>
                  <a:cs typeface="Calibri" panose="020F0502020204030204" pitchFamily="34" charset="0"/>
                  <a:sym typeface="Helvetica Neue Medium"/>
                </a:rPr>
                <a:t>2</a:t>
              </a:r>
            </a:p>
          </p:txBody>
        </p:sp>
        <p:sp>
          <p:nvSpPr>
            <p:cNvPr id="414" name="Oval 413">
              <a:extLst>
                <a:ext uri="{FF2B5EF4-FFF2-40B4-BE49-F238E27FC236}">
                  <a16:creationId xmlns:a16="http://schemas.microsoft.com/office/drawing/2014/main" id="{39CABC5E-46DA-703F-FC1E-B2ACB25A119F}"/>
                </a:ext>
              </a:extLst>
            </p:cNvPr>
            <p:cNvSpPr>
              <a:spLocks/>
            </p:cNvSpPr>
            <p:nvPr/>
          </p:nvSpPr>
          <p:spPr>
            <a:xfrm>
              <a:off x="3012275" y="3935344"/>
              <a:ext cx="402336" cy="402336"/>
            </a:xfrm>
            <a:prstGeom prst="ellipse">
              <a:avLst/>
            </a:prstGeom>
            <a:solidFill>
              <a:srgbClr val="FF4E0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 Medium"/>
                  <a:cs typeface="Calibri" panose="020F0502020204030204" pitchFamily="34" charset="0"/>
                  <a:sym typeface="Helvetica Neue Medium"/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47986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1_BasicWhite">
  <a:themeElements>
    <a:clrScheme name="Intel2020">
      <a:dk1>
        <a:srgbClr val="000000"/>
      </a:dk1>
      <a:lt1>
        <a:srgbClr val="FFFFFF"/>
      </a:lt1>
      <a:dk2>
        <a:srgbClr val="004A86"/>
      </a:dk2>
      <a:lt2>
        <a:srgbClr val="525252"/>
      </a:lt2>
      <a:accent1>
        <a:srgbClr val="0068B5"/>
      </a:accent1>
      <a:accent2>
        <a:srgbClr val="00C7FD"/>
      </a:accent2>
      <a:accent3>
        <a:srgbClr val="F6CB4B"/>
      </a:accent3>
      <a:accent4>
        <a:srgbClr val="D96930"/>
      </a:accent4>
      <a:accent5>
        <a:srgbClr val="8F5DA2"/>
      </a:accent5>
      <a:accent6>
        <a:srgbClr val="8BAE46"/>
      </a:accent6>
      <a:hlink>
        <a:srgbClr val="0068B5"/>
      </a:hlink>
      <a:folHlink>
        <a:srgbClr val="0068B5"/>
      </a:folHlink>
    </a:clrScheme>
    <a:fontScheme name="Custom 11">
      <a:majorFont>
        <a:latin typeface="Intel Clear Light"/>
        <a:ea typeface="Helvetica Neue"/>
        <a:cs typeface="Helvetica Neue"/>
      </a:majorFont>
      <a:minorFont>
        <a:latin typeface="Intel Clear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none" lIns="0" tIns="0" rIns="0" bIns="0" numCol="1" spcCol="38100" rtlCol="0" anchor="t" anchorCtr="0">
        <a:spAutoFit/>
      </a:bodyPr>
      <a:lstStyle>
        <a:defPPr marL="0" marR="0" indent="0" algn="l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b="0" i="0" u="none" strike="noStrike" cap="none" spc="0" normalizeH="0" baseline="0" dirty="0" err="1" smtClean="0">
            <a:ln>
              <a:noFill/>
            </a:ln>
            <a:solidFill>
              <a:schemeClr val="tx2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276</Words>
  <Application>Microsoft Macintosh PowerPoint</Application>
  <PresentationFormat>Widescreen</PresentationFormat>
  <Paragraphs>53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Helvetica</vt:lpstr>
      <vt:lpstr>Helvetica Neue Medium</vt:lpstr>
      <vt:lpstr>Intel Clear</vt:lpstr>
      <vt:lpstr>Intel Clear Light</vt:lpstr>
      <vt:lpstr>Wingdings</vt:lpstr>
      <vt:lpstr>21_BasicWhite</vt:lpstr>
      <vt:lpstr>Modular Technologies optimized for System in Package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Modular Technologies optimized for System in Package </dc:title>
  <dc:creator>Kau, Derchang</dc:creator>
  <cp:lastModifiedBy>Kau, Derchang</cp:lastModifiedBy>
  <cp:revision>1</cp:revision>
  <dcterms:created xsi:type="dcterms:W3CDTF">2022-05-12T17:05:39Z</dcterms:created>
  <dcterms:modified xsi:type="dcterms:W3CDTF">2022-06-13T16:04:00Z</dcterms:modified>
</cp:coreProperties>
</file>