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notesMasterIdLst>
    <p:notesMasterId r:id="rId11"/>
  </p:notesMasterIdLst>
  <p:sldIdLst>
    <p:sldId id="2147328802" r:id="rId6"/>
    <p:sldId id="2147328819" r:id="rId7"/>
    <p:sldId id="2147328796" r:id="rId8"/>
    <p:sldId id="2147328811" r:id="rId9"/>
    <p:sldId id="2147328812" r:id="rId1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E9EFAF"/>
    <a:srgbClr val="B68A15"/>
    <a:srgbClr val="BC5C32"/>
    <a:srgbClr val="0054B0"/>
    <a:srgbClr val="006FEA"/>
    <a:srgbClr val="0071EE"/>
    <a:srgbClr val="0150ED"/>
    <a:srgbClr val="0E5EFE"/>
    <a:srgbClr val="1E6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04"/>
    <p:restoredTop sz="94674"/>
  </p:normalViewPr>
  <p:slideViewPr>
    <p:cSldViewPr snapToGrid="0">
      <p:cViewPr varScale="1">
        <p:scale>
          <a:sx n="98" d="100"/>
          <a:sy n="98" d="100"/>
        </p:scale>
        <p:origin x="568" y="18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3/13/23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87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83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3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82117"/>
            <a:ext cx="10972800" cy="415516"/>
          </a:xfrm>
        </p:spPr>
        <p:txBody>
          <a:bodyPr/>
          <a:lstStyle>
            <a:lvl1pPr>
              <a:defRPr sz="2800"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690284"/>
            <a:ext cx="11018459" cy="5536345"/>
          </a:xfrm>
        </p:spPr>
        <p:txBody>
          <a:bodyPr/>
          <a:lstStyle>
            <a:lvl1pPr>
              <a:defRPr sz="1800"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/>
              <a:t>14pt Intel Clear fourth level</a:t>
            </a:r>
          </a:p>
          <a:p>
            <a:pPr lvl="4"/>
            <a:r>
              <a:rPr lang="en-US"/>
              <a:t>12pt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36298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8549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940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95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237085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226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71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650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010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599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39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290949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742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90904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51268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995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674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816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21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6383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8949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35859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680995965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08512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98927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114152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0831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slideLayout" Target="../slideLayouts/slideLayout32.xml"/><Relationship Id="rId26" Type="http://schemas.openxmlformats.org/officeDocument/2006/relationships/slideLayout" Target="../slideLayouts/slideLayout40.xml"/><Relationship Id="rId3" Type="http://schemas.openxmlformats.org/officeDocument/2006/relationships/slideLayout" Target="../slideLayouts/slideLayout17.xml"/><Relationship Id="rId21" Type="http://schemas.openxmlformats.org/officeDocument/2006/relationships/slideLayout" Target="../slideLayouts/slideLayout35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5" Type="http://schemas.openxmlformats.org/officeDocument/2006/relationships/slideLayout" Target="../slideLayouts/slideLayout39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34.xml"/><Relationship Id="rId29" Type="http://schemas.openxmlformats.org/officeDocument/2006/relationships/image" Target="../media/image3.sv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23" Type="http://schemas.openxmlformats.org/officeDocument/2006/relationships/slideLayout" Target="../slideLayouts/slideLayout37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Relationship Id="rId22" Type="http://schemas.openxmlformats.org/officeDocument/2006/relationships/slideLayout" Target="../slideLayouts/slideLayout36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702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0917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  <p:sldLayoutId id="2147483696" r:id="rId22"/>
    <p:sldLayoutId id="2147483697" r:id="rId23"/>
    <p:sldLayoutId id="2147483698" r:id="rId24"/>
    <p:sldLayoutId id="2147483699" r:id="rId25"/>
    <p:sldLayoutId id="2147483700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DBF0EA-FEDE-2D37-A391-93CB76C99DC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895475" y="3182315"/>
            <a:ext cx="7324725" cy="304800"/>
          </a:xfrm>
        </p:spPr>
        <p:txBody>
          <a:bodyPr/>
          <a:lstStyle/>
          <a:p>
            <a:r>
              <a:rPr lang="en-US"/>
              <a:t>CPG/GEMS/FTE presenting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DDE126F-7E55-AE9D-5C9B-6461EC070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5475" y="3585279"/>
            <a:ext cx="8848725" cy="1091827"/>
          </a:xfrm>
        </p:spPr>
        <p:txBody>
          <a:bodyPr/>
          <a:lstStyle/>
          <a:p>
            <a:r>
              <a:rPr lang="en-US" sz="5400"/>
              <a:t>NVL PX/MX Intercept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4AE1CD-2006-6445-2015-7A8F111712C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908348" y="4778609"/>
            <a:ext cx="9143280" cy="424012"/>
          </a:xfrm>
        </p:spPr>
        <p:txBody>
          <a:bodyPr>
            <a:normAutofit/>
          </a:bodyPr>
          <a:lstStyle/>
          <a:p>
            <a:r>
              <a:rPr lang="en-US" sz="1600"/>
              <a:t>By courtesy of Team Electric Pond, Dany Ly-Gagnon, Mike Goldsmith, Jason Zhang and Long Wang</a:t>
            </a:r>
          </a:p>
        </p:txBody>
      </p:sp>
    </p:spTree>
    <p:extLst>
      <p:ext uri="{BB962C8B-B14F-4D97-AF65-F5344CB8AC3E}">
        <p14:creationId xmlns:p14="http://schemas.microsoft.com/office/powerpoint/2010/main" val="1971437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DD92-A52B-87B2-AFDA-4B002FDD8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035" y="116901"/>
            <a:ext cx="10363200" cy="838200"/>
          </a:xfrm>
        </p:spPr>
        <p:txBody>
          <a:bodyPr/>
          <a:lstStyle/>
          <a:p>
            <a:r>
              <a:rPr lang="en-US" sz="3200"/>
              <a:t>System in Package Mockup: Inspired by PX Processer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A21F5A-CB96-D80D-892B-0E92E818AEFD}"/>
              </a:ext>
            </a:extLst>
          </p:cNvPr>
          <p:cNvGrpSpPr/>
          <p:nvPr/>
        </p:nvGrpSpPr>
        <p:grpSpPr>
          <a:xfrm>
            <a:off x="1345662" y="1193101"/>
            <a:ext cx="4325111" cy="778843"/>
            <a:chOff x="7614638" y="1186071"/>
            <a:chExt cx="4325111" cy="77884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757841B-ACE1-74FC-B73A-051B3736CD34}"/>
                </a:ext>
              </a:extLst>
            </p:cNvPr>
            <p:cNvSpPr/>
            <p:nvPr/>
          </p:nvSpPr>
          <p:spPr>
            <a:xfrm>
              <a:off x="8488273" y="1295680"/>
              <a:ext cx="792523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868B862-58F7-E7C2-095E-F4810F9AAA14}"/>
                </a:ext>
              </a:extLst>
            </p:cNvPr>
            <p:cNvSpPr/>
            <p:nvPr/>
          </p:nvSpPr>
          <p:spPr>
            <a:xfrm>
              <a:off x="10267066" y="1293144"/>
              <a:ext cx="787400" cy="34614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GPU-PX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02BBFC-9B8B-ABA7-777D-93CBCED7CE6A}"/>
                </a:ext>
              </a:extLst>
            </p:cNvPr>
            <p:cNvSpPr>
              <a:spLocks/>
            </p:cNvSpPr>
            <p:nvPr/>
          </p:nvSpPr>
          <p:spPr>
            <a:xfrm>
              <a:off x="9380231" y="1282674"/>
              <a:ext cx="787400" cy="346149"/>
            </a:xfrm>
            <a:prstGeom prst="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22BA923-63C4-A4B7-E4A1-08D21BE6424E}"/>
                </a:ext>
              </a:extLst>
            </p:cNvPr>
            <p:cNvSpPr>
              <a:spLocks/>
            </p:cNvSpPr>
            <p:nvPr/>
          </p:nvSpPr>
          <p:spPr>
            <a:xfrm rot="16200000">
              <a:off x="11341180" y="1059461"/>
              <a:ext cx="434160" cy="687380"/>
            </a:xfrm>
            <a:prstGeom prst="rect">
              <a:avLst/>
            </a:prstGeom>
            <a:solidFill>
              <a:srgbClr val="BC5C32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LPDDR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4EF6E3D-ABF5-3C0C-FA30-FB3941225209}"/>
                </a:ext>
              </a:extLst>
            </p:cNvPr>
            <p:cNvSpPr>
              <a:spLocks/>
            </p:cNvSpPr>
            <p:nvPr/>
          </p:nvSpPr>
          <p:spPr>
            <a:xfrm rot="16200000">
              <a:off x="7763181" y="1075330"/>
              <a:ext cx="465897" cy="687380"/>
            </a:xfrm>
            <a:prstGeom prst="rect">
              <a:avLst/>
            </a:prstGeom>
            <a:solidFill>
              <a:srgbClr val="BC5C32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LPDDR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2628A81-D6FB-38A1-A929-B260EDF9E501}"/>
                </a:ext>
              </a:extLst>
            </p:cNvPr>
            <p:cNvSpPr/>
            <p:nvPr/>
          </p:nvSpPr>
          <p:spPr>
            <a:xfrm>
              <a:off x="7614638" y="1618765"/>
              <a:ext cx="4325111" cy="34614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Substrate (</a:t>
              </a:r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UCIe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-S)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5247EB2-221B-FC0F-D201-2904700848AF}"/>
                </a:ext>
              </a:extLst>
            </p:cNvPr>
            <p:cNvGrpSpPr/>
            <p:nvPr/>
          </p:nvGrpSpPr>
          <p:grpSpPr>
            <a:xfrm>
              <a:off x="8414227" y="1186072"/>
              <a:ext cx="2724817" cy="432693"/>
              <a:chOff x="8396244" y="1377143"/>
              <a:chExt cx="2724817" cy="432693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30FA161-340C-7C87-4F4B-66D3515B937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96244" y="1377143"/>
                <a:ext cx="0" cy="42137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CC9BA249-82E2-D153-D0A9-0AC3409700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121061" y="1388459"/>
                <a:ext cx="0" cy="42137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C6D2C0A-0394-56C8-F058-801A59C1D5B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396244" y="1377143"/>
                <a:ext cx="2724817" cy="1131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36F6A9F-5A90-87DE-50E5-153191DD266D}"/>
              </a:ext>
            </a:extLst>
          </p:cNvPr>
          <p:cNvGrpSpPr/>
          <p:nvPr/>
        </p:nvGrpSpPr>
        <p:grpSpPr>
          <a:xfrm>
            <a:off x="6476635" y="1101995"/>
            <a:ext cx="4325111" cy="869949"/>
            <a:chOff x="7613748" y="2541574"/>
            <a:chExt cx="4325111" cy="869949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AF6B0B3-8957-5C29-0C0A-2938D51CF6ED}"/>
                </a:ext>
              </a:extLst>
            </p:cNvPr>
            <p:cNvGrpSpPr/>
            <p:nvPr/>
          </p:nvGrpSpPr>
          <p:grpSpPr>
            <a:xfrm>
              <a:off x="7613748" y="2541574"/>
              <a:ext cx="4325111" cy="869949"/>
              <a:chOff x="7634817" y="3498187"/>
              <a:chExt cx="4325111" cy="869949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3DEA4897-643E-FCFF-7541-373E490FF5B9}"/>
                  </a:ext>
                </a:extLst>
              </p:cNvPr>
              <p:cNvSpPr/>
              <p:nvPr/>
            </p:nvSpPr>
            <p:spPr>
              <a:xfrm>
                <a:off x="8503474" y="3566056"/>
                <a:ext cx="792523" cy="203914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CPU-PX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114140C3-D716-A451-7DD9-07E66E247A2A}"/>
                  </a:ext>
                </a:extLst>
              </p:cNvPr>
              <p:cNvSpPr/>
              <p:nvPr/>
            </p:nvSpPr>
            <p:spPr>
              <a:xfrm>
                <a:off x="10262197" y="3567840"/>
                <a:ext cx="787400" cy="20391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GPU-PX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48F6BB7-4427-06E7-087D-330164AC7F0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381720" y="3558548"/>
                <a:ext cx="787400" cy="203914"/>
              </a:xfrm>
              <a:prstGeom prst="rect">
                <a:avLst/>
              </a:prstGeom>
              <a:solidFill>
                <a:srgbClr val="00B0F0">
                  <a:alpha val="32941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PCD-P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2B07E482-C0A5-4202-68CE-0F22FC73B0A6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11264650" y="3428643"/>
                <a:ext cx="548291" cy="687380"/>
              </a:xfrm>
              <a:prstGeom prst="rect">
                <a:avLst/>
              </a:prstGeom>
              <a:solidFill>
                <a:srgbClr val="BC5C32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LPDDR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C1FA623-FCA8-95CC-3ED4-57431E76F5A6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7768008" y="3414392"/>
                <a:ext cx="516968" cy="687380"/>
              </a:xfrm>
              <a:prstGeom prst="rect">
                <a:avLst/>
              </a:prstGeom>
              <a:solidFill>
                <a:srgbClr val="BC5C32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LPDDR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DA8D44A6-A250-EF50-B9C9-005CA0E357E0}"/>
                  </a:ext>
                </a:extLst>
              </p:cNvPr>
              <p:cNvSpPr/>
              <p:nvPr/>
            </p:nvSpPr>
            <p:spPr>
              <a:xfrm>
                <a:off x="7634817" y="4021987"/>
                <a:ext cx="4325111" cy="3461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Substrate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9D2475DF-E9F3-8C83-FE88-4FF9A16E85B7}"/>
                  </a:ext>
                </a:extLst>
              </p:cNvPr>
              <p:cNvSpPr/>
              <p:nvPr/>
            </p:nvSpPr>
            <p:spPr>
              <a:xfrm>
                <a:off x="8470290" y="3777789"/>
                <a:ext cx="2568449" cy="260466"/>
              </a:xfrm>
              <a:prstGeom prst="rect">
                <a:avLst/>
              </a:prstGeom>
              <a:solidFill>
                <a:srgbClr val="B68A1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i16 Si Interposer/</a:t>
                </a:r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MiM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* (</a:t>
                </a:r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UCIe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-A)</a:t>
                </a: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3F4496D-6347-7873-B3D6-6D558DF2E295}"/>
                </a:ext>
              </a:extLst>
            </p:cNvPr>
            <p:cNvGrpSpPr/>
            <p:nvPr/>
          </p:nvGrpSpPr>
          <p:grpSpPr>
            <a:xfrm>
              <a:off x="8396379" y="2542985"/>
              <a:ext cx="2724817" cy="516968"/>
              <a:chOff x="8396244" y="1377143"/>
              <a:chExt cx="2724817" cy="432693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9FFAA2ED-501D-8C1F-05B4-97EC6441D2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96244" y="1377143"/>
                <a:ext cx="0" cy="42137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A7296A1-B8B8-D794-236C-6794DB9FB14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121061" y="1388459"/>
                <a:ext cx="0" cy="42137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81685801-80B7-3D25-343A-5ABB4A6C40C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396244" y="1377143"/>
                <a:ext cx="2724817" cy="1131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A26F3B4F-C294-CC65-B330-6A38AD52456A}"/>
              </a:ext>
            </a:extLst>
          </p:cNvPr>
          <p:cNvGrpSpPr/>
          <p:nvPr/>
        </p:nvGrpSpPr>
        <p:grpSpPr>
          <a:xfrm>
            <a:off x="1346484" y="3664802"/>
            <a:ext cx="4325111" cy="871801"/>
            <a:chOff x="7323248" y="4661244"/>
            <a:chExt cx="4325111" cy="871801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A7BDCDD6-9632-E3D8-4FB2-8FA44BE9E09E}"/>
                </a:ext>
              </a:extLst>
            </p:cNvPr>
            <p:cNvGrpSpPr/>
            <p:nvPr/>
          </p:nvGrpSpPr>
          <p:grpSpPr>
            <a:xfrm>
              <a:off x="7323248" y="4668547"/>
              <a:ext cx="4325111" cy="864498"/>
              <a:chOff x="7617302" y="5376404"/>
              <a:chExt cx="4325111" cy="864498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9892AEB4-EB0A-4D22-72BD-AF1931E75625}"/>
                  </a:ext>
                </a:extLst>
              </p:cNvPr>
              <p:cNvSpPr/>
              <p:nvPr/>
            </p:nvSpPr>
            <p:spPr>
              <a:xfrm>
                <a:off x="8463975" y="5454373"/>
                <a:ext cx="792523" cy="215395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CPU-PX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60C1DE3D-B8C0-F569-9CA1-0575520C0F30}"/>
                  </a:ext>
                </a:extLst>
              </p:cNvPr>
              <p:cNvSpPr/>
              <p:nvPr/>
            </p:nvSpPr>
            <p:spPr>
              <a:xfrm>
                <a:off x="10251742" y="5457174"/>
                <a:ext cx="787400" cy="21539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GPU-PX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A7A8510C-910C-F360-AB9A-4E02EC7FC85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343298" y="5453522"/>
                <a:ext cx="787400" cy="215395"/>
              </a:xfrm>
              <a:prstGeom prst="rect">
                <a:avLst/>
              </a:prstGeom>
              <a:solidFill>
                <a:srgbClr val="00B0F0">
                  <a:alpha val="32941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PCD-P</a:t>
                </a: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CAAD132C-0873-E90B-5290-C59924E904E1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11283425" y="5288084"/>
                <a:ext cx="510739" cy="687380"/>
              </a:xfrm>
              <a:prstGeom prst="rect">
                <a:avLst/>
              </a:prstGeom>
              <a:solidFill>
                <a:srgbClr val="BC5C32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LPDDR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4BA69D3C-B122-606A-25E2-E89A238B82A1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7771122" y="5288085"/>
                <a:ext cx="510738" cy="687380"/>
              </a:xfrm>
              <a:prstGeom prst="rect">
                <a:avLst/>
              </a:prstGeom>
              <a:solidFill>
                <a:srgbClr val="BC5C32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LPDDR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9B8D357-D59D-74FE-6865-CBB13D359CA0}"/>
                  </a:ext>
                </a:extLst>
              </p:cNvPr>
              <p:cNvSpPr/>
              <p:nvPr/>
            </p:nvSpPr>
            <p:spPr>
              <a:xfrm>
                <a:off x="7617302" y="5894753"/>
                <a:ext cx="4325111" cy="3461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Substrate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93CA2593-39FB-050D-20DB-F94FF982574D}"/>
                  </a:ext>
                </a:extLst>
              </p:cNvPr>
              <p:cNvSpPr/>
              <p:nvPr/>
            </p:nvSpPr>
            <p:spPr>
              <a:xfrm>
                <a:off x="8470290" y="5672653"/>
                <a:ext cx="2568449" cy="21921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Si Interposer / </a:t>
                </a:r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MiM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/ i3FV SLC</a:t>
                </a:r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A35ED59-85F5-BB72-D7F1-6203FA2F7239}"/>
                </a:ext>
              </a:extLst>
            </p:cNvPr>
            <p:cNvGrpSpPr/>
            <p:nvPr/>
          </p:nvGrpSpPr>
          <p:grpSpPr>
            <a:xfrm>
              <a:off x="8117080" y="4661244"/>
              <a:ext cx="2724817" cy="516968"/>
              <a:chOff x="8396244" y="1377143"/>
              <a:chExt cx="2724817" cy="432693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241BF265-D061-29F7-FCD1-624CCDA646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96244" y="1377143"/>
                <a:ext cx="0" cy="42137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89EA938C-5A39-2D7A-ECB6-B95734BDC4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121061" y="1388459"/>
                <a:ext cx="0" cy="42137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7BB17D1F-73CE-924C-1F92-149C76F589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396244" y="1377143"/>
                <a:ext cx="2724817" cy="1131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0926649-4AB2-2CFD-E87F-8EB047DC83B6}"/>
              </a:ext>
            </a:extLst>
          </p:cNvPr>
          <p:cNvGrpSpPr/>
          <p:nvPr/>
        </p:nvGrpSpPr>
        <p:grpSpPr>
          <a:xfrm>
            <a:off x="6476635" y="3672105"/>
            <a:ext cx="4325111" cy="871801"/>
            <a:chOff x="7613748" y="5594426"/>
            <a:chExt cx="4325111" cy="871801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D9EAC28F-1F2B-0699-1A91-673DB24CC665}"/>
                </a:ext>
              </a:extLst>
            </p:cNvPr>
            <p:cNvGrpSpPr/>
            <p:nvPr/>
          </p:nvGrpSpPr>
          <p:grpSpPr>
            <a:xfrm>
              <a:off x="7613748" y="5601729"/>
              <a:ext cx="4325111" cy="864498"/>
              <a:chOff x="7617302" y="5376404"/>
              <a:chExt cx="4325111" cy="864498"/>
            </a:xfrm>
          </p:grpSpPr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76AA9750-85F8-8724-0B0B-84EBBA988181}"/>
                  </a:ext>
                </a:extLst>
              </p:cNvPr>
              <p:cNvSpPr/>
              <p:nvPr/>
            </p:nvSpPr>
            <p:spPr>
              <a:xfrm>
                <a:off x="8473104" y="5447171"/>
                <a:ext cx="792523" cy="215395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CPU-PX</a:t>
                </a: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B825C7E6-5CE4-8B28-9D50-7804046EE684}"/>
                  </a:ext>
                </a:extLst>
              </p:cNvPr>
              <p:cNvSpPr/>
              <p:nvPr/>
            </p:nvSpPr>
            <p:spPr>
              <a:xfrm>
                <a:off x="10251742" y="5457174"/>
                <a:ext cx="787400" cy="21539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GPU-PX</a:t>
                </a: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F25911DB-C1A5-B6FB-DE83-DF9855AEEA3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367264" y="5454373"/>
                <a:ext cx="787400" cy="215395"/>
              </a:xfrm>
              <a:prstGeom prst="rect">
                <a:avLst/>
              </a:prstGeom>
              <a:solidFill>
                <a:srgbClr val="00B0F0">
                  <a:alpha val="32941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PCD-P</a:t>
                </a: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0FDE984E-A8C2-61C4-7FB7-71B5F63562C7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11283425" y="5288084"/>
                <a:ext cx="510739" cy="687380"/>
              </a:xfrm>
              <a:prstGeom prst="rect">
                <a:avLst/>
              </a:prstGeom>
              <a:solidFill>
                <a:srgbClr val="BC5C32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LPDDR</a:t>
                </a: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66B35538-91C6-86A0-4F74-85D3C89FE9C9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7771122" y="5288085"/>
                <a:ext cx="510738" cy="687380"/>
              </a:xfrm>
              <a:prstGeom prst="rect">
                <a:avLst/>
              </a:prstGeom>
              <a:solidFill>
                <a:srgbClr val="BC5C32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LPDDR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BC3686D9-A923-E706-53EE-C70C0173442D}"/>
                  </a:ext>
                </a:extLst>
              </p:cNvPr>
              <p:cNvSpPr/>
              <p:nvPr/>
            </p:nvSpPr>
            <p:spPr>
              <a:xfrm>
                <a:off x="7617302" y="5894753"/>
                <a:ext cx="4325111" cy="3461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Substrate</a:t>
                </a:r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19E6F280-FB31-C8B5-06A5-E055E15FB61C}"/>
                  </a:ext>
                </a:extLst>
              </p:cNvPr>
              <p:cNvSpPr/>
              <p:nvPr/>
            </p:nvSpPr>
            <p:spPr>
              <a:xfrm>
                <a:off x="8632174" y="5673232"/>
                <a:ext cx="500094" cy="21921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SLC</a:t>
                </a:r>
              </a:p>
            </p:txBody>
          </p: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D18743FA-7249-7A69-14FA-803DB17FA1A6}"/>
                </a:ext>
              </a:extLst>
            </p:cNvPr>
            <p:cNvGrpSpPr/>
            <p:nvPr/>
          </p:nvGrpSpPr>
          <p:grpSpPr>
            <a:xfrm>
              <a:off x="8407580" y="5594426"/>
              <a:ext cx="2724817" cy="516968"/>
              <a:chOff x="8396244" y="1377143"/>
              <a:chExt cx="2724817" cy="432693"/>
            </a:xfrm>
          </p:grpSpPr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793B7BDD-3CEE-BB8E-7CEA-05DA0BA72E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96244" y="1377143"/>
                <a:ext cx="0" cy="42137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B335F8AC-80F9-3395-680C-4A4F13C08D5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121061" y="1388459"/>
                <a:ext cx="0" cy="42137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0F7AAF87-B25B-4F78-31B4-6DD1E57E5AB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396244" y="1377143"/>
                <a:ext cx="2724817" cy="1131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8B79EF0E-F265-30E0-2BD6-33C23B64800C}"/>
                </a:ext>
              </a:extLst>
            </p:cNvPr>
            <p:cNvGrpSpPr/>
            <p:nvPr/>
          </p:nvGrpSpPr>
          <p:grpSpPr>
            <a:xfrm>
              <a:off x="8469468" y="5895093"/>
              <a:ext cx="2565717" cy="226824"/>
              <a:chOff x="8469468" y="5895093"/>
              <a:chExt cx="2565717" cy="226824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9A9B7C54-3C53-7332-8CBA-2E8CA120CE4C}"/>
                  </a:ext>
                </a:extLst>
              </p:cNvPr>
              <p:cNvSpPr/>
              <p:nvPr/>
            </p:nvSpPr>
            <p:spPr>
              <a:xfrm>
                <a:off x="9507152" y="5902702"/>
                <a:ext cx="500094" cy="219215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66298A5A-3BC9-AC6B-45CF-DD71146829F5}"/>
                  </a:ext>
                </a:extLst>
              </p:cNvPr>
              <p:cNvSpPr/>
              <p:nvPr/>
            </p:nvSpPr>
            <p:spPr>
              <a:xfrm>
                <a:off x="10412975" y="5902702"/>
                <a:ext cx="500094" cy="21921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SLC</a:t>
                </a:r>
              </a:p>
            </p:txBody>
          </p: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197131F4-5BF6-FB37-CB11-E75F92C4CC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72201" y="6115467"/>
                <a:ext cx="2562984" cy="4611"/>
              </a:xfrm>
              <a:prstGeom prst="line">
                <a:avLst/>
              </a:prstGeom>
              <a:ln w="28575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A4D3D0C-78E4-02B5-8554-4C29102320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69468" y="5905503"/>
                <a:ext cx="2562984" cy="4611"/>
              </a:xfrm>
              <a:prstGeom prst="line">
                <a:avLst/>
              </a:prstGeom>
              <a:ln w="28575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8F49732C-97BA-D14A-8480-57D9644A81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61780" y="5903736"/>
                <a:ext cx="0" cy="207658"/>
              </a:xfrm>
              <a:prstGeom prst="line">
                <a:avLst/>
              </a:prstGeom>
              <a:ln w="5715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F6655BD4-3863-06B7-317A-8008607540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7593" y="5895093"/>
                <a:ext cx="0" cy="207658"/>
              </a:xfrm>
              <a:prstGeom prst="line">
                <a:avLst/>
              </a:prstGeom>
              <a:ln w="5715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B813356A-D411-4CF3-C920-8985F372B4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4141" y="5910114"/>
                <a:ext cx="0" cy="207658"/>
              </a:xfrm>
              <a:prstGeom prst="line">
                <a:avLst/>
              </a:prstGeom>
              <a:ln w="5715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D2FC388-12B1-020C-685B-20B804DB43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101993" y="5902702"/>
                <a:ext cx="0" cy="207658"/>
              </a:xfrm>
              <a:prstGeom prst="line">
                <a:avLst/>
              </a:prstGeom>
              <a:ln w="5715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01796E7A-9227-51D4-5D19-820A5E8B60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16001" y="5910114"/>
                <a:ext cx="0" cy="207658"/>
              </a:xfrm>
              <a:prstGeom prst="line">
                <a:avLst/>
              </a:prstGeom>
              <a:ln w="5715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00E1EBEA-2C18-4A7D-20D0-76CAF0C069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51017" y="5910114"/>
                <a:ext cx="0" cy="207658"/>
              </a:xfrm>
              <a:prstGeom prst="line">
                <a:avLst/>
              </a:prstGeom>
              <a:ln w="5715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A84E3820-3B56-3A81-7668-697688B0BF21}"/>
              </a:ext>
            </a:extLst>
          </p:cNvPr>
          <p:cNvSpPr txBox="1"/>
          <p:nvPr/>
        </p:nvSpPr>
        <p:spPr>
          <a:xfrm>
            <a:off x="2133787" y="2056261"/>
            <a:ext cx="25565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u="sng">
                <a:latin typeface="Calibri" panose="020F0502020204030204" pitchFamily="34" charset="0"/>
                <a:cs typeface="Calibri" panose="020F0502020204030204" pitchFamily="34" charset="0"/>
              </a:rPr>
              <a:t>MCP</a:t>
            </a: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1400" b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Packaging cost baseline $8~$10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1137D33-5A8A-4875-99B5-2770E85E0284}"/>
              </a:ext>
            </a:extLst>
          </p:cNvPr>
          <p:cNvSpPr txBox="1"/>
          <p:nvPr/>
        </p:nvSpPr>
        <p:spPr>
          <a:xfrm>
            <a:off x="7635574" y="2085512"/>
            <a:ext cx="177728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u="sng">
                <a:latin typeface="Calibri" panose="020F0502020204030204" pitchFamily="34" charset="0"/>
                <a:cs typeface="Calibri" panose="020F0502020204030204" pitchFamily="34" charset="0"/>
              </a:rPr>
              <a:t>Passive interposer </a:t>
            </a:r>
          </a:p>
          <a:p>
            <a:pPr algn="ctr"/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(FOV, 2.5D)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456DBC0-DAA4-FFC5-B9A5-BD5B7640D7F3}"/>
              </a:ext>
            </a:extLst>
          </p:cNvPr>
          <p:cNvSpPr txBox="1"/>
          <p:nvPr/>
        </p:nvSpPr>
        <p:spPr>
          <a:xfrm>
            <a:off x="2024119" y="4589510"/>
            <a:ext cx="288412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u="sng">
                <a:latin typeface="Calibri" panose="020F0502020204030204" pitchFamily="34" charset="0"/>
                <a:cs typeface="Calibri" panose="020F0502020204030204" pitchFamily="34" charset="0"/>
              </a:rPr>
              <a:t>Active interposer for </a:t>
            </a:r>
            <a:r>
              <a:rPr lang="en-US" sz="1600" b="1" u="sng" err="1">
                <a:latin typeface="Calibri" panose="020F0502020204030204" pitchFamily="34" charset="0"/>
                <a:cs typeface="Calibri" panose="020F0502020204030204" pitchFamily="34" charset="0"/>
              </a:rPr>
              <a:t>eLLC</a:t>
            </a:r>
            <a:r>
              <a:rPr lang="en-US" sz="1600" b="1" u="sng">
                <a:latin typeface="Calibri" panose="020F0502020204030204" pitchFamily="34" charset="0"/>
                <a:cs typeface="Calibri" panose="020F0502020204030204" pitchFamily="34" charset="0"/>
              </a:rPr>
              <a:t> / SLC </a:t>
            </a:r>
          </a:p>
          <a:p>
            <a:pPr algn="ctr"/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(Active FOV, 2.5D)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D0AF30B-1B05-7E96-D12A-5A47152ADFD9}"/>
              </a:ext>
            </a:extLst>
          </p:cNvPr>
          <p:cNvSpPr txBox="1"/>
          <p:nvPr/>
        </p:nvSpPr>
        <p:spPr>
          <a:xfrm>
            <a:off x="6688262" y="4596813"/>
            <a:ext cx="39514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latin typeface="Calibri" panose="020F0502020204030204" pitchFamily="34" charset="0"/>
                <a:cs typeface="Calibri" panose="020F0502020204030204" pitchFamily="34" charset="0"/>
              </a:rPr>
              <a:t>Fanout Package w/ Embedded Chiplet</a:t>
            </a:r>
            <a:b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(2.3D-BT</a:t>
            </a:r>
            <a:r>
              <a:rPr lang="en-US" sz="1400" baseline="300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A1C233-9F21-95F2-1BFE-D8FA6260F338}"/>
              </a:ext>
            </a:extLst>
          </p:cNvPr>
          <p:cNvSpPr txBox="1"/>
          <p:nvPr/>
        </p:nvSpPr>
        <p:spPr>
          <a:xfrm>
            <a:off x="7080966" y="5150811"/>
            <a:ext cx="31164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600" b="1" u="sng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$25 addition</a:t>
            </a:r>
          </a:p>
          <a:p>
            <a:pPr marL="285750" indent="-285750">
              <a:buFont typeface="System Font Regular"/>
              <a:buChar char="+"/>
            </a:pP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$4~$6 packaging process adder</a:t>
            </a:r>
          </a:p>
          <a:p>
            <a:pPr marL="285750" indent="-285750">
              <a:buFont typeface="System Font Regular"/>
              <a:buChar char="+"/>
            </a:pP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$20 256MB SRAM of N6, SF4 or N4P </a:t>
            </a:r>
            <a:endParaRPr lang="en-US" sz="1400" baseline="30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System Font Regular"/>
              <a:buChar char="+"/>
            </a:pP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1¢/µF optional DTC or ISC for PDN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7A2324-42E5-87FE-8EA5-2EF5ED348B78}"/>
              </a:ext>
            </a:extLst>
          </p:cNvPr>
          <p:cNvSpPr txBox="1"/>
          <p:nvPr/>
        </p:nvSpPr>
        <p:spPr>
          <a:xfrm>
            <a:off x="7053825" y="2607139"/>
            <a:ext cx="31514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600" b="1" u="sng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$25 addition:</a:t>
            </a:r>
            <a:r>
              <a:rPr lang="en-US" sz="16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buFont typeface="System Font Regular"/>
              <a:buChar char="+"/>
            </a:pP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$7~$8 packaging process adder</a:t>
            </a:r>
          </a:p>
          <a:p>
            <a:pPr marL="285750" indent="-285750">
              <a:buFont typeface="System Font Regular"/>
              <a:buChar char="+"/>
            </a:pP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$10~$20 Interposer &amp; </a:t>
            </a:r>
            <a:r>
              <a:rPr lang="en-US" sz="1400" err="1">
                <a:latin typeface="Calibri" panose="020F0502020204030204" pitchFamily="34" charset="0"/>
                <a:cs typeface="Calibri" panose="020F0502020204030204" pitchFamily="34" charset="0"/>
              </a:rPr>
              <a:t>MiM</a:t>
            </a: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 of P1227</a:t>
            </a:r>
            <a:endParaRPr lang="en-US" sz="1400" baseline="30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EC6022-C9C4-E107-6854-F252F13C4FAE}"/>
              </a:ext>
            </a:extLst>
          </p:cNvPr>
          <p:cNvSpPr txBox="1"/>
          <p:nvPr/>
        </p:nvSpPr>
        <p:spPr>
          <a:xfrm>
            <a:off x="2004004" y="5113565"/>
            <a:ext cx="2875724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600" b="1" u="sng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&gt; $150 addition</a:t>
            </a:r>
          </a:p>
          <a:p>
            <a:pPr marL="285750" indent="-285750">
              <a:buFont typeface="System Font Regular"/>
              <a:buChar char="+"/>
            </a:pP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$7~$8 packaging process adder</a:t>
            </a:r>
          </a:p>
          <a:p>
            <a:pPr marL="285750" indent="-285750">
              <a:buFont typeface="System Font Regular"/>
              <a:buChar char="+"/>
            </a:pP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$150~$200 Interposer, </a:t>
            </a:r>
            <a:r>
              <a:rPr lang="en-US" sz="1400" err="1">
                <a:latin typeface="Calibri" panose="020F0502020204030204" pitchFamily="34" charset="0"/>
                <a:cs typeface="Calibri" panose="020F0502020204030204" pitchFamily="34" charset="0"/>
              </a:rPr>
              <a:t>MiM</a:t>
            </a: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 &amp;</a:t>
            </a:r>
            <a:b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                     400MB SRAM of I3FV</a:t>
            </a:r>
          </a:p>
        </p:txBody>
      </p:sp>
    </p:spTree>
    <p:extLst>
      <p:ext uri="{BB962C8B-B14F-4D97-AF65-F5344CB8AC3E}">
        <p14:creationId xmlns:p14="http://schemas.microsoft.com/office/powerpoint/2010/main" val="217258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83">
            <a:extLst>
              <a:ext uri="{FF2B5EF4-FFF2-40B4-BE49-F238E27FC236}">
                <a16:creationId xmlns:a16="http://schemas.microsoft.com/office/drawing/2014/main" id="{40266359-0E86-4CB6-99C2-9F21170651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5205" y="764593"/>
            <a:ext cx="2543517" cy="42614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774AA34-EDAD-4708-BC4E-6BC779D13C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010" y="833302"/>
            <a:ext cx="2580613" cy="425185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B858CAE-AE05-E8CA-1652-6A2F5D62A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87273"/>
            <a:ext cx="10363200" cy="786970"/>
          </a:xfrm>
        </p:spPr>
        <p:txBody>
          <a:bodyPr/>
          <a:lstStyle/>
          <a:p>
            <a:r>
              <a:rPr lang="en-US" sz="2800"/>
              <a:t>Base Die (Advanced Packaging) Technology: </a:t>
            </a:r>
            <a:br>
              <a:rPr lang="en-US" sz="2800"/>
            </a:br>
            <a:r>
              <a:rPr lang="en-US" sz="2000"/>
              <a:t>2.5D (Si Interposer) </a:t>
            </a:r>
            <a:r>
              <a:rPr lang="en-US" sz="2000">
                <a:sym typeface="Wingdings" pitchFamily="2" charset="2"/>
              </a:rPr>
              <a:t></a:t>
            </a:r>
            <a:r>
              <a:rPr lang="en-US" sz="2000"/>
              <a:t> 2.3D (Fan-out)</a:t>
            </a:r>
            <a:endParaRPr lang="en-US" sz="2800"/>
          </a:p>
        </p:txBody>
      </p:sp>
      <p:sp>
        <p:nvSpPr>
          <p:cNvPr id="121" name="Content Placeholder 120">
            <a:extLst>
              <a:ext uri="{FF2B5EF4-FFF2-40B4-BE49-F238E27FC236}">
                <a16:creationId xmlns:a16="http://schemas.microsoft.com/office/drawing/2014/main" id="{9185CD94-D2E3-3CDB-C86C-213EF0AAB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8873" y="1254033"/>
            <a:ext cx="4950234" cy="5267877"/>
          </a:xfrm>
        </p:spPr>
        <p:txBody>
          <a:bodyPr/>
          <a:lstStyle/>
          <a:p>
            <a:pPr marL="0" indent="0" algn="ctr">
              <a:buNone/>
            </a:pPr>
            <a:r>
              <a:rPr lang="en-US" sz="1600" u="sng">
                <a:solidFill>
                  <a:schemeClr val="accent6"/>
                </a:solidFill>
              </a:rPr>
              <a:t>Capability</a:t>
            </a:r>
            <a:endParaRPr lang="en-US" sz="1400" u="sng">
              <a:solidFill>
                <a:schemeClr val="accent6"/>
              </a:solidFill>
            </a:endParaRPr>
          </a:p>
          <a:p>
            <a:pPr marL="231775" indent="0">
              <a:buNone/>
            </a:pPr>
            <a:r>
              <a:rPr lang="en-US" sz="1400"/>
              <a:t>2.3D provides flexible low parasitic interconnect of heterogenous technology integrating features for performance augmentation with TTM advantage</a:t>
            </a:r>
          </a:p>
          <a:p>
            <a:pPr marL="0" indent="0" algn="ctr">
              <a:buNone/>
            </a:pPr>
            <a:r>
              <a:rPr lang="en-US" sz="1600" u="sng">
                <a:solidFill>
                  <a:schemeClr val="accent6"/>
                </a:solidFill>
              </a:rPr>
              <a:t>Cost</a:t>
            </a:r>
            <a:endParaRPr lang="en-US" sz="1400" u="sng">
              <a:solidFill>
                <a:schemeClr val="accent6"/>
              </a:solidFill>
            </a:endParaRPr>
          </a:p>
          <a:p>
            <a:pPr marL="231775" indent="-231775"/>
            <a:r>
              <a:rPr lang="en-US" sz="1400"/>
              <a:t>2.5D degrades feature utilization efficiency hence higher cost </a:t>
            </a:r>
            <a:br>
              <a:rPr lang="en-US" sz="1400"/>
            </a:br>
            <a:r>
              <a:rPr lang="en-US" sz="1400"/>
              <a:t>~420mm</a:t>
            </a:r>
            <a:r>
              <a:rPr lang="en-US" sz="1400" baseline="30000"/>
              <a:t>2</a:t>
            </a:r>
            <a:r>
              <a:rPr lang="en-US" sz="1400"/>
              <a:t> I3FV (~$150) vs. ~120mm</a:t>
            </a:r>
            <a:r>
              <a:rPr lang="en-US" sz="1400" baseline="30000"/>
              <a:t>2</a:t>
            </a:r>
            <a:r>
              <a:rPr lang="en-US" sz="1400"/>
              <a:t> N6 (~$20) </a:t>
            </a:r>
          </a:p>
          <a:p>
            <a:pPr marL="231775" indent="-231775">
              <a:spcBef>
                <a:spcPts val="0"/>
              </a:spcBef>
            </a:pPr>
            <a:r>
              <a:rPr lang="en-US" sz="1400"/>
              <a:t>Silicon interposer (TSV + BEOL) is 20% higher ($2~$3) in cost of making than Fanout packaging (TMV + RDL)</a:t>
            </a:r>
          </a:p>
          <a:p>
            <a:pPr marL="231775" indent="-231775">
              <a:spcBef>
                <a:spcPts val="0"/>
              </a:spcBef>
            </a:pPr>
            <a:r>
              <a:rPr lang="en-US" sz="1400"/>
              <a:t>Additional 2.3D cost reduction opportunities in development</a:t>
            </a:r>
          </a:p>
          <a:p>
            <a:pPr marL="0" indent="0" algn="ctr">
              <a:buNone/>
            </a:pPr>
            <a:r>
              <a:rPr lang="en-US" sz="1600" u="sng">
                <a:solidFill>
                  <a:schemeClr val="accent6"/>
                </a:solidFill>
              </a:rPr>
              <a:t>Capacity of 2.3D Family</a:t>
            </a:r>
          </a:p>
          <a:p>
            <a:pPr marL="231775" indent="0">
              <a:buNone/>
            </a:pPr>
            <a:r>
              <a:rPr lang="en-US" sz="1400"/>
              <a:t>TSMC’s InFO-3D and SPIL’s FO-3D are under development (Intel’s ODI </a:t>
            </a:r>
            <a:r>
              <a:rPr lang="en-US" sz="1400" err="1"/>
              <a:t>ZBB’d</a:t>
            </a:r>
            <a:r>
              <a:rPr lang="en-US" sz="1400"/>
              <a:t>)</a:t>
            </a:r>
          </a:p>
          <a:p>
            <a:pPr marL="0" indent="0" algn="ctr">
              <a:buNone/>
            </a:pPr>
            <a:r>
              <a:rPr lang="en-US" sz="1600" u="sng">
                <a:solidFill>
                  <a:schemeClr val="accent6"/>
                </a:solidFill>
              </a:rPr>
              <a:t>Topics under evaluation in 2.3D</a:t>
            </a:r>
          </a:p>
          <a:p>
            <a:pPr marL="228600" indent="-219075"/>
            <a:r>
              <a:rPr lang="en-US" sz="1400"/>
              <a:t>D2D IP design and performance difference between 2.5D and 2.3D (</a:t>
            </a:r>
            <a:r>
              <a:rPr lang="en-US" sz="1400" err="1"/>
              <a:t>UCIe</a:t>
            </a:r>
            <a:r>
              <a:rPr lang="en-US" sz="1400"/>
              <a:t> and beyond), including R/W latency, IO, ESD, power/thermal and PDN</a:t>
            </a:r>
          </a:p>
          <a:p>
            <a:pPr marL="228600" indent="-219075">
              <a:spcBef>
                <a:spcPts val="0"/>
              </a:spcBef>
            </a:pPr>
            <a:r>
              <a:rPr lang="en-US" sz="1400"/>
              <a:t>Explore unknowns in Chip-Package Interaction using "Electric Pond" for 2.3D integration flow flushing</a:t>
            </a:r>
          </a:p>
          <a:p>
            <a:pPr marL="228600" indent="-219075">
              <a:spcBef>
                <a:spcPts val="0"/>
              </a:spcBef>
            </a:pPr>
            <a:endParaRPr lang="en-US" sz="1400"/>
          </a:p>
          <a:p>
            <a:pPr marL="228600" indent="-219075">
              <a:spcBef>
                <a:spcPts val="0"/>
              </a:spcBef>
            </a:pPr>
            <a:endParaRPr lang="en-US" sz="140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997ACD0-7D06-3D56-1D3E-59D0E834BA00}"/>
              </a:ext>
            </a:extLst>
          </p:cNvPr>
          <p:cNvGrpSpPr/>
          <p:nvPr/>
        </p:nvGrpSpPr>
        <p:grpSpPr>
          <a:xfrm>
            <a:off x="567693" y="5245227"/>
            <a:ext cx="2661347" cy="1276610"/>
            <a:chOff x="982091" y="3082852"/>
            <a:chExt cx="2661347" cy="127661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94C01F1-8470-BFFA-FB9C-D723FF571869}"/>
                </a:ext>
              </a:extLst>
            </p:cNvPr>
            <p:cNvSpPr/>
            <p:nvPr/>
          </p:nvSpPr>
          <p:spPr>
            <a:xfrm>
              <a:off x="1066803" y="3082852"/>
              <a:ext cx="2438402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49F6E95-268C-BA6F-378A-FCA3F701F22C}"/>
                </a:ext>
              </a:extLst>
            </p:cNvPr>
            <p:cNvSpPr/>
            <p:nvPr/>
          </p:nvSpPr>
          <p:spPr>
            <a:xfrm>
              <a:off x="1066803" y="3429001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04474E-2F37-5ADE-8BF3-869A980A820C}"/>
                </a:ext>
              </a:extLst>
            </p:cNvPr>
            <p:cNvSpPr/>
            <p:nvPr/>
          </p:nvSpPr>
          <p:spPr>
            <a:xfrm>
              <a:off x="1219202" y="342900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5055057-C98D-8FB0-CB9B-03B464393F82}"/>
                </a:ext>
              </a:extLst>
            </p:cNvPr>
            <p:cNvSpPr/>
            <p:nvPr/>
          </p:nvSpPr>
          <p:spPr>
            <a:xfrm>
              <a:off x="1371601" y="3429001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26FEEDC-F1C6-0644-5611-B1FC38F0B0DC}"/>
                </a:ext>
              </a:extLst>
            </p:cNvPr>
            <p:cNvSpPr/>
            <p:nvPr/>
          </p:nvSpPr>
          <p:spPr>
            <a:xfrm>
              <a:off x="1524000" y="342900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6F6AD68-25F6-5EB2-C67C-B81226A87E12}"/>
                </a:ext>
              </a:extLst>
            </p:cNvPr>
            <p:cNvSpPr/>
            <p:nvPr/>
          </p:nvSpPr>
          <p:spPr>
            <a:xfrm>
              <a:off x="1701003" y="343970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00DB096-DC77-EA09-BE9A-29D2FA1D6D07}"/>
                </a:ext>
              </a:extLst>
            </p:cNvPr>
            <p:cNvSpPr/>
            <p:nvPr/>
          </p:nvSpPr>
          <p:spPr>
            <a:xfrm>
              <a:off x="1853402" y="4073212"/>
              <a:ext cx="89168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870A70-5C0B-020C-AD1F-85BB43F2D244}"/>
                </a:ext>
              </a:extLst>
            </p:cNvPr>
            <p:cNvSpPr/>
            <p:nvPr/>
          </p:nvSpPr>
          <p:spPr>
            <a:xfrm>
              <a:off x="2005801" y="4073213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051D220-7F59-7227-FF69-19CA3903C58A}"/>
                </a:ext>
              </a:extLst>
            </p:cNvPr>
            <p:cNvSpPr/>
            <p:nvPr/>
          </p:nvSpPr>
          <p:spPr>
            <a:xfrm>
              <a:off x="2158200" y="4073212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C3B3C-5B89-D9EC-AC82-97F0820F67C7}"/>
                </a:ext>
              </a:extLst>
            </p:cNvPr>
            <p:cNvSpPr/>
            <p:nvPr/>
          </p:nvSpPr>
          <p:spPr>
            <a:xfrm>
              <a:off x="2337608" y="4062505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29DCA98-AFA4-C95E-82B0-7F49ADAC0661}"/>
                </a:ext>
              </a:extLst>
            </p:cNvPr>
            <p:cNvSpPr/>
            <p:nvPr/>
          </p:nvSpPr>
          <p:spPr>
            <a:xfrm>
              <a:off x="2490007" y="4062504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F1F6D6-E6A4-9811-39B6-55C543B1ED98}"/>
                </a:ext>
              </a:extLst>
            </p:cNvPr>
            <p:cNvSpPr/>
            <p:nvPr/>
          </p:nvSpPr>
          <p:spPr>
            <a:xfrm>
              <a:off x="2642406" y="4062505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F7F2D85-8F85-1905-6100-D558D6114301}"/>
                </a:ext>
              </a:extLst>
            </p:cNvPr>
            <p:cNvSpPr/>
            <p:nvPr/>
          </p:nvSpPr>
          <p:spPr>
            <a:xfrm>
              <a:off x="2794805" y="4062504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C6E49DD-78BF-CF0C-E0A4-03E043D15AF6}"/>
                </a:ext>
              </a:extLst>
            </p:cNvPr>
            <p:cNvSpPr/>
            <p:nvPr/>
          </p:nvSpPr>
          <p:spPr>
            <a:xfrm>
              <a:off x="2971808" y="343970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DBB0887-85F2-7399-1E96-8569E223C37A}"/>
                </a:ext>
              </a:extLst>
            </p:cNvPr>
            <p:cNvSpPr/>
            <p:nvPr/>
          </p:nvSpPr>
          <p:spPr>
            <a:xfrm>
              <a:off x="3124207" y="3439708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D59A721-800B-1A58-0481-938F14A32A1B}"/>
                </a:ext>
              </a:extLst>
            </p:cNvPr>
            <p:cNvSpPr/>
            <p:nvPr/>
          </p:nvSpPr>
          <p:spPr>
            <a:xfrm>
              <a:off x="3276606" y="343970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676CC83-2928-C2B6-A5B1-18EE42754D94}"/>
                </a:ext>
              </a:extLst>
            </p:cNvPr>
            <p:cNvSpPr/>
            <p:nvPr/>
          </p:nvSpPr>
          <p:spPr>
            <a:xfrm>
              <a:off x="3429005" y="3439708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772976-CCCE-22A2-72FB-4CADE89B1C72}"/>
                </a:ext>
              </a:extLst>
            </p:cNvPr>
            <p:cNvSpPr/>
            <p:nvPr/>
          </p:nvSpPr>
          <p:spPr>
            <a:xfrm>
              <a:off x="982091" y="3712500"/>
              <a:ext cx="2661347" cy="360713"/>
            </a:xfrm>
            <a:prstGeom prst="rect">
              <a:avLst/>
            </a:prstGeom>
            <a:solidFill>
              <a:srgbClr val="B68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 Interposer / </a:t>
              </a:r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MiM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/ SRAM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5E29016-2B99-ABAA-CD85-6AAE4DD4D4E5}"/>
                </a:ext>
              </a:extLst>
            </p:cNvPr>
            <p:cNvGrpSpPr/>
            <p:nvPr/>
          </p:nvGrpSpPr>
          <p:grpSpPr>
            <a:xfrm>
              <a:off x="1836494" y="3429145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A209989-C366-83EB-5F40-E1043F0D2731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BE13572-6DB7-D1D4-0D1A-9A709192EA0B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C9CB0E62-30CE-A8F2-F2F2-66C59791C65F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C76B385A-0FD5-E9AC-D904-BE6B73682CAA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C78E862E-0A51-5995-0209-D71C1B7B2D78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8B249FBE-C501-86D9-CF74-03B8F9BEA993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3F1FB7BB-BC99-0B5F-5D52-B58D745DD529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97AD776-29C5-84CD-E630-BC2EA6EA141D}"/>
                </a:ext>
              </a:extLst>
            </p:cNvPr>
            <p:cNvGrpSpPr/>
            <p:nvPr/>
          </p:nvGrpSpPr>
          <p:grpSpPr>
            <a:xfrm>
              <a:off x="2126596" y="3434353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1268BFE7-35A5-BE97-B1B0-C27DCA7A1DE1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0186AEB1-3896-D1E2-B831-2D820DFBE354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6C01B8A3-41A3-56F2-D290-8034AFA0256D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0962DBD8-6F35-1843-8DFA-8252E6678749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B4BC5566-4C13-A3AC-2DD1-AB5FD3BFAD1D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0F42A004-D6F7-C97B-EE9E-F3F77C6E0B9F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898CB3CC-A5E5-1BEF-6387-6960665D75E7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41A6297A-20F3-CDC5-7940-03174AE50AC2}"/>
                </a:ext>
              </a:extLst>
            </p:cNvPr>
            <p:cNvGrpSpPr/>
            <p:nvPr/>
          </p:nvGrpSpPr>
          <p:grpSpPr>
            <a:xfrm>
              <a:off x="2412097" y="3431751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F241CDA1-9A01-6280-A4FF-EC10D2E5AB2B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0512C408-BCD8-5A1C-75D8-CC562F41771A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A2B1F07-4F7A-A970-B4AE-9594FA16B629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61E0C1D-C97B-B50B-B589-52F1F275330A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0A05A6D-7FD4-E342-2720-F7DABA821715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D189B412-3D88-26FA-BD73-CD141A759E64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3F0D0E6C-E8A6-6FED-4812-0BE758106A85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A3FD982-88F6-A98A-AD09-FA61D9B22A2D}"/>
                </a:ext>
              </a:extLst>
            </p:cNvPr>
            <p:cNvGrpSpPr/>
            <p:nvPr/>
          </p:nvGrpSpPr>
          <p:grpSpPr>
            <a:xfrm>
              <a:off x="2651696" y="3434354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C75E4598-832E-967E-EF59-CCC7D3DD2808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811B8DC6-4654-E70F-FEA6-80AF4AA2C326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D53012A-4A4E-AC4F-6119-32EB76A730F1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5241B52-DA1F-44F8-E97C-0878ADB0AE71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5AD10183-2A50-17E4-56D7-AEE3CF65D4D2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9C0C9DB3-0779-9919-8F0C-36549930A30A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EF071A83-C071-F09D-3E1E-4F122999C16F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E927033-4610-E122-E07F-68E53BEF8912}"/>
              </a:ext>
            </a:extLst>
          </p:cNvPr>
          <p:cNvGrpSpPr/>
          <p:nvPr/>
        </p:nvGrpSpPr>
        <p:grpSpPr>
          <a:xfrm>
            <a:off x="8804908" y="5264592"/>
            <a:ext cx="2819399" cy="1276610"/>
            <a:chOff x="7067023" y="2873111"/>
            <a:chExt cx="2819399" cy="1276610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720C09C9-6E3E-E685-19A2-F21D57A05BDC}"/>
                </a:ext>
              </a:extLst>
            </p:cNvPr>
            <p:cNvSpPr/>
            <p:nvPr/>
          </p:nvSpPr>
          <p:spPr>
            <a:xfrm>
              <a:off x="7067023" y="2873111"/>
              <a:ext cx="2819399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FF92787-16FC-7538-7760-6BD8CADB936E}"/>
                </a:ext>
              </a:extLst>
            </p:cNvPr>
            <p:cNvSpPr/>
            <p:nvPr/>
          </p:nvSpPr>
          <p:spPr>
            <a:xfrm>
              <a:off x="7219422" y="321926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6C2DCDD-AF2B-AAE7-57E6-E43B349288A0}"/>
                </a:ext>
              </a:extLst>
            </p:cNvPr>
            <p:cNvSpPr/>
            <p:nvPr/>
          </p:nvSpPr>
          <p:spPr>
            <a:xfrm>
              <a:off x="7371821" y="321925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D7980D5C-CB04-7696-DF6A-053961EB789A}"/>
                </a:ext>
              </a:extLst>
            </p:cNvPr>
            <p:cNvSpPr/>
            <p:nvPr/>
          </p:nvSpPr>
          <p:spPr>
            <a:xfrm>
              <a:off x="7524220" y="321926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EA7390CB-729D-ECE8-FB55-BC552B85BC7A}"/>
                </a:ext>
              </a:extLst>
            </p:cNvPr>
            <p:cNvSpPr/>
            <p:nvPr/>
          </p:nvSpPr>
          <p:spPr>
            <a:xfrm>
              <a:off x="7676619" y="321925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58FD85C-F03F-ADE0-CD34-6F5D5AD3F509}"/>
                </a:ext>
              </a:extLst>
            </p:cNvPr>
            <p:cNvSpPr/>
            <p:nvPr/>
          </p:nvSpPr>
          <p:spPr>
            <a:xfrm>
              <a:off x="7853622" y="3213906"/>
              <a:ext cx="85090" cy="9358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922AC23-CB7F-03CF-ACA6-44C36B735827}"/>
                </a:ext>
              </a:extLst>
            </p:cNvPr>
            <p:cNvSpPr/>
            <p:nvPr/>
          </p:nvSpPr>
          <p:spPr>
            <a:xfrm>
              <a:off x="8006021" y="3213907"/>
              <a:ext cx="72117" cy="93581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58347E4-E48A-2548-9E8E-8F8A69572FDA}"/>
                </a:ext>
              </a:extLst>
            </p:cNvPr>
            <p:cNvSpPr/>
            <p:nvPr/>
          </p:nvSpPr>
          <p:spPr>
            <a:xfrm>
              <a:off x="8158419" y="3213906"/>
              <a:ext cx="82685" cy="9358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F2BF1D5-2A1F-C186-9F40-35866B6F1993}"/>
                </a:ext>
              </a:extLst>
            </p:cNvPr>
            <p:cNvSpPr/>
            <p:nvPr/>
          </p:nvSpPr>
          <p:spPr>
            <a:xfrm>
              <a:off x="8310819" y="3224615"/>
              <a:ext cx="69715" cy="92510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49600DC-266F-01E1-CDC4-CF0865385A77}"/>
                </a:ext>
              </a:extLst>
            </p:cNvPr>
            <p:cNvSpPr/>
            <p:nvPr/>
          </p:nvSpPr>
          <p:spPr>
            <a:xfrm>
              <a:off x="8490227" y="321926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434745B-2FEB-3F29-7526-5A87783F6C47}"/>
                </a:ext>
              </a:extLst>
            </p:cNvPr>
            <p:cNvSpPr/>
            <p:nvPr/>
          </p:nvSpPr>
          <p:spPr>
            <a:xfrm>
              <a:off x="8642626" y="3852764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F84BBE7-B5F6-1008-8524-BE9CD29B4589}"/>
                </a:ext>
              </a:extLst>
            </p:cNvPr>
            <p:cNvSpPr/>
            <p:nvPr/>
          </p:nvSpPr>
          <p:spPr>
            <a:xfrm>
              <a:off x="8795025" y="3852765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F969A8BB-A7B5-8FF9-C143-A68F03ABEE9D}"/>
                </a:ext>
              </a:extLst>
            </p:cNvPr>
            <p:cNvSpPr/>
            <p:nvPr/>
          </p:nvSpPr>
          <p:spPr>
            <a:xfrm>
              <a:off x="8947424" y="3852764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660E665-9508-B2F7-0878-BEA9479EC754}"/>
                </a:ext>
              </a:extLst>
            </p:cNvPr>
            <p:cNvSpPr/>
            <p:nvPr/>
          </p:nvSpPr>
          <p:spPr>
            <a:xfrm>
              <a:off x="9124427" y="3863473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B67019E-7208-DFF6-01D2-CF2897A738CE}"/>
                </a:ext>
              </a:extLst>
            </p:cNvPr>
            <p:cNvSpPr/>
            <p:nvPr/>
          </p:nvSpPr>
          <p:spPr>
            <a:xfrm>
              <a:off x="9276826" y="3863472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16F513E-9282-74FD-683B-652E54274E7B}"/>
                </a:ext>
              </a:extLst>
            </p:cNvPr>
            <p:cNvSpPr/>
            <p:nvPr/>
          </p:nvSpPr>
          <p:spPr>
            <a:xfrm>
              <a:off x="9429225" y="3863473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32800FD9-F985-9867-9473-71363B9B2DE9}"/>
                </a:ext>
              </a:extLst>
            </p:cNvPr>
            <p:cNvSpPr/>
            <p:nvPr/>
          </p:nvSpPr>
          <p:spPr>
            <a:xfrm>
              <a:off x="9581624" y="3863472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5D0DCE6-545D-0C91-7668-8C6699B455E3}"/>
                </a:ext>
              </a:extLst>
            </p:cNvPr>
            <p:cNvGrpSpPr/>
            <p:nvPr/>
          </p:nvGrpSpPr>
          <p:grpSpPr>
            <a:xfrm>
              <a:off x="8636142" y="3213905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10D09683-0BB9-1E7A-BFEC-75EADC43D021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1E5BE78A-88A3-3843-C626-5F53FA26A81D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E2C90AC7-3B5C-FA1C-8B55-51437D52C5B7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ED8DAEE3-20A1-0BA1-3103-59D17AD34DFD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A5F776DF-F5A7-3FEF-F1DE-99375788D61D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0E186F4C-766A-5A47-4BDF-6756CCA1C75F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6BB827A7-95F2-5565-B84D-4156E029AF1A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C3B94D2A-9377-D093-4DDD-DE8A063FB32D}"/>
                </a:ext>
              </a:extLst>
            </p:cNvPr>
            <p:cNvGrpSpPr/>
            <p:nvPr/>
          </p:nvGrpSpPr>
          <p:grpSpPr>
            <a:xfrm>
              <a:off x="8926244" y="3219113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FD539360-94FB-BCA4-385A-E12F281B5F5C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C21A7B76-5CE1-0218-29F3-BE740F4694DA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287A447-1D60-C340-4D91-D575AC2D227F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73CF79F8-17E6-0429-2FD2-596F39B03274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55947531-F1AA-5A3D-97BB-3184E932895B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2ABC012A-0173-4658-30C0-5B2F40F49EF4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CE1C41DE-9709-0A9C-8C00-B473D39C538F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500D8A6C-3BEC-9F19-E597-A6F96C309FF6}"/>
                </a:ext>
              </a:extLst>
            </p:cNvPr>
            <p:cNvGrpSpPr/>
            <p:nvPr/>
          </p:nvGrpSpPr>
          <p:grpSpPr>
            <a:xfrm>
              <a:off x="9211745" y="3216511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AFC579A5-140D-DDEA-23E8-4D641DA4BA87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5C7FF66-B0DB-43F5-F025-509C7EF2E5AA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88CA04C-131A-0CE3-2705-E4D25D86EACF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0252D3-858C-55EA-3788-BB1D73BDB16F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944E4F82-785A-1439-417F-C9B5D5316DAF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E89AD29E-C9AF-82E3-8A62-16523A481F87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E4E06975-C402-EA40-C820-6D3914A714AC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4429F420-948F-A94D-32D9-B3E2E05BF5B5}"/>
                </a:ext>
              </a:extLst>
            </p:cNvPr>
            <p:cNvGrpSpPr/>
            <p:nvPr/>
          </p:nvGrpSpPr>
          <p:grpSpPr>
            <a:xfrm>
              <a:off x="9451344" y="3219114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F0C56B41-FF0E-3FF9-60F4-959ADAD3B8F0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AEADC704-18FD-BA86-539A-364265458888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4C143284-76D3-49F9-7F56-B6FE8AE14749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E9431E78-12A8-F38E-60BA-8306492CC826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09B0358C-937B-EE21-942F-3530441D2489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8944BCF4-DDAC-5F52-D85A-CA04F1AC5C9C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6E24AADE-37E3-CC1E-1BCC-7CFB80B90CA3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9F92E072-DE3A-3EC8-0D13-5358ED53C72E}"/>
                </a:ext>
              </a:extLst>
            </p:cNvPr>
            <p:cNvSpPr/>
            <p:nvPr/>
          </p:nvSpPr>
          <p:spPr>
            <a:xfrm>
              <a:off x="8615617" y="3502759"/>
              <a:ext cx="1118397" cy="36071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SRAM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9C41401-48A5-AC45-286B-5B3B4057D545}"/>
                </a:ext>
              </a:extLst>
            </p:cNvPr>
            <p:cNvSpPr/>
            <p:nvPr/>
          </p:nvSpPr>
          <p:spPr>
            <a:xfrm>
              <a:off x="7475797" y="3492051"/>
              <a:ext cx="806218" cy="36071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DTC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3986A613-6AC5-F13B-A381-B25720CF82FD}"/>
                </a:ext>
              </a:extLst>
            </p:cNvPr>
            <p:cNvSpPr/>
            <p:nvPr/>
          </p:nvSpPr>
          <p:spPr>
            <a:xfrm>
              <a:off x="9787700" y="3215207"/>
              <a:ext cx="72197" cy="92785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4FF997FF-C948-8BD6-C167-7229182C9C09}"/>
                </a:ext>
              </a:extLst>
            </p:cNvPr>
            <p:cNvSpPr/>
            <p:nvPr/>
          </p:nvSpPr>
          <p:spPr>
            <a:xfrm>
              <a:off x="7092166" y="321253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2104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52F36-CDBC-DEEE-E41C-8C27DEF5A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212" y="152400"/>
            <a:ext cx="6273476" cy="730884"/>
          </a:xfrm>
        </p:spPr>
        <p:txBody>
          <a:bodyPr/>
          <a:lstStyle/>
          <a:p>
            <a:r>
              <a:rPr lang="en-US" sz="2800"/>
              <a:t>Disaggregated SRAM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23AB2-C779-B55F-4A3D-02A33D42E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744" y="1054313"/>
            <a:ext cx="5701652" cy="5141611"/>
          </a:xfrm>
        </p:spPr>
        <p:txBody>
          <a:bodyPr/>
          <a:lstStyle/>
          <a:p>
            <a:pPr marL="231775" indent="-223838"/>
            <a:r>
              <a:rPr lang="en-US" sz="1800"/>
              <a:t>256MB System Level Cache organization</a:t>
            </a:r>
          </a:p>
          <a:p>
            <a:pPr marL="517525" lvl="1" indent="-285750">
              <a:buNone/>
            </a:pPr>
            <a:r>
              <a:rPr lang="en-US" sz="1800" i="1" u="sng"/>
              <a:t>8MB channel:</a:t>
            </a:r>
            <a:r>
              <a:rPr lang="en-US" sz="1800"/>
              <a:t> </a:t>
            </a:r>
            <a:br>
              <a:rPr lang="en-US" sz="1800"/>
            </a:br>
            <a:r>
              <a:rPr lang="en-US" sz="1800"/>
              <a:t>32 banks in 8 bank groups, 256KB/bank</a:t>
            </a:r>
            <a:br>
              <a:rPr lang="en-US" sz="1800"/>
            </a:br>
            <a:r>
              <a:rPr lang="en-US" sz="1800"/>
              <a:t>64B ECC Full Duplex DQ @ 1.6MT/s, 0.2pJ/b</a:t>
            </a:r>
            <a:br>
              <a:rPr lang="en-US" sz="1800"/>
            </a:br>
            <a:r>
              <a:rPr lang="en-US" sz="1800"/>
              <a:t>102 MB/s for read/write @ 3ns latency</a:t>
            </a:r>
          </a:p>
          <a:p>
            <a:pPr marL="231775" lvl="1" indent="0">
              <a:buNone/>
            </a:pPr>
            <a:r>
              <a:rPr lang="en-US" sz="1800" i="1" u="sng"/>
              <a:t>32 channels</a:t>
            </a:r>
            <a:r>
              <a:rPr lang="en-US" sz="1800"/>
              <a:t> deliver max BW 6.6TB/s @ 11W</a:t>
            </a:r>
          </a:p>
          <a:p>
            <a:pPr marL="231775" lvl="1" indent="0">
              <a:buNone/>
            </a:pPr>
            <a:r>
              <a:rPr lang="en-US" sz="1800" i="1" u="sng"/>
              <a:t>"Electric Pond"</a:t>
            </a:r>
            <a:r>
              <a:rPr lang="en-US" sz="1800"/>
              <a:t>: 2MB channel in FO-3D package for SV</a:t>
            </a:r>
          </a:p>
          <a:p>
            <a:pPr marL="231775" indent="-223838"/>
            <a:r>
              <a:rPr lang="en-US" sz="1800"/>
              <a:t>Choices of technology and die capacity </a:t>
            </a:r>
          </a:p>
          <a:p>
            <a:pPr marL="517525" lvl="1" indent="-285750"/>
            <a:r>
              <a:rPr lang="en-US" sz="1800"/>
              <a:t>64MB/die yields the best cost due to yield</a:t>
            </a:r>
          </a:p>
          <a:p>
            <a:pPr marL="32744" indent="-285750"/>
            <a:r>
              <a:rPr lang="en-US" sz="1800" err="1"/>
              <a:t>Emb</a:t>
            </a:r>
            <a:r>
              <a:rPr lang="en-US" sz="1800"/>
              <a:t>. SRAM is estimated &lt; 3˚C (∆T) higher than top die</a:t>
            </a:r>
          </a:p>
          <a:p>
            <a:pPr marL="517525" lvl="1" indent="-285750"/>
            <a:r>
              <a:rPr lang="en-US" sz="1800"/>
              <a:t>Feasibility in reducing ∆T with 25µm-Pitch bump/underfill optimization and “thermal chimney” design (</a:t>
            </a:r>
            <a:r>
              <a:rPr lang="en-US" sz="1800" err="1"/>
              <a:t>dummification</a:t>
            </a:r>
            <a:r>
              <a:rPr lang="en-US" sz="1800"/>
              <a:t> TFM) development</a:t>
            </a:r>
          </a:p>
          <a:p>
            <a:pPr marL="517525" lvl="1" indent="-285750"/>
            <a:r>
              <a:rPr lang="en-US" sz="1800"/>
              <a:t>Early Engagement between suppliers and design team to achieve STCO before design start</a:t>
            </a:r>
          </a:p>
          <a:p>
            <a:pPr marL="517525" lvl="1" indent="-285750"/>
            <a:endParaRPr lang="en-US" sz="18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F1EE7F0-1D9F-D0F4-C649-6CC0CAF39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316781"/>
              </p:ext>
            </p:extLst>
          </p:nvPr>
        </p:nvGraphicFramePr>
        <p:xfrm>
          <a:off x="6411682" y="597753"/>
          <a:ext cx="5090706" cy="235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3926519550"/>
                    </a:ext>
                  </a:extLst>
                </a:gridCol>
                <a:gridCol w="1036502">
                  <a:extLst>
                    <a:ext uri="{9D8B030D-6E8A-4147-A177-3AD203B41FA5}">
                      <a16:colId xmlns:a16="http://schemas.microsoft.com/office/drawing/2014/main" val="2431574524"/>
                    </a:ext>
                  </a:extLst>
                </a:gridCol>
                <a:gridCol w="1036502">
                  <a:extLst>
                    <a:ext uri="{9D8B030D-6E8A-4147-A177-3AD203B41FA5}">
                      <a16:colId xmlns:a16="http://schemas.microsoft.com/office/drawing/2014/main" val="4252983604"/>
                    </a:ext>
                  </a:extLst>
                </a:gridCol>
                <a:gridCol w="1036502">
                  <a:extLst>
                    <a:ext uri="{9D8B030D-6E8A-4147-A177-3AD203B41FA5}">
                      <a16:colId xmlns:a16="http://schemas.microsoft.com/office/drawing/2014/main" val="3200380894"/>
                    </a:ext>
                  </a:extLst>
                </a:gridCol>
              </a:tblGrid>
              <a:tr h="392875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256MB SRAM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SF4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N4P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707422"/>
                  </a:ext>
                </a:extLst>
              </a:tr>
              <a:tr h="392875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Density [MB/mm</a:t>
                      </a:r>
                      <a:r>
                        <a:rPr lang="en-US" sz="1600" b="1" baseline="3000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600" b="1" baseline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2.16</a:t>
                      </a:r>
                    </a:p>
                  </a:txBody>
                  <a:tcPr marL="7481" marR="7481" marT="7481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2.57</a:t>
                      </a:r>
                    </a:p>
                  </a:txBody>
                  <a:tcPr marL="7481" marR="7481" marT="7481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2.77</a:t>
                      </a:r>
                    </a:p>
                  </a:txBody>
                  <a:tcPr marL="7481" marR="7481" marT="7481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87298"/>
                  </a:ext>
                </a:extLst>
              </a:tr>
              <a:tr h="392875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Footprint [mm</a:t>
                      </a:r>
                      <a:r>
                        <a:rPr lang="en-US" sz="1600" b="1" baseline="3000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600" b="1" baseline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</a:txBody>
                  <a:tcPr anchor="ctr"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7481" marR="7481" marT="7481" marB="0" anchor="ctr"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7481" marR="7481" marT="7481" marB="0" anchor="ctr"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7481" marR="7481" marT="7481" marB="0" anchor="ctr"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251114"/>
                  </a:ext>
                </a:extLst>
              </a:tr>
              <a:tr h="392875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4x   64MB/die</a:t>
                      </a:r>
                    </a:p>
                  </a:txBody>
                  <a:tcPr anchor="ctr"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$19.79</a:t>
                      </a:r>
                    </a:p>
                  </a:txBody>
                  <a:tcPr marL="7481" marR="7481" marT="7481" marB="0" anchor="ctr"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$20.27</a:t>
                      </a:r>
                    </a:p>
                  </a:txBody>
                  <a:tcPr marL="7481" marR="7481" marT="7481" marB="0" anchor="ctr"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$21.65</a:t>
                      </a:r>
                    </a:p>
                  </a:txBody>
                  <a:tcPr marL="7481" marR="7481" marT="7481" marB="0" anchor="ctr"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10627448"/>
                  </a:ext>
                </a:extLst>
              </a:tr>
              <a:tr h="392875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2x 128MB/die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$20.85</a:t>
                      </a:r>
                    </a:p>
                  </a:txBody>
                  <a:tcPr marL="7481" marR="7481" marT="748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$21.89</a:t>
                      </a:r>
                    </a:p>
                  </a:txBody>
                  <a:tcPr marL="7481" marR="7481" marT="748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$22.75</a:t>
                      </a:r>
                    </a:p>
                  </a:txBody>
                  <a:tcPr marL="7481" marR="7481" marT="7481" marB="0" anchor="ctr"/>
                </a:tc>
                <a:extLst>
                  <a:ext uri="{0D108BD9-81ED-4DB2-BD59-A6C34878D82A}">
                    <a16:rowId xmlns:a16="http://schemas.microsoft.com/office/drawing/2014/main" val="4160126551"/>
                  </a:ext>
                </a:extLst>
              </a:tr>
              <a:tr h="392875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1x 256MB/die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$23.54</a:t>
                      </a:r>
                    </a:p>
                  </a:txBody>
                  <a:tcPr marL="7481" marR="7481" marT="748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$25.30</a:t>
                      </a:r>
                    </a:p>
                  </a:txBody>
                  <a:tcPr marL="7481" marR="7481" marT="748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$25.35</a:t>
                      </a:r>
                    </a:p>
                  </a:txBody>
                  <a:tcPr marL="7481" marR="7481" marT="7481" marB="0" anchor="ctr"/>
                </a:tc>
                <a:extLst>
                  <a:ext uri="{0D108BD9-81ED-4DB2-BD59-A6C34878D82A}">
                    <a16:rowId xmlns:a16="http://schemas.microsoft.com/office/drawing/2014/main" val="2226634459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3BC9FC40-CD64-FF2E-5C9E-1C0E03719CBE}"/>
              </a:ext>
            </a:extLst>
          </p:cNvPr>
          <p:cNvGrpSpPr/>
          <p:nvPr/>
        </p:nvGrpSpPr>
        <p:grpSpPr>
          <a:xfrm>
            <a:off x="8852289" y="3260704"/>
            <a:ext cx="2650099" cy="2876601"/>
            <a:chOff x="4191000" y="2021856"/>
            <a:chExt cx="3302000" cy="32893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07B6742-D644-14FA-C09D-935BC1E004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91000" y="2021856"/>
              <a:ext cx="3302000" cy="3289300"/>
            </a:xfrm>
            <a:prstGeom prst="rect">
              <a:avLst/>
            </a:prstGeom>
          </p:spPr>
        </p:pic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39DE755-996E-3621-AD72-124F5178747C}"/>
                </a:ext>
              </a:extLst>
            </p:cNvPr>
            <p:cNvCxnSpPr/>
            <p:nvPr/>
          </p:nvCxnSpPr>
          <p:spPr>
            <a:xfrm>
              <a:off x="5257800" y="3691834"/>
              <a:ext cx="8382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44E6F06-FC46-4925-860A-17B81B2D6890}"/>
                </a:ext>
              </a:extLst>
            </p:cNvPr>
            <p:cNvCxnSpPr>
              <a:cxnSpLocks/>
            </p:cNvCxnSpPr>
            <p:nvPr/>
          </p:nvCxnSpPr>
          <p:spPr>
            <a:xfrm>
              <a:off x="6400800" y="2683220"/>
              <a:ext cx="0" cy="1295400"/>
            </a:xfrm>
            <a:prstGeom prst="straightConnector1">
              <a:avLst/>
            </a:prstGeom>
            <a:ln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D8227F4-1952-6518-C3F5-230860A1959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29201" y="4034432"/>
              <a:ext cx="609599" cy="471803"/>
            </a:xfrm>
            <a:prstGeom prst="straightConnector1">
              <a:avLst/>
            </a:prstGeom>
            <a:ln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D63BAF-719B-70E9-2E94-78B74AD679C9}"/>
                </a:ext>
              </a:extLst>
            </p:cNvPr>
            <p:cNvSpPr txBox="1"/>
            <p:nvPr/>
          </p:nvSpPr>
          <p:spPr>
            <a:xfrm>
              <a:off x="5606359" y="3445614"/>
              <a:ext cx="359520" cy="21116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CD</a:t>
              </a:r>
              <a:r>
                <a:rPr lang="en-US" sz="1200" baseline="-2500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µB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DB6EFD9-89B7-6438-794F-DFD059801CE5}"/>
                </a:ext>
              </a:extLst>
            </p:cNvPr>
            <p:cNvSpPr txBox="1"/>
            <p:nvPr/>
          </p:nvSpPr>
          <p:spPr>
            <a:xfrm>
              <a:off x="6456599" y="3142078"/>
              <a:ext cx="203727" cy="21116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</a:t>
              </a:r>
              <a:r>
                <a:rPr lang="en-US" sz="1200" baseline="-2500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µB</a:t>
              </a:r>
              <a:endParaRPr lang="en-US" sz="1200" baseline="-2500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BC17091-7E06-9EB6-5DAF-177192D0F3EA}"/>
                </a:ext>
              </a:extLst>
            </p:cNvPr>
            <p:cNvSpPr txBox="1"/>
            <p:nvPr/>
          </p:nvSpPr>
          <p:spPr>
            <a:xfrm>
              <a:off x="4724400" y="4239737"/>
              <a:ext cx="526975" cy="21116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Pitch</a:t>
              </a:r>
              <a:r>
                <a:rPr lang="en-US" sz="1200" baseline="-2500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µB</a:t>
              </a:r>
              <a:endParaRPr lang="en-US" sz="1200" baseline="-2500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0C53F3C-FF47-E93A-0817-61CBE0F3318E}"/>
              </a:ext>
            </a:extLst>
          </p:cNvPr>
          <p:cNvGrpSpPr>
            <a:grpSpLocks noChangeAspect="1"/>
          </p:cNvGrpSpPr>
          <p:nvPr/>
        </p:nvGrpSpPr>
        <p:grpSpPr>
          <a:xfrm>
            <a:off x="6963929" y="3072054"/>
            <a:ext cx="1804591" cy="3188195"/>
            <a:chOff x="931750" y="1563972"/>
            <a:chExt cx="2521988" cy="4455628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0A6EB0D-D499-BD9A-620A-05BE2602E4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845" b="98964" l="2381" r="97789">
                          <a14:foregroundMark x1="8844" y1="29016" x2="13095" y2="30570"/>
                          <a14:foregroundMark x1="22619" y1="27288" x2="39626" y2="21416"/>
                          <a14:foregroundMark x1="88605" y1="55440" x2="86224" y2="42314"/>
                          <a14:foregroundMark x1="50340" y1="85665" x2="17687" y2="76857"/>
                          <a14:foregroundMark x1="18878" y1="73230" x2="49490" y2="78066"/>
                          <a14:foregroundMark x1="44218" y1="80311" x2="75850" y2="83247"/>
                          <a14:foregroundMark x1="75850" y1="83247" x2="85544" y2="68566"/>
                          <a14:foregroundMark x1="85544" y1="68566" x2="95238" y2="26425"/>
                          <a14:foregroundMark x1="92007" y1="51295" x2="94898" y2="83765"/>
                          <a14:foregroundMark x1="94898" y1="83765" x2="90646" y2="87392"/>
                          <a14:foregroundMark x1="50340" y1="84974" x2="69728" y2="87392"/>
                          <a14:foregroundMark x1="69728" y1="87392" x2="82653" y2="87219"/>
                          <a14:foregroundMark x1="82653" y1="87219" x2="93537" y2="87737"/>
                          <a14:foregroundMark x1="95748" y1="20898" x2="97449" y2="94646"/>
                          <a14:foregroundMark x1="79592" y1="92573" x2="90306" y2="93437"/>
                          <a14:foregroundMark x1="93537" y1="97582" x2="98129" y2="99309"/>
                          <a14:foregroundMark x1="13435" y1="25216" x2="6463" y2="75993"/>
                          <a14:foregroundMark x1="2381" y1="29361" x2="3912" y2="43005"/>
                          <a14:foregroundMark x1="3912" y1="43005" x2="2381" y2="48359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31750" y="1852795"/>
              <a:ext cx="2514600" cy="2471835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044AE8D-8955-B8D6-136C-504863B06D1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31750" y="4591128"/>
              <a:ext cx="2514600" cy="804921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AF70264-C700-E7DD-86FA-E456A85A7698}"/>
                </a:ext>
              </a:extLst>
            </p:cNvPr>
            <p:cNvSpPr txBox="1"/>
            <p:nvPr/>
          </p:nvSpPr>
          <p:spPr>
            <a:xfrm>
              <a:off x="1063595" y="1728752"/>
              <a:ext cx="2298955" cy="365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>
                  <a:latin typeface="Calibri" panose="020F0502020204030204" pitchFamily="34" charset="0"/>
                  <a:cs typeface="Calibri" panose="020F0502020204030204" pitchFamily="34" charset="0"/>
                </a:rPr>
                <a:t>Embedded SRAM Chiplet 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D0080D0-A25B-A97D-F67D-14A280EEB7B9}"/>
                </a:ext>
              </a:extLst>
            </p:cNvPr>
            <p:cNvSpPr txBox="1"/>
            <p:nvPr/>
          </p:nvSpPr>
          <p:spPr>
            <a:xfrm>
              <a:off x="1018519" y="4082562"/>
              <a:ext cx="2339280" cy="6021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>
                  <a:latin typeface="Calibri" panose="020F0502020204030204" pitchFamily="34" charset="0"/>
                  <a:cs typeface="Calibri" panose="020F0502020204030204" pitchFamily="34" charset="0"/>
                </a:rPr>
                <a:t>25µm Pitch </a:t>
              </a:r>
            </a:p>
            <a:p>
              <a:r>
                <a:rPr lang="en-US" sz="1100">
                  <a:latin typeface="Calibri" panose="020F0502020204030204" pitchFamily="34" charset="0"/>
                  <a:cs typeface="Calibri" panose="020F0502020204030204" pitchFamily="34" charset="0"/>
                </a:rPr>
                <a:t>µBump connect to top die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A8FC059-0698-61D2-F13B-939F4FF6C1E2}"/>
                </a:ext>
              </a:extLst>
            </p:cNvPr>
            <p:cNvSpPr txBox="1"/>
            <p:nvPr/>
          </p:nvSpPr>
          <p:spPr>
            <a:xfrm>
              <a:off x="1006166" y="5413978"/>
              <a:ext cx="2337040" cy="6021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>
                  <a:latin typeface="Calibri" panose="020F0502020204030204" pitchFamily="34" charset="0"/>
                  <a:cs typeface="Calibri" panose="020F0502020204030204" pitchFamily="34" charset="0"/>
                </a:rPr>
                <a:t>9µm Pitch </a:t>
              </a:r>
            </a:p>
            <a:p>
              <a:r>
                <a:rPr lang="en-US" sz="1100">
                  <a:latin typeface="Calibri" panose="020F0502020204030204" pitchFamily="34" charset="0"/>
                  <a:cs typeface="Calibri" panose="020F0502020204030204" pitchFamily="34" charset="0"/>
                </a:rPr>
                <a:t>TSVs connect to Substrate</a:t>
              </a: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3A073858-2C9D-0B38-EADF-B939086AF017}"/>
                </a:ext>
              </a:extLst>
            </p:cNvPr>
            <p:cNvSpPr/>
            <p:nvPr/>
          </p:nvSpPr>
          <p:spPr>
            <a:xfrm>
              <a:off x="939138" y="1563972"/>
              <a:ext cx="2514600" cy="4455628"/>
            </a:xfrm>
            <a:prstGeom prst="roundRect">
              <a:avLst/>
            </a:prstGeom>
            <a:solidFill>
              <a:srgbClr val="C00000">
                <a:alpha val="20000"/>
              </a:srgb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2514895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FDE97C5-5869-03F1-A4B7-B6580073D974}"/>
              </a:ext>
            </a:extLst>
          </p:cNvPr>
          <p:cNvGrpSpPr/>
          <p:nvPr/>
        </p:nvGrpSpPr>
        <p:grpSpPr>
          <a:xfrm rot="16200000">
            <a:off x="1918126" y="337410"/>
            <a:ext cx="2985302" cy="5306581"/>
            <a:chOff x="7721555" y="979918"/>
            <a:chExt cx="2985302" cy="530658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F3AA52A-0DFD-0103-8F91-A60F8F647880}"/>
                </a:ext>
              </a:extLst>
            </p:cNvPr>
            <p:cNvGrpSpPr/>
            <p:nvPr/>
          </p:nvGrpSpPr>
          <p:grpSpPr>
            <a:xfrm>
              <a:off x="7804303" y="1056289"/>
              <a:ext cx="2850726" cy="5141599"/>
              <a:chOff x="7804303" y="1056289"/>
              <a:chExt cx="2850726" cy="5141599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28B569-953E-9D5F-C0D6-5C0DA4199BB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12483" y="1056289"/>
                <a:ext cx="1828800" cy="3200400"/>
              </a:xfrm>
              <a:prstGeom prst="rect">
                <a:avLst/>
              </a:prstGeom>
              <a:solidFill>
                <a:srgbClr val="92D05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lIns="0" rtlCol="0" anchor="ctr"/>
              <a:lstStyle/>
              <a:p>
                <a:endPara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b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                            Discrete </a:t>
                </a:r>
                <a:b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CPU-PX                            DTC </a:t>
                </a:r>
                <a:b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                                not </a:t>
                </a:r>
                <a:b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                             shown)</a:t>
                </a:r>
              </a:p>
              <a:p>
                <a:pPr algn="ctr"/>
                <a:endPara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8B4C9CF-43CD-3809-409A-1CA345EA6BE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277589" y="4277648"/>
                <a:ext cx="2377440" cy="1920240"/>
              </a:xfrm>
              <a:prstGeom prst="rect">
                <a:avLst/>
              </a:prstGeom>
              <a:solidFill>
                <a:srgbClr val="C0000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GPU-PX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87E1E5E-59B9-F9F0-8A53-85FE52F2437C}"/>
                  </a:ext>
                </a:extLst>
              </p:cNvPr>
              <p:cNvSpPr>
                <a:spLocks/>
              </p:cNvSpPr>
              <p:nvPr/>
            </p:nvSpPr>
            <p:spPr>
              <a:xfrm rot="5400000">
                <a:off x="7347103" y="2832026"/>
                <a:ext cx="1874519" cy="960120"/>
              </a:xfrm>
              <a:prstGeom prst="rect">
                <a:avLst/>
              </a:prstGeom>
              <a:solidFill>
                <a:srgbClr val="00B0F0">
                  <a:alpha val="32941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PCD-PX</a:t>
                </a:r>
                <a:b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b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(HBI DTC </a:t>
                </a:r>
                <a:b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not shown)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6485111-828C-1BBB-A605-BDC904E3702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455044" y="4188107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Bridge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7D596EC-66DC-0EE7-E406-75EF63EAA2EC}"/>
                  </a:ext>
                </a:extLst>
              </p:cNvPr>
              <p:cNvSpPr>
                <a:spLocks/>
              </p:cNvSpPr>
              <p:nvPr/>
            </p:nvSpPr>
            <p:spPr>
              <a:xfrm rot="16200000" flipV="1">
                <a:off x="8515040" y="3742634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Bridge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D334F76-B15F-2828-C521-9CF764BA5F4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758864" y="2577662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3C041D7-72F7-5813-2E06-15B71B8D1EE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42087" y="257955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6283AE7-C3C4-D64E-1DEB-B53EFD940D0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761240" y="113243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94BFC92-323F-1472-F1CF-FF586FD17A9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42087" y="113243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DF290D4-826C-213C-23EB-64A4F0FA081C}"/>
                </a:ext>
              </a:extLst>
            </p:cNvPr>
            <p:cNvSpPr/>
            <p:nvPr/>
          </p:nvSpPr>
          <p:spPr>
            <a:xfrm>
              <a:off x="7721555" y="979918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A9ABD8-FB99-1127-B34B-B8C0BDFF5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042" y="208245"/>
            <a:ext cx="6131072" cy="952499"/>
          </a:xfrm>
        </p:spPr>
        <p:txBody>
          <a:bodyPr/>
          <a:lstStyle/>
          <a:p>
            <a:r>
              <a:rPr lang="en-US" sz="2800"/>
              <a:t>2.3D BT</a:t>
            </a:r>
            <a:r>
              <a:rPr lang="en-US" sz="2800" baseline="30000"/>
              <a:t>2</a:t>
            </a:r>
            <a:r>
              <a:rPr lang="en-US" sz="2800"/>
              <a:t> Chip-Last Mockup Flow </a:t>
            </a:r>
            <a:br>
              <a:rPr lang="en-US" sz="2800"/>
            </a:br>
            <a:r>
              <a:rPr lang="en-US" sz="2800"/>
              <a:t>(SPIL/FO-3D, TSMC/InFO-3D)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E85889-9751-D8F6-6744-F2154714F865}"/>
              </a:ext>
            </a:extLst>
          </p:cNvPr>
          <p:cNvCxnSpPr>
            <a:cxnSpLocks/>
          </p:cNvCxnSpPr>
          <p:nvPr/>
        </p:nvCxnSpPr>
        <p:spPr>
          <a:xfrm>
            <a:off x="696698" y="2300459"/>
            <a:ext cx="5394960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065BE863-6E4C-FC6D-2C7A-56A4819E7B66}"/>
              </a:ext>
            </a:extLst>
          </p:cNvPr>
          <p:cNvSpPr txBox="1"/>
          <p:nvPr/>
        </p:nvSpPr>
        <p:spPr>
          <a:xfrm>
            <a:off x="472181" y="2157659"/>
            <a:ext cx="288862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669" name="TextBox 668">
            <a:extLst>
              <a:ext uri="{FF2B5EF4-FFF2-40B4-BE49-F238E27FC236}">
                <a16:creationId xmlns:a16="http://schemas.microsoft.com/office/drawing/2014/main" id="{B47ABD81-B8FD-3328-FBFC-E66960934517}"/>
              </a:ext>
            </a:extLst>
          </p:cNvPr>
          <p:cNvSpPr txBox="1"/>
          <p:nvPr/>
        </p:nvSpPr>
        <p:spPr>
          <a:xfrm>
            <a:off x="6055824" y="2157659"/>
            <a:ext cx="333746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A’</a:t>
            </a:r>
          </a:p>
        </p:txBody>
      </p:sp>
      <p:sp>
        <p:nvSpPr>
          <p:cNvPr id="773" name="Oval 772">
            <a:extLst>
              <a:ext uri="{FF2B5EF4-FFF2-40B4-BE49-F238E27FC236}">
                <a16:creationId xmlns:a16="http://schemas.microsoft.com/office/drawing/2014/main" id="{F1B2799B-4F69-4E62-AA25-7A368792334B}"/>
              </a:ext>
            </a:extLst>
          </p:cNvPr>
          <p:cNvSpPr>
            <a:spLocks noChangeAspect="1"/>
          </p:cNvSpPr>
          <p:nvPr/>
        </p:nvSpPr>
        <p:spPr>
          <a:xfrm>
            <a:off x="1000722" y="1917285"/>
            <a:ext cx="201545" cy="20154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2</a:t>
            </a:r>
          </a:p>
        </p:txBody>
      </p:sp>
      <p:sp>
        <p:nvSpPr>
          <p:cNvPr id="774" name="Oval 773">
            <a:extLst>
              <a:ext uri="{FF2B5EF4-FFF2-40B4-BE49-F238E27FC236}">
                <a16:creationId xmlns:a16="http://schemas.microsoft.com/office/drawing/2014/main" id="{BD9A41ED-99FF-1D13-D3D7-BF4FC43BDAAB}"/>
              </a:ext>
            </a:extLst>
          </p:cNvPr>
          <p:cNvSpPr>
            <a:spLocks noChangeAspect="1"/>
          </p:cNvSpPr>
          <p:nvPr/>
        </p:nvSpPr>
        <p:spPr>
          <a:xfrm rot="16200000">
            <a:off x="4018218" y="2773331"/>
            <a:ext cx="201545" cy="20154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3</a:t>
            </a:r>
          </a:p>
        </p:txBody>
      </p:sp>
      <p:sp>
        <p:nvSpPr>
          <p:cNvPr id="775" name="Oval 774">
            <a:extLst>
              <a:ext uri="{FF2B5EF4-FFF2-40B4-BE49-F238E27FC236}">
                <a16:creationId xmlns:a16="http://schemas.microsoft.com/office/drawing/2014/main" id="{E083551C-922D-ED6F-6D2A-37C1CF929BC3}"/>
              </a:ext>
            </a:extLst>
          </p:cNvPr>
          <p:cNvSpPr>
            <a:spLocks noChangeAspect="1"/>
          </p:cNvSpPr>
          <p:nvPr/>
        </p:nvSpPr>
        <p:spPr>
          <a:xfrm>
            <a:off x="3174321" y="3311601"/>
            <a:ext cx="201545" cy="20154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3</a:t>
            </a:r>
          </a:p>
        </p:txBody>
      </p:sp>
      <p:sp>
        <p:nvSpPr>
          <p:cNvPr id="789" name="Oval 788">
            <a:extLst>
              <a:ext uri="{FF2B5EF4-FFF2-40B4-BE49-F238E27FC236}">
                <a16:creationId xmlns:a16="http://schemas.microsoft.com/office/drawing/2014/main" id="{9C1E9BC0-FB1F-D6CA-C893-AE8F9F888961}"/>
              </a:ext>
            </a:extLst>
          </p:cNvPr>
          <p:cNvSpPr>
            <a:spLocks noChangeAspect="1"/>
          </p:cNvSpPr>
          <p:nvPr/>
        </p:nvSpPr>
        <p:spPr>
          <a:xfrm>
            <a:off x="2009182" y="2505339"/>
            <a:ext cx="201545" cy="20154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4</a:t>
            </a:r>
          </a:p>
        </p:txBody>
      </p:sp>
      <p:sp>
        <p:nvSpPr>
          <p:cNvPr id="790" name="Oval 789">
            <a:extLst>
              <a:ext uri="{FF2B5EF4-FFF2-40B4-BE49-F238E27FC236}">
                <a16:creationId xmlns:a16="http://schemas.microsoft.com/office/drawing/2014/main" id="{E9FBC1BA-E818-2129-A658-4F1E2CE6D559}"/>
              </a:ext>
            </a:extLst>
          </p:cNvPr>
          <p:cNvSpPr>
            <a:spLocks noChangeAspect="1"/>
          </p:cNvSpPr>
          <p:nvPr/>
        </p:nvSpPr>
        <p:spPr>
          <a:xfrm>
            <a:off x="4903689" y="3054115"/>
            <a:ext cx="201545" cy="20154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5</a:t>
            </a:r>
          </a:p>
        </p:txBody>
      </p:sp>
      <p:sp>
        <p:nvSpPr>
          <p:cNvPr id="791" name="Oval 790">
            <a:extLst>
              <a:ext uri="{FF2B5EF4-FFF2-40B4-BE49-F238E27FC236}">
                <a16:creationId xmlns:a16="http://schemas.microsoft.com/office/drawing/2014/main" id="{8875DD9F-235D-1643-8CA4-C026191BBE80}"/>
              </a:ext>
            </a:extLst>
          </p:cNvPr>
          <p:cNvSpPr>
            <a:spLocks noChangeAspect="1"/>
          </p:cNvSpPr>
          <p:nvPr/>
        </p:nvSpPr>
        <p:spPr>
          <a:xfrm>
            <a:off x="2589215" y="3530170"/>
            <a:ext cx="201545" cy="20154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6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C2E4825-0B1C-B31E-D05B-153CCBE94423}"/>
              </a:ext>
            </a:extLst>
          </p:cNvPr>
          <p:cNvSpPr>
            <a:spLocks noChangeAspect="1"/>
          </p:cNvSpPr>
          <p:nvPr/>
        </p:nvSpPr>
        <p:spPr>
          <a:xfrm>
            <a:off x="990900" y="2801442"/>
            <a:ext cx="201545" cy="20154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2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9559B42-02FD-38E0-F0CC-0CAD8113E954}"/>
              </a:ext>
            </a:extLst>
          </p:cNvPr>
          <p:cNvSpPr>
            <a:spLocks noChangeAspect="1"/>
          </p:cNvSpPr>
          <p:nvPr/>
        </p:nvSpPr>
        <p:spPr>
          <a:xfrm>
            <a:off x="2444685" y="1900484"/>
            <a:ext cx="201545" cy="20154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498A65DF-DC4F-8E95-1D59-076C8676E662}"/>
              </a:ext>
            </a:extLst>
          </p:cNvPr>
          <p:cNvSpPr>
            <a:spLocks noChangeAspect="1"/>
          </p:cNvSpPr>
          <p:nvPr/>
        </p:nvSpPr>
        <p:spPr>
          <a:xfrm>
            <a:off x="2440252" y="2806815"/>
            <a:ext cx="201545" cy="20154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2</a:t>
            </a:r>
          </a:p>
        </p:txBody>
      </p:sp>
      <p:sp>
        <p:nvSpPr>
          <p:cNvPr id="678" name="Oval 677">
            <a:extLst>
              <a:ext uri="{FF2B5EF4-FFF2-40B4-BE49-F238E27FC236}">
                <a16:creationId xmlns:a16="http://schemas.microsoft.com/office/drawing/2014/main" id="{B3B105D7-819C-5592-5482-53D96D6CC0A7}"/>
              </a:ext>
            </a:extLst>
          </p:cNvPr>
          <p:cNvSpPr>
            <a:spLocks noChangeAspect="1"/>
          </p:cNvSpPr>
          <p:nvPr/>
        </p:nvSpPr>
        <p:spPr>
          <a:xfrm>
            <a:off x="3504483" y="1900484"/>
            <a:ext cx="201168" cy="20116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1</a:t>
            </a:r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F13F0427-5C80-B2B4-4CD0-0357FB434C75}"/>
              </a:ext>
            </a:extLst>
          </p:cNvPr>
          <p:cNvSpPr>
            <a:spLocks noChangeAspect="1"/>
          </p:cNvSpPr>
          <p:nvPr/>
        </p:nvSpPr>
        <p:spPr>
          <a:xfrm>
            <a:off x="2005261" y="1917018"/>
            <a:ext cx="201168" cy="20116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1</a:t>
            </a:r>
          </a:p>
        </p:txBody>
      </p:sp>
      <p:sp>
        <p:nvSpPr>
          <p:cNvPr id="680" name="Oval 679">
            <a:extLst>
              <a:ext uri="{FF2B5EF4-FFF2-40B4-BE49-F238E27FC236}">
                <a16:creationId xmlns:a16="http://schemas.microsoft.com/office/drawing/2014/main" id="{F24A35FE-DCC0-9057-06C8-15E9B2F60814}"/>
              </a:ext>
            </a:extLst>
          </p:cNvPr>
          <p:cNvSpPr>
            <a:spLocks noChangeAspect="1"/>
          </p:cNvSpPr>
          <p:nvPr/>
        </p:nvSpPr>
        <p:spPr>
          <a:xfrm>
            <a:off x="2477265" y="4019447"/>
            <a:ext cx="201168" cy="201168"/>
          </a:xfrm>
          <a:prstGeom prst="ellipse">
            <a:avLst/>
          </a:prstGeom>
          <a:solidFill>
            <a:srgbClr val="FC6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7</a:t>
            </a:r>
          </a:p>
        </p:txBody>
      </p:sp>
      <p:grpSp>
        <p:nvGrpSpPr>
          <p:cNvPr id="976" name="Group 975">
            <a:extLst>
              <a:ext uri="{FF2B5EF4-FFF2-40B4-BE49-F238E27FC236}">
                <a16:creationId xmlns:a16="http://schemas.microsoft.com/office/drawing/2014/main" id="{6EB8BF27-46B5-EFF1-89FB-4958C040B285}"/>
              </a:ext>
            </a:extLst>
          </p:cNvPr>
          <p:cNvGrpSpPr/>
          <p:nvPr/>
        </p:nvGrpSpPr>
        <p:grpSpPr>
          <a:xfrm>
            <a:off x="461036" y="4926228"/>
            <a:ext cx="5917389" cy="1398901"/>
            <a:chOff x="130098" y="4926228"/>
            <a:chExt cx="5917389" cy="1398901"/>
          </a:xfrm>
        </p:grpSpPr>
        <p:grpSp>
          <p:nvGrpSpPr>
            <p:cNvPr id="433" name="Group 432">
              <a:extLst>
                <a:ext uri="{FF2B5EF4-FFF2-40B4-BE49-F238E27FC236}">
                  <a16:creationId xmlns:a16="http://schemas.microsoft.com/office/drawing/2014/main" id="{6AAA2546-F307-DC85-66F0-3D30F0602AD1}"/>
                </a:ext>
              </a:extLst>
            </p:cNvPr>
            <p:cNvGrpSpPr/>
            <p:nvPr/>
          </p:nvGrpSpPr>
          <p:grpSpPr>
            <a:xfrm>
              <a:off x="2366912" y="6020529"/>
              <a:ext cx="181191" cy="303276"/>
              <a:chOff x="7274609" y="5706308"/>
              <a:chExt cx="192991" cy="303276"/>
            </a:xfrm>
          </p:grpSpPr>
          <p:sp>
            <p:nvSpPr>
              <p:cNvPr id="434" name="Oval 433">
                <a:extLst>
                  <a:ext uri="{FF2B5EF4-FFF2-40B4-BE49-F238E27FC236}">
                    <a16:creationId xmlns:a16="http://schemas.microsoft.com/office/drawing/2014/main" id="{2B104212-AED3-BC83-FCE9-E0A20B195F69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35" name="Group 434">
                <a:extLst>
                  <a:ext uri="{FF2B5EF4-FFF2-40B4-BE49-F238E27FC236}">
                    <a16:creationId xmlns:a16="http://schemas.microsoft.com/office/drawing/2014/main" id="{124580EE-0D1F-B932-AF24-4C7AFD13DEDE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37" name="Oval 436">
                  <a:extLst>
                    <a:ext uri="{FF2B5EF4-FFF2-40B4-BE49-F238E27FC236}">
                      <a16:creationId xmlns:a16="http://schemas.microsoft.com/office/drawing/2014/main" id="{E64BA368-9EFB-9115-0689-725EEE04952D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8" name="Rectangle 437">
                  <a:extLst>
                    <a:ext uri="{FF2B5EF4-FFF2-40B4-BE49-F238E27FC236}">
                      <a16:creationId xmlns:a16="http://schemas.microsoft.com/office/drawing/2014/main" id="{2A980153-3AB6-918A-D301-1D6DE623AF6D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36" name="Rounded Rectangle 435">
                <a:extLst>
                  <a:ext uri="{FF2B5EF4-FFF2-40B4-BE49-F238E27FC236}">
                    <a16:creationId xmlns:a16="http://schemas.microsoft.com/office/drawing/2014/main" id="{6CF9F535-B448-EF23-95BC-E5FA84864BDD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51" name="Group 450">
              <a:extLst>
                <a:ext uri="{FF2B5EF4-FFF2-40B4-BE49-F238E27FC236}">
                  <a16:creationId xmlns:a16="http://schemas.microsoft.com/office/drawing/2014/main" id="{C398377A-8F75-B50B-8D14-189AF95C1772}"/>
                </a:ext>
              </a:extLst>
            </p:cNvPr>
            <p:cNvGrpSpPr/>
            <p:nvPr/>
          </p:nvGrpSpPr>
          <p:grpSpPr>
            <a:xfrm>
              <a:off x="2194684" y="6012829"/>
              <a:ext cx="181191" cy="303276"/>
              <a:chOff x="7274609" y="5706308"/>
              <a:chExt cx="192991" cy="303276"/>
            </a:xfrm>
          </p:grpSpPr>
          <p:sp>
            <p:nvSpPr>
              <p:cNvPr id="452" name="Oval 451">
                <a:extLst>
                  <a:ext uri="{FF2B5EF4-FFF2-40B4-BE49-F238E27FC236}">
                    <a16:creationId xmlns:a16="http://schemas.microsoft.com/office/drawing/2014/main" id="{A16AA3F4-C721-0D4C-2E82-F17D350E9F93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3" name="Group 452">
                <a:extLst>
                  <a:ext uri="{FF2B5EF4-FFF2-40B4-BE49-F238E27FC236}">
                    <a16:creationId xmlns:a16="http://schemas.microsoft.com/office/drawing/2014/main" id="{AA660EFD-6452-38F1-01C1-B95B1D02997A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55" name="Oval 454">
                  <a:extLst>
                    <a:ext uri="{FF2B5EF4-FFF2-40B4-BE49-F238E27FC236}">
                      <a16:creationId xmlns:a16="http://schemas.microsoft.com/office/drawing/2014/main" id="{FC3CE5AC-78C1-E62B-F06D-A6039460FC8B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6" name="Rectangle 455">
                  <a:extLst>
                    <a:ext uri="{FF2B5EF4-FFF2-40B4-BE49-F238E27FC236}">
                      <a16:creationId xmlns:a16="http://schemas.microsoft.com/office/drawing/2014/main" id="{05AEDE9A-A08C-1C9D-51E6-34F8A48F9770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54" name="Rounded Rectangle 453">
                <a:extLst>
                  <a:ext uri="{FF2B5EF4-FFF2-40B4-BE49-F238E27FC236}">
                    <a16:creationId xmlns:a16="http://schemas.microsoft.com/office/drawing/2014/main" id="{DC84D091-D747-0C06-E32B-1B5FC13228AE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69" name="Group 468">
              <a:extLst>
                <a:ext uri="{FF2B5EF4-FFF2-40B4-BE49-F238E27FC236}">
                  <a16:creationId xmlns:a16="http://schemas.microsoft.com/office/drawing/2014/main" id="{8BB97669-AC62-3997-7973-8A32CFBADE07}"/>
                </a:ext>
              </a:extLst>
            </p:cNvPr>
            <p:cNvGrpSpPr/>
            <p:nvPr/>
          </p:nvGrpSpPr>
          <p:grpSpPr>
            <a:xfrm>
              <a:off x="1993816" y="6017815"/>
              <a:ext cx="181191" cy="303276"/>
              <a:chOff x="7274609" y="5706308"/>
              <a:chExt cx="192991" cy="303276"/>
            </a:xfrm>
          </p:grpSpPr>
          <p:sp>
            <p:nvSpPr>
              <p:cNvPr id="470" name="Oval 469">
                <a:extLst>
                  <a:ext uri="{FF2B5EF4-FFF2-40B4-BE49-F238E27FC236}">
                    <a16:creationId xmlns:a16="http://schemas.microsoft.com/office/drawing/2014/main" id="{F6F51D46-8CEA-1C40-3841-CDD825005BF6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1" name="Group 470">
                <a:extLst>
                  <a:ext uri="{FF2B5EF4-FFF2-40B4-BE49-F238E27FC236}">
                    <a16:creationId xmlns:a16="http://schemas.microsoft.com/office/drawing/2014/main" id="{1C678358-D2D6-5DCA-42F5-757ED9943660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73" name="Oval 472">
                  <a:extLst>
                    <a:ext uri="{FF2B5EF4-FFF2-40B4-BE49-F238E27FC236}">
                      <a16:creationId xmlns:a16="http://schemas.microsoft.com/office/drawing/2014/main" id="{821C05BC-6CF7-4405-791D-F5632AC556D8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4" name="Rectangle 473">
                  <a:extLst>
                    <a:ext uri="{FF2B5EF4-FFF2-40B4-BE49-F238E27FC236}">
                      <a16:creationId xmlns:a16="http://schemas.microsoft.com/office/drawing/2014/main" id="{A32E3020-7492-104B-C294-8DB7A71C43D2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72" name="Rounded Rectangle 471">
                <a:extLst>
                  <a:ext uri="{FF2B5EF4-FFF2-40B4-BE49-F238E27FC236}">
                    <a16:creationId xmlns:a16="http://schemas.microsoft.com/office/drawing/2014/main" id="{E80B7FBD-36DC-B80A-FE8A-1CC0DD032C1B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40" name="Group 239">
              <a:extLst>
                <a:ext uri="{FF2B5EF4-FFF2-40B4-BE49-F238E27FC236}">
                  <a16:creationId xmlns:a16="http://schemas.microsoft.com/office/drawing/2014/main" id="{143E516E-87F1-B53F-6E30-F58ECDD36248}"/>
                </a:ext>
              </a:extLst>
            </p:cNvPr>
            <p:cNvGrpSpPr/>
            <p:nvPr/>
          </p:nvGrpSpPr>
          <p:grpSpPr>
            <a:xfrm>
              <a:off x="1020717" y="6016919"/>
              <a:ext cx="181191" cy="303276"/>
              <a:chOff x="7274609" y="5706308"/>
              <a:chExt cx="192991" cy="303276"/>
            </a:xfrm>
          </p:grpSpPr>
          <p:sp>
            <p:nvSpPr>
              <p:cNvPr id="241" name="Oval 240">
                <a:extLst>
                  <a:ext uri="{FF2B5EF4-FFF2-40B4-BE49-F238E27FC236}">
                    <a16:creationId xmlns:a16="http://schemas.microsoft.com/office/drawing/2014/main" id="{1C0E501B-1B84-797B-EA13-7B329A6B4869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BDCF480F-668C-EA7D-7A00-F0B48C7EDDC2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44" name="Oval 243">
                  <a:extLst>
                    <a:ext uri="{FF2B5EF4-FFF2-40B4-BE49-F238E27FC236}">
                      <a16:creationId xmlns:a16="http://schemas.microsoft.com/office/drawing/2014/main" id="{E1E9CFD9-AFAE-8BD5-64B8-E23D3EEABDE3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Rectangle 244">
                  <a:extLst>
                    <a:ext uri="{FF2B5EF4-FFF2-40B4-BE49-F238E27FC236}">
                      <a16:creationId xmlns:a16="http://schemas.microsoft.com/office/drawing/2014/main" id="{D4AC2D32-2ED8-89AF-1FBB-EE6FF5AC073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3" name="Rounded Rectangle 242">
                <a:extLst>
                  <a:ext uri="{FF2B5EF4-FFF2-40B4-BE49-F238E27FC236}">
                    <a16:creationId xmlns:a16="http://schemas.microsoft.com/office/drawing/2014/main" id="{7121387E-1541-E5F8-903E-F42481D4BF59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DAB1072C-63F3-CB21-3C57-98CE542E9D9B}"/>
                </a:ext>
              </a:extLst>
            </p:cNvPr>
            <p:cNvGrpSpPr/>
            <p:nvPr/>
          </p:nvGrpSpPr>
          <p:grpSpPr>
            <a:xfrm>
              <a:off x="1209270" y="6016919"/>
              <a:ext cx="181191" cy="303276"/>
              <a:chOff x="7274609" y="5706308"/>
              <a:chExt cx="192991" cy="303276"/>
            </a:xfrm>
          </p:grpSpPr>
          <p:sp>
            <p:nvSpPr>
              <p:cNvPr id="247" name="Oval 246">
                <a:extLst>
                  <a:ext uri="{FF2B5EF4-FFF2-40B4-BE49-F238E27FC236}">
                    <a16:creationId xmlns:a16="http://schemas.microsoft.com/office/drawing/2014/main" id="{F777AA9A-74C5-4EB4-4441-35B085D8AE28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CB5A7252-4B52-4A4C-0D54-EF635AFCAA57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50" name="Oval 249">
                  <a:extLst>
                    <a:ext uri="{FF2B5EF4-FFF2-40B4-BE49-F238E27FC236}">
                      <a16:creationId xmlns:a16="http://schemas.microsoft.com/office/drawing/2014/main" id="{D403913E-7F70-800B-817C-F6331A12C629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id="{34678263-DCF6-3979-2519-651AA45D3D5F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9" name="Rounded Rectangle 248">
                <a:extLst>
                  <a:ext uri="{FF2B5EF4-FFF2-40B4-BE49-F238E27FC236}">
                    <a16:creationId xmlns:a16="http://schemas.microsoft.com/office/drawing/2014/main" id="{B51A7EDB-E629-F1E6-548C-0322D0A28F75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7E9F69AD-4D60-FB84-03B6-92BB9FB20808}"/>
                </a:ext>
              </a:extLst>
            </p:cNvPr>
            <p:cNvGrpSpPr/>
            <p:nvPr/>
          </p:nvGrpSpPr>
          <p:grpSpPr>
            <a:xfrm>
              <a:off x="1416209" y="6015862"/>
              <a:ext cx="181191" cy="303276"/>
              <a:chOff x="7274609" y="5706308"/>
              <a:chExt cx="192991" cy="303276"/>
            </a:xfrm>
          </p:grpSpPr>
          <p:sp>
            <p:nvSpPr>
              <p:cNvPr id="253" name="Oval 252">
                <a:extLst>
                  <a:ext uri="{FF2B5EF4-FFF2-40B4-BE49-F238E27FC236}">
                    <a16:creationId xmlns:a16="http://schemas.microsoft.com/office/drawing/2014/main" id="{FFDAE214-7A0D-3BA7-F141-A6D95A2FEB70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F99CCCC6-4B11-CD86-881A-6FED59E7A8E1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56" name="Oval 255">
                  <a:extLst>
                    <a:ext uri="{FF2B5EF4-FFF2-40B4-BE49-F238E27FC236}">
                      <a16:creationId xmlns:a16="http://schemas.microsoft.com/office/drawing/2014/main" id="{69182537-C16B-C2D6-2E37-CD08D89436A5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id="{8752427F-9579-47D5-4837-6AA44D844693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55" name="Rounded Rectangle 254">
                <a:extLst>
                  <a:ext uri="{FF2B5EF4-FFF2-40B4-BE49-F238E27FC236}">
                    <a16:creationId xmlns:a16="http://schemas.microsoft.com/office/drawing/2014/main" id="{F16684AB-91F9-A232-7F58-6BE2C0ACE315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ECA12466-60CE-4BAD-8D18-5AC10505808D}"/>
                </a:ext>
              </a:extLst>
            </p:cNvPr>
            <p:cNvGrpSpPr/>
            <p:nvPr/>
          </p:nvGrpSpPr>
          <p:grpSpPr>
            <a:xfrm>
              <a:off x="848489" y="6009219"/>
              <a:ext cx="181191" cy="303276"/>
              <a:chOff x="7274609" y="5706308"/>
              <a:chExt cx="192991" cy="303276"/>
            </a:xfrm>
          </p:grpSpPr>
          <p:sp>
            <p:nvSpPr>
              <p:cNvPr id="259" name="Oval 258">
                <a:extLst>
                  <a:ext uri="{FF2B5EF4-FFF2-40B4-BE49-F238E27FC236}">
                    <a16:creationId xmlns:a16="http://schemas.microsoft.com/office/drawing/2014/main" id="{B5EC25DA-0B05-C9F6-456F-932EAF0F8B18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60" name="Group 259">
                <a:extLst>
                  <a:ext uri="{FF2B5EF4-FFF2-40B4-BE49-F238E27FC236}">
                    <a16:creationId xmlns:a16="http://schemas.microsoft.com/office/drawing/2014/main" id="{0DDCFCB3-C04E-D4ED-F5E0-EFD60A442905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62" name="Oval 261">
                  <a:extLst>
                    <a:ext uri="{FF2B5EF4-FFF2-40B4-BE49-F238E27FC236}">
                      <a16:creationId xmlns:a16="http://schemas.microsoft.com/office/drawing/2014/main" id="{0BFA8396-FB6E-BEE0-47A8-0394FFB1D54E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Rectangle 262">
                  <a:extLst>
                    <a:ext uri="{FF2B5EF4-FFF2-40B4-BE49-F238E27FC236}">
                      <a16:creationId xmlns:a16="http://schemas.microsoft.com/office/drawing/2014/main" id="{F73AC858-2D7E-E285-030C-FE0A7E2E6F58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1" name="Rounded Rectangle 260">
                <a:extLst>
                  <a:ext uri="{FF2B5EF4-FFF2-40B4-BE49-F238E27FC236}">
                    <a16:creationId xmlns:a16="http://schemas.microsoft.com/office/drawing/2014/main" id="{8842951E-B235-F3E9-5C62-FB4F5F317258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64" name="Group 263">
              <a:extLst>
                <a:ext uri="{FF2B5EF4-FFF2-40B4-BE49-F238E27FC236}">
                  <a16:creationId xmlns:a16="http://schemas.microsoft.com/office/drawing/2014/main" id="{1DB683FE-B109-2F21-2821-21B0EB6FD84F}"/>
                </a:ext>
              </a:extLst>
            </p:cNvPr>
            <p:cNvGrpSpPr/>
            <p:nvPr/>
          </p:nvGrpSpPr>
          <p:grpSpPr>
            <a:xfrm>
              <a:off x="1600253" y="6013690"/>
              <a:ext cx="181191" cy="303276"/>
              <a:chOff x="7274609" y="5706308"/>
              <a:chExt cx="192991" cy="303276"/>
            </a:xfrm>
          </p:grpSpPr>
          <p:sp>
            <p:nvSpPr>
              <p:cNvPr id="265" name="Oval 264">
                <a:extLst>
                  <a:ext uri="{FF2B5EF4-FFF2-40B4-BE49-F238E27FC236}">
                    <a16:creationId xmlns:a16="http://schemas.microsoft.com/office/drawing/2014/main" id="{4B8AD355-538A-C7C2-7B66-1C3B32A8B9AB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9EEF28C4-32AE-5112-15D1-1D7FD8EBB427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68" name="Oval 267">
                  <a:extLst>
                    <a:ext uri="{FF2B5EF4-FFF2-40B4-BE49-F238E27FC236}">
                      <a16:creationId xmlns:a16="http://schemas.microsoft.com/office/drawing/2014/main" id="{E01CD8F1-C4FB-73ED-9405-D1CB784A38E2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BCF63D47-7B0F-78B1-616F-1886A7F1DE6B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7" name="Rounded Rectangle 266">
                <a:extLst>
                  <a:ext uri="{FF2B5EF4-FFF2-40B4-BE49-F238E27FC236}">
                    <a16:creationId xmlns:a16="http://schemas.microsoft.com/office/drawing/2014/main" id="{46B97958-44F5-386C-FC13-B6E33F1FC793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502D7BBD-3216-9616-D322-640CA907C598}"/>
                </a:ext>
              </a:extLst>
            </p:cNvPr>
            <p:cNvGrpSpPr/>
            <p:nvPr/>
          </p:nvGrpSpPr>
          <p:grpSpPr>
            <a:xfrm>
              <a:off x="1779773" y="6008704"/>
              <a:ext cx="181191" cy="303276"/>
              <a:chOff x="7274609" y="5706308"/>
              <a:chExt cx="192991" cy="303276"/>
            </a:xfrm>
          </p:grpSpPr>
          <p:sp>
            <p:nvSpPr>
              <p:cNvPr id="271" name="Oval 270">
                <a:extLst>
                  <a:ext uri="{FF2B5EF4-FFF2-40B4-BE49-F238E27FC236}">
                    <a16:creationId xmlns:a16="http://schemas.microsoft.com/office/drawing/2014/main" id="{541A2D8A-2B53-D1ED-49C3-3DAF1986932D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3576832B-B872-479F-785A-A49B6C07E04C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74" name="Oval 273">
                  <a:extLst>
                    <a:ext uri="{FF2B5EF4-FFF2-40B4-BE49-F238E27FC236}">
                      <a16:creationId xmlns:a16="http://schemas.microsoft.com/office/drawing/2014/main" id="{27D78732-7ADC-3209-0228-2D8D09B54E8E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4898834B-6F1F-EC81-9C92-AB8B8087FE9D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3" name="Rounded Rectangle 272">
                <a:extLst>
                  <a:ext uri="{FF2B5EF4-FFF2-40B4-BE49-F238E27FC236}">
                    <a16:creationId xmlns:a16="http://schemas.microsoft.com/office/drawing/2014/main" id="{9C4BF3D8-46CD-F020-46A3-60EEE7E920CC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1F05F5F6-4766-5F6A-EE76-E418EFDF1A35}"/>
                </a:ext>
              </a:extLst>
            </p:cNvPr>
            <p:cNvGrpSpPr/>
            <p:nvPr/>
          </p:nvGrpSpPr>
          <p:grpSpPr>
            <a:xfrm>
              <a:off x="647621" y="6014205"/>
              <a:ext cx="181191" cy="303276"/>
              <a:chOff x="7274609" y="5706308"/>
              <a:chExt cx="192991" cy="303276"/>
            </a:xfrm>
          </p:grpSpPr>
          <p:sp>
            <p:nvSpPr>
              <p:cNvPr id="277" name="Oval 276">
                <a:extLst>
                  <a:ext uri="{FF2B5EF4-FFF2-40B4-BE49-F238E27FC236}">
                    <a16:creationId xmlns:a16="http://schemas.microsoft.com/office/drawing/2014/main" id="{214C7FED-D0C1-9F09-AF62-30C91C68770D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120CF5B1-9D16-1D43-E4D9-E153CB1381AA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80" name="Oval 279">
                  <a:extLst>
                    <a:ext uri="{FF2B5EF4-FFF2-40B4-BE49-F238E27FC236}">
                      <a16:creationId xmlns:a16="http://schemas.microsoft.com/office/drawing/2014/main" id="{84E69D61-E0C4-5179-2D81-04A2310A2A0A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Rectangle 280">
                  <a:extLst>
                    <a:ext uri="{FF2B5EF4-FFF2-40B4-BE49-F238E27FC236}">
                      <a16:creationId xmlns:a16="http://schemas.microsoft.com/office/drawing/2014/main" id="{573A6C51-E7A6-7FFD-FE03-D34E4230571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9" name="Rounded Rectangle 278">
                <a:extLst>
                  <a:ext uri="{FF2B5EF4-FFF2-40B4-BE49-F238E27FC236}">
                    <a16:creationId xmlns:a16="http://schemas.microsoft.com/office/drawing/2014/main" id="{03E6A2B3-5CD9-E0A8-BF65-5057356C85B2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17687FFA-70CC-9499-43BA-DEB7959540D3}"/>
                </a:ext>
              </a:extLst>
            </p:cNvPr>
            <p:cNvSpPr/>
            <p:nvPr/>
          </p:nvSpPr>
          <p:spPr>
            <a:xfrm>
              <a:off x="652237" y="5951344"/>
              <a:ext cx="731976" cy="2480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91440" rIns="0" bIns="0" rtlCol="0" anchor="ctr"/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64M SRAM</a:t>
              </a:r>
            </a:p>
          </p:txBody>
        </p:sp>
        <p:sp>
          <p:nvSpPr>
            <p:cNvPr id="476" name="Rectangle 475">
              <a:extLst>
                <a:ext uri="{FF2B5EF4-FFF2-40B4-BE49-F238E27FC236}">
                  <a16:creationId xmlns:a16="http://schemas.microsoft.com/office/drawing/2014/main" id="{E430E964-B887-2C4D-33E0-D65EE65FDBDF}"/>
                </a:ext>
              </a:extLst>
            </p:cNvPr>
            <p:cNvSpPr/>
            <p:nvPr/>
          </p:nvSpPr>
          <p:spPr>
            <a:xfrm>
              <a:off x="3716396" y="5126884"/>
              <a:ext cx="1920240" cy="5972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GPU-PX N3P</a:t>
              </a:r>
            </a:p>
          </p:txBody>
        </p:sp>
        <p:grpSp>
          <p:nvGrpSpPr>
            <p:cNvPr id="512" name="Group 511">
              <a:extLst>
                <a:ext uri="{FF2B5EF4-FFF2-40B4-BE49-F238E27FC236}">
                  <a16:creationId xmlns:a16="http://schemas.microsoft.com/office/drawing/2014/main" id="{6DC679F4-F63F-3647-F4C0-ABA09B8267E2}"/>
                </a:ext>
              </a:extLst>
            </p:cNvPr>
            <p:cNvGrpSpPr/>
            <p:nvPr/>
          </p:nvGrpSpPr>
          <p:grpSpPr>
            <a:xfrm>
              <a:off x="3495955" y="5718791"/>
              <a:ext cx="353081" cy="70182"/>
              <a:chOff x="8056194" y="5806359"/>
              <a:chExt cx="574024" cy="119274"/>
            </a:xfrm>
          </p:grpSpPr>
          <p:grpSp>
            <p:nvGrpSpPr>
              <p:cNvPr id="513" name="Group 512">
                <a:extLst>
                  <a:ext uri="{FF2B5EF4-FFF2-40B4-BE49-F238E27FC236}">
                    <a16:creationId xmlns:a16="http://schemas.microsoft.com/office/drawing/2014/main" id="{E4C278E2-D49E-3171-F3CA-3802DBE0E7D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59"/>
                <a:ext cx="570206" cy="119274"/>
                <a:chOff x="1957457" y="2130288"/>
                <a:chExt cx="1147530" cy="240039"/>
              </a:xfrm>
            </p:grpSpPr>
            <p:grpSp>
              <p:nvGrpSpPr>
                <p:cNvPr id="523" name="Group 522">
                  <a:extLst>
                    <a:ext uri="{FF2B5EF4-FFF2-40B4-BE49-F238E27FC236}">
                      <a16:creationId xmlns:a16="http://schemas.microsoft.com/office/drawing/2014/main" id="{BE86E5F3-F8E1-63D9-7127-6524DD819083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545" name="Oval 544">
                    <a:extLst>
                      <a:ext uri="{FF2B5EF4-FFF2-40B4-BE49-F238E27FC236}">
                        <a16:creationId xmlns:a16="http://schemas.microsoft.com/office/drawing/2014/main" id="{02ABAE76-7977-7719-F412-2F79BF498D6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6" name="Rectangle 545">
                    <a:extLst>
                      <a:ext uri="{FF2B5EF4-FFF2-40B4-BE49-F238E27FC236}">
                        <a16:creationId xmlns:a16="http://schemas.microsoft.com/office/drawing/2014/main" id="{E591073D-F680-8873-0615-0B6A9F58537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4" name="Group 523">
                  <a:extLst>
                    <a:ext uri="{FF2B5EF4-FFF2-40B4-BE49-F238E27FC236}">
                      <a16:creationId xmlns:a16="http://schemas.microsoft.com/office/drawing/2014/main" id="{853FBEDB-2061-9FC8-C1E6-15BBA7C523B0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543" name="Oval 542">
                    <a:extLst>
                      <a:ext uri="{FF2B5EF4-FFF2-40B4-BE49-F238E27FC236}">
                        <a16:creationId xmlns:a16="http://schemas.microsoft.com/office/drawing/2014/main" id="{2DF784F6-276B-DB49-6FD7-7C969FD69B3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4" name="Rectangle 543">
                    <a:extLst>
                      <a:ext uri="{FF2B5EF4-FFF2-40B4-BE49-F238E27FC236}">
                        <a16:creationId xmlns:a16="http://schemas.microsoft.com/office/drawing/2014/main" id="{740EDD8D-AED2-F1A3-411E-2AB128C48B8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5" name="Group 524">
                  <a:extLst>
                    <a:ext uri="{FF2B5EF4-FFF2-40B4-BE49-F238E27FC236}">
                      <a16:creationId xmlns:a16="http://schemas.microsoft.com/office/drawing/2014/main" id="{E22FA633-6B39-D766-D298-DDB4BC6AFA86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541" name="Oval 540">
                    <a:extLst>
                      <a:ext uri="{FF2B5EF4-FFF2-40B4-BE49-F238E27FC236}">
                        <a16:creationId xmlns:a16="http://schemas.microsoft.com/office/drawing/2014/main" id="{8C74F46B-9926-AD5D-A4DB-2C4827091D4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2" name="Rectangle 541">
                    <a:extLst>
                      <a:ext uri="{FF2B5EF4-FFF2-40B4-BE49-F238E27FC236}">
                        <a16:creationId xmlns:a16="http://schemas.microsoft.com/office/drawing/2014/main" id="{9F5565D8-B3E8-17C8-4C21-39F9036D4FD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8" name="Group 527">
                  <a:extLst>
                    <a:ext uri="{FF2B5EF4-FFF2-40B4-BE49-F238E27FC236}">
                      <a16:creationId xmlns:a16="http://schemas.microsoft.com/office/drawing/2014/main" id="{1C5E8C74-CF31-C860-336C-A709C1418780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535" name="Oval 534">
                    <a:extLst>
                      <a:ext uri="{FF2B5EF4-FFF2-40B4-BE49-F238E27FC236}">
                        <a16:creationId xmlns:a16="http://schemas.microsoft.com/office/drawing/2014/main" id="{376DC4E4-0F29-4615-6ECF-5C449F34C51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6" name="Rectangle 535">
                    <a:extLst>
                      <a:ext uri="{FF2B5EF4-FFF2-40B4-BE49-F238E27FC236}">
                        <a16:creationId xmlns:a16="http://schemas.microsoft.com/office/drawing/2014/main" id="{BB58F108-41B2-02FE-4A7A-C63CB54F537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9" name="Group 528">
                  <a:extLst>
                    <a:ext uri="{FF2B5EF4-FFF2-40B4-BE49-F238E27FC236}">
                      <a16:creationId xmlns:a16="http://schemas.microsoft.com/office/drawing/2014/main" id="{9BFB2B3E-66C8-7CA4-9EE7-034D3399341F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533" name="Oval 532">
                    <a:extLst>
                      <a:ext uri="{FF2B5EF4-FFF2-40B4-BE49-F238E27FC236}">
                        <a16:creationId xmlns:a16="http://schemas.microsoft.com/office/drawing/2014/main" id="{90C7A86C-5F34-4CE0-FFC1-C6A7A0B5F06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4" name="Rectangle 533">
                    <a:extLst>
                      <a:ext uri="{FF2B5EF4-FFF2-40B4-BE49-F238E27FC236}">
                        <a16:creationId xmlns:a16="http://schemas.microsoft.com/office/drawing/2014/main" id="{48F7B488-F3D6-1F84-28FE-BEDA112A881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30" name="Group 529">
                  <a:extLst>
                    <a:ext uri="{FF2B5EF4-FFF2-40B4-BE49-F238E27FC236}">
                      <a16:creationId xmlns:a16="http://schemas.microsoft.com/office/drawing/2014/main" id="{7B1D2336-538E-1577-312D-469B17FA7524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531" name="Oval 530">
                    <a:extLst>
                      <a:ext uri="{FF2B5EF4-FFF2-40B4-BE49-F238E27FC236}">
                        <a16:creationId xmlns:a16="http://schemas.microsoft.com/office/drawing/2014/main" id="{078A14A9-298B-B1DC-F3AB-6FACFB9B56D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2" name="Rectangle 531">
                    <a:extLst>
                      <a:ext uri="{FF2B5EF4-FFF2-40B4-BE49-F238E27FC236}">
                        <a16:creationId xmlns:a16="http://schemas.microsoft.com/office/drawing/2014/main" id="{0C08FE29-9D7F-13A6-4BA9-045652FA18C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14" name="Group 513">
                <a:extLst>
                  <a:ext uri="{FF2B5EF4-FFF2-40B4-BE49-F238E27FC236}">
                    <a16:creationId xmlns:a16="http://schemas.microsoft.com/office/drawing/2014/main" id="{386A56D3-379F-11E3-78F5-FBEDC41D0E54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515" name="Rectangle 514">
                  <a:extLst>
                    <a:ext uri="{FF2B5EF4-FFF2-40B4-BE49-F238E27FC236}">
                      <a16:creationId xmlns:a16="http://schemas.microsoft.com/office/drawing/2014/main" id="{E26821C0-8550-78C0-C85E-CBB6BB2075AA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6" name="Rectangle 515">
                  <a:extLst>
                    <a:ext uri="{FF2B5EF4-FFF2-40B4-BE49-F238E27FC236}">
                      <a16:creationId xmlns:a16="http://schemas.microsoft.com/office/drawing/2014/main" id="{7E7D0F76-E053-49D0-3F6B-EABD10D23676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7" name="Rectangle 516">
                  <a:extLst>
                    <a:ext uri="{FF2B5EF4-FFF2-40B4-BE49-F238E27FC236}">
                      <a16:creationId xmlns:a16="http://schemas.microsoft.com/office/drawing/2014/main" id="{A9CBF092-0511-15C2-5212-294F01EA2070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0" name="Rectangle 519">
                  <a:extLst>
                    <a:ext uri="{FF2B5EF4-FFF2-40B4-BE49-F238E27FC236}">
                      <a16:creationId xmlns:a16="http://schemas.microsoft.com/office/drawing/2014/main" id="{7CCD88BB-D976-3EB5-862B-BD01E3EA1AA6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1" name="Rectangle 520">
                  <a:extLst>
                    <a:ext uri="{FF2B5EF4-FFF2-40B4-BE49-F238E27FC236}">
                      <a16:creationId xmlns:a16="http://schemas.microsoft.com/office/drawing/2014/main" id="{FCA9A0A9-B70A-6647-111E-465284FBF09B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2" name="Rectangle 521">
                  <a:extLst>
                    <a:ext uri="{FF2B5EF4-FFF2-40B4-BE49-F238E27FC236}">
                      <a16:creationId xmlns:a16="http://schemas.microsoft.com/office/drawing/2014/main" id="{3A95CC30-B2E1-789E-6DAD-619427B6B470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548" name="Rectangle 547">
              <a:extLst>
                <a:ext uri="{FF2B5EF4-FFF2-40B4-BE49-F238E27FC236}">
                  <a16:creationId xmlns:a16="http://schemas.microsoft.com/office/drawing/2014/main" id="{995C3A01-923C-1423-31B0-3C361EE7DF04}"/>
                </a:ext>
              </a:extLst>
            </p:cNvPr>
            <p:cNvSpPr/>
            <p:nvPr/>
          </p:nvSpPr>
          <p:spPr>
            <a:xfrm>
              <a:off x="3487202" y="5925004"/>
              <a:ext cx="366245" cy="24802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>
                  <a:latin typeface="Calibri" panose="020F0502020204030204" pitchFamily="34" charset="0"/>
                  <a:cs typeface="Calibri" panose="020F0502020204030204" pitchFamily="34" charset="0"/>
                </a:rPr>
                <a:t>Bridge</a:t>
              </a:r>
            </a:p>
          </p:txBody>
        </p:sp>
        <p:grpSp>
          <p:nvGrpSpPr>
            <p:cNvPr id="556" name="Group 555">
              <a:extLst>
                <a:ext uri="{FF2B5EF4-FFF2-40B4-BE49-F238E27FC236}">
                  <a16:creationId xmlns:a16="http://schemas.microsoft.com/office/drawing/2014/main" id="{E7AF7D74-0986-1741-2E8C-14DA880946F8}"/>
                </a:ext>
              </a:extLst>
            </p:cNvPr>
            <p:cNvGrpSpPr/>
            <p:nvPr/>
          </p:nvGrpSpPr>
          <p:grpSpPr>
            <a:xfrm>
              <a:off x="458526" y="5798021"/>
              <a:ext cx="171700" cy="527108"/>
              <a:chOff x="6671104" y="5409159"/>
              <a:chExt cx="182881" cy="601396"/>
            </a:xfrm>
          </p:grpSpPr>
          <p:sp>
            <p:nvSpPr>
              <p:cNvPr id="557" name="Oval 556">
                <a:extLst>
                  <a:ext uri="{FF2B5EF4-FFF2-40B4-BE49-F238E27FC236}">
                    <a16:creationId xmlns:a16="http://schemas.microsoft.com/office/drawing/2014/main" id="{DC7F083F-7896-9010-703A-EA5B715A9F80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8" name="Group 557">
                <a:extLst>
                  <a:ext uri="{FF2B5EF4-FFF2-40B4-BE49-F238E27FC236}">
                    <a16:creationId xmlns:a16="http://schemas.microsoft.com/office/drawing/2014/main" id="{94A771F2-818B-065E-5872-998B570BD73E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561" name="Oval 560">
                  <a:extLst>
                    <a:ext uri="{FF2B5EF4-FFF2-40B4-BE49-F238E27FC236}">
                      <a16:creationId xmlns:a16="http://schemas.microsoft.com/office/drawing/2014/main" id="{E7035CA9-CB74-1D0B-1E85-4FFCB45F4301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2" name="Rectangle 561">
                  <a:extLst>
                    <a:ext uri="{FF2B5EF4-FFF2-40B4-BE49-F238E27FC236}">
                      <a16:creationId xmlns:a16="http://schemas.microsoft.com/office/drawing/2014/main" id="{B7B31094-66FC-89BC-79D5-7DF679275B0B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59" name="Rounded Rectangle 558">
                <a:extLst>
                  <a:ext uri="{FF2B5EF4-FFF2-40B4-BE49-F238E27FC236}">
                    <a16:creationId xmlns:a16="http://schemas.microsoft.com/office/drawing/2014/main" id="{6A19BCBF-46BF-3F95-BBBC-448DC9AB23C1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60" name="Rectangle 559">
                <a:extLst>
                  <a:ext uri="{FF2B5EF4-FFF2-40B4-BE49-F238E27FC236}">
                    <a16:creationId xmlns:a16="http://schemas.microsoft.com/office/drawing/2014/main" id="{E80D8735-DA0C-3F26-277A-68B565766C4D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EA282677-007E-6FF2-B67F-C9678A3FFB97}"/>
                </a:ext>
              </a:extLst>
            </p:cNvPr>
            <p:cNvGrpSpPr/>
            <p:nvPr/>
          </p:nvGrpSpPr>
          <p:grpSpPr>
            <a:xfrm>
              <a:off x="3251084" y="5786206"/>
              <a:ext cx="171700" cy="527108"/>
              <a:chOff x="6671104" y="5409159"/>
              <a:chExt cx="182881" cy="601396"/>
            </a:xfrm>
          </p:grpSpPr>
          <p:sp>
            <p:nvSpPr>
              <p:cNvPr id="585" name="Oval 584">
                <a:extLst>
                  <a:ext uri="{FF2B5EF4-FFF2-40B4-BE49-F238E27FC236}">
                    <a16:creationId xmlns:a16="http://schemas.microsoft.com/office/drawing/2014/main" id="{140AEB0C-97C7-011C-D540-2BC7C0C2EBE2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86" name="Group 585">
                <a:extLst>
                  <a:ext uri="{FF2B5EF4-FFF2-40B4-BE49-F238E27FC236}">
                    <a16:creationId xmlns:a16="http://schemas.microsoft.com/office/drawing/2014/main" id="{B80EC758-685A-6C8E-95EA-C2CBFCB2BCEC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589" name="Oval 588">
                  <a:extLst>
                    <a:ext uri="{FF2B5EF4-FFF2-40B4-BE49-F238E27FC236}">
                      <a16:creationId xmlns:a16="http://schemas.microsoft.com/office/drawing/2014/main" id="{3E4A909B-7EDF-381F-800E-2AEDA1753524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0" name="Rectangle 589">
                  <a:extLst>
                    <a:ext uri="{FF2B5EF4-FFF2-40B4-BE49-F238E27FC236}">
                      <a16:creationId xmlns:a16="http://schemas.microsoft.com/office/drawing/2014/main" id="{4CF3EA44-0600-38B7-2507-C537A54F816F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87" name="Rounded Rectangle 586">
                <a:extLst>
                  <a:ext uri="{FF2B5EF4-FFF2-40B4-BE49-F238E27FC236}">
                    <a16:creationId xmlns:a16="http://schemas.microsoft.com/office/drawing/2014/main" id="{80BAE643-788D-D2E7-A6B7-FC1017FE2541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88" name="Rectangle 587">
                <a:extLst>
                  <a:ext uri="{FF2B5EF4-FFF2-40B4-BE49-F238E27FC236}">
                    <a16:creationId xmlns:a16="http://schemas.microsoft.com/office/drawing/2014/main" id="{6FB62106-A810-BFDB-F8B1-01E5F05135E3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8" name="Group 597">
              <a:extLst>
                <a:ext uri="{FF2B5EF4-FFF2-40B4-BE49-F238E27FC236}">
                  <a16:creationId xmlns:a16="http://schemas.microsoft.com/office/drawing/2014/main" id="{8DA2BAB5-61DB-A46E-E530-DD619DE991D4}"/>
                </a:ext>
              </a:extLst>
            </p:cNvPr>
            <p:cNvGrpSpPr/>
            <p:nvPr/>
          </p:nvGrpSpPr>
          <p:grpSpPr>
            <a:xfrm>
              <a:off x="3889733" y="5784287"/>
              <a:ext cx="171700" cy="538103"/>
              <a:chOff x="6671104" y="5409159"/>
              <a:chExt cx="182881" cy="601396"/>
            </a:xfrm>
          </p:grpSpPr>
          <p:sp>
            <p:nvSpPr>
              <p:cNvPr id="599" name="Oval 598">
                <a:extLst>
                  <a:ext uri="{FF2B5EF4-FFF2-40B4-BE49-F238E27FC236}">
                    <a16:creationId xmlns:a16="http://schemas.microsoft.com/office/drawing/2014/main" id="{6E207C07-B579-E53E-8C08-5FE2C9423A0D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0" name="Group 599">
                <a:extLst>
                  <a:ext uri="{FF2B5EF4-FFF2-40B4-BE49-F238E27FC236}">
                    <a16:creationId xmlns:a16="http://schemas.microsoft.com/office/drawing/2014/main" id="{E2507976-EBF1-6924-5A56-2D3ADA0EF077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03" name="Oval 602">
                  <a:extLst>
                    <a:ext uri="{FF2B5EF4-FFF2-40B4-BE49-F238E27FC236}">
                      <a16:creationId xmlns:a16="http://schemas.microsoft.com/office/drawing/2014/main" id="{6CB00150-E64B-22EB-DED1-87ED4F299AF4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4" name="Rectangle 603">
                  <a:extLst>
                    <a:ext uri="{FF2B5EF4-FFF2-40B4-BE49-F238E27FC236}">
                      <a16:creationId xmlns:a16="http://schemas.microsoft.com/office/drawing/2014/main" id="{1E14A2C4-5862-1BC4-BE8B-759503A330F9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01" name="Rounded Rectangle 600">
                <a:extLst>
                  <a:ext uri="{FF2B5EF4-FFF2-40B4-BE49-F238E27FC236}">
                    <a16:creationId xmlns:a16="http://schemas.microsoft.com/office/drawing/2014/main" id="{A2C475AF-8D85-7533-532C-AC4CD06324C4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02" name="Rectangle 601">
                <a:extLst>
                  <a:ext uri="{FF2B5EF4-FFF2-40B4-BE49-F238E27FC236}">
                    <a16:creationId xmlns:a16="http://schemas.microsoft.com/office/drawing/2014/main" id="{A959AEF1-773C-680F-4403-1B8E13541D04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05" name="Group 604">
              <a:extLst>
                <a:ext uri="{FF2B5EF4-FFF2-40B4-BE49-F238E27FC236}">
                  <a16:creationId xmlns:a16="http://schemas.microsoft.com/office/drawing/2014/main" id="{F35349C0-2C97-19F3-9ECA-205D57AD0D25}"/>
                </a:ext>
              </a:extLst>
            </p:cNvPr>
            <p:cNvGrpSpPr/>
            <p:nvPr/>
          </p:nvGrpSpPr>
          <p:grpSpPr>
            <a:xfrm>
              <a:off x="4074461" y="5791791"/>
              <a:ext cx="171700" cy="527108"/>
              <a:chOff x="6671104" y="5409159"/>
              <a:chExt cx="182881" cy="601396"/>
            </a:xfrm>
          </p:grpSpPr>
          <p:sp>
            <p:nvSpPr>
              <p:cNvPr id="606" name="Oval 605">
                <a:extLst>
                  <a:ext uri="{FF2B5EF4-FFF2-40B4-BE49-F238E27FC236}">
                    <a16:creationId xmlns:a16="http://schemas.microsoft.com/office/drawing/2014/main" id="{C76274B1-FB3A-6FA8-068C-6849650F04AC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7" name="Group 606">
                <a:extLst>
                  <a:ext uri="{FF2B5EF4-FFF2-40B4-BE49-F238E27FC236}">
                    <a16:creationId xmlns:a16="http://schemas.microsoft.com/office/drawing/2014/main" id="{78EA1D30-64CB-21CE-3FE6-44D660A7C1A9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10" name="Oval 609">
                  <a:extLst>
                    <a:ext uri="{FF2B5EF4-FFF2-40B4-BE49-F238E27FC236}">
                      <a16:creationId xmlns:a16="http://schemas.microsoft.com/office/drawing/2014/main" id="{4092E33F-C9CD-46F2-0699-E6383EEC2513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1" name="Rectangle 610">
                  <a:extLst>
                    <a:ext uri="{FF2B5EF4-FFF2-40B4-BE49-F238E27FC236}">
                      <a16:creationId xmlns:a16="http://schemas.microsoft.com/office/drawing/2014/main" id="{8904D417-8BC3-EA4A-125B-515BC06979EC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08" name="Rounded Rectangle 607">
                <a:extLst>
                  <a:ext uri="{FF2B5EF4-FFF2-40B4-BE49-F238E27FC236}">
                    <a16:creationId xmlns:a16="http://schemas.microsoft.com/office/drawing/2014/main" id="{D2E6C4BE-4C64-6AEE-2FF5-0563B829224D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09" name="Rectangle 608">
                <a:extLst>
                  <a:ext uri="{FF2B5EF4-FFF2-40B4-BE49-F238E27FC236}">
                    <a16:creationId xmlns:a16="http://schemas.microsoft.com/office/drawing/2014/main" id="{E1CA239C-0FCB-FE4F-D2EE-8D25E457497D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2" name="Group 611">
              <a:extLst>
                <a:ext uri="{FF2B5EF4-FFF2-40B4-BE49-F238E27FC236}">
                  <a16:creationId xmlns:a16="http://schemas.microsoft.com/office/drawing/2014/main" id="{EC5156C5-307D-2C28-E40C-241E935F56E4}"/>
                </a:ext>
              </a:extLst>
            </p:cNvPr>
            <p:cNvGrpSpPr/>
            <p:nvPr/>
          </p:nvGrpSpPr>
          <p:grpSpPr>
            <a:xfrm>
              <a:off x="4261250" y="5794141"/>
              <a:ext cx="171700" cy="527108"/>
              <a:chOff x="6671104" y="5409159"/>
              <a:chExt cx="182881" cy="601396"/>
            </a:xfrm>
          </p:grpSpPr>
          <p:sp>
            <p:nvSpPr>
              <p:cNvPr id="613" name="Oval 612">
                <a:extLst>
                  <a:ext uri="{FF2B5EF4-FFF2-40B4-BE49-F238E27FC236}">
                    <a16:creationId xmlns:a16="http://schemas.microsoft.com/office/drawing/2014/main" id="{B1B63C5F-ECEF-B208-2FE5-571E6EC9F752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14" name="Group 613">
                <a:extLst>
                  <a:ext uri="{FF2B5EF4-FFF2-40B4-BE49-F238E27FC236}">
                    <a16:creationId xmlns:a16="http://schemas.microsoft.com/office/drawing/2014/main" id="{D8358172-B620-CCCE-7562-D7E596783039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17" name="Oval 616">
                  <a:extLst>
                    <a:ext uri="{FF2B5EF4-FFF2-40B4-BE49-F238E27FC236}">
                      <a16:creationId xmlns:a16="http://schemas.microsoft.com/office/drawing/2014/main" id="{6EDB9740-A33D-5BF6-1084-F24168FADE62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8" name="Rectangle 617">
                  <a:extLst>
                    <a:ext uri="{FF2B5EF4-FFF2-40B4-BE49-F238E27FC236}">
                      <a16:creationId xmlns:a16="http://schemas.microsoft.com/office/drawing/2014/main" id="{34A595AB-5FFA-1F90-4EF8-A1BD3CE31115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15" name="Rounded Rectangle 614">
                <a:extLst>
                  <a:ext uri="{FF2B5EF4-FFF2-40B4-BE49-F238E27FC236}">
                    <a16:creationId xmlns:a16="http://schemas.microsoft.com/office/drawing/2014/main" id="{B9DE6A09-94CE-8A89-162D-5C4749A9134B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16" name="Rectangle 615">
                <a:extLst>
                  <a:ext uri="{FF2B5EF4-FFF2-40B4-BE49-F238E27FC236}">
                    <a16:creationId xmlns:a16="http://schemas.microsoft.com/office/drawing/2014/main" id="{532339FB-65C1-12EC-A6C7-47E14D07FDE3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9" name="Group 618">
              <a:extLst>
                <a:ext uri="{FF2B5EF4-FFF2-40B4-BE49-F238E27FC236}">
                  <a16:creationId xmlns:a16="http://schemas.microsoft.com/office/drawing/2014/main" id="{2AE2B3FF-40CC-68E7-B8CD-B8AC097FE8C5}"/>
                </a:ext>
              </a:extLst>
            </p:cNvPr>
            <p:cNvGrpSpPr/>
            <p:nvPr/>
          </p:nvGrpSpPr>
          <p:grpSpPr>
            <a:xfrm>
              <a:off x="4468649" y="5792922"/>
              <a:ext cx="171700" cy="527108"/>
              <a:chOff x="6671104" y="5409159"/>
              <a:chExt cx="182881" cy="601396"/>
            </a:xfrm>
          </p:grpSpPr>
          <p:sp>
            <p:nvSpPr>
              <p:cNvPr id="620" name="Oval 619">
                <a:extLst>
                  <a:ext uri="{FF2B5EF4-FFF2-40B4-BE49-F238E27FC236}">
                    <a16:creationId xmlns:a16="http://schemas.microsoft.com/office/drawing/2014/main" id="{A85905D8-F1A0-E008-9A11-915C6F998E44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21" name="Group 620">
                <a:extLst>
                  <a:ext uri="{FF2B5EF4-FFF2-40B4-BE49-F238E27FC236}">
                    <a16:creationId xmlns:a16="http://schemas.microsoft.com/office/drawing/2014/main" id="{35936B25-5F39-032F-081E-01DF9F860734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24" name="Oval 623">
                  <a:extLst>
                    <a:ext uri="{FF2B5EF4-FFF2-40B4-BE49-F238E27FC236}">
                      <a16:creationId xmlns:a16="http://schemas.microsoft.com/office/drawing/2014/main" id="{8750845F-8955-CDD8-E7D1-394D8FB736D1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5" name="Rectangle 624">
                  <a:extLst>
                    <a:ext uri="{FF2B5EF4-FFF2-40B4-BE49-F238E27FC236}">
                      <a16:creationId xmlns:a16="http://schemas.microsoft.com/office/drawing/2014/main" id="{9623EB8A-6C8B-C397-9B05-788CA88D874F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22" name="Rounded Rectangle 621">
                <a:extLst>
                  <a:ext uri="{FF2B5EF4-FFF2-40B4-BE49-F238E27FC236}">
                    <a16:creationId xmlns:a16="http://schemas.microsoft.com/office/drawing/2014/main" id="{AC94B9AB-5C38-FEBB-421D-66EC40A39722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23" name="Rectangle 622">
                <a:extLst>
                  <a:ext uri="{FF2B5EF4-FFF2-40B4-BE49-F238E27FC236}">
                    <a16:creationId xmlns:a16="http://schemas.microsoft.com/office/drawing/2014/main" id="{D2617B5D-A433-EF9F-3DE0-9917D7333C7D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6" name="Group 625">
              <a:extLst>
                <a:ext uri="{FF2B5EF4-FFF2-40B4-BE49-F238E27FC236}">
                  <a16:creationId xmlns:a16="http://schemas.microsoft.com/office/drawing/2014/main" id="{63FEC8A1-B116-A69F-FB39-63B8B7F52B5E}"/>
                </a:ext>
              </a:extLst>
            </p:cNvPr>
            <p:cNvGrpSpPr/>
            <p:nvPr/>
          </p:nvGrpSpPr>
          <p:grpSpPr>
            <a:xfrm>
              <a:off x="4653377" y="5789441"/>
              <a:ext cx="171700" cy="527108"/>
              <a:chOff x="6671104" y="5409159"/>
              <a:chExt cx="182881" cy="601396"/>
            </a:xfrm>
          </p:grpSpPr>
          <p:sp>
            <p:nvSpPr>
              <p:cNvPr id="627" name="Oval 626">
                <a:extLst>
                  <a:ext uri="{FF2B5EF4-FFF2-40B4-BE49-F238E27FC236}">
                    <a16:creationId xmlns:a16="http://schemas.microsoft.com/office/drawing/2014/main" id="{10BFBA3D-0F99-3174-FD67-200546DC7A27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28" name="Group 627">
                <a:extLst>
                  <a:ext uri="{FF2B5EF4-FFF2-40B4-BE49-F238E27FC236}">
                    <a16:creationId xmlns:a16="http://schemas.microsoft.com/office/drawing/2014/main" id="{797171CB-7FEC-5D47-8FC9-B10CB1294BA8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31" name="Oval 630">
                  <a:extLst>
                    <a:ext uri="{FF2B5EF4-FFF2-40B4-BE49-F238E27FC236}">
                      <a16:creationId xmlns:a16="http://schemas.microsoft.com/office/drawing/2014/main" id="{67D29718-9EFB-E63D-8A0C-74754135A2B2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2" name="Rectangle 631">
                  <a:extLst>
                    <a:ext uri="{FF2B5EF4-FFF2-40B4-BE49-F238E27FC236}">
                      <a16:creationId xmlns:a16="http://schemas.microsoft.com/office/drawing/2014/main" id="{E22AC5BC-450F-EC9D-18A6-719DDA5EC6B8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29" name="Rounded Rectangle 628">
                <a:extLst>
                  <a:ext uri="{FF2B5EF4-FFF2-40B4-BE49-F238E27FC236}">
                    <a16:creationId xmlns:a16="http://schemas.microsoft.com/office/drawing/2014/main" id="{85DF400E-495E-EF5E-06F4-0FED8A1DE113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30" name="Rectangle 629">
                <a:extLst>
                  <a:ext uri="{FF2B5EF4-FFF2-40B4-BE49-F238E27FC236}">
                    <a16:creationId xmlns:a16="http://schemas.microsoft.com/office/drawing/2014/main" id="{E240A686-403B-7989-6855-A233145B73C3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3" name="Group 632">
              <a:extLst>
                <a:ext uri="{FF2B5EF4-FFF2-40B4-BE49-F238E27FC236}">
                  <a16:creationId xmlns:a16="http://schemas.microsoft.com/office/drawing/2014/main" id="{4028CCD8-F40C-B392-9A1B-3E3D8DB8E182}"/>
                </a:ext>
              </a:extLst>
            </p:cNvPr>
            <p:cNvGrpSpPr/>
            <p:nvPr/>
          </p:nvGrpSpPr>
          <p:grpSpPr>
            <a:xfrm>
              <a:off x="4860810" y="5797622"/>
              <a:ext cx="171700" cy="527108"/>
              <a:chOff x="6671104" y="5409159"/>
              <a:chExt cx="182881" cy="601396"/>
            </a:xfrm>
          </p:grpSpPr>
          <p:sp>
            <p:nvSpPr>
              <p:cNvPr id="634" name="Oval 633">
                <a:extLst>
                  <a:ext uri="{FF2B5EF4-FFF2-40B4-BE49-F238E27FC236}">
                    <a16:creationId xmlns:a16="http://schemas.microsoft.com/office/drawing/2014/main" id="{29092D8A-8B0B-624C-EB8C-F1458FB06399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5" name="Group 634">
                <a:extLst>
                  <a:ext uri="{FF2B5EF4-FFF2-40B4-BE49-F238E27FC236}">
                    <a16:creationId xmlns:a16="http://schemas.microsoft.com/office/drawing/2014/main" id="{33815CF7-0399-7E49-537F-4401D5B69B31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38" name="Oval 637">
                  <a:extLst>
                    <a:ext uri="{FF2B5EF4-FFF2-40B4-BE49-F238E27FC236}">
                      <a16:creationId xmlns:a16="http://schemas.microsoft.com/office/drawing/2014/main" id="{6F964208-D4C7-7E29-A390-A75A6DFD0CEC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9" name="Rectangle 638">
                  <a:extLst>
                    <a:ext uri="{FF2B5EF4-FFF2-40B4-BE49-F238E27FC236}">
                      <a16:creationId xmlns:a16="http://schemas.microsoft.com/office/drawing/2014/main" id="{42D80060-4BD9-4818-4E43-37BAA77EE3D5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36" name="Rounded Rectangle 635">
                <a:extLst>
                  <a:ext uri="{FF2B5EF4-FFF2-40B4-BE49-F238E27FC236}">
                    <a16:creationId xmlns:a16="http://schemas.microsoft.com/office/drawing/2014/main" id="{8DF4A059-FF46-5204-1061-283DEA43738E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37" name="Rectangle 636">
                <a:extLst>
                  <a:ext uri="{FF2B5EF4-FFF2-40B4-BE49-F238E27FC236}">
                    <a16:creationId xmlns:a16="http://schemas.microsoft.com/office/drawing/2014/main" id="{0363439F-1F48-C4C0-35D5-FEB93638B338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oup 639">
              <a:extLst>
                <a:ext uri="{FF2B5EF4-FFF2-40B4-BE49-F238E27FC236}">
                  <a16:creationId xmlns:a16="http://schemas.microsoft.com/office/drawing/2014/main" id="{B63677E1-334C-4E51-04AE-D58AEC425783}"/>
                </a:ext>
              </a:extLst>
            </p:cNvPr>
            <p:cNvGrpSpPr/>
            <p:nvPr/>
          </p:nvGrpSpPr>
          <p:grpSpPr>
            <a:xfrm>
              <a:off x="5045538" y="5788071"/>
              <a:ext cx="171700" cy="533199"/>
              <a:chOff x="6671104" y="5409159"/>
              <a:chExt cx="182881" cy="601396"/>
            </a:xfrm>
          </p:grpSpPr>
          <p:sp>
            <p:nvSpPr>
              <p:cNvPr id="641" name="Oval 640">
                <a:extLst>
                  <a:ext uri="{FF2B5EF4-FFF2-40B4-BE49-F238E27FC236}">
                    <a16:creationId xmlns:a16="http://schemas.microsoft.com/office/drawing/2014/main" id="{66594FFF-B172-8085-13D4-E68DEE39FF06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42" name="Group 641">
                <a:extLst>
                  <a:ext uri="{FF2B5EF4-FFF2-40B4-BE49-F238E27FC236}">
                    <a16:creationId xmlns:a16="http://schemas.microsoft.com/office/drawing/2014/main" id="{1F8C326B-8552-73B6-775F-8B404ABA07F2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45" name="Oval 644">
                  <a:extLst>
                    <a:ext uri="{FF2B5EF4-FFF2-40B4-BE49-F238E27FC236}">
                      <a16:creationId xmlns:a16="http://schemas.microsoft.com/office/drawing/2014/main" id="{ED313908-CFAA-BF7F-B35B-50F65563B04F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6" name="Rectangle 645">
                  <a:extLst>
                    <a:ext uri="{FF2B5EF4-FFF2-40B4-BE49-F238E27FC236}">
                      <a16:creationId xmlns:a16="http://schemas.microsoft.com/office/drawing/2014/main" id="{573E1021-8FAD-3AB1-154A-5674BFA72011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43" name="Rounded Rectangle 642">
                <a:extLst>
                  <a:ext uri="{FF2B5EF4-FFF2-40B4-BE49-F238E27FC236}">
                    <a16:creationId xmlns:a16="http://schemas.microsoft.com/office/drawing/2014/main" id="{8FFF0F9A-192B-BACE-E5DB-A306DC6A1ACE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44" name="Rectangle 643">
                <a:extLst>
                  <a:ext uri="{FF2B5EF4-FFF2-40B4-BE49-F238E27FC236}">
                    <a16:creationId xmlns:a16="http://schemas.microsoft.com/office/drawing/2014/main" id="{ABC73677-072B-2B88-B5C3-A75FEF5A107B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7" name="Group 646">
              <a:extLst>
                <a:ext uri="{FF2B5EF4-FFF2-40B4-BE49-F238E27FC236}">
                  <a16:creationId xmlns:a16="http://schemas.microsoft.com/office/drawing/2014/main" id="{9D210FC3-833B-F3EC-3CC4-93412099A71D}"/>
                </a:ext>
              </a:extLst>
            </p:cNvPr>
            <p:cNvGrpSpPr/>
            <p:nvPr/>
          </p:nvGrpSpPr>
          <p:grpSpPr>
            <a:xfrm>
              <a:off x="5232327" y="5796491"/>
              <a:ext cx="171700" cy="527108"/>
              <a:chOff x="6671104" y="5409159"/>
              <a:chExt cx="182881" cy="601396"/>
            </a:xfrm>
          </p:grpSpPr>
          <p:sp>
            <p:nvSpPr>
              <p:cNvPr id="648" name="Oval 647">
                <a:extLst>
                  <a:ext uri="{FF2B5EF4-FFF2-40B4-BE49-F238E27FC236}">
                    <a16:creationId xmlns:a16="http://schemas.microsoft.com/office/drawing/2014/main" id="{6303F708-D956-AC96-D4CE-B62F32A3FDEC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49" name="Group 648">
                <a:extLst>
                  <a:ext uri="{FF2B5EF4-FFF2-40B4-BE49-F238E27FC236}">
                    <a16:creationId xmlns:a16="http://schemas.microsoft.com/office/drawing/2014/main" id="{5DFD3E16-DB83-9B44-9EE9-4B50BF724F2D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52" name="Oval 651">
                  <a:extLst>
                    <a:ext uri="{FF2B5EF4-FFF2-40B4-BE49-F238E27FC236}">
                      <a16:creationId xmlns:a16="http://schemas.microsoft.com/office/drawing/2014/main" id="{9DEDBAA7-EDD8-4F29-B6F1-C45D60F7B4C4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3" name="Rectangle 652">
                  <a:extLst>
                    <a:ext uri="{FF2B5EF4-FFF2-40B4-BE49-F238E27FC236}">
                      <a16:creationId xmlns:a16="http://schemas.microsoft.com/office/drawing/2014/main" id="{89F7F252-5056-7F95-3C45-2FBB4711B38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50" name="Rounded Rectangle 649">
                <a:extLst>
                  <a:ext uri="{FF2B5EF4-FFF2-40B4-BE49-F238E27FC236}">
                    <a16:creationId xmlns:a16="http://schemas.microsoft.com/office/drawing/2014/main" id="{1886A0B6-B0A8-AD63-DB51-D02F91D1333B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51" name="Rectangle 650">
                <a:extLst>
                  <a:ext uri="{FF2B5EF4-FFF2-40B4-BE49-F238E27FC236}">
                    <a16:creationId xmlns:a16="http://schemas.microsoft.com/office/drawing/2014/main" id="{9622DDB7-C02E-C577-885D-2823846D5E06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4" name="Group 653">
              <a:extLst>
                <a:ext uri="{FF2B5EF4-FFF2-40B4-BE49-F238E27FC236}">
                  <a16:creationId xmlns:a16="http://schemas.microsoft.com/office/drawing/2014/main" id="{A66235E1-71F5-765F-1B8D-A9D4C344E6B5}"/>
                </a:ext>
              </a:extLst>
            </p:cNvPr>
            <p:cNvGrpSpPr/>
            <p:nvPr/>
          </p:nvGrpSpPr>
          <p:grpSpPr>
            <a:xfrm>
              <a:off x="5439726" y="5795272"/>
              <a:ext cx="171700" cy="527108"/>
              <a:chOff x="6671104" y="5409159"/>
              <a:chExt cx="182881" cy="601396"/>
            </a:xfrm>
          </p:grpSpPr>
          <p:sp>
            <p:nvSpPr>
              <p:cNvPr id="655" name="Oval 654">
                <a:extLst>
                  <a:ext uri="{FF2B5EF4-FFF2-40B4-BE49-F238E27FC236}">
                    <a16:creationId xmlns:a16="http://schemas.microsoft.com/office/drawing/2014/main" id="{75F00D1F-FA43-9F06-07FF-F2F141452B1F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56" name="Group 655">
                <a:extLst>
                  <a:ext uri="{FF2B5EF4-FFF2-40B4-BE49-F238E27FC236}">
                    <a16:creationId xmlns:a16="http://schemas.microsoft.com/office/drawing/2014/main" id="{5F9AA7D5-46D9-63FA-4C82-E63C1DD53277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59" name="Oval 658">
                  <a:extLst>
                    <a:ext uri="{FF2B5EF4-FFF2-40B4-BE49-F238E27FC236}">
                      <a16:creationId xmlns:a16="http://schemas.microsoft.com/office/drawing/2014/main" id="{BF4FA15A-2DA9-3F96-D577-6ABE69FB7775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0" name="Rectangle 659">
                  <a:extLst>
                    <a:ext uri="{FF2B5EF4-FFF2-40B4-BE49-F238E27FC236}">
                      <a16:creationId xmlns:a16="http://schemas.microsoft.com/office/drawing/2014/main" id="{1074A7F8-7ECE-E0DF-E310-063499B5D756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57" name="Rounded Rectangle 656">
                <a:extLst>
                  <a:ext uri="{FF2B5EF4-FFF2-40B4-BE49-F238E27FC236}">
                    <a16:creationId xmlns:a16="http://schemas.microsoft.com/office/drawing/2014/main" id="{4F67C60A-6D29-A742-A174-67D1FC34B31B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58" name="Rectangle 657">
                <a:extLst>
                  <a:ext uri="{FF2B5EF4-FFF2-40B4-BE49-F238E27FC236}">
                    <a16:creationId xmlns:a16="http://schemas.microsoft.com/office/drawing/2014/main" id="{5331802F-22D2-7A72-6178-426DC518CC8D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70" name="Straight Connector 669">
              <a:extLst>
                <a:ext uri="{FF2B5EF4-FFF2-40B4-BE49-F238E27FC236}">
                  <a16:creationId xmlns:a16="http://schemas.microsoft.com/office/drawing/2014/main" id="{4E2990C5-6FAD-C7E4-8B36-83983BA7A2B9}"/>
                </a:ext>
              </a:extLst>
            </p:cNvPr>
            <p:cNvCxnSpPr>
              <a:cxnSpLocks/>
            </p:cNvCxnSpPr>
            <p:nvPr/>
          </p:nvCxnSpPr>
          <p:spPr>
            <a:xfrm>
              <a:off x="365760" y="5051099"/>
              <a:ext cx="5394960" cy="0"/>
            </a:xfrm>
            <a:prstGeom prst="line">
              <a:avLst/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7A316991-F7E6-7097-E1EB-51ECAA4D369A}"/>
                </a:ext>
              </a:extLst>
            </p:cNvPr>
            <p:cNvSpPr txBox="1"/>
            <p:nvPr/>
          </p:nvSpPr>
          <p:spPr>
            <a:xfrm>
              <a:off x="130098" y="4926228"/>
              <a:ext cx="288862" cy="2862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  <p:sp>
          <p:nvSpPr>
            <p:cNvPr id="672" name="TextBox 671">
              <a:extLst>
                <a:ext uri="{FF2B5EF4-FFF2-40B4-BE49-F238E27FC236}">
                  <a16:creationId xmlns:a16="http://schemas.microsoft.com/office/drawing/2014/main" id="{51CAB0F2-8D8F-4A98-767A-B3C42EFE33DE}"/>
                </a:ext>
              </a:extLst>
            </p:cNvPr>
            <p:cNvSpPr txBox="1"/>
            <p:nvPr/>
          </p:nvSpPr>
          <p:spPr>
            <a:xfrm>
              <a:off x="5713741" y="4926228"/>
              <a:ext cx="333746" cy="2862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A’</a:t>
              </a:r>
            </a:p>
          </p:txBody>
        </p:sp>
        <p:cxnSp>
          <p:nvCxnSpPr>
            <p:cNvPr id="764" name="Straight Connector 763">
              <a:extLst>
                <a:ext uri="{FF2B5EF4-FFF2-40B4-BE49-F238E27FC236}">
                  <a16:creationId xmlns:a16="http://schemas.microsoft.com/office/drawing/2014/main" id="{1CB296ED-8D0C-4501-1978-76DAF182CD3B}"/>
                </a:ext>
              </a:extLst>
            </p:cNvPr>
            <p:cNvCxnSpPr>
              <a:cxnSpLocks/>
            </p:cNvCxnSpPr>
            <p:nvPr/>
          </p:nvCxnSpPr>
          <p:spPr>
            <a:xfrm>
              <a:off x="649224" y="5968395"/>
              <a:ext cx="731520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5"/>
                  </a:gs>
                  <a:gs pos="83000">
                    <a:schemeClr val="accent5"/>
                  </a:gs>
                  <a:gs pos="100000">
                    <a:schemeClr val="accent5"/>
                  </a:gs>
                </a:gsLst>
                <a:lin ang="5400000" scaled="1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770" name="Straight Connector 769">
              <a:extLst>
                <a:ext uri="{FF2B5EF4-FFF2-40B4-BE49-F238E27FC236}">
                  <a16:creationId xmlns:a16="http://schemas.microsoft.com/office/drawing/2014/main" id="{1CB5CC35-3B4E-F73F-C820-E63E162D9B3E}"/>
                </a:ext>
              </a:extLst>
            </p:cNvPr>
            <p:cNvCxnSpPr>
              <a:cxnSpLocks/>
            </p:cNvCxnSpPr>
            <p:nvPr/>
          </p:nvCxnSpPr>
          <p:spPr>
            <a:xfrm>
              <a:off x="3726009" y="5692077"/>
              <a:ext cx="1895030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rgbClr val="C00000"/>
                  </a:gs>
                  <a:gs pos="83000">
                    <a:srgbClr val="C00000"/>
                  </a:gs>
                  <a:gs pos="99000">
                    <a:srgbClr val="C00000"/>
                  </a:gs>
                </a:gsLst>
                <a:lin ang="16200000" scaled="0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ED684A9-396D-1CA2-2834-58FFC0FDA858}"/>
                </a:ext>
              </a:extLst>
            </p:cNvPr>
            <p:cNvSpPr/>
            <p:nvPr/>
          </p:nvSpPr>
          <p:spPr>
            <a:xfrm>
              <a:off x="1982430" y="5952744"/>
              <a:ext cx="671187" cy="2480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91440" rIns="0" bIns="0" rtlCol="0" anchor="ctr"/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N6/N4P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21F0383-811D-A7B3-30C5-03C9B19D2D78}"/>
                </a:ext>
              </a:extLst>
            </p:cNvPr>
            <p:cNvSpPr/>
            <p:nvPr/>
          </p:nvSpPr>
          <p:spPr>
            <a:xfrm>
              <a:off x="1408694" y="5952744"/>
              <a:ext cx="545871" cy="24688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B7B07D7-33E6-136A-70AA-89C2C6AB6D1B}"/>
                </a:ext>
              </a:extLst>
            </p:cNvPr>
            <p:cNvCxnSpPr>
              <a:cxnSpLocks/>
            </p:cNvCxnSpPr>
            <p:nvPr/>
          </p:nvCxnSpPr>
          <p:spPr>
            <a:xfrm>
              <a:off x="1982353" y="5968395"/>
              <a:ext cx="667512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5"/>
                  </a:gs>
                  <a:gs pos="83000">
                    <a:schemeClr val="accent5"/>
                  </a:gs>
                  <a:gs pos="100000">
                    <a:schemeClr val="accent5"/>
                  </a:gs>
                </a:gsLst>
                <a:lin ang="5400000" scaled="1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B3FF781-6794-936A-F45C-F50CD89BDCA7}"/>
                </a:ext>
              </a:extLst>
            </p:cNvPr>
            <p:cNvCxnSpPr>
              <a:cxnSpLocks/>
            </p:cNvCxnSpPr>
            <p:nvPr/>
          </p:nvCxnSpPr>
          <p:spPr>
            <a:xfrm>
              <a:off x="1406191" y="5968395"/>
              <a:ext cx="548640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rgbClr val="FFC000"/>
                  </a:gs>
                  <a:gs pos="83000">
                    <a:srgbClr val="FFC000"/>
                  </a:gs>
                  <a:gs pos="100000">
                    <a:srgbClr val="FFC000"/>
                  </a:gs>
                </a:gsLst>
                <a:lin ang="5400000" scaled="1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7643AA91-286D-E266-0231-5EB33B31C3A5}"/>
                </a:ext>
              </a:extLst>
            </p:cNvPr>
            <p:cNvGrpSpPr/>
            <p:nvPr/>
          </p:nvGrpSpPr>
          <p:grpSpPr>
            <a:xfrm>
              <a:off x="2699024" y="6003045"/>
              <a:ext cx="181191" cy="303276"/>
              <a:chOff x="7274609" y="5706308"/>
              <a:chExt cx="192991" cy="303276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2C250CE4-47B2-BB42-B339-744C6439E25A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A253151F-6FF5-0880-B12D-4DFAEA229D23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FCF9598F-AA04-33BC-FFE8-A8DAA8177218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37D43DBB-87BF-DC11-44C5-0A7EA3373431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1" name="Rounded Rectangle 60">
                <a:extLst>
                  <a:ext uri="{FF2B5EF4-FFF2-40B4-BE49-F238E27FC236}">
                    <a16:creationId xmlns:a16="http://schemas.microsoft.com/office/drawing/2014/main" id="{3642BBF2-F568-B5F6-9B18-D02DB2D90422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D5ACBA4E-E919-57AF-FD91-AACDA9F2358F}"/>
                </a:ext>
              </a:extLst>
            </p:cNvPr>
            <p:cNvGrpSpPr/>
            <p:nvPr/>
          </p:nvGrpSpPr>
          <p:grpSpPr>
            <a:xfrm>
              <a:off x="2883068" y="6000873"/>
              <a:ext cx="181191" cy="303276"/>
              <a:chOff x="7274609" y="5706308"/>
              <a:chExt cx="192991" cy="303276"/>
            </a:xfrm>
          </p:grpSpPr>
          <p:sp>
            <p:nvSpPr>
              <p:cNvPr id="449" name="Oval 448">
                <a:extLst>
                  <a:ext uri="{FF2B5EF4-FFF2-40B4-BE49-F238E27FC236}">
                    <a16:creationId xmlns:a16="http://schemas.microsoft.com/office/drawing/2014/main" id="{98C73760-7E9E-F01A-F7D5-AB86A6C7C0E9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0" name="Group 449">
                <a:extLst>
                  <a:ext uri="{FF2B5EF4-FFF2-40B4-BE49-F238E27FC236}">
                    <a16:creationId xmlns:a16="http://schemas.microsoft.com/office/drawing/2014/main" id="{044F38FB-62C5-4E3A-DF1B-8DDC66091CBE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58" name="Oval 457">
                  <a:extLst>
                    <a:ext uri="{FF2B5EF4-FFF2-40B4-BE49-F238E27FC236}">
                      <a16:creationId xmlns:a16="http://schemas.microsoft.com/office/drawing/2014/main" id="{B9CA4BB8-A01C-FF04-71B5-FED1D431F82A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9" name="Rectangle 458">
                  <a:extLst>
                    <a:ext uri="{FF2B5EF4-FFF2-40B4-BE49-F238E27FC236}">
                      <a16:creationId xmlns:a16="http://schemas.microsoft.com/office/drawing/2014/main" id="{D4099752-73D5-5C93-7066-43847419672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57" name="Rounded Rectangle 456">
                <a:extLst>
                  <a:ext uri="{FF2B5EF4-FFF2-40B4-BE49-F238E27FC236}">
                    <a16:creationId xmlns:a16="http://schemas.microsoft.com/office/drawing/2014/main" id="{487C75D8-CE26-7CFE-67CB-8D5D9D13A911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BD2CBB92-4FC0-E482-505B-BB9E31B8E132}"/>
                </a:ext>
              </a:extLst>
            </p:cNvPr>
            <p:cNvGrpSpPr/>
            <p:nvPr/>
          </p:nvGrpSpPr>
          <p:grpSpPr>
            <a:xfrm>
              <a:off x="3062588" y="5995887"/>
              <a:ext cx="181191" cy="303276"/>
              <a:chOff x="7274609" y="5706308"/>
              <a:chExt cx="192991" cy="303276"/>
            </a:xfrm>
          </p:grpSpPr>
          <p:sp>
            <p:nvSpPr>
              <p:cNvPr id="461" name="Oval 460">
                <a:extLst>
                  <a:ext uri="{FF2B5EF4-FFF2-40B4-BE49-F238E27FC236}">
                    <a16:creationId xmlns:a16="http://schemas.microsoft.com/office/drawing/2014/main" id="{9421AA9A-9794-581A-A1D4-79F42933EC81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id="{C8EC0546-82F9-177E-8327-81B280760E9F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64" name="Oval 463">
                  <a:extLst>
                    <a:ext uri="{FF2B5EF4-FFF2-40B4-BE49-F238E27FC236}">
                      <a16:creationId xmlns:a16="http://schemas.microsoft.com/office/drawing/2014/main" id="{8A1E4CBF-AB5C-60D0-6DF3-7DB8068BD914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5" name="Rectangle 464">
                  <a:extLst>
                    <a:ext uri="{FF2B5EF4-FFF2-40B4-BE49-F238E27FC236}">
                      <a16:creationId xmlns:a16="http://schemas.microsoft.com/office/drawing/2014/main" id="{5CBF8E3B-C939-97DD-8FFA-B22FE7EBF6C4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3" name="Rounded Rectangle 462">
                <a:extLst>
                  <a:ext uri="{FF2B5EF4-FFF2-40B4-BE49-F238E27FC236}">
                    <a16:creationId xmlns:a16="http://schemas.microsoft.com/office/drawing/2014/main" id="{B1C16FFA-7312-0716-D840-CB3037516E15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30468619-27A7-D630-FE74-CE013C944086}"/>
                </a:ext>
              </a:extLst>
            </p:cNvPr>
            <p:cNvSpPr/>
            <p:nvPr/>
          </p:nvSpPr>
          <p:spPr>
            <a:xfrm>
              <a:off x="2691509" y="5939927"/>
              <a:ext cx="545871" cy="24688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467" name="Straight Connector 466">
              <a:extLst>
                <a:ext uri="{FF2B5EF4-FFF2-40B4-BE49-F238E27FC236}">
                  <a16:creationId xmlns:a16="http://schemas.microsoft.com/office/drawing/2014/main" id="{0B32D348-D64D-933A-D2D9-9214605AB5D2}"/>
                </a:ext>
              </a:extLst>
            </p:cNvPr>
            <p:cNvCxnSpPr>
              <a:cxnSpLocks/>
            </p:cNvCxnSpPr>
            <p:nvPr/>
          </p:nvCxnSpPr>
          <p:spPr>
            <a:xfrm>
              <a:off x="2689006" y="5955578"/>
              <a:ext cx="548640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rgbClr val="FFC000"/>
                  </a:gs>
                  <a:gs pos="83000">
                    <a:srgbClr val="FFC000"/>
                  </a:gs>
                  <a:gs pos="100000">
                    <a:srgbClr val="FFC000"/>
                  </a:gs>
                </a:gsLst>
                <a:lin ang="5400000" scaled="1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grpSp>
          <p:nvGrpSpPr>
            <p:cNvPr id="468" name="Group 467">
              <a:extLst>
                <a:ext uri="{FF2B5EF4-FFF2-40B4-BE49-F238E27FC236}">
                  <a16:creationId xmlns:a16="http://schemas.microsoft.com/office/drawing/2014/main" id="{B6918C40-D427-7D51-E522-028D9F4537BB}"/>
                </a:ext>
              </a:extLst>
            </p:cNvPr>
            <p:cNvGrpSpPr/>
            <p:nvPr/>
          </p:nvGrpSpPr>
          <p:grpSpPr>
            <a:xfrm>
              <a:off x="2619977" y="5719872"/>
              <a:ext cx="353081" cy="70185"/>
              <a:chOff x="8056194" y="5806349"/>
              <a:chExt cx="574024" cy="119279"/>
            </a:xfrm>
          </p:grpSpPr>
          <p:grpSp>
            <p:nvGrpSpPr>
              <p:cNvPr id="475" name="Group 474">
                <a:extLst>
                  <a:ext uri="{FF2B5EF4-FFF2-40B4-BE49-F238E27FC236}">
                    <a16:creationId xmlns:a16="http://schemas.microsoft.com/office/drawing/2014/main" id="{C0A93AA3-52BD-2A58-4A6E-CF85ECCFF16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486" name="Group 485">
                  <a:extLst>
                    <a:ext uri="{FF2B5EF4-FFF2-40B4-BE49-F238E27FC236}">
                      <a16:creationId xmlns:a16="http://schemas.microsoft.com/office/drawing/2014/main" id="{B5267B78-4611-6983-F627-1D3F5B52BF82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508" name="Oval 507">
                    <a:extLst>
                      <a:ext uri="{FF2B5EF4-FFF2-40B4-BE49-F238E27FC236}">
                        <a16:creationId xmlns:a16="http://schemas.microsoft.com/office/drawing/2014/main" id="{ED6BB0DC-03A9-C6AB-C898-D5559B6D3D0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9" name="Rectangle 508">
                    <a:extLst>
                      <a:ext uri="{FF2B5EF4-FFF2-40B4-BE49-F238E27FC236}">
                        <a16:creationId xmlns:a16="http://schemas.microsoft.com/office/drawing/2014/main" id="{68468A20-EAF0-CBDE-6588-7EA28F5CBBE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7" name="Group 486">
                  <a:extLst>
                    <a:ext uri="{FF2B5EF4-FFF2-40B4-BE49-F238E27FC236}">
                      <a16:creationId xmlns:a16="http://schemas.microsoft.com/office/drawing/2014/main" id="{2B2CB467-1BA7-F2FB-A65B-8D050068D6E1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506" name="Oval 505">
                    <a:extLst>
                      <a:ext uri="{FF2B5EF4-FFF2-40B4-BE49-F238E27FC236}">
                        <a16:creationId xmlns:a16="http://schemas.microsoft.com/office/drawing/2014/main" id="{64EB03F1-B8A1-BA11-329A-E313B1AEEC4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7" name="Rectangle 506">
                    <a:extLst>
                      <a:ext uri="{FF2B5EF4-FFF2-40B4-BE49-F238E27FC236}">
                        <a16:creationId xmlns:a16="http://schemas.microsoft.com/office/drawing/2014/main" id="{3CF4EE76-2B54-342F-D48D-F511B9CDB85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8" name="Group 487">
                  <a:extLst>
                    <a:ext uri="{FF2B5EF4-FFF2-40B4-BE49-F238E27FC236}">
                      <a16:creationId xmlns:a16="http://schemas.microsoft.com/office/drawing/2014/main" id="{EB9689EE-5E3E-5FA6-CFCF-C170F71E4F00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504" name="Oval 503">
                    <a:extLst>
                      <a:ext uri="{FF2B5EF4-FFF2-40B4-BE49-F238E27FC236}">
                        <a16:creationId xmlns:a16="http://schemas.microsoft.com/office/drawing/2014/main" id="{5F2BA12B-A7A8-CDEC-5445-60F432BD9BB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5" name="Rectangle 504">
                    <a:extLst>
                      <a:ext uri="{FF2B5EF4-FFF2-40B4-BE49-F238E27FC236}">
                        <a16:creationId xmlns:a16="http://schemas.microsoft.com/office/drawing/2014/main" id="{16CD71EF-A334-B42B-AA9E-972FD8756C5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9" name="Group 488">
                  <a:extLst>
                    <a:ext uri="{FF2B5EF4-FFF2-40B4-BE49-F238E27FC236}">
                      <a16:creationId xmlns:a16="http://schemas.microsoft.com/office/drawing/2014/main" id="{5B4DDE27-4ED4-0BEB-D7C1-6B11203B0A69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502" name="Oval 501">
                    <a:extLst>
                      <a:ext uri="{FF2B5EF4-FFF2-40B4-BE49-F238E27FC236}">
                        <a16:creationId xmlns:a16="http://schemas.microsoft.com/office/drawing/2014/main" id="{504F9B45-5D6F-53D8-6F56-D85A30533A8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3" name="Rectangle 502">
                    <a:extLst>
                      <a:ext uri="{FF2B5EF4-FFF2-40B4-BE49-F238E27FC236}">
                        <a16:creationId xmlns:a16="http://schemas.microsoft.com/office/drawing/2014/main" id="{5DF5C8C6-BDC3-49DF-46F8-D8819FECE57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0" name="Group 489">
                  <a:extLst>
                    <a:ext uri="{FF2B5EF4-FFF2-40B4-BE49-F238E27FC236}">
                      <a16:creationId xmlns:a16="http://schemas.microsoft.com/office/drawing/2014/main" id="{D4999E75-4B85-A0C7-4655-3973CBA2D1DA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500" name="Oval 499">
                    <a:extLst>
                      <a:ext uri="{FF2B5EF4-FFF2-40B4-BE49-F238E27FC236}">
                        <a16:creationId xmlns:a16="http://schemas.microsoft.com/office/drawing/2014/main" id="{671DD1FB-D942-AD56-559A-0A22DDBDF29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1" name="Rectangle 500">
                    <a:extLst>
                      <a:ext uri="{FF2B5EF4-FFF2-40B4-BE49-F238E27FC236}">
                        <a16:creationId xmlns:a16="http://schemas.microsoft.com/office/drawing/2014/main" id="{C45D481B-EBA1-B58D-78A8-882116BF14D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1" name="Group 490">
                  <a:extLst>
                    <a:ext uri="{FF2B5EF4-FFF2-40B4-BE49-F238E27FC236}">
                      <a16:creationId xmlns:a16="http://schemas.microsoft.com/office/drawing/2014/main" id="{143BC309-92A1-10EE-55A9-F88CA40AB5EC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498" name="Oval 497">
                    <a:extLst>
                      <a:ext uri="{FF2B5EF4-FFF2-40B4-BE49-F238E27FC236}">
                        <a16:creationId xmlns:a16="http://schemas.microsoft.com/office/drawing/2014/main" id="{2A374892-A5A4-58C3-A8AD-86C0BC9E743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9" name="Rectangle 498">
                    <a:extLst>
                      <a:ext uri="{FF2B5EF4-FFF2-40B4-BE49-F238E27FC236}">
                        <a16:creationId xmlns:a16="http://schemas.microsoft.com/office/drawing/2014/main" id="{00FBCA75-F070-55F0-1D19-86754D21D62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2" name="Group 491">
                  <a:extLst>
                    <a:ext uri="{FF2B5EF4-FFF2-40B4-BE49-F238E27FC236}">
                      <a16:creationId xmlns:a16="http://schemas.microsoft.com/office/drawing/2014/main" id="{AFFDD536-6930-9846-D5EC-8891B0E0AA5A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496" name="Oval 495">
                    <a:extLst>
                      <a:ext uri="{FF2B5EF4-FFF2-40B4-BE49-F238E27FC236}">
                        <a16:creationId xmlns:a16="http://schemas.microsoft.com/office/drawing/2014/main" id="{D8F8D638-4223-BC0D-3685-E773060C671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7" name="Rectangle 496">
                    <a:extLst>
                      <a:ext uri="{FF2B5EF4-FFF2-40B4-BE49-F238E27FC236}">
                        <a16:creationId xmlns:a16="http://schemas.microsoft.com/office/drawing/2014/main" id="{F10AF2E1-C862-AE2B-5529-2EDB9DD97C3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3" name="Group 492">
                  <a:extLst>
                    <a:ext uri="{FF2B5EF4-FFF2-40B4-BE49-F238E27FC236}">
                      <a16:creationId xmlns:a16="http://schemas.microsoft.com/office/drawing/2014/main" id="{70AC694D-23D9-8C49-73D7-9ED9555C7055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494" name="Oval 493">
                    <a:extLst>
                      <a:ext uri="{FF2B5EF4-FFF2-40B4-BE49-F238E27FC236}">
                        <a16:creationId xmlns:a16="http://schemas.microsoft.com/office/drawing/2014/main" id="{20B35EA9-1E34-3115-27DA-B9D4C9465FD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5" name="Rectangle 494">
                    <a:extLst>
                      <a:ext uri="{FF2B5EF4-FFF2-40B4-BE49-F238E27FC236}">
                        <a16:creationId xmlns:a16="http://schemas.microsoft.com/office/drawing/2014/main" id="{57EB6057-7DA1-E87C-62DA-DD01A7ABC21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7" name="Group 476">
                <a:extLst>
                  <a:ext uri="{FF2B5EF4-FFF2-40B4-BE49-F238E27FC236}">
                    <a16:creationId xmlns:a16="http://schemas.microsoft.com/office/drawing/2014/main" id="{A31EC808-0963-B0D1-FCEB-F6E211190988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478" name="Rectangle 477">
                  <a:extLst>
                    <a:ext uri="{FF2B5EF4-FFF2-40B4-BE49-F238E27FC236}">
                      <a16:creationId xmlns:a16="http://schemas.microsoft.com/office/drawing/2014/main" id="{05A146DB-FE25-5ECF-E849-9CE3F0E4AEE9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9" name="Rectangle 478">
                  <a:extLst>
                    <a:ext uri="{FF2B5EF4-FFF2-40B4-BE49-F238E27FC236}">
                      <a16:creationId xmlns:a16="http://schemas.microsoft.com/office/drawing/2014/main" id="{D202065A-9E54-F1A4-EB02-B0346D881321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0" name="Rectangle 479">
                  <a:extLst>
                    <a:ext uri="{FF2B5EF4-FFF2-40B4-BE49-F238E27FC236}">
                      <a16:creationId xmlns:a16="http://schemas.microsoft.com/office/drawing/2014/main" id="{C2D381DB-3391-672C-407F-5EEF37A77C43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1" name="Rectangle 480">
                  <a:extLst>
                    <a:ext uri="{FF2B5EF4-FFF2-40B4-BE49-F238E27FC236}">
                      <a16:creationId xmlns:a16="http://schemas.microsoft.com/office/drawing/2014/main" id="{84C80D3D-56A2-FD92-A61A-4DFDDB33F580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2" name="Rectangle 481">
                  <a:extLst>
                    <a:ext uri="{FF2B5EF4-FFF2-40B4-BE49-F238E27FC236}">
                      <a16:creationId xmlns:a16="http://schemas.microsoft.com/office/drawing/2014/main" id="{1F4C73AA-C96C-3785-383B-ED0D438BEF18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3" name="Rectangle 482">
                  <a:extLst>
                    <a:ext uri="{FF2B5EF4-FFF2-40B4-BE49-F238E27FC236}">
                      <a16:creationId xmlns:a16="http://schemas.microsoft.com/office/drawing/2014/main" id="{15DF7207-97E0-8E76-F715-FD9CDD1CD386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4" name="Rectangle 483">
                  <a:extLst>
                    <a:ext uri="{FF2B5EF4-FFF2-40B4-BE49-F238E27FC236}">
                      <a16:creationId xmlns:a16="http://schemas.microsoft.com/office/drawing/2014/main" id="{C0D67679-7E29-2B55-5AB8-D2184EFFE55B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5" name="Rectangle 484">
                  <a:extLst>
                    <a:ext uri="{FF2B5EF4-FFF2-40B4-BE49-F238E27FC236}">
                      <a16:creationId xmlns:a16="http://schemas.microsoft.com/office/drawing/2014/main" id="{76C7FB43-DEB8-C43A-B0CA-389BA42369C3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10" name="Group 509">
              <a:extLst>
                <a:ext uri="{FF2B5EF4-FFF2-40B4-BE49-F238E27FC236}">
                  <a16:creationId xmlns:a16="http://schemas.microsoft.com/office/drawing/2014/main" id="{6A6A95CB-1598-303E-A534-B75133912E48}"/>
                </a:ext>
              </a:extLst>
            </p:cNvPr>
            <p:cNvGrpSpPr/>
            <p:nvPr/>
          </p:nvGrpSpPr>
          <p:grpSpPr>
            <a:xfrm>
              <a:off x="2996047" y="5721776"/>
              <a:ext cx="353081" cy="70185"/>
              <a:chOff x="8056194" y="5806349"/>
              <a:chExt cx="574024" cy="119279"/>
            </a:xfrm>
          </p:grpSpPr>
          <p:grpSp>
            <p:nvGrpSpPr>
              <p:cNvPr id="511" name="Group 510">
                <a:extLst>
                  <a:ext uri="{FF2B5EF4-FFF2-40B4-BE49-F238E27FC236}">
                    <a16:creationId xmlns:a16="http://schemas.microsoft.com/office/drawing/2014/main" id="{BD147F28-63EC-0472-FC9C-3621F9DD234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550" name="Group 549">
                  <a:extLst>
                    <a:ext uri="{FF2B5EF4-FFF2-40B4-BE49-F238E27FC236}">
                      <a16:creationId xmlns:a16="http://schemas.microsoft.com/office/drawing/2014/main" id="{9BE68889-EADD-9583-B910-13B911A1D30E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674" name="Oval 673">
                    <a:extLst>
                      <a:ext uri="{FF2B5EF4-FFF2-40B4-BE49-F238E27FC236}">
                        <a16:creationId xmlns:a16="http://schemas.microsoft.com/office/drawing/2014/main" id="{13D41CEE-D36C-C045-9915-597A3DFEF0F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5" name="Rectangle 674">
                    <a:extLst>
                      <a:ext uri="{FF2B5EF4-FFF2-40B4-BE49-F238E27FC236}">
                        <a16:creationId xmlns:a16="http://schemas.microsoft.com/office/drawing/2014/main" id="{60280F20-F384-1513-F858-3B6584D80F3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1" name="Group 550">
                  <a:extLst>
                    <a:ext uri="{FF2B5EF4-FFF2-40B4-BE49-F238E27FC236}">
                      <a16:creationId xmlns:a16="http://schemas.microsoft.com/office/drawing/2014/main" id="{3B814BCE-FF92-9C56-C5F0-FB2E44AB9FC6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668" name="Oval 667">
                    <a:extLst>
                      <a:ext uri="{FF2B5EF4-FFF2-40B4-BE49-F238E27FC236}">
                        <a16:creationId xmlns:a16="http://schemas.microsoft.com/office/drawing/2014/main" id="{743E7081-0B79-A08F-C5C0-2381B2AAB30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3" name="Rectangle 672">
                    <a:extLst>
                      <a:ext uri="{FF2B5EF4-FFF2-40B4-BE49-F238E27FC236}">
                        <a16:creationId xmlns:a16="http://schemas.microsoft.com/office/drawing/2014/main" id="{31E81FE4-215A-C390-ED64-08B2A9D763B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2" name="Group 551">
                  <a:extLst>
                    <a:ext uri="{FF2B5EF4-FFF2-40B4-BE49-F238E27FC236}">
                      <a16:creationId xmlns:a16="http://schemas.microsoft.com/office/drawing/2014/main" id="{39D99F87-F8A0-B320-7EA8-36FE73E2A66D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666" name="Oval 665">
                    <a:extLst>
                      <a:ext uri="{FF2B5EF4-FFF2-40B4-BE49-F238E27FC236}">
                        <a16:creationId xmlns:a16="http://schemas.microsoft.com/office/drawing/2014/main" id="{CAE6B8BE-7EB2-1AE4-43FB-D7B76021FCE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7" name="Rectangle 666">
                    <a:extLst>
                      <a:ext uri="{FF2B5EF4-FFF2-40B4-BE49-F238E27FC236}">
                        <a16:creationId xmlns:a16="http://schemas.microsoft.com/office/drawing/2014/main" id="{C8C6FA02-3FFD-6ADE-A3C3-70CA656F202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3" name="Group 552">
                  <a:extLst>
                    <a:ext uri="{FF2B5EF4-FFF2-40B4-BE49-F238E27FC236}">
                      <a16:creationId xmlns:a16="http://schemas.microsoft.com/office/drawing/2014/main" id="{FED6A3F7-85FB-A4D3-5067-3A53DAE816FD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664" name="Oval 663">
                    <a:extLst>
                      <a:ext uri="{FF2B5EF4-FFF2-40B4-BE49-F238E27FC236}">
                        <a16:creationId xmlns:a16="http://schemas.microsoft.com/office/drawing/2014/main" id="{66FD2D0A-01B3-07D7-C1EA-95C9F7BFA67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5" name="Rectangle 664">
                    <a:extLst>
                      <a:ext uri="{FF2B5EF4-FFF2-40B4-BE49-F238E27FC236}">
                        <a16:creationId xmlns:a16="http://schemas.microsoft.com/office/drawing/2014/main" id="{922A446B-82A5-ACEE-D5E5-B57CA74C018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4" name="Group 553">
                  <a:extLst>
                    <a:ext uri="{FF2B5EF4-FFF2-40B4-BE49-F238E27FC236}">
                      <a16:creationId xmlns:a16="http://schemas.microsoft.com/office/drawing/2014/main" id="{FBB35BEF-7F22-2944-773E-C545216D6B7D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662" name="Oval 661">
                    <a:extLst>
                      <a:ext uri="{FF2B5EF4-FFF2-40B4-BE49-F238E27FC236}">
                        <a16:creationId xmlns:a16="http://schemas.microsoft.com/office/drawing/2014/main" id="{33A7150E-FC28-8C6D-EAA3-F9CE3CB216D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3" name="Rectangle 662">
                    <a:extLst>
                      <a:ext uri="{FF2B5EF4-FFF2-40B4-BE49-F238E27FC236}">
                        <a16:creationId xmlns:a16="http://schemas.microsoft.com/office/drawing/2014/main" id="{FF86F2D6-F6F2-7530-2FFD-1DC051348E7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5" name="Group 554">
                  <a:extLst>
                    <a:ext uri="{FF2B5EF4-FFF2-40B4-BE49-F238E27FC236}">
                      <a16:creationId xmlns:a16="http://schemas.microsoft.com/office/drawing/2014/main" id="{F4B63547-69B9-5F1A-2BA8-ED42E31444E1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597" name="Oval 596">
                    <a:extLst>
                      <a:ext uri="{FF2B5EF4-FFF2-40B4-BE49-F238E27FC236}">
                        <a16:creationId xmlns:a16="http://schemas.microsoft.com/office/drawing/2014/main" id="{425FF5D4-E4A6-0966-0DE7-8A2E1697854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1" name="Rectangle 660">
                    <a:extLst>
                      <a:ext uri="{FF2B5EF4-FFF2-40B4-BE49-F238E27FC236}">
                        <a16:creationId xmlns:a16="http://schemas.microsoft.com/office/drawing/2014/main" id="{AB73C4CA-821A-7419-8129-8A80024D844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91" name="Group 590">
                  <a:extLst>
                    <a:ext uri="{FF2B5EF4-FFF2-40B4-BE49-F238E27FC236}">
                      <a16:creationId xmlns:a16="http://schemas.microsoft.com/office/drawing/2014/main" id="{1034108D-8D97-13A3-B4C0-704954334CD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595" name="Oval 594">
                    <a:extLst>
                      <a:ext uri="{FF2B5EF4-FFF2-40B4-BE49-F238E27FC236}">
                        <a16:creationId xmlns:a16="http://schemas.microsoft.com/office/drawing/2014/main" id="{0CE8F099-EC86-7A7F-310F-65D73A8A65B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6" name="Rectangle 595">
                    <a:extLst>
                      <a:ext uri="{FF2B5EF4-FFF2-40B4-BE49-F238E27FC236}">
                        <a16:creationId xmlns:a16="http://schemas.microsoft.com/office/drawing/2014/main" id="{3C486043-394B-DF28-F94F-E2EB6180587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92" name="Group 591">
                  <a:extLst>
                    <a:ext uri="{FF2B5EF4-FFF2-40B4-BE49-F238E27FC236}">
                      <a16:creationId xmlns:a16="http://schemas.microsoft.com/office/drawing/2014/main" id="{0D1015A8-81A3-0F67-16B5-31D69BA2DA68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593" name="Oval 592">
                    <a:extLst>
                      <a:ext uri="{FF2B5EF4-FFF2-40B4-BE49-F238E27FC236}">
                        <a16:creationId xmlns:a16="http://schemas.microsoft.com/office/drawing/2014/main" id="{A07C3807-D279-2F97-3118-09883A9D861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4" name="Rectangle 593">
                    <a:extLst>
                      <a:ext uri="{FF2B5EF4-FFF2-40B4-BE49-F238E27FC236}">
                        <a16:creationId xmlns:a16="http://schemas.microsoft.com/office/drawing/2014/main" id="{C2D3526F-C0FD-ECF4-74CD-27883F78E03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18" name="Group 517">
                <a:extLst>
                  <a:ext uri="{FF2B5EF4-FFF2-40B4-BE49-F238E27FC236}">
                    <a16:creationId xmlns:a16="http://schemas.microsoft.com/office/drawing/2014/main" id="{EB1FB218-51F2-8816-2824-88ACA8C759C7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519" name="Rectangle 518">
                  <a:extLst>
                    <a:ext uri="{FF2B5EF4-FFF2-40B4-BE49-F238E27FC236}">
                      <a16:creationId xmlns:a16="http://schemas.microsoft.com/office/drawing/2014/main" id="{85A8BAFA-6426-404F-3F61-2EE22B903E45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6" name="Rectangle 525">
                  <a:extLst>
                    <a:ext uri="{FF2B5EF4-FFF2-40B4-BE49-F238E27FC236}">
                      <a16:creationId xmlns:a16="http://schemas.microsoft.com/office/drawing/2014/main" id="{DE4D85BC-429F-0B7C-8755-F029294C4E95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7" name="Rectangle 526">
                  <a:extLst>
                    <a:ext uri="{FF2B5EF4-FFF2-40B4-BE49-F238E27FC236}">
                      <a16:creationId xmlns:a16="http://schemas.microsoft.com/office/drawing/2014/main" id="{9560A0AE-9683-AB7B-312F-8E52E06162B5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7" name="Rectangle 536">
                  <a:extLst>
                    <a:ext uri="{FF2B5EF4-FFF2-40B4-BE49-F238E27FC236}">
                      <a16:creationId xmlns:a16="http://schemas.microsoft.com/office/drawing/2014/main" id="{BC4C29A4-81E5-A9A3-E7E0-0683C281102C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8" name="Rectangle 537">
                  <a:extLst>
                    <a:ext uri="{FF2B5EF4-FFF2-40B4-BE49-F238E27FC236}">
                      <a16:creationId xmlns:a16="http://schemas.microsoft.com/office/drawing/2014/main" id="{853309D5-F79D-A93F-1276-261696AFC3AE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9" name="Rectangle 538">
                  <a:extLst>
                    <a:ext uri="{FF2B5EF4-FFF2-40B4-BE49-F238E27FC236}">
                      <a16:creationId xmlns:a16="http://schemas.microsoft.com/office/drawing/2014/main" id="{F68A0587-C8C8-D73A-9D6D-C1AB0CF4C387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0" name="Rectangle 539">
                  <a:extLst>
                    <a:ext uri="{FF2B5EF4-FFF2-40B4-BE49-F238E27FC236}">
                      <a16:creationId xmlns:a16="http://schemas.microsoft.com/office/drawing/2014/main" id="{02795BC8-CE55-D448-38E8-4BD5D04A7444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9" name="Rectangle 548">
                  <a:extLst>
                    <a:ext uri="{FF2B5EF4-FFF2-40B4-BE49-F238E27FC236}">
                      <a16:creationId xmlns:a16="http://schemas.microsoft.com/office/drawing/2014/main" id="{383AF9D5-B732-13CC-E489-01D1374D0AF8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76" name="Rectangle 675">
              <a:extLst>
                <a:ext uri="{FF2B5EF4-FFF2-40B4-BE49-F238E27FC236}">
                  <a16:creationId xmlns:a16="http://schemas.microsoft.com/office/drawing/2014/main" id="{405BCFD9-BE59-B164-36B8-09D4773FC0C1}"/>
                </a:ext>
              </a:extLst>
            </p:cNvPr>
            <p:cNvSpPr/>
            <p:nvPr/>
          </p:nvSpPr>
          <p:spPr>
            <a:xfrm>
              <a:off x="476431" y="5127948"/>
              <a:ext cx="3173017" cy="597276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CPU-PX N3P/N3X/N2</a:t>
              </a:r>
            </a:p>
          </p:txBody>
        </p:sp>
        <p:cxnSp>
          <p:nvCxnSpPr>
            <p:cNvPr id="677" name="Straight Connector 676">
              <a:extLst>
                <a:ext uri="{FF2B5EF4-FFF2-40B4-BE49-F238E27FC236}">
                  <a16:creationId xmlns:a16="http://schemas.microsoft.com/office/drawing/2014/main" id="{CD8CBAF9-3B6A-B6F4-9FDD-2A5A34A30F4A}"/>
                </a:ext>
              </a:extLst>
            </p:cNvPr>
            <p:cNvCxnSpPr>
              <a:cxnSpLocks/>
            </p:cNvCxnSpPr>
            <p:nvPr/>
          </p:nvCxnSpPr>
          <p:spPr>
            <a:xfrm>
              <a:off x="480845" y="5687568"/>
              <a:ext cx="3172968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rgbClr val="92D050"/>
                  </a:gs>
                  <a:gs pos="83000">
                    <a:srgbClr val="92D050"/>
                  </a:gs>
                  <a:gs pos="99000">
                    <a:srgbClr val="92D050"/>
                  </a:gs>
                </a:gsLst>
                <a:lin ang="16200000" scaled="0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2D94E944-BE89-FF35-1204-EFE7112524C4}"/>
                </a:ext>
              </a:extLst>
            </p:cNvPr>
            <p:cNvSpPr/>
            <p:nvPr/>
          </p:nvSpPr>
          <p:spPr>
            <a:xfrm>
              <a:off x="476431" y="5784288"/>
              <a:ext cx="5094932" cy="157536"/>
            </a:xfrm>
            <a:prstGeom prst="rect">
              <a:avLst/>
            </a:prstGeom>
            <a:pattFill prst="lgGrid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88" name="Group 687">
              <a:extLst>
                <a:ext uri="{FF2B5EF4-FFF2-40B4-BE49-F238E27FC236}">
                  <a16:creationId xmlns:a16="http://schemas.microsoft.com/office/drawing/2014/main" id="{801206E4-BD0A-6652-47D2-0918464983E2}"/>
                </a:ext>
              </a:extLst>
            </p:cNvPr>
            <p:cNvGrpSpPr/>
            <p:nvPr/>
          </p:nvGrpSpPr>
          <p:grpSpPr>
            <a:xfrm>
              <a:off x="1520984" y="5724171"/>
              <a:ext cx="353081" cy="70185"/>
              <a:chOff x="8056194" y="5806349"/>
              <a:chExt cx="574024" cy="119279"/>
            </a:xfrm>
          </p:grpSpPr>
          <p:grpSp>
            <p:nvGrpSpPr>
              <p:cNvPr id="689" name="Group 688">
                <a:extLst>
                  <a:ext uri="{FF2B5EF4-FFF2-40B4-BE49-F238E27FC236}">
                    <a16:creationId xmlns:a16="http://schemas.microsoft.com/office/drawing/2014/main" id="{423F25FE-4E9E-04C8-5AF7-A4C819F985EA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699" name="Group 698">
                  <a:extLst>
                    <a:ext uri="{FF2B5EF4-FFF2-40B4-BE49-F238E27FC236}">
                      <a16:creationId xmlns:a16="http://schemas.microsoft.com/office/drawing/2014/main" id="{30485D02-326A-C7DD-FA4C-F6DD64554F11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714" name="Oval 713">
                    <a:extLst>
                      <a:ext uri="{FF2B5EF4-FFF2-40B4-BE49-F238E27FC236}">
                        <a16:creationId xmlns:a16="http://schemas.microsoft.com/office/drawing/2014/main" id="{BA2575B5-D102-64A9-D3A9-3C06A2E3690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7" name="Rectangle 756">
                    <a:extLst>
                      <a:ext uri="{FF2B5EF4-FFF2-40B4-BE49-F238E27FC236}">
                        <a16:creationId xmlns:a16="http://schemas.microsoft.com/office/drawing/2014/main" id="{8B31358F-62EF-D50D-B6CE-9098DA8CB8B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0" name="Group 699">
                  <a:extLst>
                    <a:ext uri="{FF2B5EF4-FFF2-40B4-BE49-F238E27FC236}">
                      <a16:creationId xmlns:a16="http://schemas.microsoft.com/office/drawing/2014/main" id="{1F991684-5E95-2A4D-EA6A-298961E3C845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711" name="Oval 710">
                    <a:extLst>
                      <a:ext uri="{FF2B5EF4-FFF2-40B4-BE49-F238E27FC236}">
                        <a16:creationId xmlns:a16="http://schemas.microsoft.com/office/drawing/2014/main" id="{0115EBF2-411F-13C9-B129-38E3DD18320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2" name="Rectangle 711">
                    <a:extLst>
                      <a:ext uri="{FF2B5EF4-FFF2-40B4-BE49-F238E27FC236}">
                        <a16:creationId xmlns:a16="http://schemas.microsoft.com/office/drawing/2014/main" id="{4C7AF9EF-8A74-425E-D945-EC9240D704F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1" name="Group 700">
                  <a:extLst>
                    <a:ext uri="{FF2B5EF4-FFF2-40B4-BE49-F238E27FC236}">
                      <a16:creationId xmlns:a16="http://schemas.microsoft.com/office/drawing/2014/main" id="{79403F3C-DBCE-1890-5D94-9E58575856CD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709" name="Oval 708">
                    <a:extLst>
                      <a:ext uri="{FF2B5EF4-FFF2-40B4-BE49-F238E27FC236}">
                        <a16:creationId xmlns:a16="http://schemas.microsoft.com/office/drawing/2014/main" id="{F906C07D-8315-F9EA-6E45-5156BA0943C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0" name="Rectangle 709">
                    <a:extLst>
                      <a:ext uri="{FF2B5EF4-FFF2-40B4-BE49-F238E27FC236}">
                        <a16:creationId xmlns:a16="http://schemas.microsoft.com/office/drawing/2014/main" id="{233E4A52-7CEC-2387-ABD8-875364F2C6C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2" name="Group 701">
                  <a:extLst>
                    <a:ext uri="{FF2B5EF4-FFF2-40B4-BE49-F238E27FC236}">
                      <a16:creationId xmlns:a16="http://schemas.microsoft.com/office/drawing/2014/main" id="{94FF1870-807F-20F2-7329-E20D11B6D463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707" name="Oval 706">
                    <a:extLst>
                      <a:ext uri="{FF2B5EF4-FFF2-40B4-BE49-F238E27FC236}">
                        <a16:creationId xmlns:a16="http://schemas.microsoft.com/office/drawing/2014/main" id="{FDF2104F-3A29-5C0F-5430-A15A43F5FB4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8" name="Rectangle 707">
                    <a:extLst>
                      <a:ext uri="{FF2B5EF4-FFF2-40B4-BE49-F238E27FC236}">
                        <a16:creationId xmlns:a16="http://schemas.microsoft.com/office/drawing/2014/main" id="{1D4F1BFC-F6C2-2127-DD47-CA9BD02835C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3" name="Group 702">
                  <a:extLst>
                    <a:ext uri="{FF2B5EF4-FFF2-40B4-BE49-F238E27FC236}">
                      <a16:creationId xmlns:a16="http://schemas.microsoft.com/office/drawing/2014/main" id="{6E03EA8C-5776-34F6-FA45-C475B1B9C2F6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705" name="Oval 704">
                    <a:extLst>
                      <a:ext uri="{FF2B5EF4-FFF2-40B4-BE49-F238E27FC236}">
                        <a16:creationId xmlns:a16="http://schemas.microsoft.com/office/drawing/2014/main" id="{D92068D4-79A4-3845-5A8C-3632A0216A4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6" name="Rectangle 705">
                    <a:extLst>
                      <a:ext uri="{FF2B5EF4-FFF2-40B4-BE49-F238E27FC236}">
                        <a16:creationId xmlns:a16="http://schemas.microsoft.com/office/drawing/2014/main" id="{70389D22-F948-18D5-25AA-26862303427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id="{E37A0592-987B-7F08-27E4-F8F653470723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239" name="Oval 238">
                    <a:extLst>
                      <a:ext uri="{FF2B5EF4-FFF2-40B4-BE49-F238E27FC236}">
                        <a16:creationId xmlns:a16="http://schemas.microsoft.com/office/drawing/2014/main" id="{B5487E43-7CCC-DCA2-E92F-39196AC46EB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4" name="Rectangle 703">
                    <a:extLst>
                      <a:ext uri="{FF2B5EF4-FFF2-40B4-BE49-F238E27FC236}">
                        <a16:creationId xmlns:a16="http://schemas.microsoft.com/office/drawing/2014/main" id="{C2AE0D79-F935-6D59-B017-43A5549E0FC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C9D9C1A6-F770-9072-15EC-20B7532D6416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197" name="Oval 196">
                    <a:extLst>
                      <a:ext uri="{FF2B5EF4-FFF2-40B4-BE49-F238E27FC236}">
                        <a16:creationId xmlns:a16="http://schemas.microsoft.com/office/drawing/2014/main" id="{288D41E0-42F8-2471-26F0-E1CFD0CD6A9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85A31536-66AB-3E37-8F5A-BB193A60AEE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4" name="Group 193">
                  <a:extLst>
                    <a:ext uri="{FF2B5EF4-FFF2-40B4-BE49-F238E27FC236}">
                      <a16:creationId xmlns:a16="http://schemas.microsoft.com/office/drawing/2014/main" id="{67DC06BD-D1C6-087F-0C8E-39A0D6BD0E7E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195" name="Oval 194">
                    <a:extLst>
                      <a:ext uri="{FF2B5EF4-FFF2-40B4-BE49-F238E27FC236}">
                        <a16:creationId xmlns:a16="http://schemas.microsoft.com/office/drawing/2014/main" id="{DFFD3696-8769-DECF-62F1-9DC4814DC7B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id="{37697DD3-80DE-DB52-FD89-09C5AA3E66F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90" name="Group 689">
                <a:extLst>
                  <a:ext uri="{FF2B5EF4-FFF2-40B4-BE49-F238E27FC236}">
                    <a16:creationId xmlns:a16="http://schemas.microsoft.com/office/drawing/2014/main" id="{067654B9-F0F7-A1D8-E677-3CFB5D407530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691" name="Rectangle 690">
                  <a:extLst>
                    <a:ext uri="{FF2B5EF4-FFF2-40B4-BE49-F238E27FC236}">
                      <a16:creationId xmlns:a16="http://schemas.microsoft.com/office/drawing/2014/main" id="{B664C053-9729-ABF3-FE95-43E3EC2AA802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2" name="Rectangle 691">
                  <a:extLst>
                    <a:ext uri="{FF2B5EF4-FFF2-40B4-BE49-F238E27FC236}">
                      <a16:creationId xmlns:a16="http://schemas.microsoft.com/office/drawing/2014/main" id="{BC6646A3-1714-E9DD-0591-4BBAA01A69B0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3" name="Rectangle 692">
                  <a:extLst>
                    <a:ext uri="{FF2B5EF4-FFF2-40B4-BE49-F238E27FC236}">
                      <a16:creationId xmlns:a16="http://schemas.microsoft.com/office/drawing/2014/main" id="{862F2279-17DF-C09E-8839-647BE0BA8961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4" name="Rectangle 693">
                  <a:extLst>
                    <a:ext uri="{FF2B5EF4-FFF2-40B4-BE49-F238E27FC236}">
                      <a16:creationId xmlns:a16="http://schemas.microsoft.com/office/drawing/2014/main" id="{0DB0915A-495D-AF54-F2F2-E4FC4CCB12DE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5" name="Rectangle 694">
                  <a:extLst>
                    <a:ext uri="{FF2B5EF4-FFF2-40B4-BE49-F238E27FC236}">
                      <a16:creationId xmlns:a16="http://schemas.microsoft.com/office/drawing/2014/main" id="{E54C3E90-4F30-6B6A-A165-E886BB55DC5F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6" name="Rectangle 695">
                  <a:extLst>
                    <a:ext uri="{FF2B5EF4-FFF2-40B4-BE49-F238E27FC236}">
                      <a16:creationId xmlns:a16="http://schemas.microsoft.com/office/drawing/2014/main" id="{086424B7-2FB2-5824-9B65-46783F4DC92B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7" name="Rectangle 696">
                  <a:extLst>
                    <a:ext uri="{FF2B5EF4-FFF2-40B4-BE49-F238E27FC236}">
                      <a16:creationId xmlns:a16="http://schemas.microsoft.com/office/drawing/2014/main" id="{82FCEECB-BFD9-7FC1-263A-D32ABABE2911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8" name="Rectangle 697">
                  <a:extLst>
                    <a:ext uri="{FF2B5EF4-FFF2-40B4-BE49-F238E27FC236}">
                      <a16:creationId xmlns:a16="http://schemas.microsoft.com/office/drawing/2014/main" id="{B59BCE58-7183-8C61-6873-C883550041D3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8" name="Group 317">
              <a:extLst>
                <a:ext uri="{FF2B5EF4-FFF2-40B4-BE49-F238E27FC236}">
                  <a16:creationId xmlns:a16="http://schemas.microsoft.com/office/drawing/2014/main" id="{133F4F93-C318-11A1-3583-2F5CE3144A02}"/>
                </a:ext>
              </a:extLst>
            </p:cNvPr>
            <p:cNvGrpSpPr/>
            <p:nvPr/>
          </p:nvGrpSpPr>
          <p:grpSpPr>
            <a:xfrm>
              <a:off x="1240471" y="5730197"/>
              <a:ext cx="260539" cy="69901"/>
              <a:chOff x="8206644" y="5806345"/>
              <a:chExt cx="423574" cy="118796"/>
            </a:xfrm>
          </p:grpSpPr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id="{DECD7099-2557-F89C-469A-BF9D27809F5F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206644" y="5806345"/>
                <a:ext cx="419758" cy="118796"/>
                <a:chOff x="2260231" y="2130277"/>
                <a:chExt cx="844756" cy="239079"/>
              </a:xfrm>
            </p:grpSpPr>
            <p:grpSp>
              <p:nvGrpSpPr>
                <p:cNvPr id="327" name="Group 326">
                  <a:extLst>
                    <a:ext uri="{FF2B5EF4-FFF2-40B4-BE49-F238E27FC236}">
                      <a16:creationId xmlns:a16="http://schemas.microsoft.com/office/drawing/2014/main" id="{08A6EC88-2691-5FE4-4F97-8667702D78B4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343" name="Oval 342">
                    <a:extLst>
                      <a:ext uri="{FF2B5EF4-FFF2-40B4-BE49-F238E27FC236}">
                        <a16:creationId xmlns:a16="http://schemas.microsoft.com/office/drawing/2014/main" id="{21D7C653-B12E-5D9F-4DC7-1E4B347F797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Rectangle 343">
                    <a:extLst>
                      <a:ext uri="{FF2B5EF4-FFF2-40B4-BE49-F238E27FC236}">
                        <a16:creationId xmlns:a16="http://schemas.microsoft.com/office/drawing/2014/main" id="{45EDAAF8-CF13-D682-B887-6502C2474A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8" name="Group 327">
                  <a:extLst>
                    <a:ext uri="{FF2B5EF4-FFF2-40B4-BE49-F238E27FC236}">
                      <a16:creationId xmlns:a16="http://schemas.microsoft.com/office/drawing/2014/main" id="{46E09799-987C-311A-A396-5D1974ECCCC7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341" name="Oval 340">
                    <a:extLst>
                      <a:ext uri="{FF2B5EF4-FFF2-40B4-BE49-F238E27FC236}">
                        <a16:creationId xmlns:a16="http://schemas.microsoft.com/office/drawing/2014/main" id="{E0C90747-DD62-8C61-246A-A5C32A9B8C1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2" name="Rectangle 341">
                    <a:extLst>
                      <a:ext uri="{FF2B5EF4-FFF2-40B4-BE49-F238E27FC236}">
                        <a16:creationId xmlns:a16="http://schemas.microsoft.com/office/drawing/2014/main" id="{C4431BE0-4420-02A2-9C37-274E035D587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id="{60D0D5B9-51B2-174E-DE0D-CD07C54A5D3A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339" name="Oval 338">
                    <a:extLst>
                      <a:ext uri="{FF2B5EF4-FFF2-40B4-BE49-F238E27FC236}">
                        <a16:creationId xmlns:a16="http://schemas.microsoft.com/office/drawing/2014/main" id="{ECA7D188-1CC0-3798-6E5A-B3F3F814E7D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0" name="Rectangle 339">
                    <a:extLst>
                      <a:ext uri="{FF2B5EF4-FFF2-40B4-BE49-F238E27FC236}">
                        <a16:creationId xmlns:a16="http://schemas.microsoft.com/office/drawing/2014/main" id="{AC59605A-CE9E-F585-6637-2AC4E673B96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id="{3466BF18-DF57-45E1-3669-5CCC1512E67C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337" name="Oval 336">
                    <a:extLst>
                      <a:ext uri="{FF2B5EF4-FFF2-40B4-BE49-F238E27FC236}">
                        <a16:creationId xmlns:a16="http://schemas.microsoft.com/office/drawing/2014/main" id="{ECBC61C4-6304-1EEE-EA18-EC646EFEA46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8" name="Rectangle 337">
                    <a:extLst>
                      <a:ext uri="{FF2B5EF4-FFF2-40B4-BE49-F238E27FC236}">
                        <a16:creationId xmlns:a16="http://schemas.microsoft.com/office/drawing/2014/main" id="{8024DE58-1FBA-3C42-C3DD-A5CD5E0EBC8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1" name="Group 330">
                  <a:extLst>
                    <a:ext uri="{FF2B5EF4-FFF2-40B4-BE49-F238E27FC236}">
                      <a16:creationId xmlns:a16="http://schemas.microsoft.com/office/drawing/2014/main" id="{7258536B-33E9-7E25-006C-E3B7FC23B176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335" name="Oval 334">
                    <a:extLst>
                      <a:ext uri="{FF2B5EF4-FFF2-40B4-BE49-F238E27FC236}">
                        <a16:creationId xmlns:a16="http://schemas.microsoft.com/office/drawing/2014/main" id="{3F999F7D-7C9E-6438-E3C1-94111BD78BC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6" name="Rectangle 335">
                    <a:extLst>
                      <a:ext uri="{FF2B5EF4-FFF2-40B4-BE49-F238E27FC236}">
                        <a16:creationId xmlns:a16="http://schemas.microsoft.com/office/drawing/2014/main" id="{41897C4A-55CC-2673-AA0A-74FBEB8A04E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2" name="Group 331">
                  <a:extLst>
                    <a:ext uri="{FF2B5EF4-FFF2-40B4-BE49-F238E27FC236}">
                      <a16:creationId xmlns:a16="http://schemas.microsoft.com/office/drawing/2014/main" id="{62F2BBD3-976C-88B9-E574-A37AB7353890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333" name="Oval 332">
                    <a:extLst>
                      <a:ext uri="{FF2B5EF4-FFF2-40B4-BE49-F238E27FC236}">
                        <a16:creationId xmlns:a16="http://schemas.microsoft.com/office/drawing/2014/main" id="{947A2911-46E0-BC99-07A7-5598731F953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4" name="Rectangle 333">
                    <a:extLst>
                      <a:ext uri="{FF2B5EF4-FFF2-40B4-BE49-F238E27FC236}">
                        <a16:creationId xmlns:a16="http://schemas.microsoft.com/office/drawing/2014/main" id="{66DB102F-ACA9-1DD1-7C5D-A530AA6873D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5340EBBB-62F6-EF88-FF59-EEA3504F02B3}"/>
                  </a:ext>
                </a:extLst>
              </p:cNvPr>
              <p:cNvGrpSpPr/>
              <p:nvPr/>
            </p:nvGrpSpPr>
            <p:grpSpPr>
              <a:xfrm>
                <a:off x="8210746" y="5815613"/>
                <a:ext cx="419472" cy="38171"/>
                <a:chOff x="9000676" y="5901580"/>
                <a:chExt cx="419472" cy="38171"/>
              </a:xfrm>
            </p:grpSpPr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68F96848-AB5B-E7FF-FCE4-F216CB37F02D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0F55E0A0-FC43-DAFA-8169-036C9DEF7B29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1DD06DF1-8F88-C319-FA65-0406614A803A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F2B65B58-1A5A-C63B-7080-87DBB214DAA5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D7295510-F73E-49B8-E46C-FEF2740CEFB8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73F4D3F2-F2FD-8571-3D1C-BAF1F546E875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20085604-7EBF-CABC-4E6A-733288E687C2}"/>
                </a:ext>
              </a:extLst>
            </p:cNvPr>
            <p:cNvGrpSpPr/>
            <p:nvPr/>
          </p:nvGrpSpPr>
          <p:grpSpPr>
            <a:xfrm>
              <a:off x="854226" y="5730030"/>
              <a:ext cx="353081" cy="70185"/>
              <a:chOff x="8056194" y="5806349"/>
              <a:chExt cx="574024" cy="119279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317DB7A6-E5DC-2C08-627E-D5012FCAFA6B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213" name="Group 212">
                  <a:extLst>
                    <a:ext uri="{FF2B5EF4-FFF2-40B4-BE49-F238E27FC236}">
                      <a16:creationId xmlns:a16="http://schemas.microsoft.com/office/drawing/2014/main" id="{B96869D2-7138-2F39-A8C9-749F23EE2FF1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235" name="Oval 234">
                    <a:extLst>
                      <a:ext uri="{FF2B5EF4-FFF2-40B4-BE49-F238E27FC236}">
                        <a16:creationId xmlns:a16="http://schemas.microsoft.com/office/drawing/2014/main" id="{039381C5-C055-39F4-0E4E-75FAE312922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6" name="Rectangle 235">
                    <a:extLst>
                      <a:ext uri="{FF2B5EF4-FFF2-40B4-BE49-F238E27FC236}">
                        <a16:creationId xmlns:a16="http://schemas.microsoft.com/office/drawing/2014/main" id="{DD375644-5B7B-A952-1EAE-ED8DC18A897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4" name="Group 213">
                  <a:extLst>
                    <a:ext uri="{FF2B5EF4-FFF2-40B4-BE49-F238E27FC236}">
                      <a16:creationId xmlns:a16="http://schemas.microsoft.com/office/drawing/2014/main" id="{4B34AF3B-F8C9-908B-4034-5B013A88DA11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233" name="Oval 232">
                    <a:extLst>
                      <a:ext uri="{FF2B5EF4-FFF2-40B4-BE49-F238E27FC236}">
                        <a16:creationId xmlns:a16="http://schemas.microsoft.com/office/drawing/2014/main" id="{2A8FC643-F24F-F920-4ADF-DAB670955EA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4" name="Rectangle 233">
                    <a:extLst>
                      <a:ext uri="{FF2B5EF4-FFF2-40B4-BE49-F238E27FC236}">
                        <a16:creationId xmlns:a16="http://schemas.microsoft.com/office/drawing/2014/main" id="{6A0EAF25-AC0E-A24A-4F59-34FCFDB472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5" name="Group 214">
                  <a:extLst>
                    <a:ext uri="{FF2B5EF4-FFF2-40B4-BE49-F238E27FC236}">
                      <a16:creationId xmlns:a16="http://schemas.microsoft.com/office/drawing/2014/main" id="{2AAEEC14-CD2E-92E1-546B-D54C3AE03783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231" name="Oval 230">
                    <a:extLst>
                      <a:ext uri="{FF2B5EF4-FFF2-40B4-BE49-F238E27FC236}">
                        <a16:creationId xmlns:a16="http://schemas.microsoft.com/office/drawing/2014/main" id="{A4C05EB1-EECF-DC3A-6B75-0981E0F600D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2" name="Rectangle 231">
                    <a:extLst>
                      <a:ext uri="{FF2B5EF4-FFF2-40B4-BE49-F238E27FC236}">
                        <a16:creationId xmlns:a16="http://schemas.microsoft.com/office/drawing/2014/main" id="{B471D758-4518-4B46-A302-4DDC32F10DC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6" name="Group 215">
                  <a:extLst>
                    <a:ext uri="{FF2B5EF4-FFF2-40B4-BE49-F238E27FC236}">
                      <a16:creationId xmlns:a16="http://schemas.microsoft.com/office/drawing/2014/main" id="{718886F7-C872-557A-8EED-06B3C41EE0C8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229" name="Oval 228">
                    <a:extLst>
                      <a:ext uri="{FF2B5EF4-FFF2-40B4-BE49-F238E27FC236}">
                        <a16:creationId xmlns:a16="http://schemas.microsoft.com/office/drawing/2014/main" id="{A4AAFCAD-E6CF-F4D6-74A8-153F701A62C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0" name="Rectangle 229">
                    <a:extLst>
                      <a:ext uri="{FF2B5EF4-FFF2-40B4-BE49-F238E27FC236}">
                        <a16:creationId xmlns:a16="http://schemas.microsoft.com/office/drawing/2014/main" id="{1740AC8B-C943-DE98-71A3-8CFD6185713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EB583705-108B-AADA-D1BA-F0195B14720C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227" name="Oval 226">
                    <a:extLst>
                      <a:ext uri="{FF2B5EF4-FFF2-40B4-BE49-F238E27FC236}">
                        <a16:creationId xmlns:a16="http://schemas.microsoft.com/office/drawing/2014/main" id="{545CF048-258F-F75B-C7FD-B83B64F09A7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8" name="Rectangle 227">
                    <a:extLst>
                      <a:ext uri="{FF2B5EF4-FFF2-40B4-BE49-F238E27FC236}">
                        <a16:creationId xmlns:a16="http://schemas.microsoft.com/office/drawing/2014/main" id="{75F132C0-29F9-9A52-1DA0-B7B516813AE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8" name="Group 217">
                  <a:extLst>
                    <a:ext uri="{FF2B5EF4-FFF2-40B4-BE49-F238E27FC236}">
                      <a16:creationId xmlns:a16="http://schemas.microsoft.com/office/drawing/2014/main" id="{AB6828C5-A8CD-76A0-B686-1FAEF85D51BB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225" name="Oval 224">
                    <a:extLst>
                      <a:ext uri="{FF2B5EF4-FFF2-40B4-BE49-F238E27FC236}">
                        <a16:creationId xmlns:a16="http://schemas.microsoft.com/office/drawing/2014/main" id="{C9973080-00E9-895E-A77E-3759B05A028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6" name="Rectangle 225">
                    <a:extLst>
                      <a:ext uri="{FF2B5EF4-FFF2-40B4-BE49-F238E27FC236}">
                        <a16:creationId xmlns:a16="http://schemas.microsoft.com/office/drawing/2014/main" id="{1C966BEE-4458-715A-2A5E-80237D22DB8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C22FF036-F7DC-1E22-EF0E-40C70F77A85D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223" name="Oval 222">
                    <a:extLst>
                      <a:ext uri="{FF2B5EF4-FFF2-40B4-BE49-F238E27FC236}">
                        <a16:creationId xmlns:a16="http://schemas.microsoft.com/office/drawing/2014/main" id="{DB29E7EB-CE4E-6306-BCBD-E5ADA52EE10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4" name="Rectangle 223">
                    <a:extLst>
                      <a:ext uri="{FF2B5EF4-FFF2-40B4-BE49-F238E27FC236}">
                        <a16:creationId xmlns:a16="http://schemas.microsoft.com/office/drawing/2014/main" id="{DEA8EC60-A7EE-3EA6-868F-83B6F0D57A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F6859456-2CD0-D1D1-E99D-F7D7B3EC5C8C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221" name="Oval 220">
                    <a:extLst>
                      <a:ext uri="{FF2B5EF4-FFF2-40B4-BE49-F238E27FC236}">
                        <a16:creationId xmlns:a16="http://schemas.microsoft.com/office/drawing/2014/main" id="{27A795DF-0F15-21A9-216F-8D666F6A109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D630F439-439F-16A1-3C9D-9DA800ECAF4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71D89E98-B929-10CE-EB18-D6F44ACAED55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7ABB51AB-61F7-61BC-D462-CAD4BC148E98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B0820A1D-80FC-322E-6958-EFF09D9E06D6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DA9001E0-549B-456E-D85F-ED1F7BA6807E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AD58D24C-C82E-05C5-FF62-E64878328AC1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891DD826-DC0F-A886-A05C-C10165CE3FF8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B2FB77CA-00C2-19C7-9B58-2DB6C2D65A71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 210">
                  <a:extLst>
                    <a:ext uri="{FF2B5EF4-FFF2-40B4-BE49-F238E27FC236}">
                      <a16:creationId xmlns:a16="http://schemas.microsoft.com/office/drawing/2014/main" id="{B2CD516E-1AB4-73AF-7257-65E1D734848B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D09B8ADD-8505-95CF-D65C-874AC537ACC9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3" name="Group 282">
              <a:extLst>
                <a:ext uri="{FF2B5EF4-FFF2-40B4-BE49-F238E27FC236}">
                  <a16:creationId xmlns:a16="http://schemas.microsoft.com/office/drawing/2014/main" id="{301C3E10-E78B-9C2A-B6E1-F0A1F7F3134C}"/>
                </a:ext>
              </a:extLst>
            </p:cNvPr>
            <p:cNvGrpSpPr/>
            <p:nvPr/>
          </p:nvGrpSpPr>
          <p:grpSpPr>
            <a:xfrm>
              <a:off x="475517" y="5728748"/>
              <a:ext cx="353081" cy="70185"/>
              <a:chOff x="8056194" y="5806349"/>
              <a:chExt cx="574024" cy="119279"/>
            </a:xfrm>
          </p:grpSpPr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784FEDCE-640F-63D5-9100-B8AD070EF83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294" name="Group 293">
                  <a:extLst>
                    <a:ext uri="{FF2B5EF4-FFF2-40B4-BE49-F238E27FC236}">
                      <a16:creationId xmlns:a16="http://schemas.microsoft.com/office/drawing/2014/main" id="{59AEDF35-50C2-DB17-078D-D67DE098361E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316" name="Oval 315">
                    <a:extLst>
                      <a:ext uri="{FF2B5EF4-FFF2-40B4-BE49-F238E27FC236}">
                        <a16:creationId xmlns:a16="http://schemas.microsoft.com/office/drawing/2014/main" id="{FA13861E-0C51-E9F3-F223-6BD777E3E6C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7" name="Rectangle 316">
                    <a:extLst>
                      <a:ext uri="{FF2B5EF4-FFF2-40B4-BE49-F238E27FC236}">
                        <a16:creationId xmlns:a16="http://schemas.microsoft.com/office/drawing/2014/main" id="{6618593E-4B87-323A-0255-8BD7D28AF6E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5" name="Group 294">
                  <a:extLst>
                    <a:ext uri="{FF2B5EF4-FFF2-40B4-BE49-F238E27FC236}">
                      <a16:creationId xmlns:a16="http://schemas.microsoft.com/office/drawing/2014/main" id="{625CF4EA-B343-0070-4AB3-0C74E7E16835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314" name="Oval 313">
                    <a:extLst>
                      <a:ext uri="{FF2B5EF4-FFF2-40B4-BE49-F238E27FC236}">
                        <a16:creationId xmlns:a16="http://schemas.microsoft.com/office/drawing/2014/main" id="{E669570E-29D8-5F1B-514E-1CEA1179892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5" name="Rectangle 314">
                    <a:extLst>
                      <a:ext uri="{FF2B5EF4-FFF2-40B4-BE49-F238E27FC236}">
                        <a16:creationId xmlns:a16="http://schemas.microsoft.com/office/drawing/2014/main" id="{468A0DA6-7777-B1A6-09CB-1FAD566A6AA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6" name="Group 295">
                  <a:extLst>
                    <a:ext uri="{FF2B5EF4-FFF2-40B4-BE49-F238E27FC236}">
                      <a16:creationId xmlns:a16="http://schemas.microsoft.com/office/drawing/2014/main" id="{2E29F228-ADE7-2519-FB02-D7EB69500E84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312" name="Oval 311">
                    <a:extLst>
                      <a:ext uri="{FF2B5EF4-FFF2-40B4-BE49-F238E27FC236}">
                        <a16:creationId xmlns:a16="http://schemas.microsoft.com/office/drawing/2014/main" id="{2C93DEB0-11A8-802C-6CAC-E859DAA16CB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3" name="Rectangle 312">
                    <a:extLst>
                      <a:ext uri="{FF2B5EF4-FFF2-40B4-BE49-F238E27FC236}">
                        <a16:creationId xmlns:a16="http://schemas.microsoft.com/office/drawing/2014/main" id="{4DBB47D1-C930-AF52-35C6-417A30B8332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AE7E790D-70B1-AECE-43B2-5B92B67C7212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310" name="Oval 309">
                    <a:extLst>
                      <a:ext uri="{FF2B5EF4-FFF2-40B4-BE49-F238E27FC236}">
                        <a16:creationId xmlns:a16="http://schemas.microsoft.com/office/drawing/2014/main" id="{C78AEE7C-907E-F049-A14B-C454507030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1" name="Rectangle 310">
                    <a:extLst>
                      <a:ext uri="{FF2B5EF4-FFF2-40B4-BE49-F238E27FC236}">
                        <a16:creationId xmlns:a16="http://schemas.microsoft.com/office/drawing/2014/main" id="{FFC54D8D-4EF3-1AC6-C90F-8B1020C11AB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8" name="Group 297">
                  <a:extLst>
                    <a:ext uri="{FF2B5EF4-FFF2-40B4-BE49-F238E27FC236}">
                      <a16:creationId xmlns:a16="http://schemas.microsoft.com/office/drawing/2014/main" id="{21BA0486-E4CE-BF56-C255-4ABA10951B30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308" name="Oval 307">
                    <a:extLst>
                      <a:ext uri="{FF2B5EF4-FFF2-40B4-BE49-F238E27FC236}">
                        <a16:creationId xmlns:a16="http://schemas.microsoft.com/office/drawing/2014/main" id="{AB8FF8EB-6C92-B3F1-6206-9CD47061B8A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9" name="Rectangle 308">
                    <a:extLst>
                      <a:ext uri="{FF2B5EF4-FFF2-40B4-BE49-F238E27FC236}">
                        <a16:creationId xmlns:a16="http://schemas.microsoft.com/office/drawing/2014/main" id="{1C1F7FFB-CAEF-C033-4BCB-CBC71CD0E3E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9" name="Group 298">
                  <a:extLst>
                    <a:ext uri="{FF2B5EF4-FFF2-40B4-BE49-F238E27FC236}">
                      <a16:creationId xmlns:a16="http://schemas.microsoft.com/office/drawing/2014/main" id="{6190C0DC-5C45-0075-29DE-13E35F164AAB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306" name="Oval 305">
                    <a:extLst>
                      <a:ext uri="{FF2B5EF4-FFF2-40B4-BE49-F238E27FC236}">
                        <a16:creationId xmlns:a16="http://schemas.microsoft.com/office/drawing/2014/main" id="{50C9D292-495D-E119-E6B5-70A1098188F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id="{81FB03D4-D55B-0F1B-08B3-DA557B4483D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0" name="Group 299">
                  <a:extLst>
                    <a:ext uri="{FF2B5EF4-FFF2-40B4-BE49-F238E27FC236}">
                      <a16:creationId xmlns:a16="http://schemas.microsoft.com/office/drawing/2014/main" id="{90DBC68E-B427-ED80-78A9-3BD836F888D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304" name="Oval 303">
                    <a:extLst>
                      <a:ext uri="{FF2B5EF4-FFF2-40B4-BE49-F238E27FC236}">
                        <a16:creationId xmlns:a16="http://schemas.microsoft.com/office/drawing/2014/main" id="{A585F146-2B6F-701A-09FF-23DF27E0BDB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5" name="Rectangle 304">
                    <a:extLst>
                      <a:ext uri="{FF2B5EF4-FFF2-40B4-BE49-F238E27FC236}">
                        <a16:creationId xmlns:a16="http://schemas.microsoft.com/office/drawing/2014/main" id="{F67F07BC-DB42-70B1-600E-81414846CC5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1" name="Group 300">
                  <a:extLst>
                    <a:ext uri="{FF2B5EF4-FFF2-40B4-BE49-F238E27FC236}">
                      <a16:creationId xmlns:a16="http://schemas.microsoft.com/office/drawing/2014/main" id="{664A29B5-7C92-409F-5A0E-ACEAF6462D39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302" name="Oval 301">
                    <a:extLst>
                      <a:ext uri="{FF2B5EF4-FFF2-40B4-BE49-F238E27FC236}">
                        <a16:creationId xmlns:a16="http://schemas.microsoft.com/office/drawing/2014/main" id="{1ACDAAD9-FBB3-2DB7-294E-0D868C81833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Rectangle 302">
                    <a:extLst>
                      <a:ext uri="{FF2B5EF4-FFF2-40B4-BE49-F238E27FC236}">
                        <a16:creationId xmlns:a16="http://schemas.microsoft.com/office/drawing/2014/main" id="{FBED805C-05F6-E521-839B-B6AAF9EE452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ED4A55A0-58BF-124A-6650-E28A2DA26C67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6959306A-35DF-9307-7BFC-8E962477C715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id="{CDC993AE-C53E-4B91-C2FA-7877D989EC91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95D10798-7CBA-8B79-5AB4-8202B31F2A6C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473B75B5-6131-FBDA-1E04-50D7AE80829F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B703D3A2-C721-99CE-3716-AD7401705ECF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Rectangle 290">
                  <a:extLst>
                    <a:ext uri="{FF2B5EF4-FFF2-40B4-BE49-F238E27FC236}">
                      <a16:creationId xmlns:a16="http://schemas.microsoft.com/office/drawing/2014/main" id="{124195DB-FC47-E7B0-4D6F-5FEB7C482F6C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id="{389B4F78-D243-F83C-CE23-EF589722F55A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3AC74167-FFFB-1BA7-0E26-31833042FE25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63" name="Group 362">
              <a:extLst>
                <a:ext uri="{FF2B5EF4-FFF2-40B4-BE49-F238E27FC236}">
                  <a16:creationId xmlns:a16="http://schemas.microsoft.com/office/drawing/2014/main" id="{39EB9A2B-1EF8-5954-E5C4-23E80F61F354}"/>
                </a:ext>
              </a:extLst>
            </p:cNvPr>
            <p:cNvGrpSpPr/>
            <p:nvPr/>
          </p:nvGrpSpPr>
          <p:grpSpPr>
            <a:xfrm>
              <a:off x="1887765" y="5722342"/>
              <a:ext cx="353081" cy="70185"/>
              <a:chOff x="8056194" y="5806349"/>
              <a:chExt cx="574024" cy="119279"/>
            </a:xfrm>
          </p:grpSpPr>
          <p:grpSp>
            <p:nvGrpSpPr>
              <p:cNvPr id="364" name="Group 363">
                <a:extLst>
                  <a:ext uri="{FF2B5EF4-FFF2-40B4-BE49-F238E27FC236}">
                    <a16:creationId xmlns:a16="http://schemas.microsoft.com/office/drawing/2014/main" id="{E96173DE-544A-DF32-73B5-CE8C8C078F6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374" name="Group 373">
                  <a:extLst>
                    <a:ext uri="{FF2B5EF4-FFF2-40B4-BE49-F238E27FC236}">
                      <a16:creationId xmlns:a16="http://schemas.microsoft.com/office/drawing/2014/main" id="{DAE4321A-58AB-74BB-D30F-4FF43D5F03CA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396" name="Oval 395">
                    <a:extLst>
                      <a:ext uri="{FF2B5EF4-FFF2-40B4-BE49-F238E27FC236}">
                        <a16:creationId xmlns:a16="http://schemas.microsoft.com/office/drawing/2014/main" id="{A58374BC-892B-A5A7-23F7-C1DDBA835AE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7" name="Rectangle 396">
                    <a:extLst>
                      <a:ext uri="{FF2B5EF4-FFF2-40B4-BE49-F238E27FC236}">
                        <a16:creationId xmlns:a16="http://schemas.microsoft.com/office/drawing/2014/main" id="{C1D64921-BD98-35EC-287B-54E8CF1AF29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5" name="Group 374">
                  <a:extLst>
                    <a:ext uri="{FF2B5EF4-FFF2-40B4-BE49-F238E27FC236}">
                      <a16:creationId xmlns:a16="http://schemas.microsoft.com/office/drawing/2014/main" id="{7FC2DD9B-C68A-BB6E-F7D0-8E3303A7D39F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394" name="Oval 393">
                    <a:extLst>
                      <a:ext uri="{FF2B5EF4-FFF2-40B4-BE49-F238E27FC236}">
                        <a16:creationId xmlns:a16="http://schemas.microsoft.com/office/drawing/2014/main" id="{73979CBE-522A-59DA-B189-E734887B8C8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5" name="Rectangle 394">
                    <a:extLst>
                      <a:ext uri="{FF2B5EF4-FFF2-40B4-BE49-F238E27FC236}">
                        <a16:creationId xmlns:a16="http://schemas.microsoft.com/office/drawing/2014/main" id="{DEC1681A-7581-7D9F-5850-E1E4408F1E9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6" name="Group 375">
                  <a:extLst>
                    <a:ext uri="{FF2B5EF4-FFF2-40B4-BE49-F238E27FC236}">
                      <a16:creationId xmlns:a16="http://schemas.microsoft.com/office/drawing/2014/main" id="{31F7D685-62C0-15E1-487E-066F3CAA2C9B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392" name="Oval 391">
                    <a:extLst>
                      <a:ext uri="{FF2B5EF4-FFF2-40B4-BE49-F238E27FC236}">
                        <a16:creationId xmlns:a16="http://schemas.microsoft.com/office/drawing/2014/main" id="{5197FD9A-78B6-BC51-80A4-B6D4DAF2225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3" name="Rectangle 392">
                    <a:extLst>
                      <a:ext uri="{FF2B5EF4-FFF2-40B4-BE49-F238E27FC236}">
                        <a16:creationId xmlns:a16="http://schemas.microsoft.com/office/drawing/2014/main" id="{DB3F439E-2392-C586-22B1-32D10729CD2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7" name="Group 376">
                  <a:extLst>
                    <a:ext uri="{FF2B5EF4-FFF2-40B4-BE49-F238E27FC236}">
                      <a16:creationId xmlns:a16="http://schemas.microsoft.com/office/drawing/2014/main" id="{E58CA010-DA26-EC14-49EF-BDDA0C8D2937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390" name="Oval 389">
                    <a:extLst>
                      <a:ext uri="{FF2B5EF4-FFF2-40B4-BE49-F238E27FC236}">
                        <a16:creationId xmlns:a16="http://schemas.microsoft.com/office/drawing/2014/main" id="{ABE00858-1CC4-DDEA-6226-E588084C314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1" name="Rectangle 390">
                    <a:extLst>
                      <a:ext uri="{FF2B5EF4-FFF2-40B4-BE49-F238E27FC236}">
                        <a16:creationId xmlns:a16="http://schemas.microsoft.com/office/drawing/2014/main" id="{63DF7B12-C862-D6CE-9EB6-527E4AC35F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8" name="Group 377">
                  <a:extLst>
                    <a:ext uri="{FF2B5EF4-FFF2-40B4-BE49-F238E27FC236}">
                      <a16:creationId xmlns:a16="http://schemas.microsoft.com/office/drawing/2014/main" id="{59A72AA7-10BF-D4FD-561E-EF00505502DA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388" name="Oval 387">
                    <a:extLst>
                      <a:ext uri="{FF2B5EF4-FFF2-40B4-BE49-F238E27FC236}">
                        <a16:creationId xmlns:a16="http://schemas.microsoft.com/office/drawing/2014/main" id="{C13CDF10-BCE1-63C4-0782-F6A42900B1B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9" name="Rectangle 388">
                    <a:extLst>
                      <a:ext uri="{FF2B5EF4-FFF2-40B4-BE49-F238E27FC236}">
                        <a16:creationId xmlns:a16="http://schemas.microsoft.com/office/drawing/2014/main" id="{E6B266E1-394B-41F0-4CFF-92967E7EDB6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9" name="Group 378">
                  <a:extLst>
                    <a:ext uri="{FF2B5EF4-FFF2-40B4-BE49-F238E27FC236}">
                      <a16:creationId xmlns:a16="http://schemas.microsoft.com/office/drawing/2014/main" id="{E6679D2A-0A6A-ABBE-51A8-AA02F98BBC33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386" name="Oval 385">
                    <a:extLst>
                      <a:ext uri="{FF2B5EF4-FFF2-40B4-BE49-F238E27FC236}">
                        <a16:creationId xmlns:a16="http://schemas.microsoft.com/office/drawing/2014/main" id="{88C3A67D-4BD6-6FA4-5950-598236AACA8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7" name="Rectangle 386">
                    <a:extLst>
                      <a:ext uri="{FF2B5EF4-FFF2-40B4-BE49-F238E27FC236}">
                        <a16:creationId xmlns:a16="http://schemas.microsoft.com/office/drawing/2014/main" id="{EB491983-11AF-FB3E-33E2-7E693BF94B4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80" name="Group 379">
                  <a:extLst>
                    <a:ext uri="{FF2B5EF4-FFF2-40B4-BE49-F238E27FC236}">
                      <a16:creationId xmlns:a16="http://schemas.microsoft.com/office/drawing/2014/main" id="{017CFED2-6FC7-6FBD-D0CD-7444409AA12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384" name="Oval 383">
                    <a:extLst>
                      <a:ext uri="{FF2B5EF4-FFF2-40B4-BE49-F238E27FC236}">
                        <a16:creationId xmlns:a16="http://schemas.microsoft.com/office/drawing/2014/main" id="{5D6C7A80-BFD8-10A4-6DDF-D21A0D332EA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5" name="Rectangle 384">
                    <a:extLst>
                      <a:ext uri="{FF2B5EF4-FFF2-40B4-BE49-F238E27FC236}">
                        <a16:creationId xmlns:a16="http://schemas.microsoft.com/office/drawing/2014/main" id="{18960FA5-A722-81F3-E521-1963F6D6599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81" name="Group 380">
                  <a:extLst>
                    <a:ext uri="{FF2B5EF4-FFF2-40B4-BE49-F238E27FC236}">
                      <a16:creationId xmlns:a16="http://schemas.microsoft.com/office/drawing/2014/main" id="{A8039777-749C-047F-1DBE-138E75746D9D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382" name="Oval 381">
                    <a:extLst>
                      <a:ext uri="{FF2B5EF4-FFF2-40B4-BE49-F238E27FC236}">
                        <a16:creationId xmlns:a16="http://schemas.microsoft.com/office/drawing/2014/main" id="{3CDF1A42-29AE-91A1-E9A3-BB5FF019CFB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3" name="Rectangle 382">
                    <a:extLst>
                      <a:ext uri="{FF2B5EF4-FFF2-40B4-BE49-F238E27FC236}">
                        <a16:creationId xmlns:a16="http://schemas.microsoft.com/office/drawing/2014/main" id="{738B3960-8501-277B-E17C-C955F34AAB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65" name="Group 364">
                <a:extLst>
                  <a:ext uri="{FF2B5EF4-FFF2-40B4-BE49-F238E27FC236}">
                    <a16:creationId xmlns:a16="http://schemas.microsoft.com/office/drawing/2014/main" id="{F8A8DE19-68C5-FA86-770F-88516B17DE1A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id="{5896B791-1A3B-760E-2FDF-BDB2C6630368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id="{184B396B-0AD6-D1CF-34E7-2732FE10B1C8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Rectangle 367">
                  <a:extLst>
                    <a:ext uri="{FF2B5EF4-FFF2-40B4-BE49-F238E27FC236}">
                      <a16:creationId xmlns:a16="http://schemas.microsoft.com/office/drawing/2014/main" id="{3C7A4D01-D0E7-3B75-F775-1351C410BB32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Rectangle 368">
                  <a:extLst>
                    <a:ext uri="{FF2B5EF4-FFF2-40B4-BE49-F238E27FC236}">
                      <a16:creationId xmlns:a16="http://schemas.microsoft.com/office/drawing/2014/main" id="{8351B77C-069D-439B-152A-7E1F8F351878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Rectangle 369">
                  <a:extLst>
                    <a:ext uri="{FF2B5EF4-FFF2-40B4-BE49-F238E27FC236}">
                      <a16:creationId xmlns:a16="http://schemas.microsoft.com/office/drawing/2014/main" id="{EB24ACEC-AA16-D1F9-2403-E5E92EED9648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Rectangle 370">
                  <a:extLst>
                    <a:ext uri="{FF2B5EF4-FFF2-40B4-BE49-F238E27FC236}">
                      <a16:creationId xmlns:a16="http://schemas.microsoft.com/office/drawing/2014/main" id="{E39804E4-3822-1F03-A47B-3B7302A7605C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Rectangle 371">
                  <a:extLst>
                    <a:ext uri="{FF2B5EF4-FFF2-40B4-BE49-F238E27FC236}">
                      <a16:creationId xmlns:a16="http://schemas.microsoft.com/office/drawing/2014/main" id="{B4D229B6-FFAF-7E18-5FDF-B5F9D52726D5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Rectangle 372">
                  <a:extLst>
                    <a:ext uri="{FF2B5EF4-FFF2-40B4-BE49-F238E27FC236}">
                      <a16:creationId xmlns:a16="http://schemas.microsoft.com/office/drawing/2014/main" id="{AFDAA763-160B-9E4C-95E7-52F4D9BF851A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8" name="Group 397">
              <a:extLst>
                <a:ext uri="{FF2B5EF4-FFF2-40B4-BE49-F238E27FC236}">
                  <a16:creationId xmlns:a16="http://schemas.microsoft.com/office/drawing/2014/main" id="{0F91E4BC-F659-88A2-6C26-0D36F20C2423}"/>
                </a:ext>
              </a:extLst>
            </p:cNvPr>
            <p:cNvGrpSpPr/>
            <p:nvPr/>
          </p:nvGrpSpPr>
          <p:grpSpPr>
            <a:xfrm>
              <a:off x="2254355" y="5718502"/>
              <a:ext cx="353081" cy="70185"/>
              <a:chOff x="8056194" y="5806349"/>
              <a:chExt cx="574024" cy="119279"/>
            </a:xfrm>
          </p:grpSpPr>
          <p:grpSp>
            <p:nvGrpSpPr>
              <p:cNvPr id="399" name="Group 398">
                <a:extLst>
                  <a:ext uri="{FF2B5EF4-FFF2-40B4-BE49-F238E27FC236}">
                    <a16:creationId xmlns:a16="http://schemas.microsoft.com/office/drawing/2014/main" id="{8F9D0328-E062-EC06-F34B-52538FE0B38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409" name="Group 408">
                  <a:extLst>
                    <a:ext uri="{FF2B5EF4-FFF2-40B4-BE49-F238E27FC236}">
                      <a16:creationId xmlns:a16="http://schemas.microsoft.com/office/drawing/2014/main" id="{8FC91BDD-E459-F3CA-1D81-9F4A5917E669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431" name="Oval 430">
                    <a:extLst>
                      <a:ext uri="{FF2B5EF4-FFF2-40B4-BE49-F238E27FC236}">
                        <a16:creationId xmlns:a16="http://schemas.microsoft.com/office/drawing/2014/main" id="{FA6BB1A1-21EF-A4D1-C7EA-8961C3107B4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2" name="Rectangle 431">
                    <a:extLst>
                      <a:ext uri="{FF2B5EF4-FFF2-40B4-BE49-F238E27FC236}">
                        <a16:creationId xmlns:a16="http://schemas.microsoft.com/office/drawing/2014/main" id="{11376816-BA73-0E7F-1C7D-3B54779B0D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0" name="Group 409">
                  <a:extLst>
                    <a:ext uri="{FF2B5EF4-FFF2-40B4-BE49-F238E27FC236}">
                      <a16:creationId xmlns:a16="http://schemas.microsoft.com/office/drawing/2014/main" id="{B3E8652F-E868-F455-4C61-1AF834927AF8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429" name="Oval 428">
                    <a:extLst>
                      <a:ext uri="{FF2B5EF4-FFF2-40B4-BE49-F238E27FC236}">
                        <a16:creationId xmlns:a16="http://schemas.microsoft.com/office/drawing/2014/main" id="{52932B7A-29C9-1B8D-133C-F2590CAF021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0" name="Rectangle 429">
                    <a:extLst>
                      <a:ext uri="{FF2B5EF4-FFF2-40B4-BE49-F238E27FC236}">
                        <a16:creationId xmlns:a16="http://schemas.microsoft.com/office/drawing/2014/main" id="{B7AB27BD-C2B3-3C08-C758-147AD1678C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1" name="Group 410">
                  <a:extLst>
                    <a:ext uri="{FF2B5EF4-FFF2-40B4-BE49-F238E27FC236}">
                      <a16:creationId xmlns:a16="http://schemas.microsoft.com/office/drawing/2014/main" id="{8324C53D-71EB-3FBF-E30E-7C0D89FF0A72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427" name="Oval 426">
                    <a:extLst>
                      <a:ext uri="{FF2B5EF4-FFF2-40B4-BE49-F238E27FC236}">
                        <a16:creationId xmlns:a16="http://schemas.microsoft.com/office/drawing/2014/main" id="{175768AF-F945-ED54-CAD1-8E9E2A0B7B9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8" name="Rectangle 427">
                    <a:extLst>
                      <a:ext uri="{FF2B5EF4-FFF2-40B4-BE49-F238E27FC236}">
                        <a16:creationId xmlns:a16="http://schemas.microsoft.com/office/drawing/2014/main" id="{DFF366A0-2615-95D2-5468-38348129C9E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2" name="Group 411">
                  <a:extLst>
                    <a:ext uri="{FF2B5EF4-FFF2-40B4-BE49-F238E27FC236}">
                      <a16:creationId xmlns:a16="http://schemas.microsoft.com/office/drawing/2014/main" id="{6E130693-BD7B-0909-8B03-744FEDF92F1E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425" name="Oval 424">
                    <a:extLst>
                      <a:ext uri="{FF2B5EF4-FFF2-40B4-BE49-F238E27FC236}">
                        <a16:creationId xmlns:a16="http://schemas.microsoft.com/office/drawing/2014/main" id="{992E1CAE-50A2-BA5C-3822-A6E1A46AC24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6" name="Rectangle 425">
                    <a:extLst>
                      <a:ext uri="{FF2B5EF4-FFF2-40B4-BE49-F238E27FC236}">
                        <a16:creationId xmlns:a16="http://schemas.microsoft.com/office/drawing/2014/main" id="{C8E28589-ECF6-6B7D-481E-1C1E8F32328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3" name="Group 412">
                  <a:extLst>
                    <a:ext uri="{FF2B5EF4-FFF2-40B4-BE49-F238E27FC236}">
                      <a16:creationId xmlns:a16="http://schemas.microsoft.com/office/drawing/2014/main" id="{98E04C01-0207-8C51-C70C-0D2A3E1D6638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423" name="Oval 422">
                    <a:extLst>
                      <a:ext uri="{FF2B5EF4-FFF2-40B4-BE49-F238E27FC236}">
                        <a16:creationId xmlns:a16="http://schemas.microsoft.com/office/drawing/2014/main" id="{ED125CA1-D38C-493A-D29E-1F0A09D3535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4" name="Rectangle 423">
                    <a:extLst>
                      <a:ext uri="{FF2B5EF4-FFF2-40B4-BE49-F238E27FC236}">
                        <a16:creationId xmlns:a16="http://schemas.microsoft.com/office/drawing/2014/main" id="{DEA93C45-DDC2-F203-4D16-D96878B3802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4" name="Group 413">
                  <a:extLst>
                    <a:ext uri="{FF2B5EF4-FFF2-40B4-BE49-F238E27FC236}">
                      <a16:creationId xmlns:a16="http://schemas.microsoft.com/office/drawing/2014/main" id="{D9A602F0-0A02-C38A-0B7F-F5CB27B43C87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421" name="Oval 420">
                    <a:extLst>
                      <a:ext uri="{FF2B5EF4-FFF2-40B4-BE49-F238E27FC236}">
                        <a16:creationId xmlns:a16="http://schemas.microsoft.com/office/drawing/2014/main" id="{CAA14F6C-E05E-ED36-9BA6-68B507BB85F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id="{A6605967-9015-D926-71FA-D00839067D3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5" name="Group 414">
                  <a:extLst>
                    <a:ext uri="{FF2B5EF4-FFF2-40B4-BE49-F238E27FC236}">
                      <a16:creationId xmlns:a16="http://schemas.microsoft.com/office/drawing/2014/main" id="{8D9F66DC-CFC9-51BD-A0BB-0A26893EB6D7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419" name="Oval 418">
                    <a:extLst>
                      <a:ext uri="{FF2B5EF4-FFF2-40B4-BE49-F238E27FC236}">
                        <a16:creationId xmlns:a16="http://schemas.microsoft.com/office/drawing/2014/main" id="{D72D39B2-6850-6190-59B5-7BE188D94D6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0" name="Rectangle 419">
                    <a:extLst>
                      <a:ext uri="{FF2B5EF4-FFF2-40B4-BE49-F238E27FC236}">
                        <a16:creationId xmlns:a16="http://schemas.microsoft.com/office/drawing/2014/main" id="{F9C02AD4-755E-0F96-0997-68920B7D98E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6" name="Group 415">
                  <a:extLst>
                    <a:ext uri="{FF2B5EF4-FFF2-40B4-BE49-F238E27FC236}">
                      <a16:creationId xmlns:a16="http://schemas.microsoft.com/office/drawing/2014/main" id="{06830675-C099-329E-9566-CA77769739F2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417" name="Oval 416">
                    <a:extLst>
                      <a:ext uri="{FF2B5EF4-FFF2-40B4-BE49-F238E27FC236}">
                        <a16:creationId xmlns:a16="http://schemas.microsoft.com/office/drawing/2014/main" id="{931EEF21-85B4-9B6F-E621-75A2254AA2B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8" name="Rectangle 417">
                    <a:extLst>
                      <a:ext uri="{FF2B5EF4-FFF2-40B4-BE49-F238E27FC236}">
                        <a16:creationId xmlns:a16="http://schemas.microsoft.com/office/drawing/2014/main" id="{CE6A54FE-16E2-611C-968B-8DB3B3CA3A3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00" name="Group 399">
                <a:extLst>
                  <a:ext uri="{FF2B5EF4-FFF2-40B4-BE49-F238E27FC236}">
                    <a16:creationId xmlns:a16="http://schemas.microsoft.com/office/drawing/2014/main" id="{FA79878D-EED5-D8C3-6C42-D24E736317D7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401" name="Rectangle 400">
                  <a:extLst>
                    <a:ext uri="{FF2B5EF4-FFF2-40B4-BE49-F238E27FC236}">
                      <a16:creationId xmlns:a16="http://schemas.microsoft.com/office/drawing/2014/main" id="{6409AAD3-5512-224E-8109-216351E87244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2" name="Rectangle 401">
                  <a:extLst>
                    <a:ext uri="{FF2B5EF4-FFF2-40B4-BE49-F238E27FC236}">
                      <a16:creationId xmlns:a16="http://schemas.microsoft.com/office/drawing/2014/main" id="{B5A10496-6EFA-D621-E29B-F93C209FF96D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3" name="Rectangle 402">
                  <a:extLst>
                    <a:ext uri="{FF2B5EF4-FFF2-40B4-BE49-F238E27FC236}">
                      <a16:creationId xmlns:a16="http://schemas.microsoft.com/office/drawing/2014/main" id="{F113F62D-D916-9E18-2E00-20CA46259531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4" name="Rectangle 403">
                  <a:extLst>
                    <a:ext uri="{FF2B5EF4-FFF2-40B4-BE49-F238E27FC236}">
                      <a16:creationId xmlns:a16="http://schemas.microsoft.com/office/drawing/2014/main" id="{4597DDCB-70E1-9E57-D490-8248B85BAFB4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5" name="Rectangle 404">
                  <a:extLst>
                    <a:ext uri="{FF2B5EF4-FFF2-40B4-BE49-F238E27FC236}">
                      <a16:creationId xmlns:a16="http://schemas.microsoft.com/office/drawing/2014/main" id="{4A040180-1607-E735-399F-2AF17AF3DBEF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6" name="Rectangle 405">
                  <a:extLst>
                    <a:ext uri="{FF2B5EF4-FFF2-40B4-BE49-F238E27FC236}">
                      <a16:creationId xmlns:a16="http://schemas.microsoft.com/office/drawing/2014/main" id="{7D0607C1-B469-BDBE-FBC9-2DAF014D2340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7" name="Rectangle 406">
                  <a:extLst>
                    <a:ext uri="{FF2B5EF4-FFF2-40B4-BE49-F238E27FC236}">
                      <a16:creationId xmlns:a16="http://schemas.microsoft.com/office/drawing/2014/main" id="{126DA1D4-DA49-E948-3AA0-CC6AEC7D862D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8" name="Rectangle 407">
                  <a:extLst>
                    <a:ext uri="{FF2B5EF4-FFF2-40B4-BE49-F238E27FC236}">
                      <a16:creationId xmlns:a16="http://schemas.microsoft.com/office/drawing/2014/main" id="{D23A9E7E-52ED-5DD5-8FE1-EA4A9E563509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8" name="Group 757">
              <a:extLst>
                <a:ext uri="{FF2B5EF4-FFF2-40B4-BE49-F238E27FC236}">
                  <a16:creationId xmlns:a16="http://schemas.microsoft.com/office/drawing/2014/main" id="{C3DB7102-9AE0-59B6-20D7-451381F2727F}"/>
                </a:ext>
              </a:extLst>
            </p:cNvPr>
            <p:cNvGrpSpPr/>
            <p:nvPr/>
          </p:nvGrpSpPr>
          <p:grpSpPr>
            <a:xfrm>
              <a:off x="3137227" y="5718768"/>
              <a:ext cx="353081" cy="70185"/>
              <a:chOff x="8056194" y="5806349"/>
              <a:chExt cx="574024" cy="119279"/>
            </a:xfrm>
          </p:grpSpPr>
          <p:grpSp>
            <p:nvGrpSpPr>
              <p:cNvPr id="759" name="Group 758">
                <a:extLst>
                  <a:ext uri="{FF2B5EF4-FFF2-40B4-BE49-F238E27FC236}">
                    <a16:creationId xmlns:a16="http://schemas.microsoft.com/office/drawing/2014/main" id="{5E2B2298-DAD1-50A3-FDB7-4AE22EDDDD10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776" name="Group 775">
                  <a:extLst>
                    <a:ext uri="{FF2B5EF4-FFF2-40B4-BE49-F238E27FC236}">
                      <a16:creationId xmlns:a16="http://schemas.microsoft.com/office/drawing/2014/main" id="{16BE38D9-C385-70F8-9E71-277464F17FA1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806" name="Oval 805">
                    <a:extLst>
                      <a:ext uri="{FF2B5EF4-FFF2-40B4-BE49-F238E27FC236}">
                        <a16:creationId xmlns:a16="http://schemas.microsoft.com/office/drawing/2014/main" id="{2B4BFA44-D65A-50CF-8507-6A532884A6B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7" name="Rectangle 806">
                    <a:extLst>
                      <a:ext uri="{FF2B5EF4-FFF2-40B4-BE49-F238E27FC236}">
                        <a16:creationId xmlns:a16="http://schemas.microsoft.com/office/drawing/2014/main" id="{2D515890-A553-D2A6-0DF0-D50120FE09A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77" name="Group 776">
                  <a:extLst>
                    <a:ext uri="{FF2B5EF4-FFF2-40B4-BE49-F238E27FC236}">
                      <a16:creationId xmlns:a16="http://schemas.microsoft.com/office/drawing/2014/main" id="{EF01D45D-EFF3-264D-2692-F306B9571AC8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804" name="Oval 803">
                    <a:extLst>
                      <a:ext uri="{FF2B5EF4-FFF2-40B4-BE49-F238E27FC236}">
                        <a16:creationId xmlns:a16="http://schemas.microsoft.com/office/drawing/2014/main" id="{1467F23C-0318-D6A1-5F80-8486BC9EBE0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5" name="Rectangle 804">
                    <a:extLst>
                      <a:ext uri="{FF2B5EF4-FFF2-40B4-BE49-F238E27FC236}">
                        <a16:creationId xmlns:a16="http://schemas.microsoft.com/office/drawing/2014/main" id="{7CD60489-634F-8C4B-541D-A1EDD8DCE66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78" name="Group 777">
                  <a:extLst>
                    <a:ext uri="{FF2B5EF4-FFF2-40B4-BE49-F238E27FC236}">
                      <a16:creationId xmlns:a16="http://schemas.microsoft.com/office/drawing/2014/main" id="{E136AFA9-6F00-3E4F-5D6B-D4A9C0D10DB9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802" name="Oval 801">
                    <a:extLst>
                      <a:ext uri="{FF2B5EF4-FFF2-40B4-BE49-F238E27FC236}">
                        <a16:creationId xmlns:a16="http://schemas.microsoft.com/office/drawing/2014/main" id="{4904CACF-2C32-58C4-6873-2F49C6D4662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3" name="Rectangle 802">
                    <a:extLst>
                      <a:ext uri="{FF2B5EF4-FFF2-40B4-BE49-F238E27FC236}">
                        <a16:creationId xmlns:a16="http://schemas.microsoft.com/office/drawing/2014/main" id="{6DCC5420-6543-ACF7-64E3-2B955D37A83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79" name="Group 778">
                  <a:extLst>
                    <a:ext uri="{FF2B5EF4-FFF2-40B4-BE49-F238E27FC236}">
                      <a16:creationId xmlns:a16="http://schemas.microsoft.com/office/drawing/2014/main" id="{AA1D4553-CA2D-5432-D933-DDB2E202F53E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800" name="Oval 799">
                    <a:extLst>
                      <a:ext uri="{FF2B5EF4-FFF2-40B4-BE49-F238E27FC236}">
                        <a16:creationId xmlns:a16="http://schemas.microsoft.com/office/drawing/2014/main" id="{6B6869F9-A01D-6C20-AAAE-39D8A3CA760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1" name="Rectangle 800">
                    <a:extLst>
                      <a:ext uri="{FF2B5EF4-FFF2-40B4-BE49-F238E27FC236}">
                        <a16:creationId xmlns:a16="http://schemas.microsoft.com/office/drawing/2014/main" id="{6073BA83-AB1E-165C-3821-B2268601D2B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80" name="Group 779">
                  <a:extLst>
                    <a:ext uri="{FF2B5EF4-FFF2-40B4-BE49-F238E27FC236}">
                      <a16:creationId xmlns:a16="http://schemas.microsoft.com/office/drawing/2014/main" id="{7752835A-E03B-D3CF-8654-9F763A16D79A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798" name="Oval 797">
                    <a:extLst>
                      <a:ext uri="{FF2B5EF4-FFF2-40B4-BE49-F238E27FC236}">
                        <a16:creationId xmlns:a16="http://schemas.microsoft.com/office/drawing/2014/main" id="{58F4CB64-6B04-C992-6121-135DCAE96E9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9" name="Rectangle 798">
                    <a:extLst>
                      <a:ext uri="{FF2B5EF4-FFF2-40B4-BE49-F238E27FC236}">
                        <a16:creationId xmlns:a16="http://schemas.microsoft.com/office/drawing/2014/main" id="{4347AE6E-EF71-2373-0BE2-F759493FD41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81" name="Group 780">
                  <a:extLst>
                    <a:ext uri="{FF2B5EF4-FFF2-40B4-BE49-F238E27FC236}">
                      <a16:creationId xmlns:a16="http://schemas.microsoft.com/office/drawing/2014/main" id="{8065D0EA-646C-7293-C445-2D56ED253AA9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788" name="Oval 787">
                    <a:extLst>
                      <a:ext uri="{FF2B5EF4-FFF2-40B4-BE49-F238E27FC236}">
                        <a16:creationId xmlns:a16="http://schemas.microsoft.com/office/drawing/2014/main" id="{E65A8048-4E8D-840F-799F-C2AB8D263F5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7" name="Rectangle 796">
                    <a:extLst>
                      <a:ext uri="{FF2B5EF4-FFF2-40B4-BE49-F238E27FC236}">
                        <a16:creationId xmlns:a16="http://schemas.microsoft.com/office/drawing/2014/main" id="{8AB5809C-9990-A10B-D119-AD52D496DF6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82" name="Group 781">
                  <a:extLst>
                    <a:ext uri="{FF2B5EF4-FFF2-40B4-BE49-F238E27FC236}">
                      <a16:creationId xmlns:a16="http://schemas.microsoft.com/office/drawing/2014/main" id="{BB0B5B81-6EDC-8AF6-2C85-C1EC1ACB197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786" name="Oval 785">
                    <a:extLst>
                      <a:ext uri="{FF2B5EF4-FFF2-40B4-BE49-F238E27FC236}">
                        <a16:creationId xmlns:a16="http://schemas.microsoft.com/office/drawing/2014/main" id="{3080CEA4-F5C4-06D2-9E37-33EFCB6AD78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7" name="Rectangle 786">
                    <a:extLst>
                      <a:ext uri="{FF2B5EF4-FFF2-40B4-BE49-F238E27FC236}">
                        <a16:creationId xmlns:a16="http://schemas.microsoft.com/office/drawing/2014/main" id="{73D524E2-50A1-CE67-DF89-C9E935BE5CD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83" name="Group 782">
                  <a:extLst>
                    <a:ext uri="{FF2B5EF4-FFF2-40B4-BE49-F238E27FC236}">
                      <a16:creationId xmlns:a16="http://schemas.microsoft.com/office/drawing/2014/main" id="{1C3D265A-B5A6-0FF2-B036-D27A500E45CA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784" name="Oval 783">
                    <a:extLst>
                      <a:ext uri="{FF2B5EF4-FFF2-40B4-BE49-F238E27FC236}">
                        <a16:creationId xmlns:a16="http://schemas.microsoft.com/office/drawing/2014/main" id="{D2438921-FBFA-BBB0-E96A-D694EB66FE7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5" name="Rectangle 784">
                    <a:extLst>
                      <a:ext uri="{FF2B5EF4-FFF2-40B4-BE49-F238E27FC236}">
                        <a16:creationId xmlns:a16="http://schemas.microsoft.com/office/drawing/2014/main" id="{7BC19962-F233-A949-7E8C-1718A379BA4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61" name="Group 760">
                <a:extLst>
                  <a:ext uri="{FF2B5EF4-FFF2-40B4-BE49-F238E27FC236}">
                    <a16:creationId xmlns:a16="http://schemas.microsoft.com/office/drawing/2014/main" id="{9AAF1F76-3936-35AE-7BF2-0FA46CE0DB8E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762" name="Rectangle 761">
                  <a:extLst>
                    <a:ext uri="{FF2B5EF4-FFF2-40B4-BE49-F238E27FC236}">
                      <a16:creationId xmlns:a16="http://schemas.microsoft.com/office/drawing/2014/main" id="{083FAC1A-B3F3-F3F3-1719-E451D777E37B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5" name="Rectangle 764">
                  <a:extLst>
                    <a:ext uri="{FF2B5EF4-FFF2-40B4-BE49-F238E27FC236}">
                      <a16:creationId xmlns:a16="http://schemas.microsoft.com/office/drawing/2014/main" id="{26064825-DE28-1AA1-F1CB-96DB08CA3E6C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6" name="Rectangle 765">
                  <a:extLst>
                    <a:ext uri="{FF2B5EF4-FFF2-40B4-BE49-F238E27FC236}">
                      <a16:creationId xmlns:a16="http://schemas.microsoft.com/office/drawing/2014/main" id="{4D0B80C8-884E-0570-9A11-52410075E7CA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7" name="Rectangle 766">
                  <a:extLst>
                    <a:ext uri="{FF2B5EF4-FFF2-40B4-BE49-F238E27FC236}">
                      <a16:creationId xmlns:a16="http://schemas.microsoft.com/office/drawing/2014/main" id="{5C54F497-F3B5-B422-4060-6B383B5BFC3F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8" name="Rectangle 767">
                  <a:extLst>
                    <a:ext uri="{FF2B5EF4-FFF2-40B4-BE49-F238E27FC236}">
                      <a16:creationId xmlns:a16="http://schemas.microsoft.com/office/drawing/2014/main" id="{272D1C78-4FDA-983A-E2E8-71A8F1E55EB5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9" name="Rectangle 768">
                  <a:extLst>
                    <a:ext uri="{FF2B5EF4-FFF2-40B4-BE49-F238E27FC236}">
                      <a16:creationId xmlns:a16="http://schemas.microsoft.com/office/drawing/2014/main" id="{95A47A29-BB20-66ED-B3A5-CABB032A5213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1" name="Rectangle 770">
                  <a:extLst>
                    <a:ext uri="{FF2B5EF4-FFF2-40B4-BE49-F238E27FC236}">
                      <a16:creationId xmlns:a16="http://schemas.microsoft.com/office/drawing/2014/main" id="{22886E97-5A92-8C31-E5D7-00FA3944018A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2" name="Rectangle 771">
                  <a:extLst>
                    <a:ext uri="{FF2B5EF4-FFF2-40B4-BE49-F238E27FC236}">
                      <a16:creationId xmlns:a16="http://schemas.microsoft.com/office/drawing/2014/main" id="{AE15EB98-2D5C-37B0-98F2-B264645146DF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08" name="Group 807">
              <a:extLst>
                <a:ext uri="{FF2B5EF4-FFF2-40B4-BE49-F238E27FC236}">
                  <a16:creationId xmlns:a16="http://schemas.microsoft.com/office/drawing/2014/main" id="{E8801272-6E01-886D-A903-27055E4B431D}"/>
                </a:ext>
              </a:extLst>
            </p:cNvPr>
            <p:cNvGrpSpPr/>
            <p:nvPr/>
          </p:nvGrpSpPr>
          <p:grpSpPr>
            <a:xfrm>
              <a:off x="3869732" y="5718719"/>
              <a:ext cx="353081" cy="70185"/>
              <a:chOff x="8056194" y="5806349"/>
              <a:chExt cx="574024" cy="119279"/>
            </a:xfrm>
          </p:grpSpPr>
          <p:grpSp>
            <p:nvGrpSpPr>
              <p:cNvPr id="809" name="Group 808">
                <a:extLst>
                  <a:ext uri="{FF2B5EF4-FFF2-40B4-BE49-F238E27FC236}">
                    <a16:creationId xmlns:a16="http://schemas.microsoft.com/office/drawing/2014/main" id="{B51438CB-CDEC-2262-626F-4BFA47BC48C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819" name="Group 818">
                  <a:extLst>
                    <a:ext uri="{FF2B5EF4-FFF2-40B4-BE49-F238E27FC236}">
                      <a16:creationId xmlns:a16="http://schemas.microsoft.com/office/drawing/2014/main" id="{0D6B1885-F937-7AD8-B23B-5352EB658E94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832" name="Oval 831">
                    <a:extLst>
                      <a:ext uri="{FF2B5EF4-FFF2-40B4-BE49-F238E27FC236}">
                        <a16:creationId xmlns:a16="http://schemas.microsoft.com/office/drawing/2014/main" id="{C0EFEC98-B5A3-332A-B044-403A241675C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3" name="Rectangle 832">
                    <a:extLst>
                      <a:ext uri="{FF2B5EF4-FFF2-40B4-BE49-F238E27FC236}">
                        <a16:creationId xmlns:a16="http://schemas.microsoft.com/office/drawing/2014/main" id="{3E7FAD98-CA3C-E8B4-87DB-9E5184329B8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0" name="Group 819">
                  <a:extLst>
                    <a:ext uri="{FF2B5EF4-FFF2-40B4-BE49-F238E27FC236}">
                      <a16:creationId xmlns:a16="http://schemas.microsoft.com/office/drawing/2014/main" id="{B6CBEAF4-A46A-A0E8-498C-A55EDAD7C923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446" name="Oval 445">
                    <a:extLst>
                      <a:ext uri="{FF2B5EF4-FFF2-40B4-BE49-F238E27FC236}">
                        <a16:creationId xmlns:a16="http://schemas.microsoft.com/office/drawing/2014/main" id="{EB22FA1A-B455-4CF6-3E9B-553EF0FA46A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7" name="Rectangle 446">
                    <a:extLst>
                      <a:ext uri="{FF2B5EF4-FFF2-40B4-BE49-F238E27FC236}">
                        <a16:creationId xmlns:a16="http://schemas.microsoft.com/office/drawing/2014/main" id="{35DE29DF-CAD1-25A3-98C4-53A7DE6182E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1" name="Group 820">
                  <a:extLst>
                    <a:ext uri="{FF2B5EF4-FFF2-40B4-BE49-F238E27FC236}">
                      <a16:creationId xmlns:a16="http://schemas.microsoft.com/office/drawing/2014/main" id="{D3A9FEDA-AAE3-A4AD-8460-91C8CCF46C15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444" name="Oval 443">
                    <a:extLst>
                      <a:ext uri="{FF2B5EF4-FFF2-40B4-BE49-F238E27FC236}">
                        <a16:creationId xmlns:a16="http://schemas.microsoft.com/office/drawing/2014/main" id="{993D3568-086F-42B5-F917-5982D4EB281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5" name="Rectangle 444">
                    <a:extLst>
                      <a:ext uri="{FF2B5EF4-FFF2-40B4-BE49-F238E27FC236}">
                        <a16:creationId xmlns:a16="http://schemas.microsoft.com/office/drawing/2014/main" id="{DB292D62-12FC-87BE-C0BA-7F4AA858608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2" name="Group 821">
                  <a:extLst>
                    <a:ext uri="{FF2B5EF4-FFF2-40B4-BE49-F238E27FC236}">
                      <a16:creationId xmlns:a16="http://schemas.microsoft.com/office/drawing/2014/main" id="{BFB35F04-97DB-A559-9B95-E4BC5FCE13C6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442" name="Oval 441">
                    <a:extLst>
                      <a:ext uri="{FF2B5EF4-FFF2-40B4-BE49-F238E27FC236}">
                        <a16:creationId xmlns:a16="http://schemas.microsoft.com/office/drawing/2014/main" id="{6C7DBC9A-CA12-1DFD-01F5-4BEE817E924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3" name="Rectangle 442">
                    <a:extLst>
                      <a:ext uri="{FF2B5EF4-FFF2-40B4-BE49-F238E27FC236}">
                        <a16:creationId xmlns:a16="http://schemas.microsoft.com/office/drawing/2014/main" id="{A5140B78-CD9C-FF10-87E7-82E5801A1F3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3" name="Group 822">
                  <a:extLst>
                    <a:ext uri="{FF2B5EF4-FFF2-40B4-BE49-F238E27FC236}">
                      <a16:creationId xmlns:a16="http://schemas.microsoft.com/office/drawing/2014/main" id="{D4CC6796-2449-ACDA-1E63-C533C9A56644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440" name="Oval 439">
                    <a:extLst>
                      <a:ext uri="{FF2B5EF4-FFF2-40B4-BE49-F238E27FC236}">
                        <a16:creationId xmlns:a16="http://schemas.microsoft.com/office/drawing/2014/main" id="{B7491394-3644-BFC7-B9D9-B77AC1B6379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1" name="Rectangle 440">
                    <a:extLst>
                      <a:ext uri="{FF2B5EF4-FFF2-40B4-BE49-F238E27FC236}">
                        <a16:creationId xmlns:a16="http://schemas.microsoft.com/office/drawing/2014/main" id="{D3FCB860-73D3-AD2E-9EFF-115DE487D6A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4" name="Group 823">
                  <a:extLst>
                    <a:ext uri="{FF2B5EF4-FFF2-40B4-BE49-F238E27FC236}">
                      <a16:creationId xmlns:a16="http://schemas.microsoft.com/office/drawing/2014/main" id="{8C63904C-E5CA-4A40-B0AC-DA78C9E6AAEA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831" name="Oval 830">
                    <a:extLst>
                      <a:ext uri="{FF2B5EF4-FFF2-40B4-BE49-F238E27FC236}">
                        <a16:creationId xmlns:a16="http://schemas.microsoft.com/office/drawing/2014/main" id="{8BF82896-48C2-BBC4-1B86-2777A499826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id="{BA97FA89-F507-49F2-6245-1D62BA00115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5" name="Group 824">
                  <a:extLst>
                    <a:ext uri="{FF2B5EF4-FFF2-40B4-BE49-F238E27FC236}">
                      <a16:creationId xmlns:a16="http://schemas.microsoft.com/office/drawing/2014/main" id="{85033CA6-CC1A-3147-A524-72DB216EDAC1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829" name="Oval 828">
                    <a:extLst>
                      <a:ext uri="{FF2B5EF4-FFF2-40B4-BE49-F238E27FC236}">
                        <a16:creationId xmlns:a16="http://schemas.microsoft.com/office/drawing/2014/main" id="{8A337672-65B8-8DF8-ACF9-780D6E9D233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0" name="Rectangle 829">
                    <a:extLst>
                      <a:ext uri="{FF2B5EF4-FFF2-40B4-BE49-F238E27FC236}">
                        <a16:creationId xmlns:a16="http://schemas.microsoft.com/office/drawing/2014/main" id="{EAD341B6-D732-0245-0F51-67CB83E96AF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6" name="Group 825">
                  <a:extLst>
                    <a:ext uri="{FF2B5EF4-FFF2-40B4-BE49-F238E27FC236}">
                      <a16:creationId xmlns:a16="http://schemas.microsoft.com/office/drawing/2014/main" id="{0321B6D6-D05B-2443-8187-A1732B796304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827" name="Oval 826">
                    <a:extLst>
                      <a:ext uri="{FF2B5EF4-FFF2-40B4-BE49-F238E27FC236}">
                        <a16:creationId xmlns:a16="http://schemas.microsoft.com/office/drawing/2014/main" id="{9DDDB5B1-E9DA-6F60-4F19-6DA3885138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8" name="Rectangle 827">
                    <a:extLst>
                      <a:ext uri="{FF2B5EF4-FFF2-40B4-BE49-F238E27FC236}">
                        <a16:creationId xmlns:a16="http://schemas.microsoft.com/office/drawing/2014/main" id="{52BBCD08-0AD7-364E-A9F7-27498AC07D2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10" name="Group 809">
                <a:extLst>
                  <a:ext uri="{FF2B5EF4-FFF2-40B4-BE49-F238E27FC236}">
                    <a16:creationId xmlns:a16="http://schemas.microsoft.com/office/drawing/2014/main" id="{D8C890CA-BF08-960F-1701-09E1D199B6BE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811" name="Rectangle 810">
                  <a:extLst>
                    <a:ext uri="{FF2B5EF4-FFF2-40B4-BE49-F238E27FC236}">
                      <a16:creationId xmlns:a16="http://schemas.microsoft.com/office/drawing/2014/main" id="{0173210C-DCED-A06A-0E2D-054DC63F021D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2" name="Rectangle 811">
                  <a:extLst>
                    <a:ext uri="{FF2B5EF4-FFF2-40B4-BE49-F238E27FC236}">
                      <a16:creationId xmlns:a16="http://schemas.microsoft.com/office/drawing/2014/main" id="{BC02F828-D12C-6D0A-EF45-E15240FF2BA9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3" name="Rectangle 812">
                  <a:extLst>
                    <a:ext uri="{FF2B5EF4-FFF2-40B4-BE49-F238E27FC236}">
                      <a16:creationId xmlns:a16="http://schemas.microsoft.com/office/drawing/2014/main" id="{9EC8C748-551B-3765-1031-E812AA9048CF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4" name="Rectangle 813">
                  <a:extLst>
                    <a:ext uri="{FF2B5EF4-FFF2-40B4-BE49-F238E27FC236}">
                      <a16:creationId xmlns:a16="http://schemas.microsoft.com/office/drawing/2014/main" id="{F0DA4E38-C744-DEC5-FAFA-16C05BB403FB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5" name="Rectangle 814">
                  <a:extLst>
                    <a:ext uri="{FF2B5EF4-FFF2-40B4-BE49-F238E27FC236}">
                      <a16:creationId xmlns:a16="http://schemas.microsoft.com/office/drawing/2014/main" id="{E1200BEA-EEE8-C525-41CD-DC77D47F7E0A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6" name="Rectangle 815">
                  <a:extLst>
                    <a:ext uri="{FF2B5EF4-FFF2-40B4-BE49-F238E27FC236}">
                      <a16:creationId xmlns:a16="http://schemas.microsoft.com/office/drawing/2014/main" id="{E1EA1E3F-384C-8A26-E7BC-AFDCF3F70ECA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7" name="Rectangle 816">
                  <a:extLst>
                    <a:ext uri="{FF2B5EF4-FFF2-40B4-BE49-F238E27FC236}">
                      <a16:creationId xmlns:a16="http://schemas.microsoft.com/office/drawing/2014/main" id="{1D9B7CFC-044E-E5C8-FE78-6D4787EB3A1B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8" name="Rectangle 817">
                  <a:extLst>
                    <a:ext uri="{FF2B5EF4-FFF2-40B4-BE49-F238E27FC236}">
                      <a16:creationId xmlns:a16="http://schemas.microsoft.com/office/drawing/2014/main" id="{3300B52F-8FEC-EDAB-C954-AC770B1D1D6D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34" name="Group 833">
              <a:extLst>
                <a:ext uri="{FF2B5EF4-FFF2-40B4-BE49-F238E27FC236}">
                  <a16:creationId xmlns:a16="http://schemas.microsoft.com/office/drawing/2014/main" id="{DEDF091E-BEA1-8E72-A40C-C7BFF2F154C0}"/>
                </a:ext>
              </a:extLst>
            </p:cNvPr>
            <p:cNvGrpSpPr/>
            <p:nvPr/>
          </p:nvGrpSpPr>
          <p:grpSpPr>
            <a:xfrm>
              <a:off x="4242963" y="5711712"/>
              <a:ext cx="353081" cy="70185"/>
              <a:chOff x="8056194" y="5806349"/>
              <a:chExt cx="574024" cy="119279"/>
            </a:xfrm>
          </p:grpSpPr>
          <p:grpSp>
            <p:nvGrpSpPr>
              <p:cNvPr id="835" name="Group 834">
                <a:extLst>
                  <a:ext uri="{FF2B5EF4-FFF2-40B4-BE49-F238E27FC236}">
                    <a16:creationId xmlns:a16="http://schemas.microsoft.com/office/drawing/2014/main" id="{90982857-8EC3-1B2F-026B-0A66EE6D054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845" name="Group 844">
                  <a:extLst>
                    <a:ext uri="{FF2B5EF4-FFF2-40B4-BE49-F238E27FC236}">
                      <a16:creationId xmlns:a16="http://schemas.microsoft.com/office/drawing/2014/main" id="{0B59B15D-78C4-D91F-4698-1CA7E6C212D6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867" name="Oval 866">
                    <a:extLst>
                      <a:ext uri="{FF2B5EF4-FFF2-40B4-BE49-F238E27FC236}">
                        <a16:creationId xmlns:a16="http://schemas.microsoft.com/office/drawing/2014/main" id="{491372EE-CAFB-E284-7985-E2AC2A4E97F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8" name="Rectangle 867">
                    <a:extLst>
                      <a:ext uri="{FF2B5EF4-FFF2-40B4-BE49-F238E27FC236}">
                        <a16:creationId xmlns:a16="http://schemas.microsoft.com/office/drawing/2014/main" id="{33644286-6299-308B-6739-B86B1B35971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6" name="Group 845">
                  <a:extLst>
                    <a:ext uri="{FF2B5EF4-FFF2-40B4-BE49-F238E27FC236}">
                      <a16:creationId xmlns:a16="http://schemas.microsoft.com/office/drawing/2014/main" id="{5E6DFB83-BB2F-089D-C71F-06CDE5FED407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865" name="Oval 864">
                    <a:extLst>
                      <a:ext uri="{FF2B5EF4-FFF2-40B4-BE49-F238E27FC236}">
                        <a16:creationId xmlns:a16="http://schemas.microsoft.com/office/drawing/2014/main" id="{0EBAFE81-A86B-9502-34E8-B2CDC4C48F9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6" name="Rectangle 865">
                    <a:extLst>
                      <a:ext uri="{FF2B5EF4-FFF2-40B4-BE49-F238E27FC236}">
                        <a16:creationId xmlns:a16="http://schemas.microsoft.com/office/drawing/2014/main" id="{7F7F96BA-4AB4-32F4-97E7-A36F8F34E9E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7" name="Group 846">
                  <a:extLst>
                    <a:ext uri="{FF2B5EF4-FFF2-40B4-BE49-F238E27FC236}">
                      <a16:creationId xmlns:a16="http://schemas.microsoft.com/office/drawing/2014/main" id="{A24CD194-9D46-CAC2-9AA2-0CE0B5ED4447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863" name="Oval 862">
                    <a:extLst>
                      <a:ext uri="{FF2B5EF4-FFF2-40B4-BE49-F238E27FC236}">
                        <a16:creationId xmlns:a16="http://schemas.microsoft.com/office/drawing/2014/main" id="{1367F8B3-C85E-C8AC-F98D-451707A44B8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4" name="Rectangle 863">
                    <a:extLst>
                      <a:ext uri="{FF2B5EF4-FFF2-40B4-BE49-F238E27FC236}">
                        <a16:creationId xmlns:a16="http://schemas.microsoft.com/office/drawing/2014/main" id="{444A2C1A-A58D-4C23-4CFE-A6A386EE06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8" name="Group 847">
                  <a:extLst>
                    <a:ext uri="{FF2B5EF4-FFF2-40B4-BE49-F238E27FC236}">
                      <a16:creationId xmlns:a16="http://schemas.microsoft.com/office/drawing/2014/main" id="{3B95B06D-832B-E108-2AD6-87A85B5DBA9E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861" name="Oval 860">
                    <a:extLst>
                      <a:ext uri="{FF2B5EF4-FFF2-40B4-BE49-F238E27FC236}">
                        <a16:creationId xmlns:a16="http://schemas.microsoft.com/office/drawing/2014/main" id="{98E03C7A-986D-C810-D5F3-8303A830961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2" name="Rectangle 861">
                    <a:extLst>
                      <a:ext uri="{FF2B5EF4-FFF2-40B4-BE49-F238E27FC236}">
                        <a16:creationId xmlns:a16="http://schemas.microsoft.com/office/drawing/2014/main" id="{1C82550F-3420-D7FB-F5F7-89C1763832E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9" name="Group 848">
                  <a:extLst>
                    <a:ext uri="{FF2B5EF4-FFF2-40B4-BE49-F238E27FC236}">
                      <a16:creationId xmlns:a16="http://schemas.microsoft.com/office/drawing/2014/main" id="{AECA6344-5D6C-22E0-81B9-9483F7050487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859" name="Oval 858">
                    <a:extLst>
                      <a:ext uri="{FF2B5EF4-FFF2-40B4-BE49-F238E27FC236}">
                        <a16:creationId xmlns:a16="http://schemas.microsoft.com/office/drawing/2014/main" id="{C7A8B4EC-8259-1B1D-E604-D62F2614E4E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0" name="Rectangle 859">
                    <a:extLst>
                      <a:ext uri="{FF2B5EF4-FFF2-40B4-BE49-F238E27FC236}">
                        <a16:creationId xmlns:a16="http://schemas.microsoft.com/office/drawing/2014/main" id="{7E57E985-6AF2-683D-C17F-ADFFD2FA4E1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0" name="Group 849">
                  <a:extLst>
                    <a:ext uri="{FF2B5EF4-FFF2-40B4-BE49-F238E27FC236}">
                      <a16:creationId xmlns:a16="http://schemas.microsoft.com/office/drawing/2014/main" id="{C757E2F7-344C-395C-980A-02785FEF9C06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857" name="Oval 856">
                    <a:extLst>
                      <a:ext uri="{FF2B5EF4-FFF2-40B4-BE49-F238E27FC236}">
                        <a16:creationId xmlns:a16="http://schemas.microsoft.com/office/drawing/2014/main" id="{E19E6427-D858-B9CC-6235-E361F19818B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8" name="Rectangle 857">
                    <a:extLst>
                      <a:ext uri="{FF2B5EF4-FFF2-40B4-BE49-F238E27FC236}">
                        <a16:creationId xmlns:a16="http://schemas.microsoft.com/office/drawing/2014/main" id="{525E3206-F705-9ECF-0C30-D9F50F82D40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1" name="Group 850">
                  <a:extLst>
                    <a:ext uri="{FF2B5EF4-FFF2-40B4-BE49-F238E27FC236}">
                      <a16:creationId xmlns:a16="http://schemas.microsoft.com/office/drawing/2014/main" id="{7EE0CE05-372E-E922-DCBA-5B7EAC58A43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855" name="Oval 854">
                    <a:extLst>
                      <a:ext uri="{FF2B5EF4-FFF2-40B4-BE49-F238E27FC236}">
                        <a16:creationId xmlns:a16="http://schemas.microsoft.com/office/drawing/2014/main" id="{59FF62E8-DCF5-57BB-CC8E-96A4230741A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6" name="Rectangle 855">
                    <a:extLst>
                      <a:ext uri="{FF2B5EF4-FFF2-40B4-BE49-F238E27FC236}">
                        <a16:creationId xmlns:a16="http://schemas.microsoft.com/office/drawing/2014/main" id="{4AE69085-EF67-B1AE-019B-59AB2C841FB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2" name="Group 851">
                  <a:extLst>
                    <a:ext uri="{FF2B5EF4-FFF2-40B4-BE49-F238E27FC236}">
                      <a16:creationId xmlns:a16="http://schemas.microsoft.com/office/drawing/2014/main" id="{45F7C7E8-13B0-4386-FAFC-9A9591A5C595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853" name="Oval 852">
                    <a:extLst>
                      <a:ext uri="{FF2B5EF4-FFF2-40B4-BE49-F238E27FC236}">
                        <a16:creationId xmlns:a16="http://schemas.microsoft.com/office/drawing/2014/main" id="{6A4DCB10-C51A-1356-E60C-883441230EA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4" name="Rectangle 853">
                    <a:extLst>
                      <a:ext uri="{FF2B5EF4-FFF2-40B4-BE49-F238E27FC236}">
                        <a16:creationId xmlns:a16="http://schemas.microsoft.com/office/drawing/2014/main" id="{D1917A89-1101-702F-335E-C4C4AB65545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36" name="Group 835">
                <a:extLst>
                  <a:ext uri="{FF2B5EF4-FFF2-40B4-BE49-F238E27FC236}">
                    <a16:creationId xmlns:a16="http://schemas.microsoft.com/office/drawing/2014/main" id="{F6629544-1560-338A-7027-31580145FC9A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837" name="Rectangle 836">
                  <a:extLst>
                    <a:ext uri="{FF2B5EF4-FFF2-40B4-BE49-F238E27FC236}">
                      <a16:creationId xmlns:a16="http://schemas.microsoft.com/office/drawing/2014/main" id="{60753232-52E0-2461-051C-24984ECC04FA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8" name="Rectangle 837">
                  <a:extLst>
                    <a:ext uri="{FF2B5EF4-FFF2-40B4-BE49-F238E27FC236}">
                      <a16:creationId xmlns:a16="http://schemas.microsoft.com/office/drawing/2014/main" id="{7E80E61A-4A9D-4353-F6A4-517C2993E7E9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9" name="Rectangle 838">
                  <a:extLst>
                    <a:ext uri="{FF2B5EF4-FFF2-40B4-BE49-F238E27FC236}">
                      <a16:creationId xmlns:a16="http://schemas.microsoft.com/office/drawing/2014/main" id="{7F4D0ACE-84FC-6860-C02B-4B8A9089A57D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0" name="Rectangle 839">
                  <a:extLst>
                    <a:ext uri="{FF2B5EF4-FFF2-40B4-BE49-F238E27FC236}">
                      <a16:creationId xmlns:a16="http://schemas.microsoft.com/office/drawing/2014/main" id="{ABFCACFE-A56A-3C90-94D4-0C8B5128A9B4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1" name="Rectangle 840">
                  <a:extLst>
                    <a:ext uri="{FF2B5EF4-FFF2-40B4-BE49-F238E27FC236}">
                      <a16:creationId xmlns:a16="http://schemas.microsoft.com/office/drawing/2014/main" id="{18701E87-C4D4-ED41-3A4E-C2BC95C44C01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2" name="Rectangle 841">
                  <a:extLst>
                    <a:ext uri="{FF2B5EF4-FFF2-40B4-BE49-F238E27FC236}">
                      <a16:creationId xmlns:a16="http://schemas.microsoft.com/office/drawing/2014/main" id="{388921A6-7BB9-EB01-8CC3-43F0257C8EDC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3" name="Rectangle 842">
                  <a:extLst>
                    <a:ext uri="{FF2B5EF4-FFF2-40B4-BE49-F238E27FC236}">
                      <a16:creationId xmlns:a16="http://schemas.microsoft.com/office/drawing/2014/main" id="{0756AE29-DFA5-126E-D300-FDD44CC35F27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4" name="Rectangle 843">
                  <a:extLst>
                    <a:ext uri="{FF2B5EF4-FFF2-40B4-BE49-F238E27FC236}">
                      <a16:creationId xmlns:a16="http://schemas.microsoft.com/office/drawing/2014/main" id="{364593EF-8DDC-8E41-8C3E-D04D62D6E8D3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69" name="Group 868">
              <a:extLst>
                <a:ext uri="{FF2B5EF4-FFF2-40B4-BE49-F238E27FC236}">
                  <a16:creationId xmlns:a16="http://schemas.microsoft.com/office/drawing/2014/main" id="{26968A7B-82A1-FB80-ACD7-84B9F47AA0F5}"/>
                </a:ext>
              </a:extLst>
            </p:cNvPr>
            <p:cNvGrpSpPr/>
            <p:nvPr/>
          </p:nvGrpSpPr>
          <p:grpSpPr>
            <a:xfrm>
              <a:off x="4619882" y="5711807"/>
              <a:ext cx="353081" cy="70185"/>
              <a:chOff x="8056194" y="5806349"/>
              <a:chExt cx="574024" cy="119279"/>
            </a:xfrm>
          </p:grpSpPr>
          <p:grpSp>
            <p:nvGrpSpPr>
              <p:cNvPr id="870" name="Group 869">
                <a:extLst>
                  <a:ext uri="{FF2B5EF4-FFF2-40B4-BE49-F238E27FC236}">
                    <a16:creationId xmlns:a16="http://schemas.microsoft.com/office/drawing/2014/main" id="{13E36F04-A8E3-82C5-4894-33637309D85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880" name="Group 879">
                  <a:extLst>
                    <a:ext uri="{FF2B5EF4-FFF2-40B4-BE49-F238E27FC236}">
                      <a16:creationId xmlns:a16="http://schemas.microsoft.com/office/drawing/2014/main" id="{FB55DE8B-C9A8-FCFB-BB94-0DBC38CB3A70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902" name="Oval 901">
                    <a:extLst>
                      <a:ext uri="{FF2B5EF4-FFF2-40B4-BE49-F238E27FC236}">
                        <a16:creationId xmlns:a16="http://schemas.microsoft.com/office/drawing/2014/main" id="{D8B09663-4059-3CB7-4A1B-DD29C9A0007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3" name="Rectangle 902">
                    <a:extLst>
                      <a:ext uri="{FF2B5EF4-FFF2-40B4-BE49-F238E27FC236}">
                        <a16:creationId xmlns:a16="http://schemas.microsoft.com/office/drawing/2014/main" id="{F03F6B93-1D31-745B-1BC9-512A09A7EA8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1" name="Group 880">
                  <a:extLst>
                    <a:ext uri="{FF2B5EF4-FFF2-40B4-BE49-F238E27FC236}">
                      <a16:creationId xmlns:a16="http://schemas.microsoft.com/office/drawing/2014/main" id="{CB0FC59F-6E77-2274-D299-D16A2B029258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900" name="Oval 899">
                    <a:extLst>
                      <a:ext uri="{FF2B5EF4-FFF2-40B4-BE49-F238E27FC236}">
                        <a16:creationId xmlns:a16="http://schemas.microsoft.com/office/drawing/2014/main" id="{6A91E7EA-A6F1-F740-C90E-EE3B404B9A6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1" name="Rectangle 900">
                    <a:extLst>
                      <a:ext uri="{FF2B5EF4-FFF2-40B4-BE49-F238E27FC236}">
                        <a16:creationId xmlns:a16="http://schemas.microsoft.com/office/drawing/2014/main" id="{F3969744-6039-2320-8762-BFB4D7A1503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2" name="Group 881">
                  <a:extLst>
                    <a:ext uri="{FF2B5EF4-FFF2-40B4-BE49-F238E27FC236}">
                      <a16:creationId xmlns:a16="http://schemas.microsoft.com/office/drawing/2014/main" id="{7124D701-CE67-F0BC-BA1C-6C725CD9BE88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898" name="Oval 897">
                    <a:extLst>
                      <a:ext uri="{FF2B5EF4-FFF2-40B4-BE49-F238E27FC236}">
                        <a16:creationId xmlns:a16="http://schemas.microsoft.com/office/drawing/2014/main" id="{53ADF098-BF82-390C-C093-3449479E2B6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9" name="Rectangle 898">
                    <a:extLst>
                      <a:ext uri="{FF2B5EF4-FFF2-40B4-BE49-F238E27FC236}">
                        <a16:creationId xmlns:a16="http://schemas.microsoft.com/office/drawing/2014/main" id="{0F340C12-7B64-1766-2D78-E02A2118EB7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3" name="Group 882">
                  <a:extLst>
                    <a:ext uri="{FF2B5EF4-FFF2-40B4-BE49-F238E27FC236}">
                      <a16:creationId xmlns:a16="http://schemas.microsoft.com/office/drawing/2014/main" id="{0740AE63-F3D8-055E-52C7-C3A91463C38C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896" name="Oval 895">
                    <a:extLst>
                      <a:ext uri="{FF2B5EF4-FFF2-40B4-BE49-F238E27FC236}">
                        <a16:creationId xmlns:a16="http://schemas.microsoft.com/office/drawing/2014/main" id="{89479EF4-B3F0-67F0-DC31-F8BD91EDAD0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7" name="Rectangle 896">
                    <a:extLst>
                      <a:ext uri="{FF2B5EF4-FFF2-40B4-BE49-F238E27FC236}">
                        <a16:creationId xmlns:a16="http://schemas.microsoft.com/office/drawing/2014/main" id="{6FD5C785-D41A-9662-0DEC-0C9684C626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4" name="Group 883">
                  <a:extLst>
                    <a:ext uri="{FF2B5EF4-FFF2-40B4-BE49-F238E27FC236}">
                      <a16:creationId xmlns:a16="http://schemas.microsoft.com/office/drawing/2014/main" id="{9AC75206-58CA-FE05-28ED-E0D974FE621B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894" name="Oval 893">
                    <a:extLst>
                      <a:ext uri="{FF2B5EF4-FFF2-40B4-BE49-F238E27FC236}">
                        <a16:creationId xmlns:a16="http://schemas.microsoft.com/office/drawing/2014/main" id="{F323B5E4-B7CF-E469-B024-BA2D6A99E21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5" name="Rectangle 894">
                    <a:extLst>
                      <a:ext uri="{FF2B5EF4-FFF2-40B4-BE49-F238E27FC236}">
                        <a16:creationId xmlns:a16="http://schemas.microsoft.com/office/drawing/2014/main" id="{A80AF8A1-923C-D422-AC55-51F4A4C9F96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5" name="Group 884">
                  <a:extLst>
                    <a:ext uri="{FF2B5EF4-FFF2-40B4-BE49-F238E27FC236}">
                      <a16:creationId xmlns:a16="http://schemas.microsoft.com/office/drawing/2014/main" id="{C0EB6794-8FA0-95A1-F24D-516570A22E97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892" name="Oval 891">
                    <a:extLst>
                      <a:ext uri="{FF2B5EF4-FFF2-40B4-BE49-F238E27FC236}">
                        <a16:creationId xmlns:a16="http://schemas.microsoft.com/office/drawing/2014/main" id="{3A653DA2-0625-D3EB-F8E4-440AACAF7A8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3" name="Rectangle 892">
                    <a:extLst>
                      <a:ext uri="{FF2B5EF4-FFF2-40B4-BE49-F238E27FC236}">
                        <a16:creationId xmlns:a16="http://schemas.microsoft.com/office/drawing/2014/main" id="{CFC40235-DE2F-E71E-A30B-CEF6A983F25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6" name="Group 885">
                  <a:extLst>
                    <a:ext uri="{FF2B5EF4-FFF2-40B4-BE49-F238E27FC236}">
                      <a16:creationId xmlns:a16="http://schemas.microsoft.com/office/drawing/2014/main" id="{D3B611AF-F1AC-A75B-D1B2-315030F740DA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890" name="Oval 889">
                    <a:extLst>
                      <a:ext uri="{FF2B5EF4-FFF2-40B4-BE49-F238E27FC236}">
                        <a16:creationId xmlns:a16="http://schemas.microsoft.com/office/drawing/2014/main" id="{A7DBCDCB-2624-CFD3-A656-FC804E1FDC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1" name="Rectangle 890">
                    <a:extLst>
                      <a:ext uri="{FF2B5EF4-FFF2-40B4-BE49-F238E27FC236}">
                        <a16:creationId xmlns:a16="http://schemas.microsoft.com/office/drawing/2014/main" id="{2D8DCC5A-0EFC-183E-9757-B3F796C0003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7" name="Group 886">
                  <a:extLst>
                    <a:ext uri="{FF2B5EF4-FFF2-40B4-BE49-F238E27FC236}">
                      <a16:creationId xmlns:a16="http://schemas.microsoft.com/office/drawing/2014/main" id="{8F7CBEEC-6DB8-F3C9-D93C-0C58D86CC228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888" name="Oval 887">
                    <a:extLst>
                      <a:ext uri="{FF2B5EF4-FFF2-40B4-BE49-F238E27FC236}">
                        <a16:creationId xmlns:a16="http://schemas.microsoft.com/office/drawing/2014/main" id="{C877B5F4-C3FE-4DC1-B797-5602722F28E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9" name="Rectangle 888">
                    <a:extLst>
                      <a:ext uri="{FF2B5EF4-FFF2-40B4-BE49-F238E27FC236}">
                        <a16:creationId xmlns:a16="http://schemas.microsoft.com/office/drawing/2014/main" id="{2C809482-ACFF-24FC-2FB3-227B6167776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71" name="Group 870">
                <a:extLst>
                  <a:ext uri="{FF2B5EF4-FFF2-40B4-BE49-F238E27FC236}">
                    <a16:creationId xmlns:a16="http://schemas.microsoft.com/office/drawing/2014/main" id="{F1231406-36A5-833A-5A78-1016785849AA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872" name="Rectangle 871">
                  <a:extLst>
                    <a:ext uri="{FF2B5EF4-FFF2-40B4-BE49-F238E27FC236}">
                      <a16:creationId xmlns:a16="http://schemas.microsoft.com/office/drawing/2014/main" id="{5B9CDAF3-E7C4-7FC5-2EB5-895C86933DBF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3" name="Rectangle 872">
                  <a:extLst>
                    <a:ext uri="{FF2B5EF4-FFF2-40B4-BE49-F238E27FC236}">
                      <a16:creationId xmlns:a16="http://schemas.microsoft.com/office/drawing/2014/main" id="{E00FE4E6-6999-91F7-2C8C-969C1019CB31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4" name="Rectangle 873">
                  <a:extLst>
                    <a:ext uri="{FF2B5EF4-FFF2-40B4-BE49-F238E27FC236}">
                      <a16:creationId xmlns:a16="http://schemas.microsoft.com/office/drawing/2014/main" id="{FAC46F06-BC5F-7C4B-6D28-38D807EE0A5C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5" name="Rectangle 874">
                  <a:extLst>
                    <a:ext uri="{FF2B5EF4-FFF2-40B4-BE49-F238E27FC236}">
                      <a16:creationId xmlns:a16="http://schemas.microsoft.com/office/drawing/2014/main" id="{B807CFFD-278E-F36E-5CB9-167B39E1E2E4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6" name="Rectangle 875">
                  <a:extLst>
                    <a:ext uri="{FF2B5EF4-FFF2-40B4-BE49-F238E27FC236}">
                      <a16:creationId xmlns:a16="http://schemas.microsoft.com/office/drawing/2014/main" id="{E6B22D8C-A660-3597-5FD6-B431C58257A1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7" name="Rectangle 876">
                  <a:extLst>
                    <a:ext uri="{FF2B5EF4-FFF2-40B4-BE49-F238E27FC236}">
                      <a16:creationId xmlns:a16="http://schemas.microsoft.com/office/drawing/2014/main" id="{7D9991FB-4918-D3A3-DC55-6BCE02528F5F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8" name="Rectangle 877">
                  <a:extLst>
                    <a:ext uri="{FF2B5EF4-FFF2-40B4-BE49-F238E27FC236}">
                      <a16:creationId xmlns:a16="http://schemas.microsoft.com/office/drawing/2014/main" id="{85A9CD4C-3331-157C-A84D-F605F8BF2BD7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9" name="Rectangle 878">
                  <a:extLst>
                    <a:ext uri="{FF2B5EF4-FFF2-40B4-BE49-F238E27FC236}">
                      <a16:creationId xmlns:a16="http://schemas.microsoft.com/office/drawing/2014/main" id="{CAC4C0C8-F6C9-D6DC-CC35-39EC2F403F33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04" name="Group 903">
              <a:extLst>
                <a:ext uri="{FF2B5EF4-FFF2-40B4-BE49-F238E27FC236}">
                  <a16:creationId xmlns:a16="http://schemas.microsoft.com/office/drawing/2014/main" id="{F304C713-7ABA-2B19-E455-21CF65F39F0A}"/>
                </a:ext>
              </a:extLst>
            </p:cNvPr>
            <p:cNvGrpSpPr/>
            <p:nvPr/>
          </p:nvGrpSpPr>
          <p:grpSpPr>
            <a:xfrm>
              <a:off x="4997273" y="5712662"/>
              <a:ext cx="353081" cy="70185"/>
              <a:chOff x="8056194" y="5806349"/>
              <a:chExt cx="574024" cy="119279"/>
            </a:xfrm>
          </p:grpSpPr>
          <p:grpSp>
            <p:nvGrpSpPr>
              <p:cNvPr id="905" name="Group 904">
                <a:extLst>
                  <a:ext uri="{FF2B5EF4-FFF2-40B4-BE49-F238E27FC236}">
                    <a16:creationId xmlns:a16="http://schemas.microsoft.com/office/drawing/2014/main" id="{8AA4C3F6-0FD7-9F23-6C43-52B917DB17A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94" y="5806349"/>
                <a:ext cx="570206" cy="119279"/>
                <a:chOff x="1957457" y="2130277"/>
                <a:chExt cx="1147530" cy="240050"/>
              </a:xfrm>
            </p:grpSpPr>
            <p:grpSp>
              <p:nvGrpSpPr>
                <p:cNvPr id="915" name="Group 914">
                  <a:extLst>
                    <a:ext uri="{FF2B5EF4-FFF2-40B4-BE49-F238E27FC236}">
                      <a16:creationId xmlns:a16="http://schemas.microsoft.com/office/drawing/2014/main" id="{42D8DA15-427A-898F-CAB6-95F40D335D66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937" name="Oval 936">
                    <a:extLst>
                      <a:ext uri="{FF2B5EF4-FFF2-40B4-BE49-F238E27FC236}">
                        <a16:creationId xmlns:a16="http://schemas.microsoft.com/office/drawing/2014/main" id="{0A53A407-50B6-1F71-F235-9A64273E6EF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8" name="Rectangle 937">
                    <a:extLst>
                      <a:ext uri="{FF2B5EF4-FFF2-40B4-BE49-F238E27FC236}">
                        <a16:creationId xmlns:a16="http://schemas.microsoft.com/office/drawing/2014/main" id="{07C18764-3A55-3861-A5F2-7CC37A1B5E1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16" name="Group 915">
                  <a:extLst>
                    <a:ext uri="{FF2B5EF4-FFF2-40B4-BE49-F238E27FC236}">
                      <a16:creationId xmlns:a16="http://schemas.microsoft.com/office/drawing/2014/main" id="{F4F90ADB-B107-5580-D717-C64144FE8679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935" name="Oval 934">
                    <a:extLst>
                      <a:ext uri="{FF2B5EF4-FFF2-40B4-BE49-F238E27FC236}">
                        <a16:creationId xmlns:a16="http://schemas.microsoft.com/office/drawing/2014/main" id="{3B6E3270-A633-6167-D8FB-0B5BFF72F0F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6" name="Rectangle 935">
                    <a:extLst>
                      <a:ext uri="{FF2B5EF4-FFF2-40B4-BE49-F238E27FC236}">
                        <a16:creationId xmlns:a16="http://schemas.microsoft.com/office/drawing/2014/main" id="{E37064BE-E3EE-9D1A-118B-4EA6D89392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17" name="Group 916">
                  <a:extLst>
                    <a:ext uri="{FF2B5EF4-FFF2-40B4-BE49-F238E27FC236}">
                      <a16:creationId xmlns:a16="http://schemas.microsoft.com/office/drawing/2014/main" id="{B77244BC-CFE0-4CE3-C35B-9FAABCE227DD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933" name="Oval 932">
                    <a:extLst>
                      <a:ext uri="{FF2B5EF4-FFF2-40B4-BE49-F238E27FC236}">
                        <a16:creationId xmlns:a16="http://schemas.microsoft.com/office/drawing/2014/main" id="{67DCB8B6-FC09-E53D-8C6B-E5280836DC1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4" name="Rectangle 933">
                    <a:extLst>
                      <a:ext uri="{FF2B5EF4-FFF2-40B4-BE49-F238E27FC236}">
                        <a16:creationId xmlns:a16="http://schemas.microsoft.com/office/drawing/2014/main" id="{6FF327CD-5ADA-DEAD-D769-DE581DE082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18" name="Group 917">
                  <a:extLst>
                    <a:ext uri="{FF2B5EF4-FFF2-40B4-BE49-F238E27FC236}">
                      <a16:creationId xmlns:a16="http://schemas.microsoft.com/office/drawing/2014/main" id="{7E7588FC-6682-C2DA-76D7-A75496B7C6DD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931" name="Oval 930">
                    <a:extLst>
                      <a:ext uri="{FF2B5EF4-FFF2-40B4-BE49-F238E27FC236}">
                        <a16:creationId xmlns:a16="http://schemas.microsoft.com/office/drawing/2014/main" id="{BAADB9C8-2C22-5DBD-57C2-553B19A5934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2" name="Rectangle 931">
                    <a:extLst>
                      <a:ext uri="{FF2B5EF4-FFF2-40B4-BE49-F238E27FC236}">
                        <a16:creationId xmlns:a16="http://schemas.microsoft.com/office/drawing/2014/main" id="{398331DE-9C97-771B-A767-612CDEB5D1A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19" name="Group 918">
                  <a:extLst>
                    <a:ext uri="{FF2B5EF4-FFF2-40B4-BE49-F238E27FC236}">
                      <a16:creationId xmlns:a16="http://schemas.microsoft.com/office/drawing/2014/main" id="{CE26B782-7D4C-84F6-8312-5651C11A8DD4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929" name="Oval 928">
                    <a:extLst>
                      <a:ext uri="{FF2B5EF4-FFF2-40B4-BE49-F238E27FC236}">
                        <a16:creationId xmlns:a16="http://schemas.microsoft.com/office/drawing/2014/main" id="{C565438A-581E-C16E-17B3-1976C1A4A7D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0" name="Rectangle 929">
                    <a:extLst>
                      <a:ext uri="{FF2B5EF4-FFF2-40B4-BE49-F238E27FC236}">
                        <a16:creationId xmlns:a16="http://schemas.microsoft.com/office/drawing/2014/main" id="{CAB0B7B5-E603-04AD-9167-67498F87D91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0" name="Group 919">
                  <a:extLst>
                    <a:ext uri="{FF2B5EF4-FFF2-40B4-BE49-F238E27FC236}">
                      <a16:creationId xmlns:a16="http://schemas.microsoft.com/office/drawing/2014/main" id="{AD7CB3C9-91D1-E806-420F-5D0DA41ADF8C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927" name="Oval 926">
                    <a:extLst>
                      <a:ext uri="{FF2B5EF4-FFF2-40B4-BE49-F238E27FC236}">
                        <a16:creationId xmlns:a16="http://schemas.microsoft.com/office/drawing/2014/main" id="{567904B1-6943-5FDF-682D-8D5145591A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8" name="Rectangle 927">
                    <a:extLst>
                      <a:ext uri="{FF2B5EF4-FFF2-40B4-BE49-F238E27FC236}">
                        <a16:creationId xmlns:a16="http://schemas.microsoft.com/office/drawing/2014/main" id="{1FAC3265-1E31-0184-1583-F1FAB73695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1" name="Group 920">
                  <a:extLst>
                    <a:ext uri="{FF2B5EF4-FFF2-40B4-BE49-F238E27FC236}">
                      <a16:creationId xmlns:a16="http://schemas.microsoft.com/office/drawing/2014/main" id="{7FAE1658-4158-33DD-FD6A-7704BE7CEC48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925" name="Oval 924">
                    <a:extLst>
                      <a:ext uri="{FF2B5EF4-FFF2-40B4-BE49-F238E27FC236}">
                        <a16:creationId xmlns:a16="http://schemas.microsoft.com/office/drawing/2014/main" id="{B33E55E6-D642-2BD4-FA31-F3B418E8790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6" name="Rectangle 925">
                    <a:extLst>
                      <a:ext uri="{FF2B5EF4-FFF2-40B4-BE49-F238E27FC236}">
                        <a16:creationId xmlns:a16="http://schemas.microsoft.com/office/drawing/2014/main" id="{DC74FE28-97BF-6EE4-688B-2F5345C9E14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2" name="Group 921">
                  <a:extLst>
                    <a:ext uri="{FF2B5EF4-FFF2-40B4-BE49-F238E27FC236}">
                      <a16:creationId xmlns:a16="http://schemas.microsoft.com/office/drawing/2014/main" id="{DEED3927-7566-2635-94DF-23B0A1D0D051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923" name="Oval 922">
                    <a:extLst>
                      <a:ext uri="{FF2B5EF4-FFF2-40B4-BE49-F238E27FC236}">
                        <a16:creationId xmlns:a16="http://schemas.microsoft.com/office/drawing/2014/main" id="{62BEF720-7643-C95A-549D-068857B558E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4" name="Rectangle 923">
                    <a:extLst>
                      <a:ext uri="{FF2B5EF4-FFF2-40B4-BE49-F238E27FC236}">
                        <a16:creationId xmlns:a16="http://schemas.microsoft.com/office/drawing/2014/main" id="{81F232A6-6296-DAFF-00C8-C2958E6D0B1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06" name="Group 905">
                <a:extLst>
                  <a:ext uri="{FF2B5EF4-FFF2-40B4-BE49-F238E27FC236}">
                    <a16:creationId xmlns:a16="http://schemas.microsoft.com/office/drawing/2014/main" id="{5DDF7888-29F3-FE96-1E5E-03ED0E09A8EF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907" name="Rectangle 906">
                  <a:extLst>
                    <a:ext uri="{FF2B5EF4-FFF2-40B4-BE49-F238E27FC236}">
                      <a16:creationId xmlns:a16="http://schemas.microsoft.com/office/drawing/2014/main" id="{922D9130-37C6-5A1C-E76D-7387EFE45E05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8" name="Rectangle 907">
                  <a:extLst>
                    <a:ext uri="{FF2B5EF4-FFF2-40B4-BE49-F238E27FC236}">
                      <a16:creationId xmlns:a16="http://schemas.microsoft.com/office/drawing/2014/main" id="{59E79A51-4B91-D99D-D9C8-5734A601953A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9" name="Rectangle 908">
                  <a:extLst>
                    <a:ext uri="{FF2B5EF4-FFF2-40B4-BE49-F238E27FC236}">
                      <a16:creationId xmlns:a16="http://schemas.microsoft.com/office/drawing/2014/main" id="{3F673369-B960-ED79-5BDB-3CC17FD09D56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0" name="Rectangle 909">
                  <a:extLst>
                    <a:ext uri="{FF2B5EF4-FFF2-40B4-BE49-F238E27FC236}">
                      <a16:creationId xmlns:a16="http://schemas.microsoft.com/office/drawing/2014/main" id="{EE0E25FF-BF40-8918-64F8-56C617D98A7C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1" name="Rectangle 910">
                  <a:extLst>
                    <a:ext uri="{FF2B5EF4-FFF2-40B4-BE49-F238E27FC236}">
                      <a16:creationId xmlns:a16="http://schemas.microsoft.com/office/drawing/2014/main" id="{E93617DD-FF73-8AD7-04D5-869EA4AB9A26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2" name="Rectangle 911">
                  <a:extLst>
                    <a:ext uri="{FF2B5EF4-FFF2-40B4-BE49-F238E27FC236}">
                      <a16:creationId xmlns:a16="http://schemas.microsoft.com/office/drawing/2014/main" id="{9A182A3C-4873-A5FB-F223-3233A84CBE7F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3" name="Rectangle 912">
                  <a:extLst>
                    <a:ext uri="{FF2B5EF4-FFF2-40B4-BE49-F238E27FC236}">
                      <a16:creationId xmlns:a16="http://schemas.microsoft.com/office/drawing/2014/main" id="{01AA7D9E-8B5D-72E7-2BFA-A4E13DAE895E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4" name="Rectangle 913">
                  <a:extLst>
                    <a:ext uri="{FF2B5EF4-FFF2-40B4-BE49-F238E27FC236}">
                      <a16:creationId xmlns:a16="http://schemas.microsoft.com/office/drawing/2014/main" id="{9953FE88-C65C-D7F8-D349-98CEF9F9D376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5" name="Group 344">
              <a:extLst>
                <a:ext uri="{FF2B5EF4-FFF2-40B4-BE49-F238E27FC236}">
                  <a16:creationId xmlns:a16="http://schemas.microsoft.com/office/drawing/2014/main" id="{2F12519B-300D-A42B-FA07-EFA93C3016AE}"/>
                </a:ext>
              </a:extLst>
            </p:cNvPr>
            <p:cNvGrpSpPr/>
            <p:nvPr/>
          </p:nvGrpSpPr>
          <p:grpSpPr>
            <a:xfrm>
              <a:off x="5378676" y="5714672"/>
              <a:ext cx="169597" cy="69901"/>
              <a:chOff x="2556464" y="5692298"/>
              <a:chExt cx="180640" cy="69901"/>
            </a:xfrm>
          </p:grpSpPr>
          <p:grpSp>
            <p:nvGrpSpPr>
              <p:cNvPr id="346" name="Group 345">
                <a:extLst>
                  <a:ext uri="{FF2B5EF4-FFF2-40B4-BE49-F238E27FC236}">
                    <a16:creationId xmlns:a16="http://schemas.microsoft.com/office/drawing/2014/main" id="{D14DDDE3-50FA-60C6-9C03-1F1B5A68AD4B}"/>
                  </a:ext>
                </a:extLst>
              </p:cNvPr>
              <p:cNvGrpSpPr/>
              <p:nvPr/>
            </p:nvGrpSpPr>
            <p:grpSpPr>
              <a:xfrm>
                <a:off x="2556464" y="5692298"/>
                <a:ext cx="29953" cy="69616"/>
                <a:chOff x="1752599" y="1456322"/>
                <a:chExt cx="92009" cy="238108"/>
              </a:xfrm>
            </p:grpSpPr>
            <p:sp>
              <p:nvSpPr>
                <p:cNvPr id="360" name="Oval 359">
                  <a:extLst>
                    <a:ext uri="{FF2B5EF4-FFF2-40B4-BE49-F238E27FC236}">
                      <a16:creationId xmlns:a16="http://schemas.microsoft.com/office/drawing/2014/main" id="{3537BC62-2976-7E6F-A22D-95594A872798}"/>
                    </a:ext>
                  </a:extLst>
                </p:cNvPr>
                <p:cNvSpPr/>
                <p:nvPr/>
              </p:nvSpPr>
              <p:spPr>
                <a:xfrm>
                  <a:off x="1752599" y="1456322"/>
                  <a:ext cx="92009" cy="205371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Rectangle 360">
                  <a:extLst>
                    <a:ext uri="{FF2B5EF4-FFF2-40B4-BE49-F238E27FC236}">
                      <a16:creationId xmlns:a16="http://schemas.microsoft.com/office/drawing/2014/main" id="{DCE7CB80-08FB-A8C9-53FF-B96555D4062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7" name="Group 346">
                <a:extLst>
                  <a:ext uri="{FF2B5EF4-FFF2-40B4-BE49-F238E27FC236}">
                    <a16:creationId xmlns:a16="http://schemas.microsoft.com/office/drawing/2014/main" id="{8C4B9DF7-8A3D-6ECC-CB9A-7338964C0913}"/>
                  </a:ext>
                </a:extLst>
              </p:cNvPr>
              <p:cNvGrpSpPr/>
              <p:nvPr/>
            </p:nvGrpSpPr>
            <p:grpSpPr>
              <a:xfrm>
                <a:off x="2606077" y="5692302"/>
                <a:ext cx="29953" cy="69897"/>
                <a:chOff x="1752599" y="1455362"/>
                <a:chExt cx="92009" cy="239068"/>
              </a:xfrm>
            </p:grpSpPr>
            <p:sp>
              <p:nvSpPr>
                <p:cNvPr id="358" name="Oval 357">
                  <a:extLst>
                    <a:ext uri="{FF2B5EF4-FFF2-40B4-BE49-F238E27FC236}">
                      <a16:creationId xmlns:a16="http://schemas.microsoft.com/office/drawing/2014/main" id="{4DA3BF58-B04B-5CF4-0F81-14DCA1607E3C}"/>
                    </a:ext>
                  </a:extLst>
                </p:cNvPr>
                <p:cNvSpPr/>
                <p:nvPr/>
              </p:nvSpPr>
              <p:spPr>
                <a:xfrm>
                  <a:off x="1752599" y="1455362"/>
                  <a:ext cx="92009" cy="206331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9" name="Rectangle 358">
                  <a:extLst>
                    <a:ext uri="{FF2B5EF4-FFF2-40B4-BE49-F238E27FC236}">
                      <a16:creationId xmlns:a16="http://schemas.microsoft.com/office/drawing/2014/main" id="{F7769113-9202-994D-F87E-A53F153FD029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8" name="Group 347">
                <a:extLst>
                  <a:ext uri="{FF2B5EF4-FFF2-40B4-BE49-F238E27FC236}">
                    <a16:creationId xmlns:a16="http://schemas.microsoft.com/office/drawing/2014/main" id="{E47B1A7E-988D-6FDD-D616-F6E0FF9281EC}"/>
                  </a:ext>
                </a:extLst>
              </p:cNvPr>
              <p:cNvGrpSpPr/>
              <p:nvPr/>
            </p:nvGrpSpPr>
            <p:grpSpPr>
              <a:xfrm>
                <a:off x="2655030" y="5699191"/>
                <a:ext cx="29953" cy="61951"/>
                <a:chOff x="1752599" y="1482545"/>
                <a:chExt cx="92009" cy="211885"/>
              </a:xfrm>
            </p:grpSpPr>
            <p:sp>
              <p:nvSpPr>
                <p:cNvPr id="356" name="Oval 355">
                  <a:extLst>
                    <a:ext uri="{FF2B5EF4-FFF2-40B4-BE49-F238E27FC236}">
                      <a16:creationId xmlns:a16="http://schemas.microsoft.com/office/drawing/2014/main" id="{96BBF196-ED81-2B19-66C1-B04CFF98F577}"/>
                    </a:ext>
                  </a:extLst>
                </p:cNvPr>
                <p:cNvSpPr/>
                <p:nvPr/>
              </p:nvSpPr>
              <p:spPr>
                <a:xfrm>
                  <a:off x="1752599" y="1482545"/>
                  <a:ext cx="92009" cy="179148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id="{11271123-1A35-892B-67C8-A789DB7C09B0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9" name="Group 348">
                <a:extLst>
                  <a:ext uri="{FF2B5EF4-FFF2-40B4-BE49-F238E27FC236}">
                    <a16:creationId xmlns:a16="http://schemas.microsoft.com/office/drawing/2014/main" id="{3D93EFCC-A02E-9EB7-97E7-B596D66FD64D}"/>
                  </a:ext>
                </a:extLst>
              </p:cNvPr>
              <p:cNvGrpSpPr/>
              <p:nvPr/>
            </p:nvGrpSpPr>
            <p:grpSpPr>
              <a:xfrm>
                <a:off x="2704643" y="5702977"/>
                <a:ext cx="29953" cy="58441"/>
                <a:chOff x="1752599" y="1494547"/>
                <a:chExt cx="92009" cy="199883"/>
              </a:xfrm>
            </p:grpSpPr>
            <p:sp>
              <p:nvSpPr>
                <p:cNvPr id="354" name="Oval 353">
                  <a:extLst>
                    <a:ext uri="{FF2B5EF4-FFF2-40B4-BE49-F238E27FC236}">
                      <a16:creationId xmlns:a16="http://schemas.microsoft.com/office/drawing/2014/main" id="{761FB8F5-EB11-BA24-A9CF-6AAE1D4A33B1}"/>
                    </a:ext>
                  </a:extLst>
                </p:cNvPr>
                <p:cNvSpPr/>
                <p:nvPr/>
              </p:nvSpPr>
              <p:spPr>
                <a:xfrm>
                  <a:off x="1752599" y="1494547"/>
                  <a:ext cx="92009" cy="167145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5" name="Rectangle 354">
                  <a:extLst>
                    <a:ext uri="{FF2B5EF4-FFF2-40B4-BE49-F238E27FC236}">
                      <a16:creationId xmlns:a16="http://schemas.microsoft.com/office/drawing/2014/main" id="{8466B4B9-6991-345B-DA6A-DC72DDE54857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50" name="Rectangle 349">
                <a:extLst>
                  <a:ext uri="{FF2B5EF4-FFF2-40B4-BE49-F238E27FC236}">
                    <a16:creationId xmlns:a16="http://schemas.microsoft.com/office/drawing/2014/main" id="{3E6A1F81-46A9-4442-4511-87FEC80A9108}"/>
                  </a:ext>
                </a:extLst>
              </p:cNvPr>
              <p:cNvSpPr/>
              <p:nvPr/>
            </p:nvSpPr>
            <p:spPr>
              <a:xfrm>
                <a:off x="2559157" y="5698544"/>
                <a:ext cx="29768" cy="213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1" name="Rectangle 350">
                <a:extLst>
                  <a:ext uri="{FF2B5EF4-FFF2-40B4-BE49-F238E27FC236}">
                    <a16:creationId xmlns:a16="http://schemas.microsoft.com/office/drawing/2014/main" id="{32F7CEC4-9F97-549B-7E97-57D926AE50D9}"/>
                  </a:ext>
                </a:extLst>
              </p:cNvPr>
              <p:cNvSpPr/>
              <p:nvPr/>
            </p:nvSpPr>
            <p:spPr>
              <a:xfrm>
                <a:off x="2608770" y="5698828"/>
                <a:ext cx="29768" cy="213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2" name="Rectangle 351">
                <a:extLst>
                  <a:ext uri="{FF2B5EF4-FFF2-40B4-BE49-F238E27FC236}">
                    <a16:creationId xmlns:a16="http://schemas.microsoft.com/office/drawing/2014/main" id="{9059D7DC-FD5E-D2EC-8D9D-953EBBFA27B9}"/>
                  </a:ext>
                </a:extLst>
              </p:cNvPr>
              <p:cNvSpPr/>
              <p:nvPr/>
            </p:nvSpPr>
            <p:spPr>
              <a:xfrm>
                <a:off x="2657724" y="5697756"/>
                <a:ext cx="29768" cy="213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3" name="Rectangle 352">
                <a:extLst>
                  <a:ext uri="{FF2B5EF4-FFF2-40B4-BE49-F238E27FC236}">
                    <a16:creationId xmlns:a16="http://schemas.microsoft.com/office/drawing/2014/main" id="{39F7EBC4-868E-0BE5-4279-B4599C61482F}"/>
                  </a:ext>
                </a:extLst>
              </p:cNvPr>
              <p:cNvSpPr/>
              <p:nvPr/>
            </p:nvSpPr>
            <p:spPr>
              <a:xfrm>
                <a:off x="2707336" y="5698040"/>
                <a:ext cx="29768" cy="213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99" name="TextBox 198">
            <a:extLst>
              <a:ext uri="{FF2B5EF4-FFF2-40B4-BE49-F238E27FC236}">
                <a16:creationId xmlns:a16="http://schemas.microsoft.com/office/drawing/2014/main" id="{01279B9E-951C-5098-993C-103F686AD0C7}"/>
              </a:ext>
            </a:extLst>
          </p:cNvPr>
          <p:cNvSpPr txBox="1"/>
          <p:nvPr/>
        </p:nvSpPr>
        <p:spPr>
          <a:xfrm>
            <a:off x="6368073" y="4504979"/>
            <a:ext cx="55471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u="sng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Power Delivery</a:t>
            </a:r>
          </a:p>
          <a:p>
            <a:pPr marL="231775" indent="-2317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Small chiplet embedded in 2.3D-BT</a:t>
            </a:r>
            <a:r>
              <a:rPr lang="en-US" sz="1400" baseline="300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 package enables flexibilities for PDN optimization for parasitic insertion loss (</a:t>
            </a:r>
            <a:r>
              <a:rPr lang="en-US" sz="1400" i="1">
                <a:latin typeface="Calibri" panose="020F0502020204030204" pitchFamily="34" charset="0"/>
                <a:cs typeface="Calibri" panose="020F0502020204030204" pitchFamily="34" charset="0"/>
              </a:rPr>
              <a:t>I·</a:t>
            </a:r>
            <a:r>
              <a:rPr lang="en-US" sz="1400" i="1" u="sng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400" i="1">
                <a:latin typeface="Calibri" panose="020F0502020204030204" pitchFamily="34" charset="0"/>
                <a:cs typeface="Calibri" panose="020F0502020204030204" pitchFamily="34" charset="0"/>
              </a:rPr>
              <a:t>, di/</a:t>
            </a:r>
            <a:r>
              <a:rPr lang="en-US" sz="1400" i="1" err="1">
                <a:latin typeface="Calibri" panose="020F0502020204030204" pitchFamily="34" charset="0"/>
                <a:cs typeface="Calibri" panose="020F0502020204030204" pitchFamily="34" charset="0"/>
              </a:rPr>
              <a:t>dt·</a:t>
            </a:r>
            <a:r>
              <a:rPr lang="en-US" sz="1400" i="1" u="sng" err="1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) reduction and noise de-coupling by effective capacitor placement within proximity of consumption.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TSMC DTC and SF ISC are the high-density de-cap choices for CPU/GPU in scaling path.</a:t>
            </a:r>
          </a:p>
        </p:txBody>
      </p: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551856F8-0857-73A7-1336-A6709766D944}"/>
              </a:ext>
            </a:extLst>
          </p:cNvPr>
          <p:cNvGrpSpPr/>
          <p:nvPr/>
        </p:nvGrpSpPr>
        <p:grpSpPr>
          <a:xfrm>
            <a:off x="7155629" y="392338"/>
            <a:ext cx="4179007" cy="3886907"/>
            <a:chOff x="7155629" y="392338"/>
            <a:chExt cx="4179007" cy="3886907"/>
          </a:xfrm>
        </p:grpSpPr>
        <p:grpSp>
          <p:nvGrpSpPr>
            <p:cNvPr id="715" name="Group 714">
              <a:extLst>
                <a:ext uri="{FF2B5EF4-FFF2-40B4-BE49-F238E27FC236}">
                  <a16:creationId xmlns:a16="http://schemas.microsoft.com/office/drawing/2014/main" id="{E1F4F04E-995B-76D0-4D51-F0C39DD9F5EF}"/>
                </a:ext>
              </a:extLst>
            </p:cNvPr>
            <p:cNvGrpSpPr/>
            <p:nvPr/>
          </p:nvGrpSpPr>
          <p:grpSpPr>
            <a:xfrm>
              <a:off x="7597737" y="3044659"/>
              <a:ext cx="600947" cy="590298"/>
              <a:chOff x="5783692" y="1466206"/>
              <a:chExt cx="852653" cy="837542"/>
            </a:xfrm>
          </p:grpSpPr>
          <p:sp>
            <p:nvSpPr>
              <p:cNvPr id="716" name="Rectangle 715">
                <a:extLst>
                  <a:ext uri="{FF2B5EF4-FFF2-40B4-BE49-F238E27FC236}">
                    <a16:creationId xmlns:a16="http://schemas.microsoft.com/office/drawing/2014/main" id="{3FF87049-CF41-2577-97D0-7A1F099EAF65}"/>
                  </a:ext>
                </a:extLst>
              </p:cNvPr>
              <p:cNvSpPr/>
              <p:nvPr/>
            </p:nvSpPr>
            <p:spPr>
              <a:xfrm>
                <a:off x="5783692" y="1466206"/>
                <a:ext cx="850392" cy="356616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>
                    <a:latin typeface="Calibri" panose="020F0502020204030204" pitchFamily="34" charset="0"/>
                    <a:cs typeface="Calibri" panose="020F0502020204030204" pitchFamily="34" charset="0"/>
                  </a:rPr>
                  <a:t> PCD</a:t>
                </a:r>
              </a:p>
            </p:txBody>
          </p:sp>
          <p:sp>
            <p:nvSpPr>
              <p:cNvPr id="717" name="Rectangle 716">
                <a:extLst>
                  <a:ext uri="{FF2B5EF4-FFF2-40B4-BE49-F238E27FC236}">
                    <a16:creationId xmlns:a16="http://schemas.microsoft.com/office/drawing/2014/main" id="{7B25CDB4-6576-6C7F-4E10-8FFAAB56558A}"/>
                  </a:ext>
                </a:extLst>
              </p:cNvPr>
              <p:cNvSpPr/>
              <p:nvPr/>
            </p:nvSpPr>
            <p:spPr>
              <a:xfrm>
                <a:off x="5787770" y="1922212"/>
                <a:ext cx="848575" cy="381536"/>
              </a:xfrm>
              <a:prstGeom prst="rect">
                <a:avLst/>
              </a:prstGeom>
              <a:solidFill>
                <a:srgbClr val="FC64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9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</p:grpSp>
        <p:grpSp>
          <p:nvGrpSpPr>
            <p:cNvPr id="718" name="Group 717">
              <a:extLst>
                <a:ext uri="{FF2B5EF4-FFF2-40B4-BE49-F238E27FC236}">
                  <a16:creationId xmlns:a16="http://schemas.microsoft.com/office/drawing/2014/main" id="{46AD4576-4935-7A9E-14D9-F7B1FAB7DC27}"/>
                </a:ext>
              </a:extLst>
            </p:cNvPr>
            <p:cNvGrpSpPr/>
            <p:nvPr/>
          </p:nvGrpSpPr>
          <p:grpSpPr>
            <a:xfrm>
              <a:off x="8426415" y="3148879"/>
              <a:ext cx="600184" cy="388117"/>
              <a:chOff x="8190886" y="1383620"/>
              <a:chExt cx="1411595" cy="550678"/>
            </a:xfrm>
          </p:grpSpPr>
          <p:sp>
            <p:nvSpPr>
              <p:cNvPr id="719" name="Rectangle 718">
                <a:extLst>
                  <a:ext uri="{FF2B5EF4-FFF2-40B4-BE49-F238E27FC236}">
                    <a16:creationId xmlns:a16="http://schemas.microsoft.com/office/drawing/2014/main" id="{01CDB9EB-87CA-6FE8-7B0B-F15E7ED20269}"/>
                  </a:ext>
                </a:extLst>
              </p:cNvPr>
              <p:cNvSpPr/>
              <p:nvPr/>
            </p:nvSpPr>
            <p:spPr>
              <a:xfrm>
                <a:off x="8203449" y="1383620"/>
                <a:ext cx="1399032" cy="356616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>
                    <a:latin typeface="Calibri" panose="020F0502020204030204" pitchFamily="34" charset="0"/>
                    <a:cs typeface="Calibri" panose="020F0502020204030204" pitchFamily="34" charset="0"/>
                  </a:rPr>
                  <a:t>PCD</a:t>
                </a:r>
              </a:p>
            </p:txBody>
          </p:sp>
          <p:sp>
            <p:nvSpPr>
              <p:cNvPr id="720" name="Rectangle 719">
                <a:extLst>
                  <a:ext uri="{FF2B5EF4-FFF2-40B4-BE49-F238E27FC236}">
                    <a16:creationId xmlns:a16="http://schemas.microsoft.com/office/drawing/2014/main" id="{9F167667-917D-68B5-E49E-611893557FE7}"/>
                  </a:ext>
                </a:extLst>
              </p:cNvPr>
              <p:cNvSpPr/>
              <p:nvPr/>
            </p:nvSpPr>
            <p:spPr>
              <a:xfrm>
                <a:off x="8190886" y="1787994"/>
                <a:ext cx="1399032" cy="146304"/>
              </a:xfrm>
              <a:prstGeom prst="rect">
                <a:avLst/>
              </a:prstGeom>
              <a:solidFill>
                <a:srgbClr val="FC64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9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  <p:cxnSp>
            <p:nvCxnSpPr>
              <p:cNvPr id="721" name="Straight Connector 720">
                <a:extLst>
                  <a:ext uri="{FF2B5EF4-FFF2-40B4-BE49-F238E27FC236}">
                    <a16:creationId xmlns:a16="http://schemas.microsoft.com/office/drawing/2014/main" id="{20844564-E238-0C76-F367-C8292F370C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0886" y="1751418"/>
                <a:ext cx="1399032" cy="0"/>
              </a:xfrm>
              <a:prstGeom prst="line">
                <a:avLst/>
              </a:prstGeom>
              <a:ln w="3175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2" name="Straight Connector 721">
                <a:extLst>
                  <a:ext uri="{FF2B5EF4-FFF2-40B4-BE49-F238E27FC236}">
                    <a16:creationId xmlns:a16="http://schemas.microsoft.com/office/drawing/2014/main" id="{540A7AAD-4B80-94EB-321A-898D47082B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3449" y="1781257"/>
                <a:ext cx="1399032" cy="0"/>
              </a:xfrm>
              <a:prstGeom prst="line">
                <a:avLst/>
              </a:prstGeom>
              <a:ln w="3175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3" name="Elbow Connector 722">
              <a:extLst>
                <a:ext uri="{FF2B5EF4-FFF2-40B4-BE49-F238E27FC236}">
                  <a16:creationId xmlns:a16="http://schemas.microsoft.com/office/drawing/2014/main" id="{0F1362B1-0B28-45B5-7982-EA446C4A10D8}"/>
                </a:ext>
              </a:extLst>
            </p:cNvPr>
            <p:cNvCxnSpPr>
              <a:cxnSpLocks/>
              <a:stCxn id="716" idx="3"/>
            </p:cNvCxnSpPr>
            <p:nvPr/>
          </p:nvCxnSpPr>
          <p:spPr>
            <a:xfrm>
              <a:off x="8197091" y="3170330"/>
              <a:ext cx="231434" cy="195721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4" name="Elbow Connector 723">
              <a:extLst>
                <a:ext uri="{FF2B5EF4-FFF2-40B4-BE49-F238E27FC236}">
                  <a16:creationId xmlns:a16="http://schemas.microsoft.com/office/drawing/2014/main" id="{979EA805-DB9D-D304-7586-873FF357C933}"/>
                </a:ext>
              </a:extLst>
            </p:cNvPr>
            <p:cNvCxnSpPr>
              <a:cxnSpLocks/>
              <a:stCxn id="717" idx="3"/>
            </p:cNvCxnSpPr>
            <p:nvPr/>
          </p:nvCxnSpPr>
          <p:spPr>
            <a:xfrm flipV="1">
              <a:off x="8198684" y="3368041"/>
              <a:ext cx="241902" cy="13246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5" name="Rectangle 724">
              <a:extLst>
                <a:ext uri="{FF2B5EF4-FFF2-40B4-BE49-F238E27FC236}">
                  <a16:creationId xmlns:a16="http://schemas.microsoft.com/office/drawing/2014/main" id="{76CDF076-128C-FC07-C429-2827FCF46C76}"/>
                </a:ext>
              </a:extLst>
            </p:cNvPr>
            <p:cNvSpPr/>
            <p:nvPr/>
          </p:nvSpPr>
          <p:spPr>
            <a:xfrm>
              <a:off x="7600611" y="2566489"/>
              <a:ext cx="601048" cy="25335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GPU</a:t>
              </a:r>
            </a:p>
          </p:txBody>
        </p:sp>
        <p:sp>
          <p:nvSpPr>
            <p:cNvPr id="726" name="Rectangle 725">
              <a:extLst>
                <a:ext uri="{FF2B5EF4-FFF2-40B4-BE49-F238E27FC236}">
                  <a16:creationId xmlns:a16="http://schemas.microsoft.com/office/drawing/2014/main" id="{4F5E034C-7E2E-379D-2C0C-64B136C44197}"/>
                </a:ext>
              </a:extLst>
            </p:cNvPr>
            <p:cNvSpPr/>
            <p:nvPr/>
          </p:nvSpPr>
          <p:spPr>
            <a:xfrm>
              <a:off x="7308370" y="1524051"/>
              <a:ext cx="601048" cy="30368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Carrier Prep</a:t>
              </a:r>
            </a:p>
          </p:txBody>
        </p:sp>
        <p:sp>
          <p:nvSpPr>
            <p:cNvPr id="727" name="Rectangle 726">
              <a:extLst>
                <a:ext uri="{FF2B5EF4-FFF2-40B4-BE49-F238E27FC236}">
                  <a16:creationId xmlns:a16="http://schemas.microsoft.com/office/drawing/2014/main" id="{AF68BC4E-8788-E0E2-08E7-AA0F330A132C}"/>
                </a:ext>
              </a:extLst>
            </p:cNvPr>
            <p:cNvSpPr/>
            <p:nvPr/>
          </p:nvSpPr>
          <p:spPr>
            <a:xfrm>
              <a:off x="10306997" y="3336427"/>
              <a:ext cx="1027639" cy="3015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 Die  Attachment</a:t>
              </a:r>
            </a:p>
          </p:txBody>
        </p:sp>
        <p:cxnSp>
          <p:nvCxnSpPr>
            <p:cNvPr id="728" name="Elbow Connector 727">
              <a:extLst>
                <a:ext uri="{FF2B5EF4-FFF2-40B4-BE49-F238E27FC236}">
                  <a16:creationId xmlns:a16="http://schemas.microsoft.com/office/drawing/2014/main" id="{9855617E-AE7A-6B64-8702-DB185AE9007E}"/>
                </a:ext>
              </a:extLst>
            </p:cNvPr>
            <p:cNvCxnSpPr>
              <a:cxnSpLocks/>
              <a:stCxn id="719" idx="3"/>
              <a:endCxn id="727" idx="1"/>
            </p:cNvCxnSpPr>
            <p:nvPr/>
          </p:nvCxnSpPr>
          <p:spPr>
            <a:xfrm>
              <a:off x="9026599" y="3274550"/>
              <a:ext cx="1280398" cy="212662"/>
            </a:xfrm>
            <a:prstGeom prst="bentConnector3">
              <a:avLst>
                <a:gd name="adj1" fmla="val 17570"/>
              </a:avLst>
            </a:prstGeom>
            <a:ln>
              <a:gradFill>
                <a:gsLst>
                  <a:gs pos="0">
                    <a:srgbClr val="00B0F0"/>
                  </a:gs>
                  <a:gs pos="68000">
                    <a:srgbClr val="00B0F0"/>
                  </a:gs>
                  <a:gs pos="86000">
                    <a:schemeClr val="tx1"/>
                  </a:gs>
                  <a:gs pos="100000">
                    <a:schemeClr val="tx1"/>
                  </a:gs>
                </a:gsLst>
                <a:lin ang="0" scaled="0"/>
              </a:gra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9" name="Elbow Connector 728">
              <a:extLst>
                <a:ext uri="{FF2B5EF4-FFF2-40B4-BE49-F238E27FC236}">
                  <a16:creationId xmlns:a16="http://schemas.microsoft.com/office/drawing/2014/main" id="{F9976392-1B40-1191-80E5-B3064B608E55}"/>
                </a:ext>
              </a:extLst>
            </p:cNvPr>
            <p:cNvCxnSpPr>
              <a:cxnSpLocks/>
              <a:stCxn id="725" idx="3"/>
              <a:endCxn id="727" idx="1"/>
            </p:cNvCxnSpPr>
            <p:nvPr/>
          </p:nvCxnSpPr>
          <p:spPr>
            <a:xfrm>
              <a:off x="8201659" y="2693166"/>
              <a:ext cx="2105338" cy="794046"/>
            </a:xfrm>
            <a:prstGeom prst="bentConnector3">
              <a:avLst>
                <a:gd name="adj1" fmla="val 51659"/>
              </a:avLst>
            </a:prstGeom>
            <a:ln>
              <a:gradFill>
                <a:gsLst>
                  <a:gs pos="0">
                    <a:srgbClr val="FF0000"/>
                  </a:gs>
                  <a:gs pos="72000">
                    <a:srgbClr val="FF0000"/>
                  </a:gs>
                  <a:gs pos="89000">
                    <a:schemeClr val="tx1"/>
                  </a:gs>
                  <a:gs pos="100000">
                    <a:schemeClr val="tx1"/>
                  </a:gs>
                </a:gsLst>
                <a:lin ang="0" scaled="0"/>
              </a:gra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0" name="Straight Arrow Connector 729">
              <a:extLst>
                <a:ext uri="{FF2B5EF4-FFF2-40B4-BE49-F238E27FC236}">
                  <a16:creationId xmlns:a16="http://schemas.microsoft.com/office/drawing/2014/main" id="{02AE74D0-75C3-06A2-001F-26FB30638298}"/>
                </a:ext>
              </a:extLst>
            </p:cNvPr>
            <p:cNvCxnSpPr>
              <a:cxnSpLocks/>
              <a:stCxn id="726" idx="3"/>
              <a:endCxn id="738" idx="1"/>
            </p:cNvCxnSpPr>
            <p:nvPr/>
          </p:nvCxnSpPr>
          <p:spPr>
            <a:xfrm flipV="1">
              <a:off x="7909417" y="1671620"/>
              <a:ext cx="308127" cy="42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1" name="Rectangle 730">
              <a:extLst>
                <a:ext uri="{FF2B5EF4-FFF2-40B4-BE49-F238E27FC236}">
                  <a16:creationId xmlns:a16="http://schemas.microsoft.com/office/drawing/2014/main" id="{987E8216-26FD-1031-CD86-942848241494}"/>
                </a:ext>
              </a:extLst>
            </p:cNvPr>
            <p:cNvSpPr/>
            <p:nvPr/>
          </p:nvSpPr>
          <p:spPr>
            <a:xfrm>
              <a:off x="9434186" y="1523373"/>
              <a:ext cx="864091" cy="29649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</a:t>
              </a:r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sz="9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Chiplets</a:t>
              </a:r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Attachment</a:t>
              </a:r>
            </a:p>
          </p:txBody>
        </p:sp>
        <p:cxnSp>
          <p:nvCxnSpPr>
            <p:cNvPr id="732" name="Straight Arrow Connector 731">
              <a:extLst>
                <a:ext uri="{FF2B5EF4-FFF2-40B4-BE49-F238E27FC236}">
                  <a16:creationId xmlns:a16="http://schemas.microsoft.com/office/drawing/2014/main" id="{7F2140A4-C512-8FEE-F87A-1DFF1F70AE66}"/>
                </a:ext>
              </a:extLst>
            </p:cNvPr>
            <p:cNvCxnSpPr>
              <a:cxnSpLocks/>
              <a:stCxn id="738" idx="3"/>
              <a:endCxn id="731" idx="1"/>
            </p:cNvCxnSpPr>
            <p:nvPr/>
          </p:nvCxnSpPr>
          <p:spPr>
            <a:xfrm flipV="1">
              <a:off x="9195668" y="1671619"/>
              <a:ext cx="238517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3" name="Rectangle 732">
              <a:extLst>
                <a:ext uri="{FF2B5EF4-FFF2-40B4-BE49-F238E27FC236}">
                  <a16:creationId xmlns:a16="http://schemas.microsoft.com/office/drawing/2014/main" id="{26DEE506-6988-6F8D-9ECA-5DD27D3C97DE}"/>
                </a:ext>
              </a:extLst>
            </p:cNvPr>
            <p:cNvSpPr/>
            <p:nvPr/>
          </p:nvSpPr>
          <p:spPr>
            <a:xfrm>
              <a:off x="9061988" y="767264"/>
              <a:ext cx="500980" cy="25565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SRAM</a:t>
              </a:r>
            </a:p>
          </p:txBody>
        </p:sp>
        <p:sp>
          <p:nvSpPr>
            <p:cNvPr id="734" name="Rectangle 733">
              <a:extLst>
                <a:ext uri="{FF2B5EF4-FFF2-40B4-BE49-F238E27FC236}">
                  <a16:creationId xmlns:a16="http://schemas.microsoft.com/office/drawing/2014/main" id="{E2F2617F-887F-B154-0DAA-E6873601B1F6}"/>
                </a:ext>
              </a:extLst>
            </p:cNvPr>
            <p:cNvSpPr/>
            <p:nvPr/>
          </p:nvSpPr>
          <p:spPr>
            <a:xfrm>
              <a:off x="9043476" y="1149010"/>
              <a:ext cx="518913" cy="25566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Bridge</a:t>
              </a:r>
            </a:p>
          </p:txBody>
        </p:sp>
        <p:cxnSp>
          <p:nvCxnSpPr>
            <p:cNvPr id="735" name="Elbow Connector 734">
              <a:extLst>
                <a:ext uri="{FF2B5EF4-FFF2-40B4-BE49-F238E27FC236}">
                  <a16:creationId xmlns:a16="http://schemas.microsoft.com/office/drawing/2014/main" id="{086F3382-4C46-4D9A-DF92-ABCCA8E18405}"/>
                </a:ext>
              </a:extLst>
            </p:cNvPr>
            <p:cNvCxnSpPr>
              <a:cxnSpLocks/>
              <a:stCxn id="733" idx="3"/>
              <a:endCxn id="731" idx="0"/>
            </p:cNvCxnSpPr>
            <p:nvPr/>
          </p:nvCxnSpPr>
          <p:spPr>
            <a:xfrm>
              <a:off x="9562969" y="895094"/>
              <a:ext cx="303262" cy="628279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6" name="Elbow Connector 735">
              <a:extLst>
                <a:ext uri="{FF2B5EF4-FFF2-40B4-BE49-F238E27FC236}">
                  <a16:creationId xmlns:a16="http://schemas.microsoft.com/office/drawing/2014/main" id="{9AB98367-0080-40A6-9301-63BC246E5D4A}"/>
                </a:ext>
              </a:extLst>
            </p:cNvPr>
            <p:cNvCxnSpPr>
              <a:cxnSpLocks/>
              <a:stCxn id="734" idx="3"/>
              <a:endCxn id="731" idx="0"/>
            </p:cNvCxnSpPr>
            <p:nvPr/>
          </p:nvCxnSpPr>
          <p:spPr>
            <a:xfrm>
              <a:off x="9562388" y="1276840"/>
              <a:ext cx="303843" cy="246533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7" name="Rectangle 736">
              <a:extLst>
                <a:ext uri="{FF2B5EF4-FFF2-40B4-BE49-F238E27FC236}">
                  <a16:creationId xmlns:a16="http://schemas.microsoft.com/office/drawing/2014/main" id="{83DE7C72-6B6C-D9A6-6D5D-9BAAC17E463F}"/>
                </a:ext>
              </a:extLst>
            </p:cNvPr>
            <p:cNvSpPr/>
            <p:nvPr/>
          </p:nvSpPr>
          <p:spPr>
            <a:xfrm>
              <a:off x="10482147" y="1526171"/>
              <a:ext cx="601048" cy="3015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Mold, RDL</a:t>
              </a:r>
            </a:p>
          </p:txBody>
        </p:sp>
        <p:sp>
          <p:nvSpPr>
            <p:cNvPr id="738" name="Rectangle 737">
              <a:extLst>
                <a:ext uri="{FF2B5EF4-FFF2-40B4-BE49-F238E27FC236}">
                  <a16:creationId xmlns:a16="http://schemas.microsoft.com/office/drawing/2014/main" id="{97D13A3F-74DA-CAFD-4C18-A0C6E9375D51}"/>
                </a:ext>
              </a:extLst>
            </p:cNvPr>
            <p:cNvSpPr/>
            <p:nvPr/>
          </p:nvSpPr>
          <p:spPr>
            <a:xfrm>
              <a:off x="8217545" y="1523374"/>
              <a:ext cx="978123" cy="29649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RDL, Cu Pillar</a:t>
              </a:r>
            </a:p>
          </p:txBody>
        </p:sp>
        <p:cxnSp>
          <p:nvCxnSpPr>
            <p:cNvPr id="739" name="Elbow Connector 738">
              <a:extLst>
                <a:ext uri="{FF2B5EF4-FFF2-40B4-BE49-F238E27FC236}">
                  <a16:creationId xmlns:a16="http://schemas.microsoft.com/office/drawing/2014/main" id="{108E1F5F-3617-1248-2463-0841DCB6569D}"/>
                </a:ext>
              </a:extLst>
            </p:cNvPr>
            <p:cNvCxnSpPr>
              <a:cxnSpLocks/>
              <a:stCxn id="747" idx="1"/>
              <a:endCxn id="727" idx="0"/>
            </p:cNvCxnSpPr>
            <p:nvPr/>
          </p:nvCxnSpPr>
          <p:spPr>
            <a:xfrm rot="10800000" flipH="1" flipV="1">
              <a:off x="10054239" y="2479543"/>
              <a:ext cx="766578" cy="856883"/>
            </a:xfrm>
            <a:prstGeom prst="bentConnector4">
              <a:avLst>
                <a:gd name="adj1" fmla="val -29821"/>
                <a:gd name="adj2" fmla="val 58798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0" name="Oval 739">
              <a:extLst>
                <a:ext uri="{FF2B5EF4-FFF2-40B4-BE49-F238E27FC236}">
                  <a16:creationId xmlns:a16="http://schemas.microsoft.com/office/drawing/2014/main" id="{0970DD3A-BDCD-7800-C34B-0B6DE52DB2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155629" y="3686526"/>
              <a:ext cx="580466" cy="58046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C4</a:t>
              </a:r>
            </a:p>
          </p:txBody>
        </p:sp>
        <p:sp>
          <p:nvSpPr>
            <p:cNvPr id="741" name="Oval 740">
              <a:extLst>
                <a:ext uri="{FF2B5EF4-FFF2-40B4-BE49-F238E27FC236}">
                  <a16:creationId xmlns:a16="http://schemas.microsoft.com/office/drawing/2014/main" id="{561C0B73-1470-EE3E-8D93-52B235FF9C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703680" y="397897"/>
              <a:ext cx="257787" cy="257787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1</a:t>
              </a:r>
            </a:p>
          </p:txBody>
        </p:sp>
        <p:sp>
          <p:nvSpPr>
            <p:cNvPr id="742" name="Oval 741">
              <a:extLst>
                <a:ext uri="{FF2B5EF4-FFF2-40B4-BE49-F238E27FC236}">
                  <a16:creationId xmlns:a16="http://schemas.microsoft.com/office/drawing/2014/main" id="{15A3056E-72B6-E53D-546E-09163DCE3E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03676" y="3068707"/>
              <a:ext cx="257787" cy="257787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6</a:t>
              </a:r>
            </a:p>
          </p:txBody>
        </p:sp>
        <p:sp>
          <p:nvSpPr>
            <p:cNvPr id="743" name="Oval 742">
              <a:extLst>
                <a:ext uri="{FF2B5EF4-FFF2-40B4-BE49-F238E27FC236}">
                  <a16:creationId xmlns:a16="http://schemas.microsoft.com/office/drawing/2014/main" id="{1AE61610-50FA-E4CB-2226-247DBF2A82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05007" y="2566489"/>
              <a:ext cx="257787" cy="25778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5</a:t>
              </a:r>
            </a:p>
          </p:txBody>
        </p:sp>
        <p:sp>
          <p:nvSpPr>
            <p:cNvPr id="744" name="Oval 743">
              <a:extLst>
                <a:ext uri="{FF2B5EF4-FFF2-40B4-BE49-F238E27FC236}">
                  <a16:creationId xmlns:a16="http://schemas.microsoft.com/office/drawing/2014/main" id="{1E4FED8A-9C11-6FCF-F5BE-561A9DF2E5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704671" y="773017"/>
              <a:ext cx="257787" cy="257787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2</a:t>
              </a:r>
            </a:p>
          </p:txBody>
        </p:sp>
        <p:sp>
          <p:nvSpPr>
            <p:cNvPr id="745" name="Oval 744">
              <a:extLst>
                <a:ext uri="{FF2B5EF4-FFF2-40B4-BE49-F238E27FC236}">
                  <a16:creationId xmlns:a16="http://schemas.microsoft.com/office/drawing/2014/main" id="{7D708613-3E71-A425-634E-8ADF6205725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703680" y="1149571"/>
              <a:ext cx="257787" cy="25778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3</a:t>
              </a:r>
            </a:p>
          </p:txBody>
        </p:sp>
        <p:cxnSp>
          <p:nvCxnSpPr>
            <p:cNvPr id="746" name="Elbow Connector 745">
              <a:extLst>
                <a:ext uri="{FF2B5EF4-FFF2-40B4-BE49-F238E27FC236}">
                  <a16:creationId xmlns:a16="http://schemas.microsoft.com/office/drawing/2014/main" id="{E115D0C4-BD04-D0E3-12A1-AA96CA2D1CD8}"/>
                </a:ext>
              </a:extLst>
            </p:cNvPr>
            <p:cNvCxnSpPr>
              <a:cxnSpLocks/>
              <a:stCxn id="727" idx="2"/>
              <a:endCxn id="753" idx="3"/>
            </p:cNvCxnSpPr>
            <p:nvPr/>
          </p:nvCxnSpPr>
          <p:spPr>
            <a:xfrm rot="5400000">
              <a:off x="10192900" y="3350179"/>
              <a:ext cx="340101" cy="915735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7" name="Rectangle 746">
              <a:extLst>
                <a:ext uri="{FF2B5EF4-FFF2-40B4-BE49-F238E27FC236}">
                  <a16:creationId xmlns:a16="http://schemas.microsoft.com/office/drawing/2014/main" id="{90AAFC9D-F156-29CF-E4C3-979A7A55A04E}"/>
                </a:ext>
              </a:extLst>
            </p:cNvPr>
            <p:cNvSpPr/>
            <p:nvPr/>
          </p:nvSpPr>
          <p:spPr>
            <a:xfrm>
              <a:off x="10054239" y="2328759"/>
              <a:ext cx="1027638" cy="3015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Micro Bumping</a:t>
              </a:r>
            </a:p>
          </p:txBody>
        </p:sp>
        <p:cxnSp>
          <p:nvCxnSpPr>
            <p:cNvPr id="748" name="Straight Arrow Connector 747">
              <a:extLst>
                <a:ext uri="{FF2B5EF4-FFF2-40B4-BE49-F238E27FC236}">
                  <a16:creationId xmlns:a16="http://schemas.microsoft.com/office/drawing/2014/main" id="{EE042BB3-BCDD-B1B5-28C1-74CAB13BC056}"/>
                </a:ext>
              </a:extLst>
            </p:cNvPr>
            <p:cNvCxnSpPr>
              <a:cxnSpLocks/>
              <a:stCxn id="731" idx="3"/>
              <a:endCxn id="737" idx="1"/>
            </p:cNvCxnSpPr>
            <p:nvPr/>
          </p:nvCxnSpPr>
          <p:spPr>
            <a:xfrm>
              <a:off x="10298277" y="1671619"/>
              <a:ext cx="183870" cy="533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9" name="Elbow Connector 748">
              <a:extLst>
                <a:ext uri="{FF2B5EF4-FFF2-40B4-BE49-F238E27FC236}">
                  <a16:creationId xmlns:a16="http://schemas.microsoft.com/office/drawing/2014/main" id="{4657253E-AA1B-54C2-630D-85A4698783B4}"/>
                </a:ext>
              </a:extLst>
            </p:cNvPr>
            <p:cNvCxnSpPr>
              <a:cxnSpLocks/>
              <a:stCxn id="737" idx="3"/>
              <a:endCxn id="747" idx="3"/>
            </p:cNvCxnSpPr>
            <p:nvPr/>
          </p:nvCxnSpPr>
          <p:spPr>
            <a:xfrm flipH="1">
              <a:off x="11081877" y="1676955"/>
              <a:ext cx="1318" cy="802589"/>
            </a:xfrm>
            <a:prstGeom prst="bentConnector3">
              <a:avLst>
                <a:gd name="adj1" fmla="val -12224599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09FBE6B4-31E3-B5E3-B8C9-8459D925DDBB}"/>
                </a:ext>
              </a:extLst>
            </p:cNvPr>
            <p:cNvSpPr txBox="1"/>
            <p:nvPr/>
          </p:nvSpPr>
          <p:spPr>
            <a:xfrm>
              <a:off x="8184679" y="2867638"/>
              <a:ext cx="29174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900">
                  <a:latin typeface="Calibri" panose="020F0502020204030204" pitchFamily="34" charset="0"/>
                  <a:cs typeface="Calibri" panose="020F0502020204030204" pitchFamily="34" charset="0"/>
                </a:rPr>
                <a:t> 9 µm </a:t>
              </a:r>
              <a:br>
                <a:rPr lang="en-US" sz="90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900">
                  <a:latin typeface="Calibri" panose="020F0502020204030204" pitchFamily="34" charset="0"/>
                  <a:cs typeface="Calibri" panose="020F0502020204030204" pitchFamily="34" charset="0"/>
                </a:rPr>
                <a:t>HBI</a:t>
              </a:r>
            </a:p>
          </p:txBody>
        </p:sp>
        <p:sp>
          <p:nvSpPr>
            <p:cNvPr id="751" name="Rectangle 750">
              <a:extLst>
                <a:ext uri="{FF2B5EF4-FFF2-40B4-BE49-F238E27FC236}">
                  <a16:creationId xmlns:a16="http://schemas.microsoft.com/office/drawing/2014/main" id="{C35B0F58-E331-4878-0312-A5FB9969B991}"/>
                </a:ext>
              </a:extLst>
            </p:cNvPr>
            <p:cNvSpPr/>
            <p:nvPr/>
          </p:nvSpPr>
          <p:spPr>
            <a:xfrm>
              <a:off x="10319456" y="2167853"/>
              <a:ext cx="526832" cy="138499"/>
            </a:xfrm>
            <a:prstGeom prst="rect">
              <a:avLst/>
            </a:prstGeom>
            <a:solidFill>
              <a:schemeClr val="accent6"/>
            </a:solidFill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900" b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25µm µB</a:t>
              </a:r>
            </a:p>
          </p:txBody>
        </p:sp>
        <p:sp>
          <p:nvSpPr>
            <p:cNvPr id="752" name="Rectangle 751">
              <a:extLst>
                <a:ext uri="{FF2B5EF4-FFF2-40B4-BE49-F238E27FC236}">
                  <a16:creationId xmlns:a16="http://schemas.microsoft.com/office/drawing/2014/main" id="{69CC91BE-CF36-A596-D945-D945FA81ABC8}"/>
                </a:ext>
              </a:extLst>
            </p:cNvPr>
            <p:cNvSpPr/>
            <p:nvPr/>
          </p:nvSpPr>
          <p:spPr>
            <a:xfrm>
              <a:off x="7800065" y="4020133"/>
              <a:ext cx="526832" cy="13849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900">
                  <a:latin typeface="Calibri" panose="020F0502020204030204" pitchFamily="34" charset="0"/>
                  <a:cs typeface="Calibri" panose="020F0502020204030204" pitchFamily="34" charset="0"/>
                </a:rPr>
                <a:t>80µm C4</a:t>
              </a:r>
              <a:endParaRPr lang="en-US" sz="900"/>
            </a:p>
          </p:txBody>
        </p:sp>
        <p:sp>
          <p:nvSpPr>
            <p:cNvPr id="753" name="Rectangle 752">
              <a:extLst>
                <a:ext uri="{FF2B5EF4-FFF2-40B4-BE49-F238E27FC236}">
                  <a16:creationId xmlns:a16="http://schemas.microsoft.com/office/drawing/2014/main" id="{5E3F215F-F256-5908-5B0F-BE260539CB13}"/>
                </a:ext>
              </a:extLst>
            </p:cNvPr>
            <p:cNvSpPr/>
            <p:nvPr/>
          </p:nvSpPr>
          <p:spPr>
            <a:xfrm>
              <a:off x="8644377" y="3676948"/>
              <a:ext cx="1260705" cy="60229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 Carrier Bond,</a:t>
              </a:r>
            </a:p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Back Carrier </a:t>
              </a:r>
              <a:r>
                <a:rPr lang="en-US" sz="9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Debond</a:t>
              </a:r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Bumping</a:t>
              </a:r>
            </a:p>
          </p:txBody>
        </p:sp>
        <p:cxnSp>
          <p:nvCxnSpPr>
            <p:cNvPr id="754" name="Straight Arrow Connector 753">
              <a:extLst>
                <a:ext uri="{FF2B5EF4-FFF2-40B4-BE49-F238E27FC236}">
                  <a16:creationId xmlns:a16="http://schemas.microsoft.com/office/drawing/2014/main" id="{B6CC9A71-EE02-0E27-F5A8-7B682C6F7958}"/>
                </a:ext>
              </a:extLst>
            </p:cNvPr>
            <p:cNvCxnSpPr>
              <a:cxnSpLocks/>
              <a:stCxn id="753" idx="1"/>
              <a:endCxn id="740" idx="6"/>
            </p:cNvCxnSpPr>
            <p:nvPr/>
          </p:nvCxnSpPr>
          <p:spPr>
            <a:xfrm flipH="1" flipV="1">
              <a:off x="7736095" y="3976760"/>
              <a:ext cx="908282" cy="13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5" name="Rectangle 754">
              <a:extLst>
                <a:ext uri="{FF2B5EF4-FFF2-40B4-BE49-F238E27FC236}">
                  <a16:creationId xmlns:a16="http://schemas.microsoft.com/office/drawing/2014/main" id="{0088A909-6533-55E6-8D4C-32099A46E8F4}"/>
                </a:ext>
              </a:extLst>
            </p:cNvPr>
            <p:cNvSpPr/>
            <p:nvPr/>
          </p:nvSpPr>
          <p:spPr>
            <a:xfrm>
              <a:off x="7597429" y="2112044"/>
              <a:ext cx="601048" cy="25335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cxnSp>
          <p:nvCxnSpPr>
            <p:cNvPr id="756" name="Elbow Connector 755">
              <a:extLst>
                <a:ext uri="{FF2B5EF4-FFF2-40B4-BE49-F238E27FC236}">
                  <a16:creationId xmlns:a16="http://schemas.microsoft.com/office/drawing/2014/main" id="{C89D46AF-6CFE-08FC-E67C-802AB4A140A9}"/>
                </a:ext>
              </a:extLst>
            </p:cNvPr>
            <p:cNvCxnSpPr>
              <a:cxnSpLocks/>
              <a:stCxn id="755" idx="3"/>
              <a:endCxn id="727" idx="1"/>
            </p:cNvCxnSpPr>
            <p:nvPr/>
          </p:nvCxnSpPr>
          <p:spPr>
            <a:xfrm>
              <a:off x="8198477" y="2238721"/>
              <a:ext cx="2108520" cy="1248491"/>
            </a:xfrm>
            <a:prstGeom prst="bentConnector3">
              <a:avLst>
                <a:gd name="adj1" fmla="val 53313"/>
              </a:avLst>
            </a:prstGeom>
            <a:ln>
              <a:gradFill>
                <a:gsLst>
                  <a:gs pos="0">
                    <a:srgbClr val="92D050"/>
                  </a:gs>
                  <a:gs pos="65000">
                    <a:srgbClr val="92D050"/>
                  </a:gs>
                  <a:gs pos="88000">
                    <a:schemeClr val="tx2"/>
                  </a:gs>
                  <a:gs pos="100000">
                    <a:schemeClr val="tx1"/>
                  </a:gs>
                </a:gsLst>
                <a:lin ang="0" scaled="0"/>
              </a:gra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0" name="Oval 759">
              <a:extLst>
                <a:ext uri="{FF2B5EF4-FFF2-40B4-BE49-F238E27FC236}">
                  <a16:creationId xmlns:a16="http://schemas.microsoft.com/office/drawing/2014/main" id="{3D823489-FEF6-7166-22A9-8A269E9CB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00242" y="2114882"/>
              <a:ext cx="257787" cy="257787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4</a:t>
              </a:r>
            </a:p>
          </p:txBody>
        </p:sp>
        <p:sp>
          <p:nvSpPr>
            <p:cNvPr id="795" name="Rectangle 794">
              <a:extLst>
                <a:ext uri="{FF2B5EF4-FFF2-40B4-BE49-F238E27FC236}">
                  <a16:creationId xmlns:a16="http://schemas.microsoft.com/office/drawing/2014/main" id="{DC7BB533-B9BD-3831-D6FE-B396AB0D41F4}"/>
                </a:ext>
              </a:extLst>
            </p:cNvPr>
            <p:cNvSpPr/>
            <p:nvPr/>
          </p:nvSpPr>
          <p:spPr>
            <a:xfrm>
              <a:off x="9061988" y="392338"/>
              <a:ext cx="500400" cy="26890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9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IPD</a:t>
              </a:r>
              <a:br>
                <a:rPr lang="en-US" sz="9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not shown</a:t>
              </a:r>
              <a:endParaRPr lang="en-US" sz="9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796" name="Elbow Connector 795">
              <a:extLst>
                <a:ext uri="{FF2B5EF4-FFF2-40B4-BE49-F238E27FC236}">
                  <a16:creationId xmlns:a16="http://schemas.microsoft.com/office/drawing/2014/main" id="{CCF1156E-D98A-1712-5C21-643459CE071B}"/>
                </a:ext>
              </a:extLst>
            </p:cNvPr>
            <p:cNvCxnSpPr>
              <a:cxnSpLocks/>
              <a:endCxn id="731" idx="0"/>
            </p:cNvCxnSpPr>
            <p:nvPr/>
          </p:nvCxnSpPr>
          <p:spPr>
            <a:xfrm rot="16200000" flipH="1">
              <a:off x="9210937" y="868079"/>
              <a:ext cx="1006334" cy="304254"/>
            </a:xfrm>
            <a:prstGeom prst="bentConnector3">
              <a:avLst>
                <a:gd name="adj1" fmla="val 981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1" name="Oval 680">
              <a:extLst>
                <a:ext uri="{FF2B5EF4-FFF2-40B4-BE49-F238E27FC236}">
                  <a16:creationId xmlns:a16="http://schemas.microsoft.com/office/drawing/2014/main" id="{08BF9D04-4205-47B3-5F8E-92AAB4350D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03676" y="3371611"/>
              <a:ext cx="257787" cy="257787"/>
            </a:xfrm>
            <a:prstGeom prst="ellipse">
              <a:avLst/>
            </a:prstGeom>
            <a:solidFill>
              <a:srgbClr val="FC64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7</a:t>
              </a: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CBC3CEBF-FA9A-CA9B-7A5A-FF7DDD22E242}"/>
                </a:ext>
              </a:extLst>
            </p:cNvPr>
            <p:cNvSpPr/>
            <p:nvPr/>
          </p:nvSpPr>
          <p:spPr>
            <a:xfrm>
              <a:off x="9457567" y="3353853"/>
              <a:ext cx="526833" cy="276999"/>
            </a:xfrm>
            <a:prstGeom prst="rect">
              <a:avLst/>
            </a:prstGeom>
            <a:solidFill>
              <a:schemeClr val="accent6"/>
            </a:solidFill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900" b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25µm</a:t>
              </a:r>
            </a:p>
            <a:p>
              <a:pPr algn="ctr"/>
              <a:r>
                <a:rPr lang="en-US" sz="900" b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Bumping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551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7030A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ctr">
        <a:no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" b="0" i="0" u="none" strike="noStrike" cap="none" spc="0" normalizeH="0" baseline="0" dirty="0" smtClean="0">
            <a:ln>
              <a:noFill/>
            </a:ln>
            <a:solidFill>
              <a:schemeClr val="bg1"/>
            </a:solidFill>
            <a:effectLst/>
            <a:uFillTx/>
            <a:latin typeface="+mj-lt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Intel_Internal_PPT_Template_White_Intel_Internal _PPT_Template_Final" id="{C3456016-2AA3-D34E-86BF-A1D609CAAC0C}" vid="{9A918FA0-80F6-F84A-9634-3248CA2F271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90b7a245-a7c3-4504-88b2-cf85318e6b78"/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90b7a245-a7c3-4504-88b2-cf85318e6b7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</TotalTime>
  <Words>789</Words>
  <Application>Microsoft Macintosh PowerPoint</Application>
  <PresentationFormat>Widescreen</PresentationFormat>
  <Paragraphs>179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Neo Sans Intel</vt:lpstr>
      <vt:lpstr>Neo Sans Intel Medium</vt:lpstr>
      <vt:lpstr>System Font Regular</vt:lpstr>
      <vt:lpstr>Arial</vt:lpstr>
      <vt:lpstr>Calibri</vt:lpstr>
      <vt:lpstr>Helvetica</vt:lpstr>
      <vt:lpstr>Helvetica Neue Medium</vt:lpstr>
      <vt:lpstr>Intel Clear</vt:lpstr>
      <vt:lpstr>Intel Clear Light</vt:lpstr>
      <vt:lpstr>Wingdings</vt:lpstr>
      <vt:lpstr>blank</vt:lpstr>
      <vt:lpstr>21_BasicWhite</vt:lpstr>
      <vt:lpstr>NVL PX/MX Intercept</vt:lpstr>
      <vt:lpstr>System in Package Mockup: Inspired by PX Processer</vt:lpstr>
      <vt:lpstr>Base Die (Advanced Packaging) Technology:  2.5D (Si Interposer)  2.3D (Fan-out)</vt:lpstr>
      <vt:lpstr>Disaggregated SRAM</vt:lpstr>
      <vt:lpstr>2.3D BT2 Chip-Last Mockup Flow  (SPIL/FO-3D, TSMC/InFO-3D)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NVL-PX</dc:title>
  <dc:creator>Kau, Derchang</dc:creator>
  <cp:keywords>CTPClassification=CTP_NT</cp:keywords>
  <cp:lastModifiedBy>Kau, Derchang</cp:lastModifiedBy>
  <cp:revision>2</cp:revision>
  <dcterms:created xsi:type="dcterms:W3CDTF">2023-02-28T05:14:32Z</dcterms:created>
  <dcterms:modified xsi:type="dcterms:W3CDTF">2023-03-13T22:51:42Z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