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147328766" r:id="rId5"/>
    <p:sldId id="257" r:id="rId6"/>
    <p:sldId id="258" r:id="rId7"/>
    <p:sldId id="259" r:id="rId8"/>
    <p:sldId id="2147328764" r:id="rId9"/>
    <p:sldId id="260" r:id="rId10"/>
    <p:sldId id="2147328765" r:id="rId11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EFF"/>
    <a:srgbClr val="CB8400"/>
    <a:srgbClr val="0064D2"/>
    <a:srgbClr val="0054B0"/>
    <a:srgbClr val="006FEA"/>
    <a:srgbClr val="0071EE"/>
    <a:srgbClr val="0150ED"/>
    <a:srgbClr val="0E5EFE"/>
    <a:srgbClr val="1E69FE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9C075-24F4-3643-8B45-BE54D3F18FCF}" v="61" dt="2022-03-02T00:55:27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 autoAdjust="0"/>
    <p:restoredTop sz="95495"/>
  </p:normalViewPr>
  <p:slideViewPr>
    <p:cSldViewPr>
      <p:cViewPr varScale="1">
        <p:scale>
          <a:sx n="105" d="100"/>
          <a:sy n="105" d="100"/>
        </p:scale>
        <p:origin x="728" y="18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A609C075-24F4-3643-8B45-BE54D3F18FCF}"/>
    <pc:docChg chg="custSel addSld modSld sldOrd">
      <pc:chgData name="Kau, Derchang" userId="b9148588-e694-4445-9765-2c9aad6149ce" providerId="ADAL" clId="{A609C075-24F4-3643-8B45-BE54D3F18FCF}" dt="2022-03-02T00:57:08.282" v="637"/>
      <pc:docMkLst>
        <pc:docMk/>
      </pc:docMkLst>
      <pc:sldChg chg="addSp delSp modSp mod">
        <pc:chgData name="Kau, Derchang" userId="b9148588-e694-4445-9765-2c9aad6149ce" providerId="ADAL" clId="{A609C075-24F4-3643-8B45-BE54D3F18FCF}" dt="2022-02-07T00:28:27.447" v="6" actId="1076"/>
        <pc:sldMkLst>
          <pc:docMk/>
          <pc:sldMk cId="3634505535" sldId="258"/>
        </pc:sldMkLst>
        <pc:picChg chg="add mod">
          <ac:chgData name="Kau, Derchang" userId="b9148588-e694-4445-9765-2c9aad6149ce" providerId="ADAL" clId="{A609C075-24F4-3643-8B45-BE54D3F18FCF}" dt="2022-02-07T00:27:33.202" v="4" actId="1076"/>
          <ac:picMkLst>
            <pc:docMk/>
            <pc:sldMk cId="3634505535" sldId="258"/>
            <ac:picMk id="4" creationId="{9ACFA16E-ECB4-4946-B773-8A89F14735D1}"/>
          </ac:picMkLst>
        </pc:picChg>
        <pc:picChg chg="add mod">
          <ac:chgData name="Kau, Derchang" userId="b9148588-e694-4445-9765-2c9aad6149ce" providerId="ADAL" clId="{A609C075-24F4-3643-8B45-BE54D3F18FCF}" dt="2022-02-07T00:28:27.447" v="6" actId="1076"/>
          <ac:picMkLst>
            <pc:docMk/>
            <pc:sldMk cId="3634505535" sldId="258"/>
            <ac:picMk id="5" creationId="{E9F016E3-41D1-3C42-B565-85DE5EB33ECE}"/>
          </ac:picMkLst>
        </pc:picChg>
        <pc:picChg chg="del">
          <ac:chgData name="Kau, Derchang" userId="b9148588-e694-4445-9765-2c9aad6149ce" providerId="ADAL" clId="{A609C075-24F4-3643-8B45-BE54D3F18FCF}" dt="2022-02-07T00:27:27.664" v="3" actId="478"/>
          <ac:picMkLst>
            <pc:docMk/>
            <pc:sldMk cId="3634505535" sldId="258"/>
            <ac:picMk id="9" creationId="{D93D4E22-633D-6E44-B6CC-7C0C4C7C652A}"/>
          </ac:picMkLst>
        </pc:picChg>
      </pc:sldChg>
      <pc:sldChg chg="addSp delSp modSp mod">
        <pc:chgData name="Kau, Derchang" userId="b9148588-e694-4445-9765-2c9aad6149ce" providerId="ADAL" clId="{A609C075-24F4-3643-8B45-BE54D3F18FCF}" dt="2022-03-02T00:57:08.282" v="637"/>
        <pc:sldMkLst>
          <pc:docMk/>
          <pc:sldMk cId="1339915220" sldId="2147328764"/>
        </pc:sldMkLst>
        <pc:spChg chg="add del mod">
          <ac:chgData name="Kau, Derchang" userId="b9148588-e694-4445-9765-2c9aad6149ce" providerId="ADAL" clId="{A609C075-24F4-3643-8B45-BE54D3F18FCF}" dt="2022-03-02T00:57:08.282" v="637"/>
          <ac:spMkLst>
            <pc:docMk/>
            <pc:sldMk cId="1339915220" sldId="2147328764"/>
            <ac:spMk id="3" creationId="{0AE5C698-40E6-0547-AA3A-30D9003E995C}"/>
          </ac:spMkLst>
        </pc:spChg>
        <pc:graphicFrameChg chg="mod modGraphic">
          <ac:chgData name="Kau, Derchang" userId="b9148588-e694-4445-9765-2c9aad6149ce" providerId="ADAL" clId="{A609C075-24F4-3643-8B45-BE54D3F18FCF}" dt="2022-03-02T00:57:06.497" v="635" actId="1076"/>
          <ac:graphicFrameMkLst>
            <pc:docMk/>
            <pc:sldMk cId="1339915220" sldId="2147328764"/>
            <ac:graphicFrameMk id="6" creationId="{49469684-F9BB-4348-8DEF-848ED5852301}"/>
          </ac:graphicFrameMkLst>
        </pc:graphicFrameChg>
        <pc:graphicFrameChg chg="mod modGraphic">
          <ac:chgData name="Kau, Derchang" userId="b9148588-e694-4445-9765-2c9aad6149ce" providerId="ADAL" clId="{A609C075-24F4-3643-8B45-BE54D3F18FCF}" dt="2022-03-02T00:57:00.385" v="634" actId="1076"/>
          <ac:graphicFrameMkLst>
            <pc:docMk/>
            <pc:sldMk cId="1339915220" sldId="2147328764"/>
            <ac:graphicFrameMk id="9" creationId="{E2B7C97B-5F60-EB45-9505-0E408BB9B9E2}"/>
          </ac:graphicFrameMkLst>
        </pc:graphicFrameChg>
        <pc:picChg chg="mod">
          <ac:chgData name="Kau, Derchang" userId="b9148588-e694-4445-9765-2c9aad6149ce" providerId="ADAL" clId="{A609C075-24F4-3643-8B45-BE54D3F18FCF}" dt="2022-03-02T00:55:25.819" v="625" actId="14100"/>
          <ac:picMkLst>
            <pc:docMk/>
            <pc:sldMk cId="1339915220" sldId="2147328764"/>
            <ac:picMk id="2050" creationId="{7DC5A0F2-1834-FD49-8E00-75A3579DD767}"/>
          </ac:picMkLst>
        </pc:picChg>
      </pc:sldChg>
      <pc:sldChg chg="addSp delSp modSp mod modNotesTx">
        <pc:chgData name="Kau, Derchang" userId="b9148588-e694-4445-9765-2c9aad6149ce" providerId="ADAL" clId="{A609C075-24F4-3643-8B45-BE54D3F18FCF}" dt="2022-02-10T22:25:11.651" v="611" actId="164"/>
        <pc:sldMkLst>
          <pc:docMk/>
          <pc:sldMk cId="4057436382" sldId="2147328765"/>
        </pc:sldMkLst>
        <pc:spChg chg="mod">
          <ac:chgData name="Kau, Derchang" userId="b9148588-e694-4445-9765-2c9aad6149ce" providerId="ADAL" clId="{A609C075-24F4-3643-8B45-BE54D3F18FCF}" dt="2022-02-08T20:22:13.196" v="598" actId="20577"/>
          <ac:spMkLst>
            <pc:docMk/>
            <pc:sldMk cId="4057436382" sldId="2147328765"/>
            <ac:spMk id="2" creationId="{CA8258C7-37B3-1544-8F15-81CE7364CBBC}"/>
          </ac:spMkLst>
        </pc:spChg>
        <pc:spChg chg="mod">
          <ac:chgData name="Kau, Derchang" userId="b9148588-e694-4445-9765-2c9aad6149ce" providerId="ADAL" clId="{A609C075-24F4-3643-8B45-BE54D3F18FCF}" dt="2022-02-07T22:57:15.141" v="499" actId="14100"/>
          <ac:spMkLst>
            <pc:docMk/>
            <pc:sldMk cId="4057436382" sldId="2147328765"/>
            <ac:spMk id="3" creationId="{7B56A24F-8E08-9E4D-B9D8-B22524AAEC82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4" creationId="{4181A90A-346C-3948-AEDF-65FF36987913}"/>
          </ac:spMkLst>
        </pc:spChg>
        <pc:spChg chg="mod 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5" creationId="{C68ECA39-DE7B-9445-B2C8-FDB9E69836CF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6" creationId="{321B5373-9694-294B-8727-3DB63BCFA55B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7" creationId="{5770AE2D-11CA-C348-BF5B-7F903457C381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8" creationId="{001BF717-A78A-1545-B5B8-5E1940722DA2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9" creationId="{479DC468-F635-0347-A4E7-756AF35AB791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10" creationId="{F22BF1FC-BF3C-304A-A518-3790B34648C0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12" creationId="{6244A083-35FD-F947-A414-5E31B5B7DE85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14" creationId="{9171C51A-3F4C-9A47-BD31-199830C2C622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15" creationId="{37B156F4-4888-8048-B0BE-DED42B36324A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16" creationId="{9E7B67A3-E89E-C44F-B679-D0BBA539C07D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17" creationId="{E9CB81AE-8368-C843-983C-C088B065AFF0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18" creationId="{2A6A82C6-13E4-3440-B3ED-326B952C9D47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19" creationId="{9C34A099-A8BE-074E-A8D0-3C64E0D48CE8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20" creationId="{DB390FA1-D9EA-D740-8520-BCAEC348AF0F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21" creationId="{80203A35-571F-FF4A-A8D8-211DCB6AF59F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22" creationId="{DA77C8FA-1B0C-0547-BEAD-3316874A415C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23" creationId="{3C840A2A-1617-7149-B6B0-B989320564E7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24" creationId="{B17840C9-9CEC-6D42-9635-94EAECACB15F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25" creationId="{71BF24E5-CBD9-2541-83DD-0D0A126C5DCA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26" creationId="{7E85B09E-6C67-ED46-9161-AD8C03FF1431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27" creationId="{387E07CB-285E-5F4E-B166-F82C0DFD7B52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28" creationId="{DA433C83-B9FB-AF43-AF65-4FE1F27FCFD8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29" creationId="{69BA8339-4F27-564E-BE88-54361FB06FC8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30" creationId="{D32C5E4E-F733-CB49-8B61-1A7280CB707B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33" creationId="{C41D17A8-C35E-E448-B10C-F4958702C39A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34" creationId="{92E392DA-1A17-974C-AA53-B4A181D9B010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35" creationId="{0354643D-C422-7142-BA48-524F652E356A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36" creationId="{2BA3445F-4067-3B48-AFD8-467B43DD3380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37" creationId="{99ACD00B-0DF0-ED41-97C8-07BA970B968A}"/>
          </ac:spMkLst>
        </pc:spChg>
        <pc:spChg chg="mod topLvl">
          <ac:chgData name="Kau, Derchang" userId="b9148588-e694-4445-9765-2c9aad6149ce" providerId="ADAL" clId="{A609C075-24F4-3643-8B45-BE54D3F18FCF}" dt="2022-02-10T22:25:04.275" v="610" actId="1076"/>
          <ac:spMkLst>
            <pc:docMk/>
            <pc:sldMk cId="4057436382" sldId="2147328765"/>
            <ac:spMk id="38" creationId="{EFE4048E-3262-6440-8EA3-CE0EEB77A30E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39" creationId="{13D4FC5E-9AF2-7A4A-9D32-89681CACEC03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40" creationId="{C9B73F22-4052-D745-B12D-61D4574052EA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41" creationId="{2A7C42B0-7D87-F142-A92A-95906DAB3A64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43" creationId="{FD912D03-9033-E047-972A-5744CB2A4920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44" creationId="{4ABEBA2D-49B7-DE4A-8E24-EF84CC19A4A7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45" creationId="{CDFB720A-A74B-E140-94BC-EB78C962CD63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48" creationId="{C529E2F0-6ECE-C141-ADDA-B891701171D2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49" creationId="{4A20EC43-280F-2449-996A-B9A466CF7E08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50" creationId="{297E3B21-4215-6441-B3F7-529AA964F34B}"/>
          </ac:spMkLst>
        </pc:spChg>
        <pc:spChg chg="add mod">
          <ac:chgData name="Kau, Derchang" userId="b9148588-e694-4445-9765-2c9aad6149ce" providerId="ADAL" clId="{A609C075-24F4-3643-8B45-BE54D3F18FCF}" dt="2022-02-10T22:25:01.197" v="609" actId="1076"/>
          <ac:spMkLst>
            <pc:docMk/>
            <pc:sldMk cId="4057436382" sldId="2147328765"/>
            <ac:spMk id="51" creationId="{4A6AE139-A0A6-C54B-B650-FD74FBD2A83C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93" creationId="{98F323CF-8A5E-C441-885D-BC3DD33048CA}"/>
          </ac:spMkLst>
        </pc:spChg>
        <pc:spChg chg="topLvl">
          <ac:chgData name="Kau, Derchang" userId="b9148588-e694-4445-9765-2c9aad6149ce" providerId="ADAL" clId="{A609C075-24F4-3643-8B45-BE54D3F18FCF}" dt="2022-02-10T22:24:47.557" v="605" actId="165"/>
          <ac:spMkLst>
            <pc:docMk/>
            <pc:sldMk cId="4057436382" sldId="2147328765"/>
            <ac:spMk id="94" creationId="{D2F9C914-CE49-2B4C-8F8A-425A76498ECD}"/>
          </ac:spMkLst>
        </pc:spChg>
        <pc:grpChg chg="add">
          <ac:chgData name="Kau, Derchang" userId="b9148588-e694-4445-9765-2c9aad6149ce" providerId="ADAL" clId="{A609C075-24F4-3643-8B45-BE54D3F18FCF}" dt="2022-02-10T22:25:11.651" v="611" actId="164"/>
          <ac:grpSpMkLst>
            <pc:docMk/>
            <pc:sldMk cId="4057436382" sldId="2147328765"/>
            <ac:grpSpMk id="11" creationId="{C645694E-FFCC-2144-BD71-822A3709787A}"/>
          </ac:grpSpMkLst>
        </pc:grpChg>
        <pc:grpChg chg="del">
          <ac:chgData name="Kau, Derchang" userId="b9148588-e694-4445-9765-2c9aad6149ce" providerId="ADAL" clId="{A609C075-24F4-3643-8B45-BE54D3F18FCF}" dt="2022-02-10T22:24:47.557" v="605" actId="165"/>
          <ac:grpSpMkLst>
            <pc:docMk/>
            <pc:sldMk cId="4057436382" sldId="2147328765"/>
            <ac:grpSpMk id="95" creationId="{E0B4E40D-4A1C-CA4E-B5CB-3F349AD300CA}"/>
          </ac:grpSpMkLst>
        </pc:grpChg>
        <pc:graphicFrameChg chg="mod modGraphic">
          <ac:chgData name="Kau, Derchang" userId="b9148588-e694-4445-9765-2c9aad6149ce" providerId="ADAL" clId="{A609C075-24F4-3643-8B45-BE54D3F18FCF}" dt="2022-02-08T21:55:47.138" v="604" actId="20577"/>
          <ac:graphicFrameMkLst>
            <pc:docMk/>
            <pc:sldMk cId="4057436382" sldId="2147328765"/>
            <ac:graphicFrameMk id="96" creationId="{E2FDE031-A1D7-F946-838A-83176FD7CDB3}"/>
          </ac:graphicFrameMkLst>
        </pc:graphicFrameChg>
      </pc:sldChg>
      <pc:sldChg chg="addSp delSp modSp new mod ord modClrScheme chgLayout">
        <pc:chgData name="Kau, Derchang" userId="b9148588-e694-4445-9765-2c9aad6149ce" providerId="ADAL" clId="{A609C075-24F4-3643-8B45-BE54D3F18FCF}" dt="2022-02-10T22:29:18.466" v="623" actId="1076"/>
        <pc:sldMkLst>
          <pc:docMk/>
          <pc:sldMk cId="3730047754" sldId="2147328766"/>
        </pc:sldMkLst>
        <pc:spChg chg="del">
          <ac:chgData name="Kau, Derchang" userId="b9148588-e694-4445-9765-2c9aad6149ce" providerId="ADAL" clId="{A609C075-24F4-3643-8B45-BE54D3F18FCF}" dt="2022-02-08T04:04:48.383" v="545" actId="700"/>
          <ac:spMkLst>
            <pc:docMk/>
            <pc:sldMk cId="3730047754" sldId="2147328766"/>
            <ac:spMk id="2" creationId="{39EC3C09-2463-164A-A537-36F44AF2642E}"/>
          </ac:spMkLst>
        </pc:spChg>
        <pc:spChg chg="del">
          <ac:chgData name="Kau, Derchang" userId="b9148588-e694-4445-9765-2c9aad6149ce" providerId="ADAL" clId="{A609C075-24F4-3643-8B45-BE54D3F18FCF}" dt="2022-02-08T04:04:48.383" v="545" actId="700"/>
          <ac:spMkLst>
            <pc:docMk/>
            <pc:sldMk cId="3730047754" sldId="2147328766"/>
            <ac:spMk id="3" creationId="{6045684F-D434-3341-A029-44A76A57679D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5" creationId="{B78649D8-7195-214C-97F9-B5669682F73C}"/>
          </ac:spMkLst>
        </pc:spChg>
        <pc:spChg chg="mod topLvl">
          <ac:chgData name="Kau, Derchang" userId="b9148588-e694-4445-9765-2c9aad6149ce" providerId="ADAL" clId="{A609C075-24F4-3643-8B45-BE54D3F18FCF}" dt="2022-02-08T04:05:32.179" v="590" actId="1037"/>
          <ac:spMkLst>
            <pc:docMk/>
            <pc:sldMk cId="3730047754" sldId="2147328766"/>
            <ac:spMk id="6" creationId="{446A8D9D-A74E-4140-9691-E3CD35D5370A}"/>
          </ac:spMkLst>
        </pc:spChg>
        <pc:spChg chg="mod topLvl">
          <ac:chgData name="Kau, Derchang" userId="b9148588-e694-4445-9765-2c9aad6149ce" providerId="ADAL" clId="{A609C075-24F4-3643-8B45-BE54D3F18FCF}" dt="2022-02-08T04:05:32.179" v="590" actId="1037"/>
          <ac:spMkLst>
            <pc:docMk/>
            <pc:sldMk cId="3730047754" sldId="2147328766"/>
            <ac:spMk id="7" creationId="{3587BEA7-1E0D-924A-B968-0BAD03F288E4}"/>
          </ac:spMkLst>
        </pc:spChg>
        <pc:spChg chg="mod topLvl">
          <ac:chgData name="Kau, Derchang" userId="b9148588-e694-4445-9765-2c9aad6149ce" providerId="ADAL" clId="{A609C075-24F4-3643-8B45-BE54D3F18FCF}" dt="2022-02-08T04:05:32.179" v="590" actId="1037"/>
          <ac:spMkLst>
            <pc:docMk/>
            <pc:sldMk cId="3730047754" sldId="2147328766"/>
            <ac:spMk id="8" creationId="{B916962E-01A7-A64C-A966-E0BC48901E9C}"/>
          </ac:spMkLst>
        </pc:spChg>
        <pc:spChg chg="mod topLvl">
          <ac:chgData name="Kau, Derchang" userId="b9148588-e694-4445-9765-2c9aad6149ce" providerId="ADAL" clId="{A609C075-24F4-3643-8B45-BE54D3F18FCF}" dt="2022-02-08T04:05:32.179" v="590" actId="1037"/>
          <ac:spMkLst>
            <pc:docMk/>
            <pc:sldMk cId="3730047754" sldId="2147328766"/>
            <ac:spMk id="9" creationId="{C430636E-3BC4-1F43-A049-10B3C30F9C06}"/>
          </ac:spMkLst>
        </pc:spChg>
        <pc:spChg chg="mod topLvl">
          <ac:chgData name="Kau, Derchang" userId="b9148588-e694-4445-9765-2c9aad6149ce" providerId="ADAL" clId="{A609C075-24F4-3643-8B45-BE54D3F18FCF}" dt="2022-02-08T04:05:32.179" v="590" actId="1037"/>
          <ac:spMkLst>
            <pc:docMk/>
            <pc:sldMk cId="3730047754" sldId="2147328766"/>
            <ac:spMk id="10" creationId="{5242C042-FF5E-F240-84EE-FCADE3DF1A06}"/>
          </ac:spMkLst>
        </pc:spChg>
        <pc:spChg chg="del mod">
          <ac:chgData name="Kau, Derchang" userId="b9148588-e694-4445-9765-2c9aad6149ce" providerId="ADAL" clId="{A609C075-24F4-3643-8B45-BE54D3F18FCF}" dt="2022-02-08T04:04:55.323" v="546" actId="478"/>
          <ac:spMkLst>
            <pc:docMk/>
            <pc:sldMk cId="3730047754" sldId="2147328766"/>
            <ac:spMk id="11" creationId="{1728BBA4-FC42-E946-A71E-BCD7CB95A1BE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12" creationId="{22AF47ED-DB3D-FA41-B5E0-06354DABA4A2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13" creationId="{83EB6028-8AF9-5A4E-A151-182A5E16F0B3}"/>
          </ac:spMkLst>
        </pc:spChg>
        <pc:spChg chg="mod topLvl">
          <ac:chgData name="Kau, Derchang" userId="b9148588-e694-4445-9765-2c9aad6149ce" providerId="ADAL" clId="{A609C075-24F4-3643-8B45-BE54D3F18FCF}" dt="2022-02-08T04:05:32.179" v="590" actId="1037"/>
          <ac:spMkLst>
            <pc:docMk/>
            <pc:sldMk cId="3730047754" sldId="2147328766"/>
            <ac:spMk id="14" creationId="{7D1D46EE-BB8F-9B42-BA70-B81129840CCE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15" creationId="{DB0C2962-BBEE-5449-A369-7342DC9A0CD9}"/>
          </ac:spMkLst>
        </pc:spChg>
        <pc:spChg chg="del mod">
          <ac:chgData name="Kau, Derchang" userId="b9148588-e694-4445-9765-2c9aad6149ce" providerId="ADAL" clId="{A609C075-24F4-3643-8B45-BE54D3F18FCF}" dt="2022-02-08T04:04:58.491" v="547" actId="478"/>
          <ac:spMkLst>
            <pc:docMk/>
            <pc:sldMk cId="3730047754" sldId="2147328766"/>
            <ac:spMk id="16" creationId="{94926D57-CF33-7A47-BB27-E2982E3E534D}"/>
          </ac:spMkLst>
        </pc:spChg>
        <pc:spChg chg="del mod">
          <ac:chgData name="Kau, Derchang" userId="b9148588-e694-4445-9765-2c9aad6149ce" providerId="ADAL" clId="{A609C075-24F4-3643-8B45-BE54D3F18FCF}" dt="2022-02-08T04:05:05.653" v="550" actId="478"/>
          <ac:spMkLst>
            <pc:docMk/>
            <pc:sldMk cId="3730047754" sldId="2147328766"/>
            <ac:spMk id="17" creationId="{11F7C68A-EE24-6E43-BDEB-2EECFCB4840C}"/>
          </ac:spMkLst>
        </pc:spChg>
        <pc:spChg chg="del mod">
          <ac:chgData name="Kau, Derchang" userId="b9148588-e694-4445-9765-2c9aad6149ce" providerId="ADAL" clId="{A609C075-24F4-3643-8B45-BE54D3F18FCF}" dt="2022-02-08T04:05:01.140" v="548" actId="478"/>
          <ac:spMkLst>
            <pc:docMk/>
            <pc:sldMk cId="3730047754" sldId="2147328766"/>
            <ac:spMk id="18" creationId="{DDC5C698-CC5D-A348-8FA8-A7AF8D29D1D0}"/>
          </ac:spMkLst>
        </pc:spChg>
        <pc:spChg chg="del mod">
          <ac:chgData name="Kau, Derchang" userId="b9148588-e694-4445-9765-2c9aad6149ce" providerId="ADAL" clId="{A609C075-24F4-3643-8B45-BE54D3F18FCF}" dt="2022-02-08T04:05:08.165" v="551" actId="478"/>
          <ac:spMkLst>
            <pc:docMk/>
            <pc:sldMk cId="3730047754" sldId="2147328766"/>
            <ac:spMk id="19" creationId="{6A21BBA3-6AB7-CE44-9EC8-DE6969161C02}"/>
          </ac:spMkLst>
        </pc:spChg>
        <pc:spChg chg="del mod">
          <ac:chgData name="Kau, Derchang" userId="b9148588-e694-4445-9765-2c9aad6149ce" providerId="ADAL" clId="{A609C075-24F4-3643-8B45-BE54D3F18FCF}" dt="2022-02-08T04:05:11.137" v="552" actId="478"/>
          <ac:spMkLst>
            <pc:docMk/>
            <pc:sldMk cId="3730047754" sldId="2147328766"/>
            <ac:spMk id="20" creationId="{00033CD6-E6AB-C747-94A7-F95B910FAC58}"/>
          </ac:spMkLst>
        </pc:spChg>
        <pc:spChg chg="del mod">
          <ac:chgData name="Kau, Derchang" userId="b9148588-e694-4445-9765-2c9aad6149ce" providerId="ADAL" clId="{A609C075-24F4-3643-8B45-BE54D3F18FCF}" dt="2022-02-08T04:05:14.151" v="553" actId="478"/>
          <ac:spMkLst>
            <pc:docMk/>
            <pc:sldMk cId="3730047754" sldId="2147328766"/>
            <ac:spMk id="21" creationId="{7A686D80-7F61-5B4A-8358-88B95021C213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22" creationId="{FCAAA82D-49C7-5444-8B93-4BF68DE339F4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23" creationId="{5568196A-43FA-2F44-A214-0F60FEAF55AE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24" creationId="{CDEB5A28-2442-0D49-B3BC-C34B7322D8DA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25" creationId="{3660D838-9AE3-B347-85C2-CFA12B49A7C2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26" creationId="{8AD8ECCF-C5ED-DE49-91EE-3B4C13745BDE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27" creationId="{F47AEBFC-3CB3-E34B-9783-92E6A4F2BF60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28" creationId="{6FE469B7-5A40-0644-A73B-9AC0DF860D37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29" creationId="{B61FA2F1-F4CF-2D4B-A07D-D67DE707134E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30" creationId="{FACF29D0-D31C-3D44-A74A-3D7CE605DB40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31" creationId="{3A2919E6-F880-6E43-9F79-0EE3AE6257B9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32" creationId="{310BF6F2-60B3-594E-8D99-58C6DB640538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33" creationId="{93FFC31B-A7F0-DC40-87B4-2377440BCA09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34" creationId="{9B8FBBB8-39C0-4841-9519-31BA26D11185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35" creationId="{073B2598-3AAB-7744-B6DE-3FA2A77D7F26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36" creationId="{118EE096-7BF8-054F-AF0D-2F317452AE89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37" creationId="{705F341E-CD52-514E-ACE4-0C4B76502B49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38" creationId="{F0C47BEB-47B7-EC4E-95D1-480EAB16BE8F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39" creationId="{D2868338-7BBF-9C40-B553-519187820F96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40" creationId="{D4E38297-B5E8-224D-82B9-52EE339B64F6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41" creationId="{C9592F8A-B45E-0E41-88CB-0AD62E1FD8FA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42" creationId="{0BC8F6CF-5910-6B4C-BCF0-032A9DD78DA8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43" creationId="{426A7817-829F-9A44-9534-B821FF8D5DDD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44" creationId="{B2928CE2-76AC-404B-96B4-07BA8389AE9B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45" creationId="{2162D64E-349B-184E-8CC3-A6988EE0B663}"/>
          </ac:spMkLst>
        </pc:spChg>
        <pc:spChg chg="mod topLvl">
          <ac:chgData name="Kau, Derchang" userId="b9148588-e694-4445-9765-2c9aad6149ce" providerId="ADAL" clId="{A609C075-24F4-3643-8B45-BE54D3F18FCF}" dt="2022-02-08T04:05:25.023" v="554" actId="165"/>
          <ac:spMkLst>
            <pc:docMk/>
            <pc:sldMk cId="3730047754" sldId="2147328766"/>
            <ac:spMk id="46" creationId="{84AD14C6-0FB4-D848-B863-161A75ED79ED}"/>
          </ac:spMkLst>
        </pc:spChg>
        <pc:grpChg chg="add del mod">
          <ac:chgData name="Kau, Derchang" userId="b9148588-e694-4445-9765-2c9aad6149ce" providerId="ADAL" clId="{A609C075-24F4-3643-8B45-BE54D3F18FCF}" dt="2022-02-08T04:05:25.023" v="554" actId="165"/>
          <ac:grpSpMkLst>
            <pc:docMk/>
            <pc:sldMk cId="3730047754" sldId="2147328766"/>
            <ac:grpSpMk id="4" creationId="{C6BA3C17-B303-B64D-9572-5DD50BEF3302}"/>
          </ac:grpSpMkLst>
        </pc:grpChg>
        <pc:grpChg chg="add del">
          <ac:chgData name="Kau, Derchang" userId="b9148588-e694-4445-9765-2c9aad6149ce" providerId="ADAL" clId="{A609C075-24F4-3643-8B45-BE54D3F18FCF}" dt="2022-02-10T22:29:12.910" v="622" actId="478"/>
          <ac:grpSpMkLst>
            <pc:docMk/>
            <pc:sldMk cId="3730047754" sldId="2147328766"/>
            <ac:grpSpMk id="47" creationId="{68C15571-1F94-B14F-9E29-0FF3F5C2A350}"/>
          </ac:grpSpMkLst>
        </pc:grpChg>
        <pc:picChg chg="add del mod">
          <ac:chgData name="Kau, Derchang" userId="b9148588-e694-4445-9765-2c9aad6149ce" providerId="ADAL" clId="{A609C075-24F4-3643-8B45-BE54D3F18FCF}" dt="2022-02-10T22:28:54.218" v="616" actId="478"/>
          <ac:picMkLst>
            <pc:docMk/>
            <pc:sldMk cId="3730047754" sldId="2147328766"/>
            <ac:picMk id="1026" creationId="{7241EBEF-B854-F349-99DD-96627AD1D9E4}"/>
          </ac:picMkLst>
        </pc:picChg>
        <pc:picChg chg="add mod">
          <ac:chgData name="Kau, Derchang" userId="b9148588-e694-4445-9765-2c9aad6149ce" providerId="ADAL" clId="{A609C075-24F4-3643-8B45-BE54D3F18FCF}" dt="2022-02-10T22:29:18.466" v="623" actId="1076"/>
          <ac:picMkLst>
            <pc:docMk/>
            <pc:sldMk cId="3730047754" sldId="2147328766"/>
            <ac:picMk id="1028" creationId="{52429BBD-A260-1344-80D2-EAB4F2B09E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SMG/CPG/GEMS/FTE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intel.sharepoint.com/:f:/r/sites/gscimec/Shared%20Documents/IMEC%20Document%20Library/6%203D%20Program/PTW%20Material/2021_H2/3D%20W2W?csf=1&amp;web=1&amp;e=YFlSK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eeexplore.ieee.org/document/93720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2429BBD-A260-1344-80D2-EAB4F2B09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9679683" cy="58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4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3D SRAM + Logic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Mike Goldsmith, Prashant Majhi and DerChang Kau, WW06,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200" dirty="0"/>
              <a:t>Competitive Landscape and References</a:t>
            </a:r>
          </a:p>
          <a:p>
            <a:r>
              <a:rPr lang="en-US" sz="3200" dirty="0"/>
              <a:t>3DIC  External Suppliers</a:t>
            </a:r>
          </a:p>
          <a:p>
            <a:r>
              <a:rPr lang="en-US" sz="3200" dirty="0"/>
              <a:t>High Capacity Cache (HCC) – a Possibility Thinking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IMEC Dual-Layer Multi-Stack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19200"/>
            <a:ext cx="10744200" cy="487680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https://intel.sharepoint.com/...IMEC/...PTW...2021_H2/3D W2W</a:t>
            </a:r>
            <a:endParaRPr lang="en-US" sz="2400" dirty="0"/>
          </a:p>
          <a:p>
            <a:pPr lvl="1"/>
            <a:r>
              <a:rPr lang="en-US" sz="2400" dirty="0"/>
              <a:t>Integration </a:t>
            </a:r>
            <a:r>
              <a:rPr lang="en-US" sz="2400" dirty="0" err="1"/>
              <a:t>upto</a:t>
            </a:r>
            <a:r>
              <a:rPr lang="en-US" sz="2400" dirty="0"/>
              <a:t> four layers, 5 and 20µm thick, using Hybrid Bonding </a:t>
            </a:r>
          </a:p>
          <a:p>
            <a:pPr lvl="1"/>
            <a:r>
              <a:rPr lang="en-US" sz="2400" dirty="0"/>
              <a:t>W2W HB capability and reliability  </a:t>
            </a:r>
          </a:p>
          <a:p>
            <a:pPr lvl="1"/>
            <a:r>
              <a:rPr lang="en-US" sz="2400" dirty="0"/>
              <a:t>HB process, characterization and optimization: CMP, Cu pad bulge, Low √D·T</a:t>
            </a:r>
          </a:p>
          <a:p>
            <a:pPr lvl="1"/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F5077A-3A61-3545-A236-DDE34C796807}"/>
              </a:ext>
            </a:extLst>
          </p:cNvPr>
          <p:cNvGrpSpPr/>
          <p:nvPr/>
        </p:nvGrpSpPr>
        <p:grpSpPr>
          <a:xfrm>
            <a:off x="2205839" y="2819400"/>
            <a:ext cx="5185561" cy="3606800"/>
            <a:chOff x="1139039" y="419100"/>
            <a:chExt cx="7835153" cy="60071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A2B77D-41CE-D846-B4A9-A969501F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4200" y="1130300"/>
              <a:ext cx="1905000" cy="5295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92E8AD-00AB-284B-B854-873979393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039" y="419100"/>
              <a:ext cx="1854200" cy="60071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D580C9E-A1A3-2D40-A482-E657B55C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550" y="762000"/>
              <a:ext cx="1866900" cy="546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C350247-C887-4044-85B8-7102D671D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2692" y="1243173"/>
              <a:ext cx="1841500" cy="49784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CFA16E-ECB4-4946-B773-8A89F1473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0507" y="3733800"/>
            <a:ext cx="862677" cy="2099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F016E3-41D1-3C42-B565-85DE5EB33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4400" y="4116814"/>
            <a:ext cx="2628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A58E-D321-DE48-9170-DE59EA21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TSMC 3DIC STCO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F2FB-F2D1-7449-8D48-3717EFD18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DTCO of System on Integrated Chip at IEDM-20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DTCO of system on integrated chip (</a:t>
            </a:r>
            <a:r>
              <a:rPr lang="en-US" sz="2400" dirty="0" err="1"/>
              <a:t>SoIC</a:t>
            </a:r>
            <a:r>
              <a:rPr lang="en-US" sz="2400" dirty="0"/>
              <a:t>) for mobile and HPC applications</a:t>
            </a:r>
          </a:p>
          <a:p>
            <a:pPr lvl="1"/>
            <a:r>
              <a:rPr lang="en-US" sz="2400" dirty="0"/>
              <a:t>Chiplet partitioning, integration and interconnect.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9856AA-CE50-DC4F-8B38-5A70F493E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2609779"/>
            <a:ext cx="3733800" cy="309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BE18AD-BFD6-8A46-9898-8C27E089C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0" y="3073400"/>
            <a:ext cx="1206500" cy="1054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C6DA8B-91E1-9E40-BA51-83AF9708E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19" y="4127500"/>
            <a:ext cx="1193800" cy="10541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B60BCAB-B6BF-2B4A-8A7F-DE1CE8443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33874"/>
              </p:ext>
            </p:extLst>
          </p:nvPr>
        </p:nvGraphicFramePr>
        <p:xfrm>
          <a:off x="2921001" y="2835121"/>
          <a:ext cx="4191000" cy="2767584"/>
        </p:xfrm>
        <a:graphic>
          <a:graphicData uri="http://schemas.openxmlformats.org/drawingml/2006/table">
            <a:tbl>
              <a:tblPr/>
              <a:tblGrid>
                <a:gridCol w="3008459">
                  <a:extLst>
                    <a:ext uri="{9D8B030D-6E8A-4147-A177-3AD203B41FA5}">
                      <a16:colId xmlns:a16="http://schemas.microsoft.com/office/drawing/2014/main" val="1176271383"/>
                    </a:ext>
                  </a:extLst>
                </a:gridCol>
                <a:gridCol w="1182541">
                  <a:extLst>
                    <a:ext uri="{9D8B030D-6E8A-4147-A177-3AD203B41FA5}">
                      <a16:colId xmlns:a16="http://schemas.microsoft.com/office/drawing/2014/main" val="2965286082"/>
                    </a:ext>
                  </a:extLst>
                </a:gridCol>
              </a:tblGrid>
              <a:tr h="76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73152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5nm FinFET</a:t>
                      </a:r>
                    </a:p>
                  </a:txBody>
                  <a:tcPr marL="73152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482668"/>
                  </a:ext>
                </a:extLst>
              </a:tr>
              <a:tr h="76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Vsw (V)</a:t>
                      </a:r>
                    </a:p>
                  </a:txBody>
                  <a:tcPr marL="73152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152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355576"/>
                  </a:ext>
                </a:extLst>
              </a:tr>
              <a:tr h="76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 Width</a:t>
                      </a:r>
                    </a:p>
                  </a:txBody>
                  <a:tcPr marL="73152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2586</a:t>
                      </a:r>
                    </a:p>
                  </a:txBody>
                  <a:tcPr marL="73152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465791"/>
                  </a:ext>
                </a:extLst>
              </a:tr>
              <a:tr h="1620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73152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SOIC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&lt;10 µm</a:t>
                      </a:r>
                    </a:p>
                  </a:txBody>
                  <a:tcPr marL="73152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082047"/>
                  </a:ext>
                </a:extLst>
              </a:tr>
              <a:tr h="76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Die-to-Die Bump Pitch (µm)</a:t>
                      </a:r>
                    </a:p>
                  </a:txBody>
                  <a:tcPr marL="73152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&lt;10</a:t>
                      </a:r>
                    </a:p>
                  </a:txBody>
                  <a:tcPr marL="73152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660843"/>
                  </a:ext>
                </a:extLst>
              </a:tr>
              <a:tr h="76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Rate (Gb/s/pin)</a:t>
                      </a:r>
                    </a:p>
                  </a:txBody>
                  <a:tcPr marL="73152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152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81070"/>
                  </a:ext>
                </a:extLst>
              </a:tr>
              <a:tr h="76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 Power Eff. (pJ/bit)</a:t>
                      </a:r>
                    </a:p>
                  </a:txBody>
                  <a:tcPr marL="73152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0.001745</a:t>
                      </a:r>
                    </a:p>
                  </a:txBody>
                  <a:tcPr marL="73152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562903"/>
                  </a:ext>
                </a:extLst>
              </a:tr>
              <a:tr h="76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 Power Eff. (pJ/bit)</a:t>
                      </a:r>
                    </a:p>
                  </a:txBody>
                  <a:tcPr marL="73152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0.001745</a:t>
                      </a:r>
                    </a:p>
                  </a:txBody>
                  <a:tcPr marL="73152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798613"/>
                  </a:ext>
                </a:extLst>
              </a:tr>
              <a:tr h="142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Density (Tb/s/mm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3152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</a:t>
                      </a:r>
                    </a:p>
                  </a:txBody>
                  <a:tcPr marL="73152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32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13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DBC9-2B82-FB45-840B-11B72E9F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TSMC 3DIC Program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C5A0F2-1834-FD49-8E00-75A3579DD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3"/>
          <a:stretch/>
        </p:blipFill>
        <p:spPr bwMode="auto">
          <a:xfrm>
            <a:off x="457200" y="1066800"/>
            <a:ext cx="10820400" cy="55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469684-F9BB-4348-8DEF-848ED5852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34815"/>
              </p:ext>
            </p:extLst>
          </p:nvPr>
        </p:nvGraphicFramePr>
        <p:xfrm>
          <a:off x="5115791" y="3962400"/>
          <a:ext cx="5943600" cy="40233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41162195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08960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689359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86148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6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 Pitch [µm]</a:t>
                      </a:r>
                    </a:p>
                  </a:txBody>
                  <a:tcPr marT="18288" marB="1828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18288" marB="1828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8288" marB="1828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T="18288" marB="1828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4866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B7C97B-5F60-EB45-9505-0E408BB9B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589604"/>
              </p:ext>
            </p:extLst>
          </p:nvPr>
        </p:nvGraphicFramePr>
        <p:xfrm>
          <a:off x="5105400" y="5105400"/>
          <a:ext cx="5964382" cy="40233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82982">
                  <a:extLst>
                    <a:ext uri="{9D8B030D-6E8A-4147-A177-3AD203B41FA5}">
                      <a16:colId xmlns:a16="http://schemas.microsoft.com/office/drawing/2014/main" val="41162195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808960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6893599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86148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6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TSV Pitch [µm]</a:t>
                      </a:r>
                    </a:p>
                  </a:txBody>
                  <a:tcPr marT="18288" marB="1828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18288" marB="1828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8288" marB="1828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</a:t>
                      </a:r>
                    </a:p>
                  </a:txBody>
                  <a:tcPr marT="18288" marB="18288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486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91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41CF7-26DD-E54E-BC62-6829C362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Samsung 3DIC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630AD-5EEB-A34D-A1E7-65E82989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Extension of HBM tech adding Hybrid bond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D2FE7-6864-4649-9880-A7678EE26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21559"/>
            <a:ext cx="11353800" cy="2497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FDF0A-4DF2-C945-8C5D-F71F404F4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931" y="4419600"/>
            <a:ext cx="405546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7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58C7-37B3-1544-8F15-81CE7364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427446"/>
          </a:xfrm>
        </p:spPr>
        <p:txBody>
          <a:bodyPr/>
          <a:lstStyle/>
          <a:p>
            <a:r>
              <a:rPr lang="en-US" sz="3600" dirty="0"/>
              <a:t>A brain teaser: High Capacity Cache (HCC) Possibility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6A24F-8E08-9E4D-B9D8-B22524AA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67000"/>
            <a:ext cx="11353800" cy="3810000"/>
          </a:xfrm>
        </p:spPr>
        <p:txBody>
          <a:bodyPr/>
          <a:lstStyle/>
          <a:p>
            <a:pPr marL="230188" indent="-230188"/>
            <a:r>
              <a:rPr lang="en-US" sz="2000" dirty="0"/>
              <a:t>Capability:  </a:t>
            </a:r>
          </a:p>
          <a:p>
            <a:pPr marL="635000" lvl="1" indent="-404813"/>
            <a:r>
              <a:rPr lang="en-US" sz="2000" b="0" dirty="0"/>
              <a:t>All chiplet interfaces can be hybrid bonded (</a:t>
            </a:r>
            <a:r>
              <a:rPr lang="en-US" sz="2000" b="0" dirty="0" err="1"/>
              <a:t>bumpless</a:t>
            </a:r>
            <a:r>
              <a:rPr lang="en-US" sz="2000" b="0" dirty="0"/>
              <a:t>) with combination of </a:t>
            </a:r>
            <a:r>
              <a:rPr lang="en-US" sz="2000" b="0" dirty="0" err="1"/>
              <a:t>CoW</a:t>
            </a:r>
            <a:r>
              <a:rPr lang="en-US" sz="2000" b="0" dirty="0"/>
              <a:t> and WoW from Foundry.  “Cube” would likely be assembled using WoW, then diced before attachment.</a:t>
            </a:r>
          </a:p>
          <a:p>
            <a:pPr marL="635000" lvl="1" indent="-404813"/>
            <a:r>
              <a:rPr lang="en-US" sz="2000" dirty="0"/>
              <a:t>DFT</a:t>
            </a:r>
            <a:r>
              <a:rPr lang="en-US" sz="2000" b="0" dirty="0"/>
              <a:t> (sort, class, </a:t>
            </a:r>
            <a:r>
              <a:rPr lang="en-US" sz="2000" b="0" dirty="0" err="1"/>
              <a:t>bist</a:t>
            </a:r>
            <a:r>
              <a:rPr lang="en-US" sz="2000" b="0" dirty="0"/>
              <a:t>, redundancy, repair, </a:t>
            </a:r>
            <a:r>
              <a:rPr lang="en-US" sz="2000" dirty="0"/>
              <a:t>RBER, ECC and </a:t>
            </a:r>
            <a:r>
              <a:rPr lang="en-US" sz="2000" b="0" dirty="0"/>
              <a:t>etc.)</a:t>
            </a:r>
            <a:r>
              <a:rPr lang="en-US" sz="2000" dirty="0"/>
              <a:t>, and </a:t>
            </a:r>
            <a:r>
              <a:rPr lang="en-US" sz="2000" b="0" dirty="0"/>
              <a:t>media management need to be explored along with leveraging suppliers’ experiences </a:t>
            </a:r>
            <a:r>
              <a:rPr lang="en-US" sz="2000" dirty="0"/>
              <a:t>to mitigate yield escape.</a:t>
            </a:r>
          </a:p>
          <a:p>
            <a:pPr marL="230188" indent="-230188"/>
            <a:r>
              <a:rPr lang="en-US" sz="2000" dirty="0"/>
              <a:t>Cost: </a:t>
            </a:r>
          </a:p>
          <a:p>
            <a:pPr lvl="1"/>
            <a:endParaRPr lang="en-US" sz="2000" b="0" dirty="0"/>
          </a:p>
          <a:p>
            <a:pPr marL="554035" lvl="1" indent="0">
              <a:buNone/>
            </a:pPr>
            <a:endParaRPr lang="en-US" sz="2000" b="0" dirty="0"/>
          </a:p>
          <a:p>
            <a:pPr marL="554035" lvl="1" indent="0">
              <a:buNone/>
            </a:pPr>
            <a:endParaRPr lang="en-US" sz="2000" b="0" dirty="0"/>
          </a:p>
          <a:p>
            <a:pPr marL="554035" lvl="1" indent="0">
              <a:buNone/>
            </a:pPr>
            <a:endParaRPr lang="en-US" sz="2000" b="0" dirty="0"/>
          </a:p>
          <a:p>
            <a:pPr marL="230188" indent="-230188"/>
            <a:r>
              <a:rPr lang="en-US" sz="2000" dirty="0"/>
              <a:t>Capacity: </a:t>
            </a:r>
            <a:r>
              <a:rPr lang="en-US" sz="2000" b="0" dirty="0"/>
              <a:t>Substantial capacity of advanced mainstream technology such as N7/N6 is expected.</a:t>
            </a:r>
          </a:p>
        </p:txBody>
      </p:sp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E2FDE031-A1D7-F946-838A-83176FD7C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10311"/>
              </p:ext>
            </p:extLst>
          </p:nvPr>
        </p:nvGraphicFramePr>
        <p:xfrm>
          <a:off x="685800" y="4724400"/>
          <a:ext cx="11133709" cy="1121664"/>
        </p:xfrm>
        <a:graphic>
          <a:graphicData uri="http://schemas.openxmlformats.org/drawingml/2006/table">
            <a:tbl>
              <a:tblPr/>
              <a:tblGrid>
                <a:gridCol w="1048893">
                  <a:extLst>
                    <a:ext uri="{9D8B030D-6E8A-4147-A177-3AD203B41FA5}">
                      <a16:colId xmlns:a16="http://schemas.microsoft.com/office/drawing/2014/main" val="2347228069"/>
                    </a:ext>
                  </a:extLst>
                </a:gridCol>
                <a:gridCol w="1012571">
                  <a:extLst>
                    <a:ext uri="{9D8B030D-6E8A-4147-A177-3AD203B41FA5}">
                      <a16:colId xmlns:a16="http://schemas.microsoft.com/office/drawing/2014/main" val="1067792644"/>
                    </a:ext>
                  </a:extLst>
                </a:gridCol>
                <a:gridCol w="997077">
                  <a:extLst>
                    <a:ext uri="{9D8B030D-6E8A-4147-A177-3AD203B41FA5}">
                      <a16:colId xmlns:a16="http://schemas.microsoft.com/office/drawing/2014/main" val="2412862357"/>
                    </a:ext>
                  </a:extLst>
                </a:gridCol>
                <a:gridCol w="1024064">
                  <a:extLst>
                    <a:ext uri="{9D8B030D-6E8A-4147-A177-3AD203B41FA5}">
                      <a16:colId xmlns:a16="http://schemas.microsoft.com/office/drawing/2014/main" val="1824131770"/>
                    </a:ext>
                  </a:extLst>
                </a:gridCol>
                <a:gridCol w="1150048">
                  <a:extLst>
                    <a:ext uri="{9D8B030D-6E8A-4147-A177-3AD203B41FA5}">
                      <a16:colId xmlns:a16="http://schemas.microsoft.com/office/drawing/2014/main" val="3159785447"/>
                    </a:ext>
                  </a:extLst>
                </a:gridCol>
                <a:gridCol w="1109790">
                  <a:extLst>
                    <a:ext uri="{9D8B030D-6E8A-4147-A177-3AD203B41FA5}">
                      <a16:colId xmlns:a16="http://schemas.microsoft.com/office/drawing/2014/main" val="1209478544"/>
                    </a:ext>
                  </a:extLst>
                </a:gridCol>
                <a:gridCol w="1159764">
                  <a:extLst>
                    <a:ext uri="{9D8B030D-6E8A-4147-A177-3AD203B41FA5}">
                      <a16:colId xmlns:a16="http://schemas.microsoft.com/office/drawing/2014/main" val="2020412954"/>
                    </a:ext>
                  </a:extLst>
                </a:gridCol>
                <a:gridCol w="3631502">
                  <a:extLst>
                    <a:ext uri="{9D8B030D-6E8A-4147-A177-3AD203B41FA5}">
                      <a16:colId xmlns:a16="http://schemas.microsoft.com/office/drawing/2014/main" val="1322698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</a:t>
                      </a:r>
                    </a:p>
                  </a:txBody>
                  <a:tcPr marL="36576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Availability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[MB/mm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[(TB/s)/GB]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Norm. $/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wfr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Norm. GB/$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Norm. BW/$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References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857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N7</a:t>
                      </a:r>
                    </a:p>
                  </a:txBody>
                  <a:tcPr marL="36576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Cerebras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CS2 Analysis, WW03/22,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DeBonis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098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P1222.7</a:t>
                      </a:r>
                    </a:p>
                  </a:txBody>
                  <a:tcPr marL="36576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TCC Benchmark, Jan/25/22,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Hamzaoglu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38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36576" marR="36576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0.128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SKH 1z 16Gb HBM3, Feb/7/22, Bains</a:t>
                      </a:r>
                    </a:p>
                  </a:txBody>
                  <a:tcPr marL="36576" marR="36576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2517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C645694E-FFCC-2144-BD71-822A3709787A}"/>
              </a:ext>
            </a:extLst>
          </p:cNvPr>
          <p:cNvGrpSpPr/>
          <p:nvPr/>
        </p:nvGrpSpPr>
        <p:grpSpPr>
          <a:xfrm>
            <a:off x="1048725" y="878858"/>
            <a:ext cx="10228875" cy="1588824"/>
            <a:chOff x="1048725" y="878858"/>
            <a:chExt cx="10228875" cy="1588824"/>
          </a:xfrm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D2F9C914-CE49-2B4C-8F8A-425A76498ECD}"/>
                </a:ext>
              </a:extLst>
            </p:cNvPr>
            <p:cNvSpPr/>
            <p:nvPr/>
          </p:nvSpPr>
          <p:spPr>
            <a:xfrm>
              <a:off x="9405619" y="1261043"/>
              <a:ext cx="1606344" cy="855516"/>
            </a:xfrm>
            <a:prstGeom prst="roundRect">
              <a:avLst/>
            </a:prstGeom>
            <a:solidFill>
              <a:srgbClr val="73FE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98F323CF-8A5E-C441-885D-BC3DD33048CA}"/>
                </a:ext>
              </a:extLst>
            </p:cNvPr>
            <p:cNvSpPr/>
            <p:nvPr/>
          </p:nvSpPr>
          <p:spPr>
            <a:xfrm>
              <a:off x="1048725" y="1666486"/>
              <a:ext cx="1189101" cy="562264"/>
            </a:xfrm>
            <a:prstGeom prst="roundRect">
              <a:avLst/>
            </a:prstGeom>
            <a:solidFill>
              <a:srgbClr val="73FE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Mold</a:t>
              </a:r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181A90A-346C-3948-AEDF-65FF36987913}"/>
                </a:ext>
              </a:extLst>
            </p:cNvPr>
            <p:cNvSpPr/>
            <p:nvPr/>
          </p:nvSpPr>
          <p:spPr>
            <a:xfrm>
              <a:off x="1051165" y="878858"/>
              <a:ext cx="1189101" cy="182346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xPU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68ECA39-DE7B-9445-B2C8-FDB9E69836CF}"/>
                </a:ext>
              </a:extLst>
            </p:cNvPr>
            <p:cNvSpPr/>
            <p:nvPr/>
          </p:nvSpPr>
          <p:spPr>
            <a:xfrm>
              <a:off x="1051165" y="1150574"/>
              <a:ext cx="1189101" cy="18234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21B5373-9694-294B-8727-3DB63BCFA55B}"/>
                </a:ext>
              </a:extLst>
            </p:cNvPr>
            <p:cNvSpPr/>
            <p:nvPr/>
          </p:nvSpPr>
          <p:spPr>
            <a:xfrm>
              <a:off x="1051165" y="1417542"/>
              <a:ext cx="1189101" cy="182346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SoC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770AE2D-11CA-C348-BF5B-7F903457C381}"/>
                </a:ext>
              </a:extLst>
            </p:cNvPr>
            <p:cNvSpPr/>
            <p:nvPr/>
          </p:nvSpPr>
          <p:spPr>
            <a:xfrm>
              <a:off x="1051165" y="2285336"/>
              <a:ext cx="1189101" cy="182346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Subst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01BF717-A78A-1545-B5B8-5E1940722DA2}"/>
                </a:ext>
              </a:extLst>
            </p:cNvPr>
            <p:cNvSpPr/>
            <p:nvPr/>
          </p:nvSpPr>
          <p:spPr>
            <a:xfrm>
              <a:off x="2824641" y="2166374"/>
              <a:ext cx="1668086" cy="18234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79DC468-F635-0347-A4E7-756AF35AB791}"/>
                </a:ext>
              </a:extLst>
            </p:cNvPr>
            <p:cNvSpPr/>
            <p:nvPr/>
          </p:nvSpPr>
          <p:spPr>
            <a:xfrm>
              <a:off x="4982357" y="2166374"/>
              <a:ext cx="1668086" cy="18234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22BF1FC-BF3C-304A-A518-3790B34648C0}"/>
                </a:ext>
              </a:extLst>
            </p:cNvPr>
            <p:cNvSpPr/>
            <p:nvPr/>
          </p:nvSpPr>
          <p:spPr>
            <a:xfrm>
              <a:off x="7150718" y="2166374"/>
              <a:ext cx="1668086" cy="182347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244A083-35FD-F947-A414-5E31B5B7DE85}"/>
                </a:ext>
              </a:extLst>
            </p:cNvPr>
            <p:cNvSpPr/>
            <p:nvPr/>
          </p:nvSpPr>
          <p:spPr>
            <a:xfrm>
              <a:off x="1275157" y="1896987"/>
              <a:ext cx="817843" cy="26559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embedded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171C51A-3F4C-9A47-BD31-199830C2C622}"/>
                </a:ext>
              </a:extLst>
            </p:cNvPr>
            <p:cNvSpPr/>
            <p:nvPr/>
          </p:nvSpPr>
          <p:spPr>
            <a:xfrm>
              <a:off x="9179186" y="2166374"/>
              <a:ext cx="2098414" cy="181549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7B156F4-4888-8048-B0BE-DED42B36324A}"/>
                </a:ext>
              </a:extLst>
            </p:cNvPr>
            <p:cNvSpPr/>
            <p:nvPr/>
          </p:nvSpPr>
          <p:spPr>
            <a:xfrm>
              <a:off x="2953890" y="1968478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E7B67A3-E89E-C44F-B679-D0BBA539C07D}"/>
                </a:ext>
              </a:extLst>
            </p:cNvPr>
            <p:cNvSpPr/>
            <p:nvPr/>
          </p:nvSpPr>
          <p:spPr>
            <a:xfrm>
              <a:off x="2953891" y="1770583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9CB81AE-8368-C843-983C-C088B065AFF0}"/>
                </a:ext>
              </a:extLst>
            </p:cNvPr>
            <p:cNvSpPr/>
            <p:nvPr/>
          </p:nvSpPr>
          <p:spPr>
            <a:xfrm>
              <a:off x="2953890" y="1573011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A6A82C6-13E4-3440-B3ED-326B952C9D47}"/>
                </a:ext>
              </a:extLst>
            </p:cNvPr>
            <p:cNvSpPr/>
            <p:nvPr/>
          </p:nvSpPr>
          <p:spPr>
            <a:xfrm>
              <a:off x="2953890" y="1392317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C34A099-A8BE-074E-A8D0-3C64E0D48CE8}"/>
                </a:ext>
              </a:extLst>
            </p:cNvPr>
            <p:cNvSpPr/>
            <p:nvPr/>
          </p:nvSpPr>
          <p:spPr>
            <a:xfrm>
              <a:off x="3058810" y="1154539"/>
              <a:ext cx="454657" cy="19674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B390FA1-D9EA-D740-8520-BCAEC348AF0F}"/>
                </a:ext>
              </a:extLst>
            </p:cNvPr>
            <p:cNvSpPr/>
            <p:nvPr/>
          </p:nvSpPr>
          <p:spPr>
            <a:xfrm>
              <a:off x="3758281" y="1167280"/>
              <a:ext cx="454657" cy="19674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0203A35-571F-FF4A-A8D8-211DCB6AF59F}"/>
                </a:ext>
              </a:extLst>
            </p:cNvPr>
            <p:cNvSpPr/>
            <p:nvPr/>
          </p:nvSpPr>
          <p:spPr>
            <a:xfrm>
              <a:off x="5122251" y="1966825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DA77C8FA-1B0C-0547-BEAD-3316874A415C}"/>
                </a:ext>
              </a:extLst>
            </p:cNvPr>
            <p:cNvSpPr/>
            <p:nvPr/>
          </p:nvSpPr>
          <p:spPr>
            <a:xfrm>
              <a:off x="5227171" y="1768930"/>
              <a:ext cx="1154129" cy="15520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C840A2A-1617-7149-B6B0-B989320564E7}"/>
                </a:ext>
              </a:extLst>
            </p:cNvPr>
            <p:cNvSpPr/>
            <p:nvPr/>
          </p:nvSpPr>
          <p:spPr>
            <a:xfrm>
              <a:off x="5227170" y="1574664"/>
              <a:ext cx="1154129" cy="15520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17840C9-9CEC-6D42-9635-94EAECACB15F}"/>
                </a:ext>
              </a:extLst>
            </p:cNvPr>
            <p:cNvSpPr/>
            <p:nvPr/>
          </p:nvSpPr>
          <p:spPr>
            <a:xfrm>
              <a:off x="5227170" y="1390664"/>
              <a:ext cx="1154129" cy="15520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1BF24E5-CBD9-2541-83DD-0D0A126C5DCA}"/>
                </a:ext>
              </a:extLst>
            </p:cNvPr>
            <p:cNvSpPr/>
            <p:nvPr/>
          </p:nvSpPr>
          <p:spPr>
            <a:xfrm>
              <a:off x="5227171" y="1152886"/>
              <a:ext cx="454657" cy="19674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E85B09E-6C67-ED46-9161-AD8C03FF1431}"/>
                </a:ext>
              </a:extLst>
            </p:cNvPr>
            <p:cNvSpPr/>
            <p:nvPr/>
          </p:nvSpPr>
          <p:spPr>
            <a:xfrm>
              <a:off x="5926642" y="1165627"/>
              <a:ext cx="454657" cy="19674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87E07CB-285E-5F4E-B166-F82C0DFD7B52}"/>
                </a:ext>
              </a:extLst>
            </p:cNvPr>
            <p:cNvSpPr/>
            <p:nvPr/>
          </p:nvSpPr>
          <p:spPr>
            <a:xfrm>
              <a:off x="7290613" y="1966825"/>
              <a:ext cx="1398942" cy="15686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A433C83-B9FB-AF43-AF65-4FE1F27FCFD8}"/>
                </a:ext>
              </a:extLst>
            </p:cNvPr>
            <p:cNvSpPr/>
            <p:nvPr/>
          </p:nvSpPr>
          <p:spPr>
            <a:xfrm>
              <a:off x="7465479" y="1767277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9BA8339-4F27-564E-BE88-54361FB06FC8}"/>
                </a:ext>
              </a:extLst>
            </p:cNvPr>
            <p:cNvSpPr/>
            <p:nvPr/>
          </p:nvSpPr>
          <p:spPr>
            <a:xfrm>
              <a:off x="7465478" y="1573011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32C5E4E-F733-CB49-8B61-1A7280CB707B}"/>
                </a:ext>
              </a:extLst>
            </p:cNvPr>
            <p:cNvSpPr/>
            <p:nvPr/>
          </p:nvSpPr>
          <p:spPr>
            <a:xfrm>
              <a:off x="7465478" y="1366676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C41D17A8-C35E-E448-B10C-F4958702C39A}"/>
                </a:ext>
              </a:extLst>
            </p:cNvPr>
            <p:cNvSpPr/>
            <p:nvPr/>
          </p:nvSpPr>
          <p:spPr>
            <a:xfrm>
              <a:off x="7465478" y="1172411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92E392DA-1A17-974C-AA53-B4A181D9B010}"/>
                </a:ext>
              </a:extLst>
            </p:cNvPr>
            <p:cNvSpPr/>
            <p:nvPr/>
          </p:nvSpPr>
          <p:spPr>
            <a:xfrm>
              <a:off x="8269873" y="1764456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354643D-C422-7142-BA48-524F652E356A}"/>
                </a:ext>
              </a:extLst>
            </p:cNvPr>
            <p:cNvSpPr/>
            <p:nvPr/>
          </p:nvSpPr>
          <p:spPr>
            <a:xfrm>
              <a:off x="8269873" y="1569701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BA3445F-4067-3B48-AFD8-467B43DD3380}"/>
                </a:ext>
              </a:extLst>
            </p:cNvPr>
            <p:cNvSpPr/>
            <p:nvPr/>
          </p:nvSpPr>
          <p:spPr>
            <a:xfrm>
              <a:off x="8269873" y="1369480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9ACD00B-0DF0-ED41-97C8-07BA970B968A}"/>
                </a:ext>
              </a:extLst>
            </p:cNvPr>
            <p:cNvSpPr/>
            <p:nvPr/>
          </p:nvSpPr>
          <p:spPr>
            <a:xfrm>
              <a:off x="8269873" y="1172412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EFE4048E-3262-6440-8EA3-CE0EEB77A30E}"/>
                </a:ext>
              </a:extLst>
            </p:cNvPr>
            <p:cNvSpPr/>
            <p:nvPr/>
          </p:nvSpPr>
          <p:spPr>
            <a:xfrm>
              <a:off x="9505505" y="896108"/>
              <a:ext cx="1398942" cy="15686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13D4FC5E-9AF2-7A4A-9D32-89681CACEC03}"/>
                </a:ext>
              </a:extLst>
            </p:cNvPr>
            <p:cNvSpPr/>
            <p:nvPr/>
          </p:nvSpPr>
          <p:spPr>
            <a:xfrm>
              <a:off x="9630112" y="1916479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9B73F22-4052-D745-B12D-61D4574052EA}"/>
                </a:ext>
              </a:extLst>
            </p:cNvPr>
            <p:cNvSpPr/>
            <p:nvPr/>
          </p:nvSpPr>
          <p:spPr>
            <a:xfrm>
              <a:off x="9630111" y="1722214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2A7C42B0-7D87-F142-A92A-95906DAB3A64}"/>
                </a:ext>
              </a:extLst>
            </p:cNvPr>
            <p:cNvSpPr/>
            <p:nvPr/>
          </p:nvSpPr>
          <p:spPr>
            <a:xfrm>
              <a:off x="9630111" y="1515879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D912D03-9033-E047-972A-5744CB2A4920}"/>
                </a:ext>
              </a:extLst>
            </p:cNvPr>
            <p:cNvSpPr/>
            <p:nvPr/>
          </p:nvSpPr>
          <p:spPr>
            <a:xfrm>
              <a:off x="10483592" y="1916479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4ABEBA2D-49B7-DE4A-8E24-EF84CC19A4A7}"/>
                </a:ext>
              </a:extLst>
            </p:cNvPr>
            <p:cNvSpPr/>
            <p:nvPr/>
          </p:nvSpPr>
          <p:spPr>
            <a:xfrm>
              <a:off x="10483592" y="1721724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CDFB720A-A74B-E140-94BC-EB78C962CD63}"/>
                </a:ext>
              </a:extLst>
            </p:cNvPr>
            <p:cNvSpPr/>
            <p:nvPr/>
          </p:nvSpPr>
          <p:spPr>
            <a:xfrm>
              <a:off x="10483592" y="1521503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C529E2F0-6ECE-C141-ADDA-B891701171D2}"/>
                </a:ext>
              </a:extLst>
            </p:cNvPr>
            <p:cNvSpPr/>
            <p:nvPr/>
          </p:nvSpPr>
          <p:spPr>
            <a:xfrm>
              <a:off x="10161771" y="1308283"/>
              <a:ext cx="233232" cy="781672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4A20EC43-280F-2449-996A-B9A466CF7E08}"/>
                </a:ext>
              </a:extLst>
            </p:cNvPr>
            <p:cNvSpPr/>
            <p:nvPr/>
          </p:nvSpPr>
          <p:spPr>
            <a:xfrm>
              <a:off x="9625585" y="1296375"/>
              <a:ext cx="454658" cy="15686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297E3B21-4215-6441-B3F7-529AA964F34B}"/>
                </a:ext>
              </a:extLst>
            </p:cNvPr>
            <p:cNvSpPr/>
            <p:nvPr/>
          </p:nvSpPr>
          <p:spPr>
            <a:xfrm>
              <a:off x="10479066" y="1302000"/>
              <a:ext cx="244817" cy="16447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4A6AE139-A0A6-C54B-B650-FD74FBD2A83C}"/>
                </a:ext>
              </a:extLst>
            </p:cNvPr>
            <p:cNvSpPr/>
            <p:nvPr/>
          </p:nvSpPr>
          <p:spPr>
            <a:xfrm>
              <a:off x="9505505" y="1090527"/>
              <a:ext cx="1398942" cy="156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4363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012D7F1-EFE0-C649-B8D1-22BC7BDD8F80}" vid="{C52C8763-F40E-704A-87B5-0B6E7B579E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90b7a245-a7c3-4504-88b2-cf85318e6b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8067</TotalTime>
  <Words>397</Words>
  <Application>Microsoft Macintosh PowerPoint</Application>
  <PresentationFormat>Widescreen</PresentationFormat>
  <Paragraphs>93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Neo Sans Intel</vt:lpstr>
      <vt:lpstr>Neo Sans Intel Medium</vt:lpstr>
      <vt:lpstr>Arial</vt:lpstr>
      <vt:lpstr>Calibri</vt:lpstr>
      <vt:lpstr>blank</vt:lpstr>
      <vt:lpstr>PowerPoint Presentation</vt:lpstr>
      <vt:lpstr>3D SRAM + Logic </vt:lpstr>
      <vt:lpstr>IMEC Dual-Layer Multi-Stack</vt:lpstr>
      <vt:lpstr>TSMC 3DIC STCO</vt:lpstr>
      <vt:lpstr>TSMC 3DIC Program</vt:lpstr>
      <vt:lpstr>Samsung 3DIC Program</vt:lpstr>
      <vt:lpstr>A brain teaser: High Capacity Cache (HCC) Possibility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SRAM + Logic </dc:title>
  <dc:creator>Kau, Derchang</dc:creator>
  <cp:keywords>CTPClassification=CTP_NT</cp:keywords>
  <cp:lastModifiedBy>Kau, Derchang</cp:lastModifiedBy>
  <cp:revision>1</cp:revision>
  <dcterms:created xsi:type="dcterms:W3CDTF">2022-02-02T22:23:15Z</dcterms:created>
  <dcterms:modified xsi:type="dcterms:W3CDTF">2022-03-02T00:57:12Z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