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147328770" r:id="rId5"/>
    <p:sldId id="2147328766" r:id="rId6"/>
    <p:sldId id="2147328767" r:id="rId7"/>
    <p:sldId id="2147328772" r:id="rId8"/>
    <p:sldId id="2147328769" r:id="rId9"/>
    <p:sldId id="2147328768" r:id="rId10"/>
    <p:sldId id="2147328771" r:id="rId11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1"/>
    <a:srgbClr val="FF5700"/>
    <a:srgbClr val="CECE00"/>
    <a:srgbClr val="C00000"/>
    <a:srgbClr val="8F3CCF"/>
    <a:srgbClr val="7F360D"/>
    <a:srgbClr val="0064D2"/>
    <a:srgbClr val="0054B0"/>
    <a:srgbClr val="006FEA"/>
    <a:srgbClr val="007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899907-5B0C-984D-9F42-0F19E8D499DE}" v="1" dt="2022-03-11T02:51:26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FE899907-5B0C-984D-9F42-0F19E8D499DE}"/>
    <pc:docChg chg="custSel addSld modSld">
      <pc:chgData name="Kau, Derchang" userId="b9148588-e694-4445-9765-2c9aad6149ce" providerId="ADAL" clId="{FE899907-5B0C-984D-9F42-0F19E8D499DE}" dt="2022-03-11T02:53:58.925" v="461" actId="20577"/>
      <pc:docMkLst>
        <pc:docMk/>
      </pc:docMkLst>
      <pc:sldChg chg="modSp mod">
        <pc:chgData name="Kau, Derchang" userId="b9148588-e694-4445-9765-2c9aad6149ce" providerId="ADAL" clId="{FE899907-5B0C-984D-9F42-0F19E8D499DE}" dt="2022-03-11T02:16:27.847" v="1" actId="20577"/>
        <pc:sldMkLst>
          <pc:docMk/>
          <pc:sldMk cId="1744152957" sldId="2147328766"/>
        </pc:sldMkLst>
        <pc:spChg chg="mod">
          <ac:chgData name="Kau, Derchang" userId="b9148588-e694-4445-9765-2c9aad6149ce" providerId="ADAL" clId="{FE899907-5B0C-984D-9F42-0F19E8D499DE}" dt="2022-03-11T02:16:27.847" v="1" actId="20577"/>
          <ac:spMkLst>
            <pc:docMk/>
            <pc:sldMk cId="1744152957" sldId="2147328766"/>
            <ac:spMk id="21" creationId="{80203A35-571F-FF4A-A8D8-211DCB6AF59F}"/>
          </ac:spMkLst>
        </pc:spChg>
      </pc:sldChg>
      <pc:sldChg chg="modSp new mod">
        <pc:chgData name="Kau, Derchang" userId="b9148588-e694-4445-9765-2c9aad6149ce" providerId="ADAL" clId="{FE899907-5B0C-984D-9F42-0F19E8D499DE}" dt="2022-03-11T02:53:58.925" v="461" actId="20577"/>
        <pc:sldMkLst>
          <pc:docMk/>
          <pc:sldMk cId="2075604882" sldId="2147328771"/>
        </pc:sldMkLst>
        <pc:spChg chg="mod">
          <ac:chgData name="Kau, Derchang" userId="b9148588-e694-4445-9765-2c9aad6149ce" providerId="ADAL" clId="{FE899907-5B0C-984D-9F42-0F19E8D499DE}" dt="2022-03-11T02:53:58.925" v="461" actId="20577"/>
          <ac:spMkLst>
            <pc:docMk/>
            <pc:sldMk cId="2075604882" sldId="2147328771"/>
            <ac:spMk id="3" creationId="{353E95F8-2E9C-E44C-A959-9194E9F1FDEC}"/>
          </ac:spMkLst>
        </pc:spChg>
      </pc:sldChg>
      <pc:sldChg chg="modSp new mod">
        <pc:chgData name="Kau, Derchang" userId="b9148588-e694-4445-9765-2c9aad6149ce" providerId="ADAL" clId="{FE899907-5B0C-984D-9F42-0F19E8D499DE}" dt="2022-03-11T02:47:18.060" v="446" actId="20577"/>
        <pc:sldMkLst>
          <pc:docMk/>
          <pc:sldMk cId="455050088" sldId="2147328772"/>
        </pc:sldMkLst>
        <pc:spChg chg="mod">
          <ac:chgData name="Kau, Derchang" userId="b9148588-e694-4445-9765-2c9aad6149ce" providerId="ADAL" clId="{FE899907-5B0C-984D-9F42-0F19E8D499DE}" dt="2022-03-11T02:47:18.060" v="446" actId="20577"/>
          <ac:spMkLst>
            <pc:docMk/>
            <pc:sldMk cId="455050088" sldId="2147328772"/>
            <ac:spMk id="2" creationId="{617E1094-1D5C-FB4A-9652-095EE1169261}"/>
          </ac:spMkLst>
        </pc:spChg>
      </pc:sldChg>
    </pc:docChg>
  </pc:docChgLst>
  <pc:docChgLst>
    <pc:chgData name="Kau, Derchang" userId="b9148588-e694-4445-9765-2c9aad6149ce" providerId="ADAL" clId="{99860E22-ECBC-1E48-B5AB-D6A6F32B51AE}"/>
    <pc:docChg chg="undo redo custSel addSld delSld modSld">
      <pc:chgData name="Kau, Derchang" userId="b9148588-e694-4445-9765-2c9aad6149ce" providerId="ADAL" clId="{99860E22-ECBC-1E48-B5AB-D6A6F32B51AE}" dt="2022-03-05T04:38:36.666" v="5595" actId="20577"/>
      <pc:docMkLst>
        <pc:docMk/>
      </pc:docMkLst>
      <pc:sldChg chg="addSp delSp modSp mod">
        <pc:chgData name="Kau, Derchang" userId="b9148588-e694-4445-9765-2c9aad6149ce" providerId="ADAL" clId="{99860E22-ECBC-1E48-B5AB-D6A6F32B51AE}" dt="2022-03-04T05:25:43.487" v="3543" actId="20577"/>
        <pc:sldMkLst>
          <pc:docMk/>
          <pc:sldMk cId="1744152957" sldId="2147328766"/>
        </pc:sldMkLst>
        <pc:spChg chg="mod">
          <ac:chgData name="Kau, Derchang" userId="b9148588-e694-4445-9765-2c9aad6149ce" providerId="ADAL" clId="{99860E22-ECBC-1E48-B5AB-D6A6F32B51AE}" dt="2022-03-03T18:25:05.309" v="1559" actId="404"/>
          <ac:spMkLst>
            <pc:docMk/>
            <pc:sldMk cId="1744152957" sldId="2147328766"/>
            <ac:spMk id="2" creationId="{CA8258C7-37B3-1544-8F15-81CE7364CBBC}"/>
          </ac:spMkLst>
        </pc:spChg>
        <pc:spChg chg="mod">
          <ac:chgData name="Kau, Derchang" userId="b9148588-e694-4445-9765-2c9aad6149ce" providerId="ADAL" clId="{99860E22-ECBC-1E48-B5AB-D6A6F32B51AE}" dt="2022-03-04T05:25:43.487" v="3543" actId="20577"/>
          <ac:spMkLst>
            <pc:docMk/>
            <pc:sldMk cId="1744152957" sldId="2147328766"/>
            <ac:spMk id="3" creationId="{7B56A24F-8E08-9E4D-B9D8-B22524AAEC82}"/>
          </ac:spMkLst>
        </pc:spChg>
        <pc:spChg chg="topLvl">
          <ac:chgData name="Kau, Derchang" userId="b9148588-e694-4445-9765-2c9aad6149ce" providerId="ADAL" clId="{99860E22-ECBC-1E48-B5AB-D6A6F32B51AE}" dt="2022-03-03T17:54:35.247" v="1345" actId="165"/>
          <ac:spMkLst>
            <pc:docMk/>
            <pc:sldMk cId="1744152957" sldId="2147328766"/>
            <ac:spMk id="9" creationId="{479DC468-F635-0347-A4E7-756AF35AB791}"/>
          </ac:spMkLst>
        </pc:spChg>
        <pc:spChg chg="mod topLvl">
          <ac:chgData name="Kau, Derchang" userId="b9148588-e694-4445-9765-2c9aad6149ce" providerId="ADAL" clId="{99860E22-ECBC-1E48-B5AB-D6A6F32B51AE}" dt="2022-03-03T18:12:45.508" v="1483" actId="1076"/>
          <ac:spMkLst>
            <pc:docMk/>
            <pc:sldMk cId="1744152957" sldId="2147328766"/>
            <ac:spMk id="21" creationId="{80203A35-571F-FF4A-A8D8-211DCB6AF59F}"/>
          </ac:spMkLst>
        </pc:spChg>
        <pc:spChg chg="mod topLvl">
          <ac:chgData name="Kau, Derchang" userId="b9148588-e694-4445-9765-2c9aad6149ce" providerId="ADAL" clId="{99860E22-ECBC-1E48-B5AB-D6A6F32B51AE}" dt="2022-03-03T18:15:57.521" v="1496" actId="1076"/>
          <ac:spMkLst>
            <pc:docMk/>
            <pc:sldMk cId="1744152957" sldId="2147328766"/>
            <ac:spMk id="25" creationId="{71BF24E5-CBD9-2541-83DD-0D0A126C5DCA}"/>
          </ac:spMkLst>
        </pc:spChg>
        <pc:spChg chg="mod topLvl">
          <ac:chgData name="Kau, Derchang" userId="b9148588-e694-4445-9765-2c9aad6149ce" providerId="ADAL" clId="{99860E22-ECBC-1E48-B5AB-D6A6F32B51AE}" dt="2022-03-03T18:15:45.607" v="1495" actId="1076"/>
          <ac:spMkLst>
            <pc:docMk/>
            <pc:sldMk cId="1744152957" sldId="2147328766"/>
            <ac:spMk id="26" creationId="{7E85B09E-6C67-ED46-9161-AD8C03FF1431}"/>
          </ac:spMkLst>
        </pc:spChg>
        <pc:spChg chg="mod">
          <ac:chgData name="Kau, Derchang" userId="b9148588-e694-4445-9765-2c9aad6149ce" providerId="ADAL" clId="{99860E22-ECBC-1E48-B5AB-D6A6F32B51AE}" dt="2022-03-03T17:50:59.980" v="1289" actId="14100"/>
          <ac:spMkLst>
            <pc:docMk/>
            <pc:sldMk cId="1744152957" sldId="2147328766"/>
            <ac:spMk id="32" creationId="{5552E5B6-1F1E-744E-A794-A6CAD4F8BF81}"/>
          </ac:spMkLst>
        </pc:spChg>
        <pc:spChg chg="mod">
          <ac:chgData name="Kau, Derchang" userId="b9148588-e694-4445-9765-2c9aad6149ce" providerId="ADAL" clId="{99860E22-ECBC-1E48-B5AB-D6A6F32B51AE}" dt="2022-03-03T17:50:59.372" v="1288" actId="14100"/>
          <ac:spMkLst>
            <pc:docMk/>
            <pc:sldMk cId="1744152957" sldId="2147328766"/>
            <ac:spMk id="59" creationId="{7CAE138C-A282-F844-8DFC-9CE57724ECA3}"/>
          </ac:spMkLst>
        </pc:spChg>
        <pc:spChg chg="mod">
          <ac:chgData name="Kau, Derchang" userId="b9148588-e694-4445-9765-2c9aad6149ce" providerId="ADAL" clId="{99860E22-ECBC-1E48-B5AB-D6A6F32B51AE}" dt="2022-03-03T17:50:58.878" v="1287" actId="14100"/>
          <ac:spMkLst>
            <pc:docMk/>
            <pc:sldMk cId="1744152957" sldId="2147328766"/>
            <ac:spMk id="62" creationId="{EDDDEDA4-9976-7D4C-B7BE-D378FBBE8F60}"/>
          </ac:spMkLst>
        </pc:spChg>
        <pc:spChg chg="mod">
          <ac:chgData name="Kau, Derchang" userId="b9148588-e694-4445-9765-2c9aad6149ce" providerId="ADAL" clId="{99860E22-ECBC-1E48-B5AB-D6A6F32B51AE}" dt="2022-03-03T17:50:58.426" v="1286" actId="14100"/>
          <ac:spMkLst>
            <pc:docMk/>
            <pc:sldMk cId="1744152957" sldId="2147328766"/>
            <ac:spMk id="65" creationId="{30E7F29C-8571-0E49-98FB-D8497CDAE567}"/>
          </ac:spMkLst>
        </pc:spChg>
        <pc:spChg chg="mod">
          <ac:chgData name="Kau, Derchang" userId="b9148588-e694-4445-9765-2c9aad6149ce" providerId="ADAL" clId="{99860E22-ECBC-1E48-B5AB-D6A6F32B51AE}" dt="2022-03-03T17:50:58.111" v="1285" actId="14100"/>
          <ac:spMkLst>
            <pc:docMk/>
            <pc:sldMk cId="1744152957" sldId="2147328766"/>
            <ac:spMk id="69" creationId="{67AD7580-4129-144D-A92F-39E7996BCA6E}"/>
          </ac:spMkLst>
        </pc:spChg>
        <pc:spChg chg="mod">
          <ac:chgData name="Kau, Derchang" userId="b9148588-e694-4445-9765-2c9aad6149ce" providerId="ADAL" clId="{99860E22-ECBC-1E48-B5AB-D6A6F32B51AE}" dt="2022-03-03T17:50:57.833" v="1284" actId="14100"/>
          <ac:spMkLst>
            <pc:docMk/>
            <pc:sldMk cId="1744152957" sldId="2147328766"/>
            <ac:spMk id="72" creationId="{0141DF0F-807A-7344-9027-0A70ABCB5B97}"/>
          </ac:spMkLst>
        </pc:spChg>
        <pc:spChg chg="mod">
          <ac:chgData name="Kau, Derchang" userId="b9148588-e694-4445-9765-2c9aad6149ce" providerId="ADAL" clId="{99860E22-ECBC-1E48-B5AB-D6A6F32B51AE}" dt="2022-03-03T17:53:22.532" v="1336" actId="14100"/>
          <ac:spMkLst>
            <pc:docMk/>
            <pc:sldMk cId="1744152957" sldId="2147328766"/>
            <ac:spMk id="218" creationId="{1D1461B0-0B45-B043-8BA5-41E65AB18CC9}"/>
          </ac:spMkLst>
        </pc:spChg>
        <pc:spChg chg="mod">
          <ac:chgData name="Kau, Derchang" userId="b9148588-e694-4445-9765-2c9aad6149ce" providerId="ADAL" clId="{99860E22-ECBC-1E48-B5AB-D6A6F32B51AE}" dt="2022-03-03T17:53:14.844" v="1335" actId="14100"/>
          <ac:spMkLst>
            <pc:docMk/>
            <pc:sldMk cId="1744152957" sldId="2147328766"/>
            <ac:spMk id="220" creationId="{F9645A4E-77DD-EE4C-A9A9-2604A38FF668}"/>
          </ac:spMkLst>
        </pc:spChg>
        <pc:spChg chg="mod">
          <ac:chgData name="Kau, Derchang" userId="b9148588-e694-4445-9765-2c9aad6149ce" providerId="ADAL" clId="{99860E22-ECBC-1E48-B5AB-D6A6F32B51AE}" dt="2022-03-03T17:53:12.235" v="1334" actId="14100"/>
          <ac:spMkLst>
            <pc:docMk/>
            <pc:sldMk cId="1744152957" sldId="2147328766"/>
            <ac:spMk id="222" creationId="{23779255-BF9E-D848-B83C-FEA5A23E34BB}"/>
          </ac:spMkLst>
        </pc:spChg>
        <pc:spChg chg="mod">
          <ac:chgData name="Kau, Derchang" userId="b9148588-e694-4445-9765-2c9aad6149ce" providerId="ADAL" clId="{99860E22-ECBC-1E48-B5AB-D6A6F32B51AE}" dt="2022-03-03T17:53:08.510" v="1333" actId="14100"/>
          <ac:spMkLst>
            <pc:docMk/>
            <pc:sldMk cId="1744152957" sldId="2147328766"/>
            <ac:spMk id="224" creationId="{88FB8EC9-2574-844E-B4F7-551E6F3087EB}"/>
          </ac:spMkLst>
        </pc:spChg>
        <pc:spChg chg="mod">
          <ac:chgData name="Kau, Derchang" userId="b9148588-e694-4445-9765-2c9aad6149ce" providerId="ADAL" clId="{99860E22-ECBC-1E48-B5AB-D6A6F32B51AE}" dt="2022-03-03T17:53:05.578" v="1332" actId="14100"/>
          <ac:spMkLst>
            <pc:docMk/>
            <pc:sldMk cId="1744152957" sldId="2147328766"/>
            <ac:spMk id="226" creationId="{02AB13C8-F02E-9146-B819-7302573D37C3}"/>
          </ac:spMkLst>
        </pc:spChg>
        <pc:spChg chg="mod">
          <ac:chgData name="Kau, Derchang" userId="b9148588-e694-4445-9765-2c9aad6149ce" providerId="ADAL" clId="{99860E22-ECBC-1E48-B5AB-D6A6F32B51AE}" dt="2022-03-03T17:53:02.149" v="1331" actId="14100"/>
          <ac:spMkLst>
            <pc:docMk/>
            <pc:sldMk cId="1744152957" sldId="2147328766"/>
            <ac:spMk id="228" creationId="{0C6D16C8-8364-BA44-9D80-4D8A64443E48}"/>
          </ac:spMkLst>
        </pc:spChg>
        <pc:spChg chg="mod">
          <ac:chgData name="Kau, Derchang" userId="b9148588-e694-4445-9765-2c9aad6149ce" providerId="ADAL" clId="{99860E22-ECBC-1E48-B5AB-D6A6F32B51AE}" dt="2022-03-03T17:52:56.497" v="1330" actId="14100"/>
          <ac:spMkLst>
            <pc:docMk/>
            <pc:sldMk cId="1744152957" sldId="2147328766"/>
            <ac:spMk id="230" creationId="{9918E147-3A35-DC40-85D2-02CF615285D5}"/>
          </ac:spMkLst>
        </pc:spChg>
        <pc:spChg chg="mod">
          <ac:chgData name="Kau, Derchang" userId="b9148588-e694-4445-9765-2c9aad6149ce" providerId="ADAL" clId="{99860E22-ECBC-1E48-B5AB-D6A6F32B51AE}" dt="2022-03-03T17:52:49.608" v="1329" actId="14100"/>
          <ac:spMkLst>
            <pc:docMk/>
            <pc:sldMk cId="1744152957" sldId="2147328766"/>
            <ac:spMk id="232" creationId="{EE32A90F-B631-D34A-8640-F001E3CDD8D7}"/>
          </ac:spMkLst>
        </pc:spChg>
        <pc:spChg chg="mod">
          <ac:chgData name="Kau, Derchang" userId="b9148588-e694-4445-9765-2c9aad6149ce" providerId="ADAL" clId="{99860E22-ECBC-1E48-B5AB-D6A6F32B51AE}" dt="2022-03-03T17:54:03.264" v="1344" actId="14100"/>
          <ac:spMkLst>
            <pc:docMk/>
            <pc:sldMk cId="1744152957" sldId="2147328766"/>
            <ac:spMk id="268" creationId="{6D748FE0-6BF8-074E-9FC6-AF9CA7784D3A}"/>
          </ac:spMkLst>
        </pc:spChg>
        <pc:spChg chg="mod">
          <ac:chgData name="Kau, Derchang" userId="b9148588-e694-4445-9765-2c9aad6149ce" providerId="ADAL" clId="{99860E22-ECBC-1E48-B5AB-D6A6F32B51AE}" dt="2022-03-03T17:53:55.042" v="1343" actId="14100"/>
          <ac:spMkLst>
            <pc:docMk/>
            <pc:sldMk cId="1744152957" sldId="2147328766"/>
            <ac:spMk id="270" creationId="{9773ECE5-0D08-2944-B859-ECDE9C5C247B}"/>
          </ac:spMkLst>
        </pc:spChg>
        <pc:spChg chg="mod">
          <ac:chgData name="Kau, Derchang" userId="b9148588-e694-4445-9765-2c9aad6149ce" providerId="ADAL" clId="{99860E22-ECBC-1E48-B5AB-D6A6F32B51AE}" dt="2022-03-03T17:53:50.320" v="1342" actId="14100"/>
          <ac:spMkLst>
            <pc:docMk/>
            <pc:sldMk cId="1744152957" sldId="2147328766"/>
            <ac:spMk id="272" creationId="{00FEB8A0-9F62-8C46-8ADF-E362E4BDD7AB}"/>
          </ac:spMkLst>
        </pc:spChg>
        <pc:spChg chg="mod">
          <ac:chgData name="Kau, Derchang" userId="b9148588-e694-4445-9765-2c9aad6149ce" providerId="ADAL" clId="{99860E22-ECBC-1E48-B5AB-D6A6F32B51AE}" dt="2022-03-03T17:53:47.392" v="1341" actId="14100"/>
          <ac:spMkLst>
            <pc:docMk/>
            <pc:sldMk cId="1744152957" sldId="2147328766"/>
            <ac:spMk id="274" creationId="{50915BE5-8F86-D04B-ABED-A67A549E5034}"/>
          </ac:spMkLst>
        </pc:spChg>
        <pc:spChg chg="mod">
          <ac:chgData name="Kau, Derchang" userId="b9148588-e694-4445-9765-2c9aad6149ce" providerId="ADAL" clId="{99860E22-ECBC-1E48-B5AB-D6A6F32B51AE}" dt="2022-03-03T17:53:42.543" v="1340" actId="14100"/>
          <ac:spMkLst>
            <pc:docMk/>
            <pc:sldMk cId="1744152957" sldId="2147328766"/>
            <ac:spMk id="276" creationId="{BE4089CD-2824-064A-9914-6A58C7188BBE}"/>
          </ac:spMkLst>
        </pc:spChg>
        <pc:spChg chg="mod">
          <ac:chgData name="Kau, Derchang" userId="b9148588-e694-4445-9765-2c9aad6149ce" providerId="ADAL" clId="{99860E22-ECBC-1E48-B5AB-D6A6F32B51AE}" dt="2022-03-03T17:53:38.512" v="1339" actId="14100"/>
          <ac:spMkLst>
            <pc:docMk/>
            <pc:sldMk cId="1744152957" sldId="2147328766"/>
            <ac:spMk id="278" creationId="{8FF5609F-82F9-A743-9FD1-86B53F87552A}"/>
          </ac:spMkLst>
        </pc:spChg>
        <pc:spChg chg="mod">
          <ac:chgData name="Kau, Derchang" userId="b9148588-e694-4445-9765-2c9aad6149ce" providerId="ADAL" clId="{99860E22-ECBC-1E48-B5AB-D6A6F32B51AE}" dt="2022-03-03T17:53:34.695" v="1338" actId="14100"/>
          <ac:spMkLst>
            <pc:docMk/>
            <pc:sldMk cId="1744152957" sldId="2147328766"/>
            <ac:spMk id="280" creationId="{D9132A51-1138-4341-BCD8-4ADF265B54E8}"/>
          </ac:spMkLst>
        </pc:spChg>
        <pc:spChg chg="mod">
          <ac:chgData name="Kau, Derchang" userId="b9148588-e694-4445-9765-2c9aad6149ce" providerId="ADAL" clId="{99860E22-ECBC-1E48-B5AB-D6A6F32B51AE}" dt="2022-03-03T17:53:26.653" v="1337" actId="14100"/>
          <ac:spMkLst>
            <pc:docMk/>
            <pc:sldMk cId="1744152957" sldId="2147328766"/>
            <ac:spMk id="282" creationId="{19E7F5DE-5EE0-DC44-9876-EB71054B3C96}"/>
          </ac:spMkLst>
        </pc:spChg>
        <pc:spChg chg="mod">
          <ac:chgData name="Kau, Derchang" userId="b9148588-e694-4445-9765-2c9aad6149ce" providerId="ADAL" clId="{99860E22-ECBC-1E48-B5AB-D6A6F32B51AE}" dt="2022-03-03T00:47:46.533" v="752"/>
          <ac:spMkLst>
            <pc:docMk/>
            <pc:sldMk cId="1744152957" sldId="2147328766"/>
            <ac:spMk id="372" creationId="{09331564-B16C-CC46-8BEF-C6EF53843B3D}"/>
          </ac:spMkLst>
        </pc:spChg>
        <pc:spChg chg="mod">
          <ac:chgData name="Kau, Derchang" userId="b9148588-e694-4445-9765-2c9aad6149ce" providerId="ADAL" clId="{99860E22-ECBC-1E48-B5AB-D6A6F32B51AE}" dt="2022-03-03T00:47:46.533" v="752"/>
          <ac:spMkLst>
            <pc:docMk/>
            <pc:sldMk cId="1744152957" sldId="2147328766"/>
            <ac:spMk id="373" creationId="{BA774E71-BCE6-3541-A441-08CFCC178E5E}"/>
          </ac:spMkLst>
        </pc:spChg>
        <pc:spChg chg="mod">
          <ac:chgData name="Kau, Derchang" userId="b9148588-e694-4445-9765-2c9aad6149ce" providerId="ADAL" clId="{99860E22-ECBC-1E48-B5AB-D6A6F32B51AE}" dt="2022-03-03T00:47:46.533" v="752"/>
          <ac:spMkLst>
            <pc:docMk/>
            <pc:sldMk cId="1744152957" sldId="2147328766"/>
            <ac:spMk id="374" creationId="{CD9E3C34-23AC-5543-B974-70E2285CEA3F}"/>
          </ac:spMkLst>
        </pc:spChg>
        <pc:spChg chg="mod">
          <ac:chgData name="Kau, Derchang" userId="b9148588-e694-4445-9765-2c9aad6149ce" providerId="ADAL" clId="{99860E22-ECBC-1E48-B5AB-D6A6F32B51AE}" dt="2022-03-03T00:47:46.533" v="752"/>
          <ac:spMkLst>
            <pc:docMk/>
            <pc:sldMk cId="1744152957" sldId="2147328766"/>
            <ac:spMk id="375" creationId="{185825CB-9CAE-4545-9817-BDE1F5579B76}"/>
          </ac:spMkLst>
        </pc:spChg>
        <pc:spChg chg="mod">
          <ac:chgData name="Kau, Derchang" userId="b9148588-e694-4445-9765-2c9aad6149ce" providerId="ADAL" clId="{99860E22-ECBC-1E48-B5AB-D6A6F32B51AE}" dt="2022-03-03T00:47:46.533" v="752"/>
          <ac:spMkLst>
            <pc:docMk/>
            <pc:sldMk cId="1744152957" sldId="2147328766"/>
            <ac:spMk id="376" creationId="{346A2A93-7B3F-3D4D-9585-A87C6DD0F941}"/>
          </ac:spMkLst>
        </pc:spChg>
        <pc:spChg chg="mod">
          <ac:chgData name="Kau, Derchang" userId="b9148588-e694-4445-9765-2c9aad6149ce" providerId="ADAL" clId="{99860E22-ECBC-1E48-B5AB-D6A6F32B51AE}" dt="2022-03-03T00:47:46.533" v="752"/>
          <ac:spMkLst>
            <pc:docMk/>
            <pc:sldMk cId="1744152957" sldId="2147328766"/>
            <ac:spMk id="377" creationId="{0A515A24-ACC5-5249-A768-5E3CD79CB211}"/>
          </ac:spMkLst>
        </pc:spChg>
        <pc:spChg chg="mod">
          <ac:chgData name="Kau, Derchang" userId="b9148588-e694-4445-9765-2c9aad6149ce" providerId="ADAL" clId="{99860E22-ECBC-1E48-B5AB-D6A6F32B51AE}" dt="2022-03-03T00:47:46.533" v="752"/>
          <ac:spMkLst>
            <pc:docMk/>
            <pc:sldMk cId="1744152957" sldId="2147328766"/>
            <ac:spMk id="378" creationId="{388F86F7-F4C7-AE43-9B4C-EBA47F338492}"/>
          </ac:spMkLst>
        </pc:spChg>
        <pc:spChg chg="mod">
          <ac:chgData name="Kau, Derchang" userId="b9148588-e694-4445-9765-2c9aad6149ce" providerId="ADAL" clId="{99860E22-ECBC-1E48-B5AB-D6A6F32B51AE}" dt="2022-03-03T00:47:46.533" v="752"/>
          <ac:spMkLst>
            <pc:docMk/>
            <pc:sldMk cId="1744152957" sldId="2147328766"/>
            <ac:spMk id="379" creationId="{F4F6294B-DF26-374D-A08A-4E75A91FD862}"/>
          </ac:spMkLst>
        </pc:spChg>
        <pc:spChg chg="mod">
          <ac:chgData name="Kau, Derchang" userId="b9148588-e694-4445-9765-2c9aad6149ce" providerId="ADAL" clId="{99860E22-ECBC-1E48-B5AB-D6A6F32B51AE}" dt="2022-03-03T00:48:44.766" v="801"/>
          <ac:spMkLst>
            <pc:docMk/>
            <pc:sldMk cId="1744152957" sldId="2147328766"/>
            <ac:spMk id="381" creationId="{D0A8B871-9C66-1F4A-8D97-F73B0DDF2C6E}"/>
          </ac:spMkLst>
        </pc:spChg>
        <pc:spChg chg="mod">
          <ac:chgData name="Kau, Derchang" userId="b9148588-e694-4445-9765-2c9aad6149ce" providerId="ADAL" clId="{99860E22-ECBC-1E48-B5AB-D6A6F32B51AE}" dt="2022-03-03T00:48:44.766" v="801"/>
          <ac:spMkLst>
            <pc:docMk/>
            <pc:sldMk cId="1744152957" sldId="2147328766"/>
            <ac:spMk id="382" creationId="{85C61C62-7505-6A4D-B6FF-DA6C27F7B18E}"/>
          </ac:spMkLst>
        </pc:spChg>
        <pc:spChg chg="mod">
          <ac:chgData name="Kau, Derchang" userId="b9148588-e694-4445-9765-2c9aad6149ce" providerId="ADAL" clId="{99860E22-ECBC-1E48-B5AB-D6A6F32B51AE}" dt="2022-03-03T00:48:44.766" v="801"/>
          <ac:spMkLst>
            <pc:docMk/>
            <pc:sldMk cId="1744152957" sldId="2147328766"/>
            <ac:spMk id="383" creationId="{31ACC110-4DE8-C34B-8973-EACF7D1C01FC}"/>
          </ac:spMkLst>
        </pc:spChg>
        <pc:spChg chg="mod">
          <ac:chgData name="Kau, Derchang" userId="b9148588-e694-4445-9765-2c9aad6149ce" providerId="ADAL" clId="{99860E22-ECBC-1E48-B5AB-D6A6F32B51AE}" dt="2022-03-03T00:48:44.766" v="801"/>
          <ac:spMkLst>
            <pc:docMk/>
            <pc:sldMk cId="1744152957" sldId="2147328766"/>
            <ac:spMk id="384" creationId="{39A9FED0-135E-0742-BB11-602F90B2848E}"/>
          </ac:spMkLst>
        </pc:spChg>
        <pc:spChg chg="mod">
          <ac:chgData name="Kau, Derchang" userId="b9148588-e694-4445-9765-2c9aad6149ce" providerId="ADAL" clId="{99860E22-ECBC-1E48-B5AB-D6A6F32B51AE}" dt="2022-03-03T00:48:44.766" v="801"/>
          <ac:spMkLst>
            <pc:docMk/>
            <pc:sldMk cId="1744152957" sldId="2147328766"/>
            <ac:spMk id="385" creationId="{188642A7-B0AD-1B4B-BF3C-457707B0151A}"/>
          </ac:spMkLst>
        </pc:spChg>
        <pc:spChg chg="mod">
          <ac:chgData name="Kau, Derchang" userId="b9148588-e694-4445-9765-2c9aad6149ce" providerId="ADAL" clId="{99860E22-ECBC-1E48-B5AB-D6A6F32B51AE}" dt="2022-03-03T00:48:44.766" v="801"/>
          <ac:spMkLst>
            <pc:docMk/>
            <pc:sldMk cId="1744152957" sldId="2147328766"/>
            <ac:spMk id="386" creationId="{321713A5-4E48-5846-8D07-BE4D252ABCB2}"/>
          </ac:spMkLst>
        </pc:spChg>
        <pc:spChg chg="mod">
          <ac:chgData name="Kau, Derchang" userId="b9148588-e694-4445-9765-2c9aad6149ce" providerId="ADAL" clId="{99860E22-ECBC-1E48-B5AB-D6A6F32B51AE}" dt="2022-03-03T00:48:44.766" v="801"/>
          <ac:spMkLst>
            <pc:docMk/>
            <pc:sldMk cId="1744152957" sldId="2147328766"/>
            <ac:spMk id="387" creationId="{00F4C6CB-FEA4-6446-B2B9-D299760E84C3}"/>
          </ac:spMkLst>
        </pc:spChg>
        <pc:spChg chg="mod">
          <ac:chgData name="Kau, Derchang" userId="b9148588-e694-4445-9765-2c9aad6149ce" providerId="ADAL" clId="{99860E22-ECBC-1E48-B5AB-D6A6F32B51AE}" dt="2022-03-03T00:48:44.766" v="801"/>
          <ac:spMkLst>
            <pc:docMk/>
            <pc:sldMk cId="1744152957" sldId="2147328766"/>
            <ac:spMk id="388" creationId="{11A2F024-8812-6A43-8CBC-BA17790BCBD4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390" creationId="{EC9D6546-A16D-2C4E-BC7C-7D848A06CC0C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391" creationId="{54F5C856-B924-2949-A580-746B6B50070C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392" creationId="{42358EAC-678E-3F41-892D-D5A22DC5E1F6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393" creationId="{D5698B1D-E954-5142-BB27-7DF55FAAB61C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394" creationId="{390D4799-FD35-9744-B8A3-D8F0BB2A395A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395" creationId="{9364E6D9-77FE-6C4C-8CB6-D0D02FC1BEB4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396" creationId="{60598070-625C-9840-A911-C97C17A4C571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397" creationId="{3B458FD0-5322-7B43-ACB8-FC9C3F8CA883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399" creationId="{EACB5046-3F33-034C-A3FC-213FA3028762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400" creationId="{3BCCB330-875F-4145-907E-530C61313E31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401" creationId="{71E92A86-B907-174C-A421-57CB29D6EFB4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402" creationId="{D6983718-F36D-A84F-920A-DEED94AE912E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403" creationId="{F660BCE5-CB41-9B41-88A2-9695B67AC74C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404" creationId="{2D8A1C36-7BE5-F943-9672-E478CE5E9E8A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405" creationId="{48F786C6-1F86-EF4D-8F52-5613D22D53FF}"/>
          </ac:spMkLst>
        </pc:spChg>
        <pc:spChg chg="mod">
          <ac:chgData name="Kau, Derchang" userId="b9148588-e694-4445-9765-2c9aad6149ce" providerId="ADAL" clId="{99860E22-ECBC-1E48-B5AB-D6A6F32B51AE}" dt="2022-03-03T00:49:23.597" v="808"/>
          <ac:spMkLst>
            <pc:docMk/>
            <pc:sldMk cId="1744152957" sldId="2147328766"/>
            <ac:spMk id="406" creationId="{00DEB3E7-8824-364B-86ED-0E50E3FB1DF7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11" creationId="{761373C1-20E3-7042-8B2D-8344770E900E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12" creationId="{53F288B9-DC1C-7846-98A8-4AA051146C50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13" creationId="{1C4CCF73-6073-7842-B5DA-B30FF7670F28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14" creationId="{8C19B8A7-BAA5-504C-8316-4705A575EDAC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15" creationId="{F47F7A9E-A63A-EB4F-891B-AF452F9A0FF8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21" creationId="{F12780F9-8646-014E-B466-8063BA79F18B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22" creationId="{F78ADBCE-40A5-3146-96D0-04B1A7693006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23" creationId="{33695BDA-0685-BF46-B3A0-D8619BE1ECEB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24" creationId="{CEB020C2-7747-0C49-998F-025A433FF1F4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25" creationId="{0739E700-A5BB-4B4A-8EAB-6B137F795EE8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26" creationId="{4AD683C1-3D09-5141-82C5-82097A9ED6F5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27" creationId="{01665746-F5A9-0B43-8298-17D945D73D0D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28" creationId="{9E099F8C-15D2-4A4B-A585-0B04386AE833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29" creationId="{49E7176B-2B4E-D04A-BD1C-A59EB51A65FF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30" creationId="{651924A1-A908-CD4A-8166-A9E3CC7979EA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31" creationId="{AAD814D7-A0AD-BE46-B695-105BF112EADC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32" creationId="{087DF13D-DCFB-384B-BC13-3A158F77877C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33" creationId="{DC196C43-EF90-9748-AFAE-711F009DBCF4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34" creationId="{F720C72E-CEC2-D848-99A5-43157D0F582F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35" creationId="{69006082-072F-004F-891F-269FCAF3F430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36" creationId="{F18A4321-32F7-7F4F-A168-9AC33A428284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42" creationId="{3783F105-A233-1045-9C3E-45BE2589A1C7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43" creationId="{C06D0463-A36E-D14D-8A32-8D66C2964700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44" creationId="{13363D16-D59F-B349-94B3-4CF23DB6FA8A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45" creationId="{49FD18F4-A19F-234D-963B-470277E39687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46" creationId="{88871EC0-21B3-834F-8E04-C25035302924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47" creationId="{7B6C2F5F-A050-B846-83F2-3B215E0F702E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48" creationId="{564046ED-86F5-CA4F-87A7-E0B91F78F1D5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49" creationId="{B3E5D6B6-8FAB-F24C-9B1A-77CA7CB3317B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50" creationId="{0D33ED5B-5CD9-0B41-A30E-299CAFE52C11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51" creationId="{991B8577-FA53-114B-B3B3-0FC73B1FC9A6}"/>
          </ac:spMkLst>
        </pc:spChg>
        <pc:spChg chg="mod">
          <ac:chgData name="Kau, Derchang" userId="b9148588-e694-4445-9765-2c9aad6149ce" providerId="ADAL" clId="{99860E22-ECBC-1E48-B5AB-D6A6F32B51AE}" dt="2022-03-03T18:11:27.916" v="1471"/>
          <ac:spMkLst>
            <pc:docMk/>
            <pc:sldMk cId="1744152957" sldId="2147328766"/>
            <ac:spMk id="452" creationId="{1E5CE186-6CC5-1F49-A505-FC1F607ED6E2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56" creationId="{903869DD-89D9-7748-A1EA-B97AD6AC55A0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57" creationId="{7B73D6C8-E4DF-8442-91D7-96BD98C2B9A6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58" creationId="{C3C06FA3-ED58-A54E-A3A0-A42780953504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59" creationId="{DB5860E7-DEBC-0442-AE05-1B4E8F024F05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60" creationId="{E6FEC2B9-2E00-8C45-942A-98BE0F2C8E35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66" creationId="{984A34E3-A160-B74B-94D4-DF6B2D01F5A1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67" creationId="{2486B81F-72FB-0D4C-A2B5-28BE22329919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68" creationId="{F294C153-BA71-8640-9ADB-ADEE69393E87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69" creationId="{026CB3FB-7F3E-3C40-A426-E66E9BB999F2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0" creationId="{1D7A7CE0-F350-6D47-965C-CC0E195E4E2D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1" creationId="{253DD448-1720-AE4B-98E6-417D3C52C88E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2" creationId="{7FCFEED0-A9F1-6742-B762-8F99E07EEC30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3" creationId="{1972DD95-96A6-6840-922E-6253D7EF9208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4" creationId="{289AEF35-5E2F-AC4E-BDE5-E6C9A17FEE0D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5" creationId="{75F234ED-CA26-5649-A9DA-5F8E33F3F6CF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6" creationId="{0FE1F51B-E038-1B42-811E-444AD680E88E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7" creationId="{06B5D5E3-9DBC-1F44-B181-05B91D8BBCB5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8" creationId="{BB18B63E-5CE7-6749-9EAA-B2B40B4224B6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79" creationId="{B5F699E0-DFE8-2745-96FC-FADCDA0EFB72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80" creationId="{34F86FA0-8AEA-E04A-B736-3ACBB7ECDC69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81" creationId="{0AB047A7-3C98-B74F-9E2C-CC0876EA46F4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87" creationId="{A6BBFFE9-C4E9-BA47-BE81-968567ADCF7F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88" creationId="{531B6B3D-C99E-604F-B69D-D34AAC58FE0B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89" creationId="{DC68F354-E39F-8940-96CE-07191CD8FBDA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90" creationId="{DD941D8D-C5E9-7542-8C70-AB10EC891BDE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91" creationId="{954E5B56-CB40-6946-8CDA-B3A604ED7F93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92" creationId="{C71EAED5-9DD6-7B4F-AEED-493C6FC80055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93" creationId="{85150400-E906-1043-8089-7A65029CC7F0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94" creationId="{BA16C836-EF04-AA4B-879C-3A28770671E2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95" creationId="{FA286705-F11F-584F-89A3-36C2838BD646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96" creationId="{436D017C-2450-3347-8A58-B095FD93F2E2}"/>
          </ac:spMkLst>
        </pc:spChg>
        <pc:spChg chg="mod">
          <ac:chgData name="Kau, Derchang" userId="b9148588-e694-4445-9765-2c9aad6149ce" providerId="ADAL" clId="{99860E22-ECBC-1E48-B5AB-D6A6F32B51AE}" dt="2022-03-03T18:12:19.617" v="1480"/>
          <ac:spMkLst>
            <pc:docMk/>
            <pc:sldMk cId="1744152957" sldId="2147328766"/>
            <ac:spMk id="497" creationId="{BADF6DC8-A4C0-364E-8DAD-CABE2697EC46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05" creationId="{FCC7F870-3A13-3140-AABD-60563D112513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06" creationId="{87488207-3129-BC45-A123-622B5435D2C7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07" creationId="{664E5DB5-49BD-7148-8E2D-84A43AD5A922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08" creationId="{6532CF42-204F-5845-A728-42C9780E8B75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09" creationId="{47253918-EDA6-AF47-8774-A827A9F5F3DB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0" creationId="{49D45A86-B18F-EB40-B22C-88C2A597B9F2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1" creationId="{97E111DE-376D-3548-BD71-88D04AC6F4AA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2" creationId="{3B30CEB8-603F-6D40-99AA-2E55077F3848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3" creationId="{196F89AF-702F-C248-8A21-F79F2BD1401A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4" creationId="{429C0999-034A-0F4B-8031-577B210CCD9B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5" creationId="{D87C12F8-ED43-D142-9B00-2620544E2A9F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6" creationId="{C35F4D8E-B5BE-E24A-A6E9-39391952B6FA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7" creationId="{88CA487F-913A-4D48-9A8D-298984F6A6D0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8" creationId="{B89D9733-B0E9-C64E-A4F1-858148965420}"/>
          </ac:spMkLst>
        </pc:spChg>
        <pc:spChg chg="mod">
          <ac:chgData name="Kau, Derchang" userId="b9148588-e694-4445-9765-2c9aad6149ce" providerId="ADAL" clId="{99860E22-ECBC-1E48-B5AB-D6A6F32B51AE}" dt="2022-03-03T18:22:28.357" v="1537"/>
          <ac:spMkLst>
            <pc:docMk/>
            <pc:sldMk cId="1744152957" sldId="2147328766"/>
            <ac:spMk id="519" creationId="{9AFBBD09-40D9-D04B-9966-60AB2EBD3165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23" creationId="{249F645C-0F98-6A49-BA58-086FCF80FA6B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24" creationId="{5044A2B3-EA5A-AA4F-86DE-9D098D86B579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25" creationId="{5F57B90B-F8C6-9E45-91E6-6CE749FBA9DE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26" creationId="{3D14B0DC-BD71-BF4F-B943-D1359AD40FB8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27" creationId="{C0625E1E-9C2D-B446-A5FD-DC0C07EDF466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28" creationId="{EDB1442C-FB59-E149-AD69-744AE8DDA809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29" creationId="{EEA6083B-339C-0343-ABA4-8BD1FBB20EB3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30" creationId="{2B575331-7063-B04F-A41A-BB87A55B8165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31" creationId="{4C1B986B-3B97-4D4E-BC87-9CA51A467EEE}"/>
          </ac:spMkLst>
        </pc:spChg>
        <pc:spChg chg="mod">
          <ac:chgData name="Kau, Derchang" userId="b9148588-e694-4445-9765-2c9aad6149ce" providerId="ADAL" clId="{99860E22-ECBC-1E48-B5AB-D6A6F32B51AE}" dt="2022-03-03T18:23:02.771" v="1544"/>
          <ac:spMkLst>
            <pc:docMk/>
            <pc:sldMk cId="1744152957" sldId="2147328766"/>
            <ac:spMk id="532" creationId="{4335E661-989E-A241-B114-A968286F1E00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36" creationId="{EA8BA983-A898-2E4E-890D-4F3CB71B87B1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37" creationId="{B234A0D3-7797-B94B-B649-D8474ED4045A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38" creationId="{68A075C8-38D1-004D-BD8C-6AE338B1D998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39" creationId="{F5B105CA-DB5E-4242-AD32-8587868D1077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40" creationId="{78D09A80-540A-EC46-9FDF-C412962BC385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41" creationId="{94A05F4A-6E73-CA42-8B4C-7F18940939FE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42" creationId="{58185CB7-C3C2-0F44-A88E-0025CB2992D7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43" creationId="{755667A2-25BF-BA48-852A-BC8A5ECDB13E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44" creationId="{29769B4E-5261-EC42-AC9E-E2B7F8FA6158}"/>
          </ac:spMkLst>
        </pc:spChg>
        <pc:spChg chg="mod">
          <ac:chgData name="Kau, Derchang" userId="b9148588-e694-4445-9765-2c9aad6149ce" providerId="ADAL" clId="{99860E22-ECBC-1E48-B5AB-D6A6F32B51AE}" dt="2022-03-03T18:23:22.537" v="1547"/>
          <ac:spMkLst>
            <pc:docMk/>
            <pc:sldMk cId="1744152957" sldId="2147328766"/>
            <ac:spMk id="545" creationId="{8C12D4C2-57F2-EC45-A624-07C7F599D025}"/>
          </ac:spMkLst>
        </pc:spChg>
        <pc:spChg chg="topLvl">
          <ac:chgData name="Kau, Derchang" userId="b9148588-e694-4445-9765-2c9aad6149ce" providerId="ADAL" clId="{99860E22-ECBC-1E48-B5AB-D6A6F32B51AE}" dt="2022-03-03T18:14:46.196" v="1492" actId="165"/>
          <ac:spMkLst>
            <pc:docMk/>
            <pc:sldMk cId="1744152957" sldId="2147328766"/>
            <ac:spMk id="789" creationId="{E9A5D6CF-5B0A-404F-9EE9-7E231281D70E}"/>
          </ac:spMkLst>
        </pc:spChg>
        <pc:spChg chg="mod topLvl">
          <ac:chgData name="Kau, Derchang" userId="b9148588-e694-4445-9765-2c9aad6149ce" providerId="ADAL" clId="{99860E22-ECBC-1E48-B5AB-D6A6F32B51AE}" dt="2022-03-03T18:15:05.695" v="1493" actId="1076"/>
          <ac:spMkLst>
            <pc:docMk/>
            <pc:sldMk cId="1744152957" sldId="2147328766"/>
            <ac:spMk id="790" creationId="{07B875B9-C631-C645-AF69-28D4E539C69C}"/>
          </ac:spMkLst>
        </pc:spChg>
        <pc:spChg chg="mod topLvl">
          <ac:chgData name="Kau, Derchang" userId="b9148588-e694-4445-9765-2c9aad6149ce" providerId="ADAL" clId="{99860E22-ECBC-1E48-B5AB-D6A6F32B51AE}" dt="2022-03-03T18:15:05.695" v="1493" actId="1076"/>
          <ac:spMkLst>
            <pc:docMk/>
            <pc:sldMk cId="1744152957" sldId="2147328766"/>
            <ac:spMk id="791" creationId="{9687F762-0AF4-9441-B596-130555FBC8EC}"/>
          </ac:spMkLst>
        </pc:spChg>
        <pc:spChg chg="mod topLvl">
          <ac:chgData name="Kau, Derchang" userId="b9148588-e694-4445-9765-2c9aad6149ce" providerId="ADAL" clId="{99860E22-ECBC-1E48-B5AB-D6A6F32B51AE}" dt="2022-03-03T18:15:05.695" v="1493" actId="1076"/>
          <ac:spMkLst>
            <pc:docMk/>
            <pc:sldMk cId="1744152957" sldId="2147328766"/>
            <ac:spMk id="792" creationId="{55EC66A2-2EFE-6C49-91CA-9588DDFF61EA}"/>
          </ac:spMkLst>
        </pc:spChg>
        <pc:spChg chg="mod">
          <ac:chgData name="Kau, Derchang" userId="b9148588-e694-4445-9765-2c9aad6149ce" providerId="ADAL" clId="{99860E22-ECBC-1E48-B5AB-D6A6F32B51AE}" dt="2022-03-03T16:13:11.802" v="1277" actId="1036"/>
          <ac:spMkLst>
            <pc:docMk/>
            <pc:sldMk cId="1744152957" sldId="2147328766"/>
            <ac:spMk id="1024" creationId="{D8E518AB-8616-5E4A-8529-5B1A23EE2D37}"/>
          </ac:spMkLst>
        </pc:spChg>
        <pc:grpChg chg="add del mod">
          <ac:chgData name="Kau, Derchang" userId="b9148588-e694-4445-9765-2c9aad6149ce" providerId="ADAL" clId="{99860E22-ECBC-1E48-B5AB-D6A6F32B51AE}" dt="2022-03-03T18:13:18.055" v="1485" actId="165"/>
          <ac:grpSpMkLst>
            <pc:docMk/>
            <pc:sldMk cId="1744152957" sldId="2147328766"/>
            <ac:grpSpMk id="4" creationId="{F6050597-3332-4A45-A967-2FB729D8F82B}"/>
          </ac:grpSpMkLst>
        </pc:grpChg>
        <pc:grpChg chg="add">
          <ac:chgData name="Kau, Derchang" userId="b9148588-e694-4445-9765-2c9aad6149ce" providerId="ADAL" clId="{99860E22-ECBC-1E48-B5AB-D6A6F32B51AE}" dt="2022-03-03T18:13:05.448" v="1484" actId="164"/>
          <ac:grpSpMkLst>
            <pc:docMk/>
            <pc:sldMk cId="1744152957" sldId="2147328766"/>
            <ac:grpSpMk id="5" creationId="{506ECD29-6264-284D-8E21-BF11E75CFA03}"/>
          </ac:grpSpMkLst>
        </pc:grpChg>
        <pc:grpChg chg="add del">
          <ac:chgData name="Kau, Derchang" userId="b9148588-e694-4445-9765-2c9aad6149ce" providerId="ADAL" clId="{99860E22-ECBC-1E48-B5AB-D6A6F32B51AE}" dt="2022-03-03T18:14:46.196" v="1492" actId="165"/>
          <ac:grpSpMkLst>
            <pc:docMk/>
            <pc:sldMk cId="1744152957" sldId="2147328766"/>
            <ac:grpSpMk id="6" creationId="{C4C3C9D3-90B3-8547-8F66-EF6689A0B0A9}"/>
          </ac:grpSpMkLst>
        </pc:grpChg>
        <pc:grpChg chg="add">
          <ac:chgData name="Kau, Derchang" userId="b9148588-e694-4445-9765-2c9aad6149ce" providerId="ADAL" clId="{99860E22-ECBC-1E48-B5AB-D6A6F32B51AE}" dt="2022-03-03T18:15:13.495" v="1494" actId="164"/>
          <ac:grpSpMkLst>
            <pc:docMk/>
            <pc:sldMk cId="1744152957" sldId="2147328766"/>
            <ac:grpSpMk id="7" creationId="{5A26FF75-318E-0746-AFF7-D9886C3E7885}"/>
          </ac:grpSpMkLst>
        </pc:grpChg>
        <pc:grpChg chg="add mod">
          <ac:chgData name="Kau, Derchang" userId="b9148588-e694-4445-9765-2c9aad6149ce" providerId="ADAL" clId="{99860E22-ECBC-1E48-B5AB-D6A6F32B51AE}" dt="2022-03-03T18:23:56.590" v="1552" actId="1035"/>
          <ac:grpSpMkLst>
            <pc:docMk/>
            <pc:sldMk cId="1744152957" sldId="2147328766"/>
            <ac:grpSpMk id="8" creationId="{B64F0DE0-F610-974C-8F80-4A6F387BED56}"/>
          </ac:grpSpMkLst>
        </pc:grpChg>
        <pc:grpChg chg="add mod">
          <ac:chgData name="Kau, Derchang" userId="b9148588-e694-4445-9765-2c9aad6149ce" providerId="ADAL" clId="{99860E22-ECBC-1E48-B5AB-D6A6F32B51AE}" dt="2022-03-03T18:24:08.767" v="1555" actId="1035"/>
          <ac:grpSpMkLst>
            <pc:docMk/>
            <pc:sldMk cId="1744152957" sldId="2147328766"/>
            <ac:grpSpMk id="10" creationId="{9F00A56B-F816-AA4C-A84F-E895700A1F88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42" creationId="{6E2B32B3-7137-AF45-BFF7-3651666EF3D5}"/>
          </ac:grpSpMkLst>
        </pc:grpChg>
        <pc:grpChg chg="del topLvl">
          <ac:chgData name="Kau, Derchang" userId="b9148588-e694-4445-9765-2c9aad6149ce" providerId="ADAL" clId="{99860E22-ECBC-1E48-B5AB-D6A6F32B51AE}" dt="2022-03-03T18:11:45.701" v="1477" actId="478"/>
          <ac:grpSpMkLst>
            <pc:docMk/>
            <pc:sldMk cId="1744152957" sldId="2147328766"/>
            <ac:grpSpMk id="47" creationId="{A1EC5834-8DFB-6A44-AC63-4399C5972A0D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58" creationId="{08308846-7096-B346-A110-80DBFE3ADCC8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61" creationId="{EB5DF484-5B9C-6C4C-811B-A6E9AA2B97EC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64" creationId="{2B9596E7-24B1-8347-934B-E2C88C509B3A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68" creationId="{03ADBC33-27F8-D84B-95AB-F23162C77E1F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71" creationId="{50384F32-49A9-FF4C-9EC0-A82428C62637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74" creationId="{4834A0D4-4BC2-CA42-A037-41A406120898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77" creationId="{F43386C3-952D-1441-8786-D9C7BDFC5D9A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80" creationId="{10E45C0A-7C9C-2A4E-9DF6-225D5BCC1189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83" creationId="{049133E9-C76F-2942-8F3B-CB41618E8CD3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86" creationId="{75763806-5219-A84B-8525-1BE3C874196C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89" creationId="{7B3FF9B9-FDE3-364B-9907-F8CB2CE2BC42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92" creationId="{84FA1FB6-4609-B941-A614-1387F34CFC36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98" creationId="{E5529573-FA63-DB4A-B011-853D9C4E2623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101" creationId="{5CD00EFA-FA0E-6E46-B45B-42C92C41DFB5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104" creationId="{F3E6CAE2-6CB4-CD42-A54A-D4A46883791A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107" creationId="{547D0AF7-1405-4149-A50D-9B0E4D12E66D}"/>
          </ac:grpSpMkLst>
        </pc:grpChg>
        <pc:grpChg chg="del topLvl">
          <ac:chgData name="Kau, Derchang" userId="b9148588-e694-4445-9765-2c9aad6149ce" providerId="ADAL" clId="{99860E22-ECBC-1E48-B5AB-D6A6F32B51AE}" dt="2022-03-03T18:11:54.904" v="1478" actId="478"/>
          <ac:grpSpMkLst>
            <pc:docMk/>
            <pc:sldMk cId="1744152957" sldId="2147328766"/>
            <ac:grpSpMk id="110" creationId="{01EA099D-E425-FC4E-BFFB-E4E36749FD26}"/>
          </ac:grpSpMkLst>
        </pc:grpChg>
        <pc:grpChg chg="mod topLvl">
          <ac:chgData name="Kau, Derchang" userId="b9148588-e694-4445-9765-2c9aad6149ce" providerId="ADAL" clId="{99860E22-ECBC-1E48-B5AB-D6A6F32B51AE}" dt="2022-03-03T18:12:45.508" v="1483" actId="1076"/>
          <ac:grpSpMkLst>
            <pc:docMk/>
            <pc:sldMk cId="1744152957" sldId="2147328766"/>
            <ac:grpSpMk id="209" creationId="{50A6001D-A723-454D-9E93-01D1C4967C84}"/>
          </ac:grpSpMkLst>
        </pc:grpChg>
        <pc:grpChg chg="mod topLvl">
          <ac:chgData name="Kau, Derchang" userId="b9148588-e694-4445-9765-2c9aad6149ce" providerId="ADAL" clId="{99860E22-ECBC-1E48-B5AB-D6A6F32B51AE}" dt="2022-03-03T18:12:45.508" v="1483" actId="1076"/>
          <ac:grpSpMkLst>
            <pc:docMk/>
            <pc:sldMk cId="1744152957" sldId="2147328766"/>
            <ac:grpSpMk id="234" creationId="{73356DF7-B4C6-A94A-8D9B-69498BD2FF8C}"/>
          </ac:grpSpMkLst>
        </pc:grpChg>
        <pc:grpChg chg="mod topLvl">
          <ac:chgData name="Kau, Derchang" userId="b9148588-e694-4445-9765-2c9aad6149ce" providerId="ADAL" clId="{99860E22-ECBC-1E48-B5AB-D6A6F32B51AE}" dt="2022-03-03T18:12:45.508" v="1483" actId="1076"/>
          <ac:grpSpMkLst>
            <pc:docMk/>
            <pc:sldMk cId="1744152957" sldId="2147328766"/>
            <ac:grpSpMk id="259" creationId="{6BB84FAE-6869-484D-B339-122E317B16F1}"/>
          </ac:grpSpMkLst>
        </pc:grpChg>
        <pc:grpChg chg="mod topLvl">
          <ac:chgData name="Kau, Derchang" userId="b9148588-e694-4445-9765-2c9aad6149ce" providerId="ADAL" clId="{99860E22-ECBC-1E48-B5AB-D6A6F32B51AE}" dt="2022-03-03T18:12:45.508" v="1483" actId="1076"/>
          <ac:grpSpMkLst>
            <pc:docMk/>
            <pc:sldMk cId="1744152957" sldId="2147328766"/>
            <ac:grpSpMk id="284" creationId="{BF81B5F0-CFF1-ED4D-BF6E-FC977212EC1A}"/>
          </ac:grpSpMkLst>
        </pc:grpChg>
        <pc:grpChg chg="add mod topLvl">
          <ac:chgData name="Kau, Derchang" userId="b9148588-e694-4445-9765-2c9aad6149ce" providerId="ADAL" clId="{99860E22-ECBC-1E48-B5AB-D6A6F32B51AE}" dt="2022-03-03T18:15:05.695" v="1493" actId="1076"/>
          <ac:grpSpMkLst>
            <pc:docMk/>
            <pc:sldMk cId="1744152957" sldId="2147328766"/>
            <ac:grpSpMk id="371" creationId="{AED53161-3B57-7C46-BE7C-EE7411C3BF88}"/>
          </ac:grpSpMkLst>
        </pc:grpChg>
        <pc:grpChg chg="add mod topLvl">
          <ac:chgData name="Kau, Derchang" userId="b9148588-e694-4445-9765-2c9aad6149ce" providerId="ADAL" clId="{99860E22-ECBC-1E48-B5AB-D6A6F32B51AE}" dt="2022-03-03T18:15:05.695" v="1493" actId="1076"/>
          <ac:grpSpMkLst>
            <pc:docMk/>
            <pc:sldMk cId="1744152957" sldId="2147328766"/>
            <ac:grpSpMk id="380" creationId="{3D867048-D497-5943-B293-C7787AF90B0C}"/>
          </ac:grpSpMkLst>
        </pc:grpChg>
        <pc:grpChg chg="add mod topLvl">
          <ac:chgData name="Kau, Derchang" userId="b9148588-e694-4445-9765-2c9aad6149ce" providerId="ADAL" clId="{99860E22-ECBC-1E48-B5AB-D6A6F32B51AE}" dt="2022-03-03T18:15:05.695" v="1493" actId="1076"/>
          <ac:grpSpMkLst>
            <pc:docMk/>
            <pc:sldMk cId="1744152957" sldId="2147328766"/>
            <ac:grpSpMk id="389" creationId="{A0025D35-681D-0D4A-B1FD-A80F068D1834}"/>
          </ac:grpSpMkLst>
        </pc:grpChg>
        <pc:grpChg chg="add mod topLvl">
          <ac:chgData name="Kau, Derchang" userId="b9148588-e694-4445-9765-2c9aad6149ce" providerId="ADAL" clId="{99860E22-ECBC-1E48-B5AB-D6A6F32B51AE}" dt="2022-03-03T18:15:05.695" v="1493" actId="1076"/>
          <ac:grpSpMkLst>
            <pc:docMk/>
            <pc:sldMk cId="1744152957" sldId="2147328766"/>
            <ac:grpSpMk id="398" creationId="{BCDA50F3-3288-1A4B-9A2F-2E49AF0392BD}"/>
          </ac:grpSpMkLst>
        </pc:grpChg>
        <pc:grpChg chg="add mod topLvl">
          <ac:chgData name="Kau, Derchang" userId="b9148588-e694-4445-9765-2c9aad6149ce" providerId="ADAL" clId="{99860E22-ECBC-1E48-B5AB-D6A6F32B51AE}" dt="2022-03-03T18:14:46.196" v="1492" actId="165"/>
          <ac:grpSpMkLst>
            <pc:docMk/>
            <pc:sldMk cId="1744152957" sldId="2147328766"/>
            <ac:grpSpMk id="408" creationId="{93D3AFAB-1152-BA42-AC3D-A88A952E2B45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09" creationId="{1D4BD01A-AEC5-3842-AD1E-0C115D908301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10" creationId="{62B3C62B-CDF0-7241-8AD6-5301EF5CB7A2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16" creationId="{E1CDA3A5-D514-D146-8919-CBED60A9AEBD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17" creationId="{C2B0D0C8-9BC6-5B4D-B5B9-33BEB5B4740E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18" creationId="{7A1D8846-02B7-5B4B-81E7-9FA9B3062B34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19" creationId="{53EC608E-4EA6-5245-8E12-3EEE92006250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20" creationId="{7D6592EE-D997-D645-B6AC-A2145273E677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37" creationId="{957DFBA7-5AF2-8246-9313-CDB0A53631CE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38" creationId="{85ABB592-F27C-5E41-9DA7-183DF4FB88CC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39" creationId="{011F8F0E-267D-ED42-A5EB-25E78A037294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40" creationId="{EC832056-FEF1-9543-BB58-8776C77A9189}"/>
          </ac:grpSpMkLst>
        </pc:grpChg>
        <pc:grpChg chg="mod">
          <ac:chgData name="Kau, Derchang" userId="b9148588-e694-4445-9765-2c9aad6149ce" providerId="ADAL" clId="{99860E22-ECBC-1E48-B5AB-D6A6F32B51AE}" dt="2022-03-03T18:11:27.916" v="1471"/>
          <ac:grpSpMkLst>
            <pc:docMk/>
            <pc:sldMk cId="1744152957" sldId="2147328766"/>
            <ac:grpSpMk id="441" creationId="{28E57217-8CE1-9D47-89F7-7B50A9B94ACD}"/>
          </ac:grpSpMkLst>
        </pc:grpChg>
        <pc:grpChg chg="add mod">
          <ac:chgData name="Kau, Derchang" userId="b9148588-e694-4445-9765-2c9aad6149ce" providerId="ADAL" clId="{99860E22-ECBC-1E48-B5AB-D6A6F32B51AE}" dt="2022-03-03T18:12:33.372" v="1482" actId="167"/>
          <ac:grpSpMkLst>
            <pc:docMk/>
            <pc:sldMk cId="1744152957" sldId="2147328766"/>
            <ac:grpSpMk id="453" creationId="{4761E238-86C5-CB48-AF06-C78391E9F6BA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54" creationId="{29AAA422-36E4-234B-AF95-50CAD3DD8125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55" creationId="{E113C35C-7FB9-1D49-B603-B8FEAA83301B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61" creationId="{E508723A-6A1F-5B4F-BE3A-6D8D8C0F3CD0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62" creationId="{CFC0F6B9-3672-1646-9D29-5FAB0EE22E62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63" creationId="{94990444-7B9B-9B42-B016-550D332291CA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64" creationId="{ED0026CB-733E-1D43-8AC7-017ACA054DB5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65" creationId="{8187F852-B0D6-6D48-8C6B-AE13F1E92E3C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82" creationId="{F2481C30-17E1-E346-AE78-8E2C0D550EDC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83" creationId="{942E1D3C-8B87-504D-9B7B-B3901F76C16B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84" creationId="{24DC65C8-575A-BD43-B856-0708C5894570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85" creationId="{023CDA97-78D4-1F40-AC2A-F49B061AC8EF}"/>
          </ac:grpSpMkLst>
        </pc:grpChg>
        <pc:grpChg chg="mod">
          <ac:chgData name="Kau, Derchang" userId="b9148588-e694-4445-9765-2c9aad6149ce" providerId="ADAL" clId="{99860E22-ECBC-1E48-B5AB-D6A6F32B51AE}" dt="2022-03-03T18:12:19.617" v="1480"/>
          <ac:grpSpMkLst>
            <pc:docMk/>
            <pc:sldMk cId="1744152957" sldId="2147328766"/>
            <ac:grpSpMk id="486" creationId="{7B39FD3D-F88E-1541-9387-6793DAFF3DDD}"/>
          </ac:grpSpMkLst>
        </pc:grpChg>
        <pc:grpChg chg="add del mod">
          <ac:chgData name="Kau, Derchang" userId="b9148588-e694-4445-9765-2c9aad6149ce" providerId="ADAL" clId="{99860E22-ECBC-1E48-B5AB-D6A6F32B51AE}" dt="2022-03-03T18:22:45.507" v="1540"/>
          <ac:grpSpMkLst>
            <pc:docMk/>
            <pc:sldMk cId="1744152957" sldId="2147328766"/>
            <ac:grpSpMk id="501" creationId="{54741248-8F32-6945-ABA7-88277AC0B216}"/>
          </ac:grpSpMkLst>
        </pc:grpChg>
        <pc:grpChg chg="mod">
          <ac:chgData name="Kau, Derchang" userId="b9148588-e694-4445-9765-2c9aad6149ce" providerId="ADAL" clId="{99860E22-ECBC-1E48-B5AB-D6A6F32B51AE}" dt="2022-03-03T18:22:28.357" v="1537"/>
          <ac:grpSpMkLst>
            <pc:docMk/>
            <pc:sldMk cId="1744152957" sldId="2147328766"/>
            <ac:grpSpMk id="502" creationId="{AB4A14AB-B77F-F94E-A036-33C066AD8D34}"/>
          </ac:grpSpMkLst>
        </pc:grpChg>
        <pc:grpChg chg="mod">
          <ac:chgData name="Kau, Derchang" userId="b9148588-e694-4445-9765-2c9aad6149ce" providerId="ADAL" clId="{99860E22-ECBC-1E48-B5AB-D6A6F32B51AE}" dt="2022-03-03T18:22:28.357" v="1537"/>
          <ac:grpSpMkLst>
            <pc:docMk/>
            <pc:sldMk cId="1744152957" sldId="2147328766"/>
            <ac:grpSpMk id="503" creationId="{C7210863-5302-3644-9922-8451645F9C7E}"/>
          </ac:grpSpMkLst>
        </pc:grpChg>
        <pc:grpChg chg="mod">
          <ac:chgData name="Kau, Derchang" userId="b9148588-e694-4445-9765-2c9aad6149ce" providerId="ADAL" clId="{99860E22-ECBC-1E48-B5AB-D6A6F32B51AE}" dt="2022-03-03T18:22:28.357" v="1537"/>
          <ac:grpSpMkLst>
            <pc:docMk/>
            <pc:sldMk cId="1744152957" sldId="2147328766"/>
            <ac:grpSpMk id="504" creationId="{8FD84D32-D62B-C144-9063-D2BE0DA0D190}"/>
          </ac:grpSpMkLst>
        </pc:grpChg>
        <pc:grpChg chg="add mod">
          <ac:chgData name="Kau, Derchang" userId="b9148588-e694-4445-9765-2c9aad6149ce" providerId="ADAL" clId="{99860E22-ECBC-1E48-B5AB-D6A6F32B51AE}" dt="2022-03-03T18:23:18.116" v="1546" actId="167"/>
          <ac:grpSpMkLst>
            <pc:docMk/>
            <pc:sldMk cId="1744152957" sldId="2147328766"/>
            <ac:grpSpMk id="520" creationId="{5A78A87D-64B5-6940-9EC9-DCCA2FA75AB8}"/>
          </ac:grpSpMkLst>
        </pc:grpChg>
        <pc:grpChg chg="mod">
          <ac:chgData name="Kau, Derchang" userId="b9148588-e694-4445-9765-2c9aad6149ce" providerId="ADAL" clId="{99860E22-ECBC-1E48-B5AB-D6A6F32B51AE}" dt="2022-03-03T18:23:02.771" v="1544"/>
          <ac:grpSpMkLst>
            <pc:docMk/>
            <pc:sldMk cId="1744152957" sldId="2147328766"/>
            <ac:grpSpMk id="521" creationId="{B6172A02-3652-4349-BB0B-AEBEF2FCB054}"/>
          </ac:grpSpMkLst>
        </pc:grpChg>
        <pc:grpChg chg="mod">
          <ac:chgData name="Kau, Derchang" userId="b9148588-e694-4445-9765-2c9aad6149ce" providerId="ADAL" clId="{99860E22-ECBC-1E48-B5AB-D6A6F32B51AE}" dt="2022-03-03T18:23:02.771" v="1544"/>
          <ac:grpSpMkLst>
            <pc:docMk/>
            <pc:sldMk cId="1744152957" sldId="2147328766"/>
            <ac:grpSpMk id="522" creationId="{809F218A-37EA-C14F-9E6D-9BA2B98E4A8A}"/>
          </ac:grpSpMkLst>
        </pc:grpChg>
        <pc:grpChg chg="add mod">
          <ac:chgData name="Kau, Derchang" userId="b9148588-e694-4445-9765-2c9aad6149ce" providerId="ADAL" clId="{99860E22-ECBC-1E48-B5AB-D6A6F32B51AE}" dt="2022-03-03T18:23:43.845" v="1549" actId="167"/>
          <ac:grpSpMkLst>
            <pc:docMk/>
            <pc:sldMk cId="1744152957" sldId="2147328766"/>
            <ac:grpSpMk id="533" creationId="{8110A986-25CD-F040-9892-EC91AFF53BAD}"/>
          </ac:grpSpMkLst>
        </pc:grpChg>
        <pc:grpChg chg="mod">
          <ac:chgData name="Kau, Derchang" userId="b9148588-e694-4445-9765-2c9aad6149ce" providerId="ADAL" clId="{99860E22-ECBC-1E48-B5AB-D6A6F32B51AE}" dt="2022-03-03T18:23:22.537" v="1547"/>
          <ac:grpSpMkLst>
            <pc:docMk/>
            <pc:sldMk cId="1744152957" sldId="2147328766"/>
            <ac:grpSpMk id="534" creationId="{697598FD-5079-5D46-99C3-2191341738F4}"/>
          </ac:grpSpMkLst>
        </pc:grpChg>
        <pc:grpChg chg="mod">
          <ac:chgData name="Kau, Derchang" userId="b9148588-e694-4445-9765-2c9aad6149ce" providerId="ADAL" clId="{99860E22-ECBC-1E48-B5AB-D6A6F32B51AE}" dt="2022-03-03T18:23:22.537" v="1547"/>
          <ac:grpSpMkLst>
            <pc:docMk/>
            <pc:sldMk cId="1744152957" sldId="2147328766"/>
            <ac:grpSpMk id="535" creationId="{FC856431-F310-CB4B-B297-FAE35CC8C039}"/>
          </ac:grpSpMkLst>
        </pc:grpChg>
        <pc:grpChg chg="del mod">
          <ac:chgData name="Kau, Derchang" userId="b9148588-e694-4445-9765-2c9aad6149ce" providerId="ADAL" clId="{99860E22-ECBC-1E48-B5AB-D6A6F32B51AE}" dt="2022-03-03T17:54:35.247" v="1345" actId="165"/>
          <ac:grpSpMkLst>
            <pc:docMk/>
            <pc:sldMk cId="1744152957" sldId="2147328766"/>
            <ac:grpSpMk id="787" creationId="{155EBC9F-E0D9-DA49-A8AB-DBB924137B7E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793" creationId="{1FB76D08-0D29-FB48-ADE8-CF3CF9484295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794" creationId="{0145D4D6-EA53-854C-A880-0AE558BE16D0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795" creationId="{9FF3C4D2-784E-3E48-A8D4-229F94E22CDB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796" creationId="{B163F786-2059-D54A-917B-D4E477574CE7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797" creationId="{5E0B6F89-E03B-6048-B44B-549513EBAA7A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798" creationId="{4C653D1E-813E-2A43-B8CB-BFB5020CF5C8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799" creationId="{5215C94A-CE47-CE4C-88CE-54F241C1E543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0" creationId="{810399F4-683A-B54F-A337-7E441AA1775F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1" creationId="{F7F616F0-1B5C-5B4E-9B71-F983AD2BDE66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2" creationId="{836CCCD3-0404-9A4E-A625-1F22D3B71E6C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3" creationId="{B26C2A1D-91B2-214E-AB68-B67C2984DD4F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4" creationId="{25C1E776-2249-E44A-8E0E-CDBDA5F093DE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5" creationId="{195426B0-7AE1-7644-ACCE-1A93E7D5E946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6" creationId="{5BA4325A-4664-4843-B2DE-69B3220CB0CD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7" creationId="{F1C0CEF8-FBA2-1742-92A0-90556AEAD915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8" creationId="{6F4829A5-1FE9-5247-8E4B-F526B4F8D91C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09" creationId="{D27FEC02-46A9-CE4B-8EA3-42F582C9DC49}"/>
          </ac:grpSpMkLst>
        </pc:grpChg>
        <pc:grpChg chg="del topLvl">
          <ac:chgData name="Kau, Derchang" userId="b9148588-e694-4445-9765-2c9aad6149ce" providerId="ADAL" clId="{99860E22-ECBC-1E48-B5AB-D6A6F32B51AE}" dt="2022-03-03T18:13:43.602" v="1487" actId="478"/>
          <ac:grpSpMkLst>
            <pc:docMk/>
            <pc:sldMk cId="1744152957" sldId="2147328766"/>
            <ac:grpSpMk id="810" creationId="{B94CB94E-8236-CA48-9CE6-2F87B93A84B4}"/>
          </ac:grpSpMkLst>
        </pc:grpChg>
        <pc:grpChg chg="del topLvl">
          <ac:chgData name="Kau, Derchang" userId="b9148588-e694-4445-9765-2c9aad6149ce" providerId="ADAL" clId="{99860E22-ECBC-1E48-B5AB-D6A6F32B51AE}" dt="2022-03-03T18:13:21.989" v="1486" actId="478"/>
          <ac:grpSpMkLst>
            <pc:docMk/>
            <pc:sldMk cId="1744152957" sldId="2147328766"/>
            <ac:grpSpMk id="811" creationId="{6C984097-822C-7A4E-A7CF-3B6A73AD136A}"/>
          </ac:grpSpMkLst>
        </pc:grpChg>
        <pc:grpChg chg="del topLvl">
          <ac:chgData name="Kau, Derchang" userId="b9148588-e694-4445-9765-2c9aad6149ce" providerId="ADAL" clId="{99860E22-ECBC-1E48-B5AB-D6A6F32B51AE}" dt="2022-03-03T00:49:00.990" v="804" actId="478"/>
          <ac:grpSpMkLst>
            <pc:docMk/>
            <pc:sldMk cId="1744152957" sldId="2147328766"/>
            <ac:grpSpMk id="814" creationId="{5BA209F3-4CB8-2042-A601-6219B4022464}"/>
          </ac:grpSpMkLst>
        </pc:grpChg>
        <pc:grpChg chg="del topLvl">
          <ac:chgData name="Kau, Derchang" userId="b9148588-e694-4445-9765-2c9aad6149ce" providerId="ADAL" clId="{99860E22-ECBC-1E48-B5AB-D6A6F32B51AE}" dt="2022-03-03T00:48:58.459" v="803" actId="478"/>
          <ac:grpSpMkLst>
            <pc:docMk/>
            <pc:sldMk cId="1744152957" sldId="2147328766"/>
            <ac:grpSpMk id="815" creationId="{D13F77A2-E7FD-0448-9406-6FC08277D841}"/>
          </ac:grpSpMkLst>
        </pc:grpChg>
        <pc:grpChg chg="del topLvl">
          <ac:chgData name="Kau, Derchang" userId="b9148588-e694-4445-9765-2c9aad6149ce" providerId="ADAL" clId="{99860E22-ECBC-1E48-B5AB-D6A6F32B51AE}" dt="2022-03-03T00:49:15.581" v="806" actId="478"/>
          <ac:grpSpMkLst>
            <pc:docMk/>
            <pc:sldMk cId="1744152957" sldId="2147328766"/>
            <ac:grpSpMk id="1002" creationId="{5D1DDBDF-C8F6-4245-A955-46B8380EBFEA}"/>
          </ac:grpSpMkLst>
        </pc:grpChg>
        <pc:grpChg chg="del topLvl">
          <ac:chgData name="Kau, Derchang" userId="b9148588-e694-4445-9765-2c9aad6149ce" providerId="ADAL" clId="{99860E22-ECBC-1E48-B5AB-D6A6F32B51AE}" dt="2022-03-03T00:49:18.461" v="807" actId="478"/>
          <ac:grpSpMkLst>
            <pc:docMk/>
            <pc:sldMk cId="1744152957" sldId="2147328766"/>
            <ac:grpSpMk id="1011" creationId="{773F4575-70EC-B54A-AE06-D51FF66E9B76}"/>
          </ac:grpSpMkLst>
        </pc:grpChg>
        <pc:grpChg chg="del mod">
          <ac:chgData name="Kau, Derchang" userId="b9148588-e694-4445-9765-2c9aad6149ce" providerId="ADAL" clId="{99860E22-ECBC-1E48-B5AB-D6A6F32B51AE}" dt="2022-03-03T00:47:41.525" v="751" actId="165"/>
          <ac:grpSpMkLst>
            <pc:docMk/>
            <pc:sldMk cId="1744152957" sldId="2147328766"/>
            <ac:grpSpMk id="1020" creationId="{77A097AC-4F07-E24D-BE63-5E29CB3CFE28}"/>
          </ac:grpSpMkLst>
        </pc:grpChg>
        <pc:graphicFrameChg chg="mod modGraphic">
          <ac:chgData name="Kau, Derchang" userId="b9148588-e694-4445-9765-2c9aad6149ce" providerId="ADAL" clId="{99860E22-ECBC-1E48-B5AB-D6A6F32B51AE}" dt="2022-03-03T18:25:11.420" v="1561" actId="1036"/>
          <ac:graphicFrameMkLst>
            <pc:docMk/>
            <pc:sldMk cId="1744152957" sldId="2147328766"/>
            <ac:graphicFrameMk id="1025" creationId="{3A45600F-140D-EE48-A19E-646DD87E9D75}"/>
          </ac:graphicFrameMkLst>
        </pc:graphicFrameChg>
      </pc:sldChg>
      <pc:sldChg chg="addSp delSp modSp new mod">
        <pc:chgData name="Kau, Derchang" userId="b9148588-e694-4445-9765-2c9aad6149ce" providerId="ADAL" clId="{99860E22-ECBC-1E48-B5AB-D6A6F32B51AE}" dt="2022-03-03T18:29:15.660" v="1615" actId="20577"/>
        <pc:sldMkLst>
          <pc:docMk/>
          <pc:sldMk cId="2936400748" sldId="2147328767"/>
        </pc:sldMkLst>
        <pc:spChg chg="mod">
          <ac:chgData name="Kau, Derchang" userId="b9148588-e694-4445-9765-2c9aad6149ce" providerId="ADAL" clId="{99860E22-ECBC-1E48-B5AB-D6A6F32B51AE}" dt="2022-03-03T18:29:15.660" v="1615" actId="20577"/>
          <ac:spMkLst>
            <pc:docMk/>
            <pc:sldMk cId="2936400748" sldId="2147328767"/>
            <ac:spMk id="2" creationId="{1649BF22-6D04-DE46-A5F5-E6194B9CF15F}"/>
          </ac:spMkLst>
        </pc:spChg>
        <pc:spChg chg="del">
          <ac:chgData name="Kau, Derchang" userId="b9148588-e694-4445-9765-2c9aad6149ce" providerId="ADAL" clId="{99860E22-ECBC-1E48-B5AB-D6A6F32B51AE}" dt="2022-03-03T01:47:24.082" v="880"/>
          <ac:spMkLst>
            <pc:docMk/>
            <pc:sldMk cId="2936400748" sldId="2147328767"/>
            <ac:spMk id="3" creationId="{DD125CA5-D495-F84F-97AC-89A0A35277D5}"/>
          </ac:spMkLst>
        </pc:spChg>
        <pc:spChg chg="add mod">
          <ac:chgData name="Kau, Derchang" userId="b9148588-e694-4445-9765-2c9aad6149ce" providerId="ADAL" clId="{99860E22-ECBC-1E48-B5AB-D6A6F32B51AE}" dt="2022-03-03T04:07:33.347" v="1147" actId="1076"/>
          <ac:spMkLst>
            <pc:docMk/>
            <pc:sldMk cId="2936400748" sldId="2147328767"/>
            <ac:spMk id="5" creationId="{8E47A90A-5F8F-A242-9916-D7A807D0016E}"/>
          </ac:spMkLst>
        </pc:spChg>
        <pc:spChg chg="add mod">
          <ac:chgData name="Kau, Derchang" userId="b9148588-e694-4445-9765-2c9aad6149ce" providerId="ADAL" clId="{99860E22-ECBC-1E48-B5AB-D6A6F32B51AE}" dt="2022-03-03T06:03:48.298" v="1154" actId="1076"/>
          <ac:spMkLst>
            <pc:docMk/>
            <pc:sldMk cId="2936400748" sldId="2147328767"/>
            <ac:spMk id="6" creationId="{C76D1EA3-B42E-704B-B6FD-958868AC0D06}"/>
          </ac:spMkLst>
        </pc:spChg>
        <pc:picChg chg="add mod">
          <ac:chgData name="Kau, Derchang" userId="b9148588-e694-4445-9765-2c9aad6149ce" providerId="ADAL" clId="{99860E22-ECBC-1E48-B5AB-D6A6F32B51AE}" dt="2022-03-03T01:47:24.082" v="880"/>
          <ac:picMkLst>
            <pc:docMk/>
            <pc:sldMk cId="2936400748" sldId="2147328767"/>
            <ac:picMk id="4" creationId="{DD98459B-D84B-7D49-AB40-0EA77E8351E1}"/>
          </ac:picMkLst>
        </pc:picChg>
      </pc:sldChg>
      <pc:sldChg chg="addSp delSp modSp new add del mod modClrScheme chgLayout">
        <pc:chgData name="Kau, Derchang" userId="b9148588-e694-4445-9765-2c9aad6149ce" providerId="ADAL" clId="{99860E22-ECBC-1E48-B5AB-D6A6F32B51AE}" dt="2022-03-03T18:25:36.530" v="1562" actId="2696"/>
        <pc:sldMkLst>
          <pc:docMk/>
          <pc:sldMk cId="1480721282" sldId="2147328768"/>
        </pc:sldMkLst>
        <pc:spChg chg="del">
          <ac:chgData name="Kau, Derchang" userId="b9148588-e694-4445-9765-2c9aad6149ce" providerId="ADAL" clId="{99860E22-ECBC-1E48-B5AB-D6A6F32B51AE}" dt="2022-03-03T17:55:11.471" v="1347" actId="700"/>
          <ac:spMkLst>
            <pc:docMk/>
            <pc:sldMk cId="1480721282" sldId="2147328768"/>
            <ac:spMk id="2" creationId="{0192AB73-CF7A-AF45-8087-E34DAEC0393E}"/>
          </ac:spMkLst>
        </pc:spChg>
        <pc:spChg chg="del">
          <ac:chgData name="Kau, Derchang" userId="b9148588-e694-4445-9765-2c9aad6149ce" providerId="ADAL" clId="{99860E22-ECBC-1E48-B5AB-D6A6F32B51AE}" dt="2022-03-03T17:55:11.471" v="1347" actId="700"/>
          <ac:spMkLst>
            <pc:docMk/>
            <pc:sldMk cId="1480721282" sldId="2147328768"/>
            <ac:spMk id="3" creationId="{AA45C72A-8571-DA43-9DFF-E84A57144979}"/>
          </ac:spMkLst>
        </pc:spChg>
        <pc:spChg chg="mod">
          <ac:chgData name="Kau, Derchang" userId="b9148588-e694-4445-9765-2c9aad6149ce" providerId="ADAL" clId="{99860E22-ECBC-1E48-B5AB-D6A6F32B51AE}" dt="2022-03-03T17:55:12.839" v="1348"/>
          <ac:spMkLst>
            <pc:docMk/>
            <pc:sldMk cId="1480721282" sldId="2147328768"/>
            <ac:spMk id="23" creationId="{650418BC-0615-FE4A-8488-A43EDAA42B13}"/>
          </ac:spMkLst>
        </pc:spChg>
        <pc:spChg chg="mod">
          <ac:chgData name="Kau, Derchang" userId="b9148588-e694-4445-9765-2c9aad6149ce" providerId="ADAL" clId="{99860E22-ECBC-1E48-B5AB-D6A6F32B51AE}" dt="2022-03-03T17:55:12.839" v="1348"/>
          <ac:spMkLst>
            <pc:docMk/>
            <pc:sldMk cId="1480721282" sldId="2147328768"/>
            <ac:spMk id="24" creationId="{8D3D6E1F-B00F-4740-87AB-CE768954F200}"/>
          </ac:spMkLst>
        </pc:spChg>
        <pc:spChg chg="mod">
          <ac:chgData name="Kau, Derchang" userId="b9148588-e694-4445-9765-2c9aad6149ce" providerId="ADAL" clId="{99860E22-ECBC-1E48-B5AB-D6A6F32B51AE}" dt="2022-03-03T18:00:55.451" v="1406" actId="478"/>
          <ac:spMkLst>
            <pc:docMk/>
            <pc:sldMk cId="1480721282" sldId="2147328768"/>
            <ac:spMk id="25" creationId="{FA053704-9B4B-B148-A1F6-45FF802A9276}"/>
          </ac:spMkLst>
        </pc:spChg>
        <pc:spChg chg="add del mod">
          <ac:chgData name="Kau, Derchang" userId="b9148588-e694-4445-9765-2c9aad6149ce" providerId="ADAL" clId="{99860E22-ECBC-1E48-B5AB-D6A6F32B51AE}" dt="2022-03-03T18:00:55.451" v="1406" actId="478"/>
          <ac:spMkLst>
            <pc:docMk/>
            <pc:sldMk cId="1480721282" sldId="2147328768"/>
            <ac:spMk id="26" creationId="{2173CC61-A7A5-234D-B9D7-EE9D69ECEC27}"/>
          </ac:spMkLst>
        </pc:spChg>
        <pc:spChg chg="del mod">
          <ac:chgData name="Kau, Derchang" userId="b9148588-e694-4445-9765-2c9aad6149ce" providerId="ADAL" clId="{99860E22-ECBC-1E48-B5AB-D6A6F32B51AE}" dt="2022-03-03T18:00:45.860" v="1401" actId="478"/>
          <ac:spMkLst>
            <pc:docMk/>
            <pc:sldMk cId="1480721282" sldId="2147328768"/>
            <ac:spMk id="27" creationId="{75B8F484-46BA-984E-A367-59C12A395A13}"/>
          </ac:spMkLst>
        </pc:spChg>
        <pc:spChg chg="add del mod">
          <ac:chgData name="Kau, Derchang" userId="b9148588-e694-4445-9765-2c9aad6149ce" providerId="ADAL" clId="{99860E22-ECBC-1E48-B5AB-D6A6F32B51AE}" dt="2022-03-03T18:00:59.593" v="1408" actId="478"/>
          <ac:spMkLst>
            <pc:docMk/>
            <pc:sldMk cId="1480721282" sldId="2147328768"/>
            <ac:spMk id="28" creationId="{C41409B7-E7AA-0B43-A4F8-2830C07666F6}"/>
          </ac:spMkLst>
        </pc:spChg>
        <pc:spChg chg="mod">
          <ac:chgData name="Kau, Derchang" userId="b9148588-e694-4445-9765-2c9aad6149ce" providerId="ADAL" clId="{99860E22-ECBC-1E48-B5AB-D6A6F32B51AE}" dt="2022-03-03T17:55:12.839" v="1348"/>
          <ac:spMkLst>
            <pc:docMk/>
            <pc:sldMk cId="1480721282" sldId="2147328768"/>
            <ac:spMk id="29" creationId="{9AE8207F-FE51-7B43-A9D6-A9471323A9A2}"/>
          </ac:spMkLst>
        </pc:spChg>
        <pc:spChg chg="mod">
          <ac:chgData name="Kau, Derchang" userId="b9148588-e694-4445-9765-2c9aad6149ce" providerId="ADAL" clId="{99860E22-ECBC-1E48-B5AB-D6A6F32B51AE}" dt="2022-03-03T17:55:12.839" v="1348"/>
          <ac:spMkLst>
            <pc:docMk/>
            <pc:sldMk cId="1480721282" sldId="2147328768"/>
            <ac:spMk id="30" creationId="{B8C80EB6-B1D6-9D41-9C2E-86A6852AB41B}"/>
          </ac:spMkLst>
        </pc:spChg>
        <pc:spChg chg="del mod">
          <ac:chgData name="Kau, Derchang" userId="b9148588-e694-4445-9765-2c9aad6149ce" providerId="ADAL" clId="{99860E22-ECBC-1E48-B5AB-D6A6F32B51AE}" dt="2022-03-03T18:00:36.129" v="1396" actId="478"/>
          <ac:spMkLst>
            <pc:docMk/>
            <pc:sldMk cId="1480721282" sldId="2147328768"/>
            <ac:spMk id="31" creationId="{915E36F2-98E6-684F-8A82-CF7BF517BF98}"/>
          </ac:spMkLst>
        </pc:spChg>
        <pc:spChg chg="del mod">
          <ac:chgData name="Kau, Derchang" userId="b9148588-e694-4445-9765-2c9aad6149ce" providerId="ADAL" clId="{99860E22-ECBC-1E48-B5AB-D6A6F32B51AE}" dt="2022-03-03T18:00:39.582" v="1398" actId="478"/>
          <ac:spMkLst>
            <pc:docMk/>
            <pc:sldMk cId="1480721282" sldId="2147328768"/>
            <ac:spMk id="32" creationId="{C9FE2999-FA53-6042-BE41-52993D20B6B7}"/>
          </ac:spMkLst>
        </pc:spChg>
        <pc:spChg chg="mod">
          <ac:chgData name="Kau, Derchang" userId="b9148588-e694-4445-9765-2c9aad6149ce" providerId="ADAL" clId="{99860E22-ECBC-1E48-B5AB-D6A6F32B51AE}" dt="2022-03-03T17:55:12.839" v="1348"/>
          <ac:spMkLst>
            <pc:docMk/>
            <pc:sldMk cId="1480721282" sldId="2147328768"/>
            <ac:spMk id="33" creationId="{D4F09914-2427-114D-98F0-C127DD07ABB7}"/>
          </ac:spMkLst>
        </pc:spChg>
        <pc:spChg chg="mod">
          <ac:chgData name="Kau, Derchang" userId="b9148588-e694-4445-9765-2c9aad6149ce" providerId="ADAL" clId="{99860E22-ECBC-1E48-B5AB-D6A6F32B51AE}" dt="2022-03-03T17:55:12.839" v="1348"/>
          <ac:spMkLst>
            <pc:docMk/>
            <pc:sldMk cId="1480721282" sldId="2147328768"/>
            <ac:spMk id="34" creationId="{54879DE1-1650-704C-9263-559626C50B96}"/>
          </ac:spMkLst>
        </pc:spChg>
        <pc:spChg chg="del mod">
          <ac:chgData name="Kau, Derchang" userId="b9148588-e694-4445-9765-2c9aad6149ce" providerId="ADAL" clId="{99860E22-ECBC-1E48-B5AB-D6A6F32B51AE}" dt="2022-03-03T18:00:32.034" v="1394" actId="478"/>
          <ac:spMkLst>
            <pc:docMk/>
            <pc:sldMk cId="1480721282" sldId="2147328768"/>
            <ac:spMk id="35" creationId="{49A2618E-E2B8-EA4E-8196-97D1B78C9D36}"/>
          </ac:spMkLst>
        </pc:spChg>
        <pc:spChg chg="del mod">
          <ac:chgData name="Kau, Derchang" userId="b9148588-e694-4445-9765-2c9aad6149ce" providerId="ADAL" clId="{99860E22-ECBC-1E48-B5AB-D6A6F32B51AE}" dt="2022-03-03T18:00:24.468" v="1391" actId="478"/>
          <ac:spMkLst>
            <pc:docMk/>
            <pc:sldMk cId="1480721282" sldId="2147328768"/>
            <ac:spMk id="36" creationId="{3D4D4F66-B1F4-D244-B6B3-6FA1D30A70B0}"/>
          </ac:spMkLst>
        </pc:spChg>
        <pc:spChg chg="del mod topLvl">
          <ac:chgData name="Kau, Derchang" userId="b9148588-e694-4445-9765-2c9aad6149ce" providerId="ADAL" clId="{99860E22-ECBC-1E48-B5AB-D6A6F32B51AE}" dt="2022-03-03T18:08:45.652" v="1450" actId="478"/>
          <ac:spMkLst>
            <pc:docMk/>
            <pc:sldMk cId="1480721282" sldId="2147328768"/>
            <ac:spMk id="37" creationId="{AE5D0F9C-4DC7-2A4E-A39D-6707AC95F8E2}"/>
          </ac:spMkLst>
        </pc:spChg>
        <pc:spChg chg="del mod">
          <ac:chgData name="Kau, Derchang" userId="b9148588-e694-4445-9765-2c9aad6149ce" providerId="ADAL" clId="{99860E22-ECBC-1E48-B5AB-D6A6F32B51AE}" dt="2022-03-03T18:07:29.433" v="1436" actId="478"/>
          <ac:spMkLst>
            <pc:docMk/>
            <pc:sldMk cId="1480721282" sldId="2147328768"/>
            <ac:spMk id="38" creationId="{7B81C30F-21F7-1F44-81DE-EC850AD10DD3}"/>
          </ac:spMkLst>
        </pc:spChg>
        <pc:spChg chg="del mod">
          <ac:chgData name="Kau, Derchang" userId="b9148588-e694-4445-9765-2c9aad6149ce" providerId="ADAL" clId="{99860E22-ECBC-1E48-B5AB-D6A6F32B51AE}" dt="2022-03-03T18:00:21.491" v="1389" actId="478"/>
          <ac:spMkLst>
            <pc:docMk/>
            <pc:sldMk cId="1480721282" sldId="2147328768"/>
            <ac:spMk id="39" creationId="{1F59F1E9-D665-3F49-8DF1-A6935269BDA9}"/>
          </ac:spMkLst>
        </pc:spChg>
        <pc:spChg chg="del mod">
          <ac:chgData name="Kau, Derchang" userId="b9148588-e694-4445-9765-2c9aad6149ce" providerId="ADAL" clId="{99860E22-ECBC-1E48-B5AB-D6A6F32B51AE}" dt="2022-03-03T18:00:22.923" v="1390" actId="478"/>
          <ac:spMkLst>
            <pc:docMk/>
            <pc:sldMk cId="1480721282" sldId="2147328768"/>
            <ac:spMk id="40" creationId="{BF5C5CF4-92CF-0E4C-AAAC-CF9687E7CDDC}"/>
          </ac:spMkLst>
        </pc:spChg>
        <pc:spChg chg="add del mod topLvl">
          <ac:chgData name="Kau, Derchang" userId="b9148588-e694-4445-9765-2c9aad6149ce" providerId="ADAL" clId="{99860E22-ECBC-1E48-B5AB-D6A6F32B51AE}" dt="2022-03-03T18:20:21.254" v="1527" actId="14100"/>
          <ac:spMkLst>
            <pc:docMk/>
            <pc:sldMk cId="1480721282" sldId="2147328768"/>
            <ac:spMk id="41" creationId="{FF6EF00A-AB81-7043-98E8-09E13383C66B}"/>
          </ac:spMkLst>
        </pc:spChg>
        <pc:spChg chg="add del mod">
          <ac:chgData name="Kau, Derchang" userId="b9148588-e694-4445-9765-2c9aad6149ce" providerId="ADAL" clId="{99860E22-ECBC-1E48-B5AB-D6A6F32B51AE}" dt="2022-03-03T18:05:38.951" v="1424" actId="478"/>
          <ac:spMkLst>
            <pc:docMk/>
            <pc:sldMk cId="1480721282" sldId="2147328768"/>
            <ac:spMk id="42" creationId="{C59C2E89-22F3-F241-9009-64C7B6C9C05E}"/>
          </ac:spMkLst>
        </pc:spChg>
        <pc:spChg chg="del mod">
          <ac:chgData name="Kau, Derchang" userId="b9148588-e694-4445-9765-2c9aad6149ce" providerId="ADAL" clId="{99860E22-ECBC-1E48-B5AB-D6A6F32B51AE}" dt="2022-03-03T17:59:58.647" v="1377" actId="478"/>
          <ac:spMkLst>
            <pc:docMk/>
            <pc:sldMk cId="1480721282" sldId="2147328768"/>
            <ac:spMk id="43" creationId="{5DFB13E1-E26D-B44D-B39D-1BACC2A50608}"/>
          </ac:spMkLst>
        </pc:spChg>
        <pc:spChg chg="del mod">
          <ac:chgData name="Kau, Derchang" userId="b9148588-e694-4445-9765-2c9aad6149ce" providerId="ADAL" clId="{99860E22-ECBC-1E48-B5AB-D6A6F32B51AE}" dt="2022-03-03T18:00:00.432" v="1378" actId="478"/>
          <ac:spMkLst>
            <pc:docMk/>
            <pc:sldMk cId="1480721282" sldId="2147328768"/>
            <ac:spMk id="44" creationId="{2CEFC568-C05C-4240-89CF-716BAE1648E0}"/>
          </ac:spMkLst>
        </pc:spChg>
        <pc:spChg chg="add del mod topLvl">
          <ac:chgData name="Kau, Derchang" userId="b9148588-e694-4445-9765-2c9aad6149ce" providerId="ADAL" clId="{99860E22-ECBC-1E48-B5AB-D6A6F32B51AE}" dt="2022-03-03T18:19:22.441" v="1514" actId="478"/>
          <ac:spMkLst>
            <pc:docMk/>
            <pc:sldMk cId="1480721282" sldId="2147328768"/>
            <ac:spMk id="45" creationId="{C687F8C4-3D8E-884C-95E1-D58A826F31C3}"/>
          </ac:spMkLst>
        </pc:spChg>
        <pc:spChg chg="del mod">
          <ac:chgData name="Kau, Derchang" userId="b9148588-e694-4445-9765-2c9aad6149ce" providerId="ADAL" clId="{99860E22-ECBC-1E48-B5AB-D6A6F32B51AE}" dt="2022-03-03T18:03:10.977" v="1419" actId="478"/>
          <ac:spMkLst>
            <pc:docMk/>
            <pc:sldMk cId="1480721282" sldId="2147328768"/>
            <ac:spMk id="46" creationId="{F8FDFCC3-55F5-4D47-9BC9-A54C78A8B9E0}"/>
          </ac:spMkLst>
        </pc:spChg>
        <pc:spChg chg="del mod">
          <ac:chgData name="Kau, Derchang" userId="b9148588-e694-4445-9765-2c9aad6149ce" providerId="ADAL" clId="{99860E22-ECBC-1E48-B5AB-D6A6F32B51AE}" dt="2022-03-03T17:59:50.147" v="1373" actId="478"/>
          <ac:spMkLst>
            <pc:docMk/>
            <pc:sldMk cId="1480721282" sldId="2147328768"/>
            <ac:spMk id="47" creationId="{D8A901F2-59C1-414F-822C-B27ACEE8C73C}"/>
          </ac:spMkLst>
        </pc:spChg>
        <pc:spChg chg="del mod">
          <ac:chgData name="Kau, Derchang" userId="b9148588-e694-4445-9765-2c9aad6149ce" providerId="ADAL" clId="{99860E22-ECBC-1E48-B5AB-D6A6F32B51AE}" dt="2022-03-03T17:59:51.916" v="1374" actId="478"/>
          <ac:spMkLst>
            <pc:docMk/>
            <pc:sldMk cId="1480721282" sldId="2147328768"/>
            <ac:spMk id="48" creationId="{206099EF-C07F-8649-8078-F2AAB675A1EA}"/>
          </ac:spMkLst>
        </pc:spChg>
        <pc:spChg chg="mod topLvl">
          <ac:chgData name="Kau, Derchang" userId="b9148588-e694-4445-9765-2c9aad6149ce" providerId="ADAL" clId="{99860E22-ECBC-1E48-B5AB-D6A6F32B51AE}" dt="2022-03-03T18:20:05.816" v="1524" actId="14100"/>
          <ac:spMkLst>
            <pc:docMk/>
            <pc:sldMk cId="1480721282" sldId="2147328768"/>
            <ac:spMk id="49" creationId="{F29D593F-1A29-1146-A65F-9D5E3498DA65}"/>
          </ac:spMkLst>
        </pc:spChg>
        <pc:spChg chg="del mod">
          <ac:chgData name="Kau, Derchang" userId="b9148588-e694-4445-9765-2c9aad6149ce" providerId="ADAL" clId="{99860E22-ECBC-1E48-B5AB-D6A6F32B51AE}" dt="2022-03-03T18:02:30.031" v="1414" actId="478"/>
          <ac:spMkLst>
            <pc:docMk/>
            <pc:sldMk cId="1480721282" sldId="2147328768"/>
            <ac:spMk id="50" creationId="{8C59E4A6-FC58-4841-AD52-6546B8433EA8}"/>
          </ac:spMkLst>
        </pc:spChg>
        <pc:spChg chg="del mod">
          <ac:chgData name="Kau, Derchang" userId="b9148588-e694-4445-9765-2c9aad6149ce" providerId="ADAL" clId="{99860E22-ECBC-1E48-B5AB-D6A6F32B51AE}" dt="2022-03-03T17:59:42.641" v="1369" actId="478"/>
          <ac:spMkLst>
            <pc:docMk/>
            <pc:sldMk cId="1480721282" sldId="2147328768"/>
            <ac:spMk id="51" creationId="{D9D321B0-7FF1-2640-8905-40D62566712E}"/>
          </ac:spMkLst>
        </pc:spChg>
        <pc:spChg chg="del mod">
          <ac:chgData name="Kau, Derchang" userId="b9148588-e694-4445-9765-2c9aad6149ce" providerId="ADAL" clId="{99860E22-ECBC-1E48-B5AB-D6A6F32B51AE}" dt="2022-03-03T17:59:44.386" v="1370" actId="478"/>
          <ac:spMkLst>
            <pc:docMk/>
            <pc:sldMk cId="1480721282" sldId="2147328768"/>
            <ac:spMk id="52" creationId="{A78520A5-F8BC-FD40-A4FA-4738F03B5574}"/>
          </ac:spMkLst>
        </pc:spChg>
        <pc:spChg chg="del mod topLvl">
          <ac:chgData name="Kau, Derchang" userId="b9148588-e694-4445-9765-2c9aad6149ce" providerId="ADAL" clId="{99860E22-ECBC-1E48-B5AB-D6A6F32B51AE}" dt="2022-03-03T18:18:20.567" v="1502" actId="478"/>
          <ac:spMkLst>
            <pc:docMk/>
            <pc:sldMk cId="1480721282" sldId="2147328768"/>
            <ac:spMk id="53" creationId="{AE3F15BE-8082-FA4E-809A-611AE4A0E8C9}"/>
          </ac:spMkLst>
        </pc:spChg>
        <pc:spChg chg="del mod">
          <ac:chgData name="Kau, Derchang" userId="b9148588-e694-4445-9765-2c9aad6149ce" providerId="ADAL" clId="{99860E22-ECBC-1E48-B5AB-D6A6F32B51AE}" dt="2022-03-03T18:01:40.990" v="1409" actId="478"/>
          <ac:spMkLst>
            <pc:docMk/>
            <pc:sldMk cId="1480721282" sldId="2147328768"/>
            <ac:spMk id="54" creationId="{6E755A7D-D50B-D54D-A260-021CE4D883B1}"/>
          </ac:spMkLst>
        </pc:spChg>
        <pc:spChg chg="del mod">
          <ac:chgData name="Kau, Derchang" userId="b9148588-e694-4445-9765-2c9aad6149ce" providerId="ADAL" clId="{99860E22-ECBC-1E48-B5AB-D6A6F32B51AE}" dt="2022-03-03T17:58:55.571" v="1363" actId="478"/>
          <ac:spMkLst>
            <pc:docMk/>
            <pc:sldMk cId="1480721282" sldId="2147328768"/>
            <ac:spMk id="55" creationId="{1684B4B5-F893-7042-8908-B179EE95F328}"/>
          </ac:spMkLst>
        </pc:spChg>
        <pc:spChg chg="del mod">
          <ac:chgData name="Kau, Derchang" userId="b9148588-e694-4445-9765-2c9aad6149ce" providerId="ADAL" clId="{99860E22-ECBC-1E48-B5AB-D6A6F32B51AE}" dt="2022-03-03T17:58:53.321" v="1362" actId="478"/>
          <ac:spMkLst>
            <pc:docMk/>
            <pc:sldMk cId="1480721282" sldId="2147328768"/>
            <ac:spMk id="56" creationId="{E251DD1A-E0A8-9543-A6EC-4B52B6AF5827}"/>
          </ac:spMkLst>
        </pc:spChg>
        <pc:spChg chg="mod topLvl">
          <ac:chgData name="Kau, Derchang" userId="b9148588-e694-4445-9765-2c9aad6149ce" providerId="ADAL" clId="{99860E22-ECBC-1E48-B5AB-D6A6F32B51AE}" dt="2022-03-03T18:19:49.725" v="1520" actId="14100"/>
          <ac:spMkLst>
            <pc:docMk/>
            <pc:sldMk cId="1480721282" sldId="2147328768"/>
            <ac:spMk id="57" creationId="{A1E4B754-F1E5-9242-BD4F-6FC1BF947069}"/>
          </ac:spMkLst>
        </pc:spChg>
        <pc:spChg chg="del mod topLvl">
          <ac:chgData name="Kau, Derchang" userId="b9148588-e694-4445-9765-2c9aad6149ce" providerId="ADAL" clId="{99860E22-ECBC-1E48-B5AB-D6A6F32B51AE}" dt="2022-03-03T18:10:41.550" v="1466" actId="478"/>
          <ac:spMkLst>
            <pc:docMk/>
            <pc:sldMk cId="1480721282" sldId="2147328768"/>
            <ac:spMk id="58" creationId="{9C00D6D7-1E4E-9A4D-A735-D943DA04742D}"/>
          </ac:spMkLst>
        </pc:spChg>
        <pc:spChg chg="mod">
          <ac:chgData name="Kau, Derchang" userId="b9148588-e694-4445-9765-2c9aad6149ce" providerId="ADAL" clId="{99860E22-ECBC-1E48-B5AB-D6A6F32B51AE}" dt="2022-03-03T17:55:29.653" v="1350"/>
          <ac:spMkLst>
            <pc:docMk/>
            <pc:sldMk cId="1480721282" sldId="2147328768"/>
            <ac:spMk id="78" creationId="{27C8B252-1CC5-6E48-97B9-36C1EC6A5D67}"/>
          </ac:spMkLst>
        </pc:spChg>
        <pc:spChg chg="mod">
          <ac:chgData name="Kau, Derchang" userId="b9148588-e694-4445-9765-2c9aad6149ce" providerId="ADAL" clId="{99860E22-ECBC-1E48-B5AB-D6A6F32B51AE}" dt="2022-03-03T17:55:29.653" v="1350"/>
          <ac:spMkLst>
            <pc:docMk/>
            <pc:sldMk cId="1480721282" sldId="2147328768"/>
            <ac:spMk id="79" creationId="{533D4862-9A31-EA4B-87E7-CE693A5A2D07}"/>
          </ac:spMkLst>
        </pc:spChg>
        <pc:spChg chg="add del mod">
          <ac:chgData name="Kau, Derchang" userId="b9148588-e694-4445-9765-2c9aad6149ce" providerId="ADAL" clId="{99860E22-ECBC-1E48-B5AB-D6A6F32B51AE}" dt="2022-03-03T18:00:54.830" v="1405" actId="478"/>
          <ac:spMkLst>
            <pc:docMk/>
            <pc:sldMk cId="1480721282" sldId="2147328768"/>
            <ac:spMk id="80" creationId="{F6FE8DB2-2711-C84A-9108-A14EFC795C27}"/>
          </ac:spMkLst>
        </pc:spChg>
        <pc:spChg chg="mod">
          <ac:chgData name="Kau, Derchang" userId="b9148588-e694-4445-9765-2c9aad6149ce" providerId="ADAL" clId="{99860E22-ECBC-1E48-B5AB-D6A6F32B51AE}" dt="2022-03-03T18:00:54.830" v="1405" actId="478"/>
          <ac:spMkLst>
            <pc:docMk/>
            <pc:sldMk cId="1480721282" sldId="2147328768"/>
            <ac:spMk id="81" creationId="{4E9C4432-0C33-2E40-B6CB-091A28B57599}"/>
          </ac:spMkLst>
        </pc:spChg>
        <pc:spChg chg="del mod">
          <ac:chgData name="Kau, Derchang" userId="b9148588-e694-4445-9765-2c9aad6149ce" providerId="ADAL" clId="{99860E22-ECBC-1E48-B5AB-D6A6F32B51AE}" dt="2022-03-03T18:00:42.389" v="1399" actId="478"/>
          <ac:spMkLst>
            <pc:docMk/>
            <pc:sldMk cId="1480721282" sldId="2147328768"/>
            <ac:spMk id="82" creationId="{056A18B7-85F7-6F45-8963-6C656FBF82C1}"/>
          </ac:spMkLst>
        </pc:spChg>
        <pc:spChg chg="del mod">
          <ac:chgData name="Kau, Derchang" userId="b9148588-e694-4445-9765-2c9aad6149ce" providerId="ADAL" clId="{99860E22-ECBC-1E48-B5AB-D6A6F32B51AE}" dt="2022-03-03T18:00:44.247" v="1400" actId="478"/>
          <ac:spMkLst>
            <pc:docMk/>
            <pc:sldMk cId="1480721282" sldId="2147328768"/>
            <ac:spMk id="83" creationId="{1FBCC730-DCD1-6C4D-B936-AE90C58B4D60}"/>
          </ac:spMkLst>
        </pc:spChg>
        <pc:spChg chg="mod">
          <ac:chgData name="Kau, Derchang" userId="b9148588-e694-4445-9765-2c9aad6149ce" providerId="ADAL" clId="{99860E22-ECBC-1E48-B5AB-D6A6F32B51AE}" dt="2022-03-03T17:55:29.653" v="1350"/>
          <ac:spMkLst>
            <pc:docMk/>
            <pc:sldMk cId="1480721282" sldId="2147328768"/>
            <ac:spMk id="84" creationId="{2B97C0A1-D5C6-CE47-B842-A30A3BFC6B9D}"/>
          </ac:spMkLst>
        </pc:spChg>
        <pc:spChg chg="mod">
          <ac:chgData name="Kau, Derchang" userId="b9148588-e694-4445-9765-2c9aad6149ce" providerId="ADAL" clId="{99860E22-ECBC-1E48-B5AB-D6A6F32B51AE}" dt="2022-03-03T17:55:29.653" v="1350"/>
          <ac:spMkLst>
            <pc:docMk/>
            <pc:sldMk cId="1480721282" sldId="2147328768"/>
            <ac:spMk id="85" creationId="{241DC7C7-A359-924D-98E5-04126991DB07}"/>
          </ac:spMkLst>
        </pc:spChg>
        <pc:spChg chg="del mod">
          <ac:chgData name="Kau, Derchang" userId="b9148588-e694-4445-9765-2c9aad6149ce" providerId="ADAL" clId="{99860E22-ECBC-1E48-B5AB-D6A6F32B51AE}" dt="2022-03-03T18:00:34.378" v="1395" actId="478"/>
          <ac:spMkLst>
            <pc:docMk/>
            <pc:sldMk cId="1480721282" sldId="2147328768"/>
            <ac:spMk id="86" creationId="{AB40D9D4-CA15-304F-8ADE-4F52BAAA4364}"/>
          </ac:spMkLst>
        </pc:spChg>
        <pc:spChg chg="del mod">
          <ac:chgData name="Kau, Derchang" userId="b9148588-e694-4445-9765-2c9aad6149ce" providerId="ADAL" clId="{99860E22-ECBC-1E48-B5AB-D6A6F32B51AE}" dt="2022-03-03T18:00:37.770" v="1397" actId="478"/>
          <ac:spMkLst>
            <pc:docMk/>
            <pc:sldMk cId="1480721282" sldId="2147328768"/>
            <ac:spMk id="87" creationId="{ECC2C1FC-1579-8D44-890D-03DDC6974F86}"/>
          </ac:spMkLst>
        </pc:spChg>
        <pc:spChg chg="mod">
          <ac:chgData name="Kau, Derchang" userId="b9148588-e694-4445-9765-2c9aad6149ce" providerId="ADAL" clId="{99860E22-ECBC-1E48-B5AB-D6A6F32B51AE}" dt="2022-03-03T17:55:29.653" v="1350"/>
          <ac:spMkLst>
            <pc:docMk/>
            <pc:sldMk cId="1480721282" sldId="2147328768"/>
            <ac:spMk id="88" creationId="{2C795B68-78AC-9C4E-B48B-46D2C40EC3D2}"/>
          </ac:spMkLst>
        </pc:spChg>
        <pc:spChg chg="mod">
          <ac:chgData name="Kau, Derchang" userId="b9148588-e694-4445-9765-2c9aad6149ce" providerId="ADAL" clId="{99860E22-ECBC-1E48-B5AB-D6A6F32B51AE}" dt="2022-03-03T17:55:29.653" v="1350"/>
          <ac:spMkLst>
            <pc:docMk/>
            <pc:sldMk cId="1480721282" sldId="2147328768"/>
            <ac:spMk id="89" creationId="{9EDF1ACC-C013-B34D-8414-9F9DC2F84F94}"/>
          </ac:spMkLst>
        </pc:spChg>
        <pc:spChg chg="del mod">
          <ac:chgData name="Kau, Derchang" userId="b9148588-e694-4445-9765-2c9aad6149ce" providerId="ADAL" clId="{99860E22-ECBC-1E48-B5AB-D6A6F32B51AE}" dt="2022-03-03T18:00:30.489" v="1393" actId="478"/>
          <ac:spMkLst>
            <pc:docMk/>
            <pc:sldMk cId="1480721282" sldId="2147328768"/>
            <ac:spMk id="90" creationId="{40B3D4E2-A83A-5F44-8FE4-84D7FE01AB6C}"/>
          </ac:spMkLst>
        </pc:spChg>
        <pc:spChg chg="del mod">
          <ac:chgData name="Kau, Derchang" userId="b9148588-e694-4445-9765-2c9aad6149ce" providerId="ADAL" clId="{99860E22-ECBC-1E48-B5AB-D6A6F32B51AE}" dt="2022-03-03T18:00:28.869" v="1392" actId="478"/>
          <ac:spMkLst>
            <pc:docMk/>
            <pc:sldMk cId="1480721282" sldId="2147328768"/>
            <ac:spMk id="91" creationId="{75ACE19F-DB5A-D64C-9287-613E4E93C0F1}"/>
          </ac:spMkLst>
        </pc:spChg>
        <pc:spChg chg="mod">
          <ac:chgData name="Kau, Derchang" userId="b9148588-e694-4445-9765-2c9aad6149ce" providerId="ADAL" clId="{99860E22-ECBC-1E48-B5AB-D6A6F32B51AE}" dt="2022-03-03T17:55:29.653" v="1350"/>
          <ac:spMkLst>
            <pc:docMk/>
            <pc:sldMk cId="1480721282" sldId="2147328768"/>
            <ac:spMk id="92" creationId="{F4308897-7940-624B-8094-71367109ABBA}"/>
          </ac:spMkLst>
        </pc:spChg>
        <pc:spChg chg="mod">
          <ac:chgData name="Kau, Derchang" userId="b9148588-e694-4445-9765-2c9aad6149ce" providerId="ADAL" clId="{99860E22-ECBC-1E48-B5AB-D6A6F32B51AE}" dt="2022-03-03T17:55:29.653" v="1350"/>
          <ac:spMkLst>
            <pc:docMk/>
            <pc:sldMk cId="1480721282" sldId="2147328768"/>
            <ac:spMk id="93" creationId="{77E4149A-AF4A-DA47-BD43-C4A39FD619DF}"/>
          </ac:spMkLst>
        </pc:spChg>
        <pc:spChg chg="del mod">
          <ac:chgData name="Kau, Derchang" userId="b9148588-e694-4445-9765-2c9aad6149ce" providerId="ADAL" clId="{99860E22-ECBC-1E48-B5AB-D6A6F32B51AE}" dt="2022-03-03T18:00:19.900" v="1388" actId="478"/>
          <ac:spMkLst>
            <pc:docMk/>
            <pc:sldMk cId="1480721282" sldId="2147328768"/>
            <ac:spMk id="94" creationId="{052B620D-19AA-534E-9DA7-D03908634A0A}"/>
          </ac:spMkLst>
        </pc:spChg>
        <pc:spChg chg="del mod">
          <ac:chgData name="Kau, Derchang" userId="b9148588-e694-4445-9765-2c9aad6149ce" providerId="ADAL" clId="{99860E22-ECBC-1E48-B5AB-D6A6F32B51AE}" dt="2022-03-03T18:00:18" v="1387" actId="478"/>
          <ac:spMkLst>
            <pc:docMk/>
            <pc:sldMk cId="1480721282" sldId="2147328768"/>
            <ac:spMk id="95" creationId="{35C1D6C3-08EC-F247-84CC-726142855190}"/>
          </ac:spMkLst>
        </pc:spChg>
        <pc:spChg chg="add del mod">
          <ac:chgData name="Kau, Derchang" userId="b9148588-e694-4445-9765-2c9aad6149ce" providerId="ADAL" clId="{99860E22-ECBC-1E48-B5AB-D6A6F32B51AE}" dt="2022-03-03T18:20:09.400" v="1525" actId="478"/>
          <ac:spMkLst>
            <pc:docMk/>
            <pc:sldMk cId="1480721282" sldId="2147328768"/>
            <ac:spMk id="96" creationId="{820303D8-1794-354C-9468-311E8415F660}"/>
          </ac:spMkLst>
        </pc:spChg>
        <pc:spChg chg="add del mod">
          <ac:chgData name="Kau, Derchang" userId="b9148588-e694-4445-9765-2c9aad6149ce" providerId="ADAL" clId="{99860E22-ECBC-1E48-B5AB-D6A6F32B51AE}" dt="2022-03-03T18:19:23.030" v="1515" actId="478"/>
          <ac:spMkLst>
            <pc:docMk/>
            <pc:sldMk cId="1480721282" sldId="2147328768"/>
            <ac:spMk id="97" creationId="{B3C86493-B325-DD48-B019-395B0CE16919}"/>
          </ac:spMkLst>
        </pc:spChg>
        <pc:spChg chg="del mod">
          <ac:chgData name="Kau, Derchang" userId="b9148588-e694-4445-9765-2c9aad6149ce" providerId="ADAL" clId="{99860E22-ECBC-1E48-B5AB-D6A6F32B51AE}" dt="2022-03-03T17:59:56.881" v="1376" actId="478"/>
          <ac:spMkLst>
            <pc:docMk/>
            <pc:sldMk cId="1480721282" sldId="2147328768"/>
            <ac:spMk id="98" creationId="{06EEAFA7-FE90-C849-BB2F-6437C4256F12}"/>
          </ac:spMkLst>
        </pc:spChg>
        <pc:spChg chg="del mod">
          <ac:chgData name="Kau, Derchang" userId="b9148588-e694-4445-9765-2c9aad6149ce" providerId="ADAL" clId="{99860E22-ECBC-1E48-B5AB-D6A6F32B51AE}" dt="2022-03-03T17:59:55.128" v="1375" actId="478"/>
          <ac:spMkLst>
            <pc:docMk/>
            <pc:sldMk cId="1480721282" sldId="2147328768"/>
            <ac:spMk id="99" creationId="{ABCC579C-4352-6A4A-A432-F6FAB51E3C30}"/>
          </ac:spMkLst>
        </pc:spChg>
        <pc:spChg chg="del mod">
          <ac:chgData name="Kau, Derchang" userId="b9148588-e694-4445-9765-2c9aad6149ce" providerId="ADAL" clId="{99860E22-ECBC-1E48-B5AB-D6A6F32B51AE}" dt="2022-03-03T18:18:30.736" v="1505" actId="478"/>
          <ac:spMkLst>
            <pc:docMk/>
            <pc:sldMk cId="1480721282" sldId="2147328768"/>
            <ac:spMk id="100" creationId="{7403D1B8-3C1D-3341-BA9E-C6863487B01F}"/>
          </ac:spMkLst>
        </pc:spChg>
        <pc:spChg chg="del mod">
          <ac:chgData name="Kau, Derchang" userId="b9148588-e694-4445-9765-2c9aad6149ce" providerId="ADAL" clId="{99860E22-ECBC-1E48-B5AB-D6A6F32B51AE}" dt="2022-03-03T18:18:27.475" v="1504" actId="478"/>
          <ac:spMkLst>
            <pc:docMk/>
            <pc:sldMk cId="1480721282" sldId="2147328768"/>
            <ac:spMk id="101" creationId="{75170681-8E7E-DB4E-BB3F-43E6515C6D23}"/>
          </ac:spMkLst>
        </pc:spChg>
        <pc:spChg chg="del mod">
          <ac:chgData name="Kau, Derchang" userId="b9148588-e694-4445-9765-2c9aad6149ce" providerId="ADAL" clId="{99860E22-ECBC-1E48-B5AB-D6A6F32B51AE}" dt="2022-03-03T17:59:48.324" v="1372" actId="478"/>
          <ac:spMkLst>
            <pc:docMk/>
            <pc:sldMk cId="1480721282" sldId="2147328768"/>
            <ac:spMk id="102" creationId="{7DCA680B-4B2E-0A4C-ADC1-962D65ECBAD0}"/>
          </ac:spMkLst>
        </pc:spChg>
        <pc:spChg chg="del mod">
          <ac:chgData name="Kau, Derchang" userId="b9148588-e694-4445-9765-2c9aad6149ce" providerId="ADAL" clId="{99860E22-ECBC-1E48-B5AB-D6A6F32B51AE}" dt="2022-03-03T17:59:46.543" v="1371" actId="478"/>
          <ac:spMkLst>
            <pc:docMk/>
            <pc:sldMk cId="1480721282" sldId="2147328768"/>
            <ac:spMk id="103" creationId="{F11D3DC1-F313-A348-8813-AFD00D308E0D}"/>
          </ac:spMkLst>
        </pc:spChg>
        <pc:spChg chg="mod">
          <ac:chgData name="Kau, Derchang" userId="b9148588-e694-4445-9765-2c9aad6149ce" providerId="ADAL" clId="{99860E22-ECBC-1E48-B5AB-D6A6F32B51AE}" dt="2022-03-03T18:19:24.104" v="1516" actId="478"/>
          <ac:spMkLst>
            <pc:docMk/>
            <pc:sldMk cId="1480721282" sldId="2147328768"/>
            <ac:spMk id="104" creationId="{2921A77B-2CD7-F34D-9948-BB96A1A563D8}"/>
          </ac:spMkLst>
        </pc:spChg>
        <pc:spChg chg="add del mod">
          <ac:chgData name="Kau, Derchang" userId="b9148588-e694-4445-9765-2c9aad6149ce" providerId="ADAL" clId="{99860E22-ECBC-1E48-B5AB-D6A6F32B51AE}" dt="2022-03-03T18:19:24.104" v="1516" actId="478"/>
          <ac:spMkLst>
            <pc:docMk/>
            <pc:sldMk cId="1480721282" sldId="2147328768"/>
            <ac:spMk id="105" creationId="{75A9202D-C6AA-A04F-A245-31F71A4ACD5F}"/>
          </ac:spMkLst>
        </pc:spChg>
        <pc:spChg chg="del mod">
          <ac:chgData name="Kau, Derchang" userId="b9148588-e694-4445-9765-2c9aad6149ce" providerId="ADAL" clId="{99860E22-ECBC-1E48-B5AB-D6A6F32B51AE}" dt="2022-03-03T17:59:40.861" v="1368" actId="478"/>
          <ac:spMkLst>
            <pc:docMk/>
            <pc:sldMk cId="1480721282" sldId="2147328768"/>
            <ac:spMk id="106" creationId="{62142C60-C3A9-ED44-8500-9275E9D436F4}"/>
          </ac:spMkLst>
        </pc:spChg>
        <pc:spChg chg="del mod">
          <ac:chgData name="Kau, Derchang" userId="b9148588-e694-4445-9765-2c9aad6149ce" providerId="ADAL" clId="{99860E22-ECBC-1E48-B5AB-D6A6F32B51AE}" dt="2022-03-03T17:59:39.176" v="1367" actId="478"/>
          <ac:spMkLst>
            <pc:docMk/>
            <pc:sldMk cId="1480721282" sldId="2147328768"/>
            <ac:spMk id="107" creationId="{B0880DDA-ECDF-3F46-9CD5-1D4F5E8AA3DB}"/>
          </ac:spMkLst>
        </pc:spChg>
        <pc:spChg chg="del mod">
          <ac:chgData name="Kau, Derchang" userId="b9148588-e694-4445-9765-2c9aad6149ce" providerId="ADAL" clId="{99860E22-ECBC-1E48-B5AB-D6A6F32B51AE}" dt="2022-03-03T18:18:17.079" v="1501" actId="478"/>
          <ac:spMkLst>
            <pc:docMk/>
            <pc:sldMk cId="1480721282" sldId="2147328768"/>
            <ac:spMk id="108" creationId="{DC10073D-E71F-D74E-B908-134EA3E066E6}"/>
          </ac:spMkLst>
        </pc:spChg>
        <pc:spChg chg="del mod">
          <ac:chgData name="Kau, Derchang" userId="b9148588-e694-4445-9765-2c9aad6149ce" providerId="ADAL" clId="{99860E22-ECBC-1E48-B5AB-D6A6F32B51AE}" dt="2022-03-03T18:18:23.875" v="1503" actId="478"/>
          <ac:spMkLst>
            <pc:docMk/>
            <pc:sldMk cId="1480721282" sldId="2147328768"/>
            <ac:spMk id="109" creationId="{589696D7-737F-434F-9E35-246B98E3CF51}"/>
          </ac:spMkLst>
        </pc:spChg>
        <pc:spChg chg="del mod">
          <ac:chgData name="Kau, Derchang" userId="b9148588-e694-4445-9765-2c9aad6149ce" providerId="ADAL" clId="{99860E22-ECBC-1E48-B5AB-D6A6F32B51AE}" dt="2022-03-03T17:58:57.408" v="1364" actId="478"/>
          <ac:spMkLst>
            <pc:docMk/>
            <pc:sldMk cId="1480721282" sldId="2147328768"/>
            <ac:spMk id="110" creationId="{CD90C651-D740-0548-9646-4BC95F5487ED}"/>
          </ac:spMkLst>
        </pc:spChg>
        <pc:spChg chg="del mod">
          <ac:chgData name="Kau, Derchang" userId="b9148588-e694-4445-9765-2c9aad6149ce" providerId="ADAL" clId="{99860E22-ECBC-1E48-B5AB-D6A6F32B51AE}" dt="2022-03-03T17:59:36.735" v="1366" actId="478"/>
          <ac:spMkLst>
            <pc:docMk/>
            <pc:sldMk cId="1480721282" sldId="2147328768"/>
            <ac:spMk id="111" creationId="{596ADB79-639E-4D47-A156-16AA602F3F67}"/>
          </ac:spMkLst>
        </pc:spChg>
        <pc:spChg chg="del mod">
          <ac:chgData name="Kau, Derchang" userId="b9148588-e694-4445-9765-2c9aad6149ce" providerId="ADAL" clId="{99860E22-ECBC-1E48-B5AB-D6A6F32B51AE}" dt="2022-03-03T18:19:37.157" v="1518" actId="478"/>
          <ac:spMkLst>
            <pc:docMk/>
            <pc:sldMk cId="1480721282" sldId="2147328768"/>
            <ac:spMk id="112" creationId="{D27CD020-99DA-954E-8BD5-529F01178CBF}"/>
          </ac:spMkLst>
        </pc:spChg>
        <pc:spChg chg="add del mod">
          <ac:chgData name="Kau, Derchang" userId="b9148588-e694-4445-9765-2c9aad6149ce" providerId="ADAL" clId="{99860E22-ECBC-1E48-B5AB-D6A6F32B51AE}" dt="2022-03-03T18:19:24.885" v="1517" actId="478"/>
          <ac:spMkLst>
            <pc:docMk/>
            <pc:sldMk cId="1480721282" sldId="2147328768"/>
            <ac:spMk id="113" creationId="{CC02B11E-5EFF-4A43-A679-3F96CEC3880A}"/>
          </ac:spMkLst>
        </pc:spChg>
        <pc:spChg chg="add del mod">
          <ac:chgData name="Kau, Derchang" userId="b9148588-e694-4445-9765-2c9aad6149ce" providerId="ADAL" clId="{99860E22-ECBC-1E48-B5AB-D6A6F32B51AE}" dt="2022-03-03T18:08:28.170" v="1447"/>
          <ac:spMkLst>
            <pc:docMk/>
            <pc:sldMk cId="1480721282" sldId="2147328768"/>
            <ac:spMk id="114" creationId="{37C18E12-99C3-C246-AEEB-1754046CDDB6}"/>
          </ac:spMkLst>
        </pc:spChg>
        <pc:spChg chg="add mod">
          <ac:chgData name="Kau, Derchang" userId="b9148588-e694-4445-9765-2c9aad6149ce" providerId="ADAL" clId="{99860E22-ECBC-1E48-B5AB-D6A6F32B51AE}" dt="2022-03-03T18:21:13.507" v="1531" actId="1076"/>
          <ac:spMkLst>
            <pc:docMk/>
            <pc:sldMk cId="1480721282" sldId="2147328768"/>
            <ac:spMk id="115" creationId="{CA9BE991-99A7-F942-92DD-AE55C61CC60D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18" creationId="{747379E0-5BFD-8346-ACFE-9DD5DE2012CF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19" creationId="{64CDC825-1E01-9345-9616-D17210BEA43C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20" creationId="{D1913C11-8497-6D4B-8617-E11A50B45C1B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21" creationId="{8062792F-B89B-E64D-B766-B50B396BA200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22" creationId="{0B11423C-D7F9-7946-842B-73730F146E42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28" creationId="{FF9340B3-41B6-7C49-93E7-86FF448A0FCE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29" creationId="{7A75AA54-9485-AF40-8E06-F27B65642B1F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30" creationId="{2708DB53-2B91-2641-BA15-8550CFD38D4F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31" creationId="{D5D8D228-F590-DF4D-A858-72D3E5691CB0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32" creationId="{0F7A7BFF-D247-154C-8BF9-35781684A4D4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33" creationId="{81E9D240-E110-5541-8BE3-C9D8EAEAB849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34" creationId="{114EA01D-81DD-C845-8603-36BAECCF2FAC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35" creationId="{B455E609-0423-3D4B-BD85-54D083755C6D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36" creationId="{3B1C8F6F-0D8B-2649-94ED-CD7940680103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37" creationId="{DE7065DF-2C5C-5243-B080-B5732F8C12D2}"/>
          </ac:spMkLst>
        </pc:spChg>
        <pc:spChg chg="mod">
          <ac:chgData name="Kau, Derchang" userId="b9148588-e694-4445-9765-2c9aad6149ce" providerId="ADAL" clId="{99860E22-ECBC-1E48-B5AB-D6A6F32B51AE}" dt="2022-03-03T18:10:51.938" v="1468"/>
          <ac:spMkLst>
            <pc:docMk/>
            <pc:sldMk cId="1480721282" sldId="2147328768"/>
            <ac:spMk id="138" creationId="{0D89DDF9-0B72-3D4F-B988-9FF82584B830}"/>
          </ac:spMkLst>
        </pc:spChg>
        <pc:spChg chg="mod">
          <ac:chgData name="Kau, Derchang" userId="b9148588-e694-4445-9765-2c9aad6149ce" providerId="ADAL" clId="{99860E22-ECBC-1E48-B5AB-D6A6F32B51AE}" dt="2022-03-03T18:21:19.363" v="1532"/>
          <ac:spMkLst>
            <pc:docMk/>
            <pc:sldMk cId="1480721282" sldId="2147328768"/>
            <ac:spMk id="141" creationId="{58F96D80-AB90-7847-87AB-96326A3B8D3F}"/>
          </ac:spMkLst>
        </pc:spChg>
        <pc:spChg chg="mod">
          <ac:chgData name="Kau, Derchang" userId="b9148588-e694-4445-9765-2c9aad6149ce" providerId="ADAL" clId="{99860E22-ECBC-1E48-B5AB-D6A6F32B51AE}" dt="2022-03-03T18:21:19.363" v="1532"/>
          <ac:spMkLst>
            <pc:docMk/>
            <pc:sldMk cId="1480721282" sldId="2147328768"/>
            <ac:spMk id="142" creationId="{279BD060-756F-DC4C-95BD-54C1FC36D232}"/>
          </ac:spMkLst>
        </pc:spChg>
        <pc:spChg chg="mod">
          <ac:chgData name="Kau, Derchang" userId="b9148588-e694-4445-9765-2c9aad6149ce" providerId="ADAL" clId="{99860E22-ECBC-1E48-B5AB-D6A6F32B51AE}" dt="2022-03-03T18:21:19.363" v="1532"/>
          <ac:spMkLst>
            <pc:docMk/>
            <pc:sldMk cId="1480721282" sldId="2147328768"/>
            <ac:spMk id="143" creationId="{14DE0BE4-4190-7746-91C0-D833B140DD8F}"/>
          </ac:spMkLst>
        </pc:spChg>
        <pc:spChg chg="mod">
          <ac:chgData name="Kau, Derchang" userId="b9148588-e694-4445-9765-2c9aad6149ce" providerId="ADAL" clId="{99860E22-ECBC-1E48-B5AB-D6A6F32B51AE}" dt="2022-03-03T18:21:19.363" v="1532"/>
          <ac:spMkLst>
            <pc:docMk/>
            <pc:sldMk cId="1480721282" sldId="2147328768"/>
            <ac:spMk id="144" creationId="{1EF0214C-CE6F-1046-AB43-C534090600FF}"/>
          </ac:spMkLst>
        </pc:spChg>
        <pc:spChg chg="mod">
          <ac:chgData name="Kau, Derchang" userId="b9148588-e694-4445-9765-2c9aad6149ce" providerId="ADAL" clId="{99860E22-ECBC-1E48-B5AB-D6A6F32B51AE}" dt="2022-03-03T18:21:19.363" v="1532"/>
          <ac:spMkLst>
            <pc:docMk/>
            <pc:sldMk cId="1480721282" sldId="2147328768"/>
            <ac:spMk id="145" creationId="{7AAD661F-0C05-5E4C-8B62-C3C92992D957}"/>
          </ac:spMkLst>
        </pc:spChg>
        <pc:spChg chg="mod">
          <ac:chgData name="Kau, Derchang" userId="b9148588-e694-4445-9765-2c9aad6149ce" providerId="ADAL" clId="{99860E22-ECBC-1E48-B5AB-D6A6F32B51AE}" dt="2022-03-03T18:21:55.448" v="1534"/>
          <ac:spMkLst>
            <pc:docMk/>
            <pc:sldMk cId="1480721282" sldId="2147328768"/>
            <ac:spMk id="147" creationId="{DF206646-85F2-7F49-898E-43AD084ECEB6}"/>
          </ac:spMkLst>
        </pc:spChg>
        <pc:spChg chg="mod">
          <ac:chgData name="Kau, Derchang" userId="b9148588-e694-4445-9765-2c9aad6149ce" providerId="ADAL" clId="{99860E22-ECBC-1E48-B5AB-D6A6F32B51AE}" dt="2022-03-03T18:21:55.448" v="1534"/>
          <ac:spMkLst>
            <pc:docMk/>
            <pc:sldMk cId="1480721282" sldId="2147328768"/>
            <ac:spMk id="148" creationId="{1ADB16B7-44D5-7845-9280-93808A9C217B}"/>
          </ac:spMkLst>
        </pc:spChg>
        <pc:spChg chg="mod">
          <ac:chgData name="Kau, Derchang" userId="b9148588-e694-4445-9765-2c9aad6149ce" providerId="ADAL" clId="{99860E22-ECBC-1E48-B5AB-D6A6F32B51AE}" dt="2022-03-03T18:21:55.448" v="1534"/>
          <ac:spMkLst>
            <pc:docMk/>
            <pc:sldMk cId="1480721282" sldId="2147328768"/>
            <ac:spMk id="149" creationId="{32F0A124-8C04-F244-97D8-0A9288FB5479}"/>
          </ac:spMkLst>
        </pc:spChg>
        <pc:spChg chg="mod">
          <ac:chgData name="Kau, Derchang" userId="b9148588-e694-4445-9765-2c9aad6149ce" providerId="ADAL" clId="{99860E22-ECBC-1E48-B5AB-D6A6F32B51AE}" dt="2022-03-03T18:21:55.448" v="1534"/>
          <ac:spMkLst>
            <pc:docMk/>
            <pc:sldMk cId="1480721282" sldId="2147328768"/>
            <ac:spMk id="150" creationId="{0BD081ED-C776-734D-A4E9-54D9B18D8E80}"/>
          </ac:spMkLst>
        </pc:spChg>
        <pc:spChg chg="mod">
          <ac:chgData name="Kau, Derchang" userId="b9148588-e694-4445-9765-2c9aad6149ce" providerId="ADAL" clId="{99860E22-ECBC-1E48-B5AB-D6A6F32B51AE}" dt="2022-03-03T18:21:55.448" v="1534"/>
          <ac:spMkLst>
            <pc:docMk/>
            <pc:sldMk cId="1480721282" sldId="2147328768"/>
            <ac:spMk id="151" creationId="{677FF30E-4058-344C-B3D1-4AA415760D59}"/>
          </ac:spMkLst>
        </pc:spChg>
        <pc:grpChg chg="add del mod">
          <ac:chgData name="Kau, Derchang" userId="b9148588-e694-4445-9765-2c9aad6149ce" providerId="ADAL" clId="{99860E22-ECBC-1E48-B5AB-D6A6F32B51AE}" dt="2022-03-03T18:08:37.886" v="1448" actId="165"/>
          <ac:grpSpMkLst>
            <pc:docMk/>
            <pc:sldMk cId="1480721282" sldId="2147328768"/>
            <ac:grpSpMk id="4" creationId="{DF6D1AD3-736D-D34B-AC94-2DE9BB585678}"/>
          </ac:grpSpMkLst>
        </pc:grpChg>
        <pc:grpChg chg="add del mod topLvl">
          <ac:chgData name="Kau, Derchang" userId="b9148588-e694-4445-9765-2c9aad6149ce" providerId="ADAL" clId="{99860E22-ECBC-1E48-B5AB-D6A6F32B51AE}" dt="2022-03-03T18:10:31.112" v="1465" actId="165"/>
          <ac:grpSpMkLst>
            <pc:docMk/>
            <pc:sldMk cId="1480721282" sldId="2147328768"/>
            <ac:grpSpMk id="5" creationId="{59423580-4156-7E44-9534-5FBE4F271045}"/>
          </ac:grpSpMkLst>
        </pc:grpChg>
        <pc:grpChg chg="del mod">
          <ac:chgData name="Kau, Derchang" userId="b9148588-e694-4445-9765-2c9aad6149ce" providerId="ADAL" clId="{99860E22-ECBC-1E48-B5AB-D6A6F32B51AE}" dt="2022-03-03T17:58:53.321" v="1362" actId="478"/>
          <ac:grpSpMkLst>
            <pc:docMk/>
            <pc:sldMk cId="1480721282" sldId="2147328768"/>
            <ac:grpSpMk id="6" creationId="{AEF0DD2B-5A1B-124C-9002-B81F7071FFBC}"/>
          </ac:grpSpMkLst>
        </pc:grpChg>
        <pc:grpChg chg="del mod">
          <ac:chgData name="Kau, Derchang" userId="b9148588-e694-4445-9765-2c9aad6149ce" providerId="ADAL" clId="{99860E22-ECBC-1E48-B5AB-D6A6F32B51AE}" dt="2022-03-03T18:01:40.990" v="1409" actId="478"/>
          <ac:grpSpMkLst>
            <pc:docMk/>
            <pc:sldMk cId="1480721282" sldId="2147328768"/>
            <ac:grpSpMk id="7" creationId="{F474E91C-218C-D94A-A356-B869D5E88CDE}"/>
          </ac:grpSpMkLst>
        </pc:grpChg>
        <pc:grpChg chg="del mod">
          <ac:chgData name="Kau, Derchang" userId="b9148588-e694-4445-9765-2c9aad6149ce" providerId="ADAL" clId="{99860E22-ECBC-1E48-B5AB-D6A6F32B51AE}" dt="2022-03-03T17:59:42.641" v="1369" actId="478"/>
          <ac:grpSpMkLst>
            <pc:docMk/>
            <pc:sldMk cId="1480721282" sldId="2147328768"/>
            <ac:grpSpMk id="8" creationId="{16C19649-7A2A-9647-A8CB-4AB91473917B}"/>
          </ac:grpSpMkLst>
        </pc:grpChg>
        <pc:grpChg chg="del mod">
          <ac:chgData name="Kau, Derchang" userId="b9148588-e694-4445-9765-2c9aad6149ce" providerId="ADAL" clId="{99860E22-ECBC-1E48-B5AB-D6A6F32B51AE}" dt="2022-03-03T18:02:30.031" v="1414" actId="478"/>
          <ac:grpSpMkLst>
            <pc:docMk/>
            <pc:sldMk cId="1480721282" sldId="2147328768"/>
            <ac:grpSpMk id="9" creationId="{9E074B93-FE77-5A4A-9BDB-D6CE8A870CC9}"/>
          </ac:grpSpMkLst>
        </pc:grpChg>
        <pc:grpChg chg="del mod">
          <ac:chgData name="Kau, Derchang" userId="b9148588-e694-4445-9765-2c9aad6149ce" providerId="ADAL" clId="{99860E22-ECBC-1E48-B5AB-D6A6F32B51AE}" dt="2022-03-03T17:59:50.147" v="1373" actId="478"/>
          <ac:grpSpMkLst>
            <pc:docMk/>
            <pc:sldMk cId="1480721282" sldId="2147328768"/>
            <ac:grpSpMk id="10" creationId="{0FE6C6AC-BD25-6245-B622-84235457DBCC}"/>
          </ac:grpSpMkLst>
        </pc:grpChg>
        <pc:grpChg chg="del mod">
          <ac:chgData name="Kau, Derchang" userId="b9148588-e694-4445-9765-2c9aad6149ce" providerId="ADAL" clId="{99860E22-ECBC-1E48-B5AB-D6A6F32B51AE}" dt="2022-03-03T18:03:10.977" v="1419" actId="478"/>
          <ac:grpSpMkLst>
            <pc:docMk/>
            <pc:sldMk cId="1480721282" sldId="2147328768"/>
            <ac:grpSpMk id="11" creationId="{6B3CA979-F9A2-B842-B4DD-2E03DAB1CD10}"/>
          </ac:grpSpMkLst>
        </pc:grpChg>
        <pc:grpChg chg="del mod">
          <ac:chgData name="Kau, Derchang" userId="b9148588-e694-4445-9765-2c9aad6149ce" providerId="ADAL" clId="{99860E22-ECBC-1E48-B5AB-D6A6F32B51AE}" dt="2022-03-03T17:59:58.647" v="1377" actId="478"/>
          <ac:grpSpMkLst>
            <pc:docMk/>
            <pc:sldMk cId="1480721282" sldId="2147328768"/>
            <ac:grpSpMk id="12" creationId="{5E3944B9-2D1B-D644-9F55-A52F66B02494}"/>
          </ac:grpSpMkLst>
        </pc:grpChg>
        <pc:grpChg chg="add del mod">
          <ac:chgData name="Kau, Derchang" userId="b9148588-e694-4445-9765-2c9aad6149ce" providerId="ADAL" clId="{99860E22-ECBC-1E48-B5AB-D6A6F32B51AE}" dt="2022-03-03T18:05:38.951" v="1424" actId="478"/>
          <ac:grpSpMkLst>
            <pc:docMk/>
            <pc:sldMk cId="1480721282" sldId="2147328768"/>
            <ac:grpSpMk id="13" creationId="{9C05DF34-0B78-7D4E-B1D1-32A0246B4A5C}"/>
          </ac:grpSpMkLst>
        </pc:grpChg>
        <pc:grpChg chg="del mod">
          <ac:chgData name="Kau, Derchang" userId="b9148588-e694-4445-9765-2c9aad6149ce" providerId="ADAL" clId="{99860E22-ECBC-1E48-B5AB-D6A6F32B51AE}" dt="2022-03-03T18:00:21.491" v="1389" actId="478"/>
          <ac:grpSpMkLst>
            <pc:docMk/>
            <pc:sldMk cId="1480721282" sldId="2147328768"/>
            <ac:grpSpMk id="14" creationId="{3D2A0EE9-8BE0-3342-8E47-854D86533D36}"/>
          </ac:grpSpMkLst>
        </pc:grpChg>
        <pc:grpChg chg="del mod">
          <ac:chgData name="Kau, Derchang" userId="b9148588-e694-4445-9765-2c9aad6149ce" providerId="ADAL" clId="{99860E22-ECBC-1E48-B5AB-D6A6F32B51AE}" dt="2022-03-03T18:07:29.433" v="1436" actId="478"/>
          <ac:grpSpMkLst>
            <pc:docMk/>
            <pc:sldMk cId="1480721282" sldId="2147328768"/>
            <ac:grpSpMk id="15" creationId="{E34E9290-C242-274B-98D7-A68EF98A24EA}"/>
          </ac:grpSpMkLst>
        </pc:grpChg>
        <pc:grpChg chg="del mod">
          <ac:chgData name="Kau, Derchang" userId="b9148588-e694-4445-9765-2c9aad6149ce" providerId="ADAL" clId="{99860E22-ECBC-1E48-B5AB-D6A6F32B51AE}" dt="2022-03-03T18:00:24.468" v="1391" actId="478"/>
          <ac:grpSpMkLst>
            <pc:docMk/>
            <pc:sldMk cId="1480721282" sldId="2147328768"/>
            <ac:grpSpMk id="16" creationId="{43FACF9C-D4D3-004D-81B0-B1168D5484E8}"/>
          </ac:grpSpMkLst>
        </pc:grpChg>
        <pc:grpChg chg="del mod topLvl">
          <ac:chgData name="Kau, Derchang" userId="b9148588-e694-4445-9765-2c9aad6149ce" providerId="ADAL" clId="{99860E22-ECBC-1E48-B5AB-D6A6F32B51AE}" dt="2022-03-03T18:08:41.040" v="1449" actId="478"/>
          <ac:grpSpMkLst>
            <pc:docMk/>
            <pc:sldMk cId="1480721282" sldId="2147328768"/>
            <ac:grpSpMk id="17" creationId="{C0D7867F-3C66-C745-BFC2-575C2DEA9253}"/>
          </ac:grpSpMkLst>
        </pc:grpChg>
        <pc:grpChg chg="del mod">
          <ac:chgData name="Kau, Derchang" userId="b9148588-e694-4445-9765-2c9aad6149ce" providerId="ADAL" clId="{99860E22-ECBC-1E48-B5AB-D6A6F32B51AE}" dt="2022-03-03T18:00:36.129" v="1396" actId="478"/>
          <ac:grpSpMkLst>
            <pc:docMk/>
            <pc:sldMk cId="1480721282" sldId="2147328768"/>
            <ac:grpSpMk id="18" creationId="{D7382594-F4E5-994F-B172-8C9B51C785AB}"/>
          </ac:grpSpMkLst>
        </pc:grpChg>
        <pc:grpChg chg="del mod topLvl">
          <ac:chgData name="Kau, Derchang" userId="b9148588-e694-4445-9765-2c9aad6149ce" providerId="ADAL" clId="{99860E22-ECBC-1E48-B5AB-D6A6F32B51AE}" dt="2022-03-03T18:08:41.040" v="1449" actId="478"/>
          <ac:grpSpMkLst>
            <pc:docMk/>
            <pc:sldMk cId="1480721282" sldId="2147328768"/>
            <ac:grpSpMk id="19" creationId="{27919E7C-5E1F-2F43-917B-33F99CE8D684}"/>
          </ac:grpSpMkLst>
        </pc:grpChg>
        <pc:grpChg chg="del mod">
          <ac:chgData name="Kau, Derchang" userId="b9148588-e694-4445-9765-2c9aad6149ce" providerId="ADAL" clId="{99860E22-ECBC-1E48-B5AB-D6A6F32B51AE}" dt="2022-03-03T18:00:45.860" v="1401" actId="478"/>
          <ac:grpSpMkLst>
            <pc:docMk/>
            <pc:sldMk cId="1480721282" sldId="2147328768"/>
            <ac:grpSpMk id="20" creationId="{C2F277D4-AD91-B14C-A787-7BEAD39849A3}"/>
          </ac:grpSpMkLst>
        </pc:grpChg>
        <pc:grpChg chg="add del mod topLvl">
          <ac:chgData name="Kau, Derchang" userId="b9148588-e694-4445-9765-2c9aad6149ce" providerId="ADAL" clId="{99860E22-ECBC-1E48-B5AB-D6A6F32B51AE}" dt="2022-03-03T18:08:41.040" v="1449" actId="478"/>
          <ac:grpSpMkLst>
            <pc:docMk/>
            <pc:sldMk cId="1480721282" sldId="2147328768"/>
            <ac:grpSpMk id="21" creationId="{040B33EC-7C06-0946-8E2E-05F555F7C4A9}"/>
          </ac:grpSpMkLst>
        </pc:grpChg>
        <pc:grpChg chg="del mod topLvl">
          <ac:chgData name="Kau, Derchang" userId="b9148588-e694-4445-9765-2c9aad6149ce" providerId="ADAL" clId="{99860E22-ECBC-1E48-B5AB-D6A6F32B51AE}" dt="2022-03-03T18:08:41.040" v="1449" actId="478"/>
          <ac:grpSpMkLst>
            <pc:docMk/>
            <pc:sldMk cId="1480721282" sldId="2147328768"/>
            <ac:grpSpMk id="22" creationId="{37348106-C10F-9641-BC86-5115B0B417E0}"/>
          </ac:grpSpMkLst>
        </pc:grpChg>
        <pc:grpChg chg="add del mod">
          <ac:chgData name="Kau, Derchang" userId="b9148588-e694-4445-9765-2c9aad6149ce" providerId="ADAL" clId="{99860E22-ECBC-1E48-B5AB-D6A6F32B51AE}" dt="2022-03-03T18:03:27.035" v="1420" actId="165"/>
          <ac:grpSpMkLst>
            <pc:docMk/>
            <pc:sldMk cId="1480721282" sldId="2147328768"/>
            <ac:grpSpMk id="59" creationId="{C428E86C-9FCF-884A-A4A7-F92701C70344}"/>
          </ac:grpSpMkLst>
        </pc:grpChg>
        <pc:grpChg chg="add del mod topLvl">
          <ac:chgData name="Kau, Derchang" userId="b9148588-e694-4445-9765-2c9aad6149ce" providerId="ADAL" clId="{99860E22-ECBC-1E48-B5AB-D6A6F32B51AE}" dt="2022-03-03T18:19:24.885" v="1517" actId="478"/>
          <ac:grpSpMkLst>
            <pc:docMk/>
            <pc:sldMk cId="1480721282" sldId="2147328768"/>
            <ac:grpSpMk id="60" creationId="{0488236E-36FB-274B-821A-4D937D3F5E68}"/>
          </ac:grpSpMkLst>
        </pc:grpChg>
        <pc:grpChg chg="del mod">
          <ac:chgData name="Kau, Derchang" userId="b9148588-e694-4445-9765-2c9aad6149ce" providerId="ADAL" clId="{99860E22-ECBC-1E48-B5AB-D6A6F32B51AE}" dt="2022-03-03T17:58:57.408" v="1364" actId="478"/>
          <ac:grpSpMkLst>
            <pc:docMk/>
            <pc:sldMk cId="1480721282" sldId="2147328768"/>
            <ac:grpSpMk id="61" creationId="{27568928-A420-FC43-A13B-C68DF6ECAE07}"/>
          </ac:grpSpMkLst>
        </pc:grpChg>
        <pc:grpChg chg="del mod topLvl">
          <ac:chgData name="Kau, Derchang" userId="b9148588-e694-4445-9765-2c9aad6149ce" providerId="ADAL" clId="{99860E22-ECBC-1E48-B5AB-D6A6F32B51AE}" dt="2022-03-03T18:18:17.079" v="1501" actId="478"/>
          <ac:grpSpMkLst>
            <pc:docMk/>
            <pc:sldMk cId="1480721282" sldId="2147328768"/>
            <ac:grpSpMk id="62" creationId="{E452CD65-C5D7-D148-ADAC-071A010F7DC3}"/>
          </ac:grpSpMkLst>
        </pc:grpChg>
        <pc:grpChg chg="del mod">
          <ac:chgData name="Kau, Derchang" userId="b9148588-e694-4445-9765-2c9aad6149ce" providerId="ADAL" clId="{99860E22-ECBC-1E48-B5AB-D6A6F32B51AE}" dt="2022-03-03T17:59:39.176" v="1367" actId="478"/>
          <ac:grpSpMkLst>
            <pc:docMk/>
            <pc:sldMk cId="1480721282" sldId="2147328768"/>
            <ac:grpSpMk id="63" creationId="{D99F34C3-1F9A-B141-8598-A594C2B11B43}"/>
          </ac:grpSpMkLst>
        </pc:grpChg>
        <pc:grpChg chg="add del mod topLvl">
          <ac:chgData name="Kau, Derchang" userId="b9148588-e694-4445-9765-2c9aad6149ce" providerId="ADAL" clId="{99860E22-ECBC-1E48-B5AB-D6A6F32B51AE}" dt="2022-03-03T18:19:24.104" v="1516" actId="478"/>
          <ac:grpSpMkLst>
            <pc:docMk/>
            <pc:sldMk cId="1480721282" sldId="2147328768"/>
            <ac:grpSpMk id="64" creationId="{F30A3C87-A2C5-F24E-88A0-25282F880A92}"/>
          </ac:grpSpMkLst>
        </pc:grpChg>
        <pc:grpChg chg="del mod">
          <ac:chgData name="Kau, Derchang" userId="b9148588-e694-4445-9765-2c9aad6149ce" providerId="ADAL" clId="{99860E22-ECBC-1E48-B5AB-D6A6F32B51AE}" dt="2022-03-03T17:59:46.543" v="1371" actId="478"/>
          <ac:grpSpMkLst>
            <pc:docMk/>
            <pc:sldMk cId="1480721282" sldId="2147328768"/>
            <ac:grpSpMk id="65" creationId="{CB30694A-BA26-7842-A6E9-14A19AF1B274}"/>
          </ac:grpSpMkLst>
        </pc:grpChg>
        <pc:grpChg chg="del mod topLvl">
          <ac:chgData name="Kau, Derchang" userId="b9148588-e694-4445-9765-2c9aad6149ce" providerId="ADAL" clId="{99860E22-ECBC-1E48-B5AB-D6A6F32B51AE}" dt="2022-03-03T18:18:27.475" v="1504" actId="478"/>
          <ac:grpSpMkLst>
            <pc:docMk/>
            <pc:sldMk cId="1480721282" sldId="2147328768"/>
            <ac:grpSpMk id="66" creationId="{7D23535D-67B5-0046-A62C-5514E63ADFF6}"/>
          </ac:grpSpMkLst>
        </pc:grpChg>
        <pc:grpChg chg="del mod">
          <ac:chgData name="Kau, Derchang" userId="b9148588-e694-4445-9765-2c9aad6149ce" providerId="ADAL" clId="{99860E22-ECBC-1E48-B5AB-D6A6F32B51AE}" dt="2022-03-03T17:59:55.128" v="1375" actId="478"/>
          <ac:grpSpMkLst>
            <pc:docMk/>
            <pc:sldMk cId="1480721282" sldId="2147328768"/>
            <ac:grpSpMk id="67" creationId="{280924F9-BD73-EC4B-85E7-B149E4355574}"/>
          </ac:grpSpMkLst>
        </pc:grpChg>
        <pc:grpChg chg="add del mod topLvl">
          <ac:chgData name="Kau, Derchang" userId="b9148588-e694-4445-9765-2c9aad6149ce" providerId="ADAL" clId="{99860E22-ECBC-1E48-B5AB-D6A6F32B51AE}" dt="2022-03-03T18:19:23.030" v="1515" actId="478"/>
          <ac:grpSpMkLst>
            <pc:docMk/>
            <pc:sldMk cId="1480721282" sldId="2147328768"/>
            <ac:grpSpMk id="68" creationId="{7B3B6FBA-4794-5F40-9FFB-5F7CCADF58AB}"/>
          </ac:grpSpMkLst>
        </pc:grpChg>
        <pc:grpChg chg="del mod">
          <ac:chgData name="Kau, Derchang" userId="b9148588-e694-4445-9765-2c9aad6149ce" providerId="ADAL" clId="{99860E22-ECBC-1E48-B5AB-D6A6F32B51AE}" dt="2022-03-03T18:00:18" v="1387" actId="478"/>
          <ac:grpSpMkLst>
            <pc:docMk/>
            <pc:sldMk cId="1480721282" sldId="2147328768"/>
            <ac:grpSpMk id="69" creationId="{4BFA023F-AACC-2444-A573-22CEBB614FC2}"/>
          </ac:grpSpMkLst>
        </pc:grpChg>
        <pc:grpChg chg="del mod topLvl">
          <ac:chgData name="Kau, Derchang" userId="b9148588-e694-4445-9765-2c9aad6149ce" providerId="ADAL" clId="{99860E22-ECBC-1E48-B5AB-D6A6F32B51AE}" dt="2022-03-03T18:08:48.408" v="1451" actId="478"/>
          <ac:grpSpMkLst>
            <pc:docMk/>
            <pc:sldMk cId="1480721282" sldId="2147328768"/>
            <ac:grpSpMk id="70" creationId="{BCE79EF9-4B09-294D-9B47-9A502A26D1E3}"/>
          </ac:grpSpMkLst>
        </pc:grpChg>
        <pc:grpChg chg="del mod">
          <ac:chgData name="Kau, Derchang" userId="b9148588-e694-4445-9765-2c9aad6149ce" providerId="ADAL" clId="{99860E22-ECBC-1E48-B5AB-D6A6F32B51AE}" dt="2022-03-03T18:00:28.869" v="1392" actId="478"/>
          <ac:grpSpMkLst>
            <pc:docMk/>
            <pc:sldMk cId="1480721282" sldId="2147328768"/>
            <ac:grpSpMk id="71" creationId="{C2E993BB-DEDC-CC49-8B85-1558A1F0BF52}"/>
          </ac:grpSpMkLst>
        </pc:grpChg>
        <pc:grpChg chg="del mod topLvl">
          <ac:chgData name="Kau, Derchang" userId="b9148588-e694-4445-9765-2c9aad6149ce" providerId="ADAL" clId="{99860E22-ECBC-1E48-B5AB-D6A6F32B51AE}" dt="2022-03-03T18:08:25.470" v="1444" actId="478"/>
          <ac:grpSpMkLst>
            <pc:docMk/>
            <pc:sldMk cId="1480721282" sldId="2147328768"/>
            <ac:grpSpMk id="72" creationId="{35C75438-130B-BE42-B057-A371E73EC33F}"/>
          </ac:grpSpMkLst>
        </pc:grpChg>
        <pc:grpChg chg="del mod">
          <ac:chgData name="Kau, Derchang" userId="b9148588-e694-4445-9765-2c9aad6149ce" providerId="ADAL" clId="{99860E22-ECBC-1E48-B5AB-D6A6F32B51AE}" dt="2022-03-03T18:00:34.378" v="1395" actId="478"/>
          <ac:grpSpMkLst>
            <pc:docMk/>
            <pc:sldMk cId="1480721282" sldId="2147328768"/>
            <ac:grpSpMk id="73" creationId="{1D2B11D6-8EA6-FB47-B2A0-D1600440B686}"/>
          </ac:grpSpMkLst>
        </pc:grpChg>
        <pc:grpChg chg="del mod topLvl">
          <ac:chgData name="Kau, Derchang" userId="b9148588-e694-4445-9765-2c9aad6149ce" providerId="ADAL" clId="{99860E22-ECBC-1E48-B5AB-D6A6F32B51AE}" dt="2022-03-03T18:08:25.470" v="1444" actId="478"/>
          <ac:grpSpMkLst>
            <pc:docMk/>
            <pc:sldMk cId="1480721282" sldId="2147328768"/>
            <ac:grpSpMk id="74" creationId="{01AC38F2-184F-4F46-91EF-333FFD629108}"/>
          </ac:grpSpMkLst>
        </pc:grpChg>
        <pc:grpChg chg="del mod">
          <ac:chgData name="Kau, Derchang" userId="b9148588-e694-4445-9765-2c9aad6149ce" providerId="ADAL" clId="{99860E22-ECBC-1E48-B5AB-D6A6F32B51AE}" dt="2022-03-03T18:00:42.389" v="1399" actId="478"/>
          <ac:grpSpMkLst>
            <pc:docMk/>
            <pc:sldMk cId="1480721282" sldId="2147328768"/>
            <ac:grpSpMk id="75" creationId="{2FFDBBF5-A7A9-9D4B-8E80-89B3C1756CBE}"/>
          </ac:grpSpMkLst>
        </pc:grpChg>
        <pc:grpChg chg="add del mod topLvl">
          <ac:chgData name="Kau, Derchang" userId="b9148588-e694-4445-9765-2c9aad6149ce" providerId="ADAL" clId="{99860E22-ECBC-1E48-B5AB-D6A6F32B51AE}" dt="2022-03-03T18:08:25.470" v="1444" actId="478"/>
          <ac:grpSpMkLst>
            <pc:docMk/>
            <pc:sldMk cId="1480721282" sldId="2147328768"/>
            <ac:grpSpMk id="76" creationId="{39BA269D-A603-2D45-A1D3-24ABE84C4ADE}"/>
          </ac:grpSpMkLst>
        </pc:grpChg>
        <pc:grpChg chg="del mod topLvl">
          <ac:chgData name="Kau, Derchang" userId="b9148588-e694-4445-9765-2c9aad6149ce" providerId="ADAL" clId="{99860E22-ECBC-1E48-B5AB-D6A6F32B51AE}" dt="2022-03-03T18:08:00.352" v="1442" actId="478"/>
          <ac:grpSpMkLst>
            <pc:docMk/>
            <pc:sldMk cId="1480721282" sldId="2147328768"/>
            <ac:grpSpMk id="77" creationId="{F69A2F43-7464-2E45-AE01-0238C20D94EF}"/>
          </ac:grpSpMkLst>
        </pc:grpChg>
        <pc:grpChg chg="add mod topLvl">
          <ac:chgData name="Kau, Derchang" userId="b9148588-e694-4445-9765-2c9aad6149ce" providerId="ADAL" clId="{99860E22-ECBC-1E48-B5AB-D6A6F32B51AE}" dt="2022-03-03T18:22:50.520" v="1541" actId="165"/>
          <ac:grpSpMkLst>
            <pc:docMk/>
            <pc:sldMk cId="1480721282" sldId="2147328768"/>
            <ac:grpSpMk id="116" creationId="{D4AF2821-A3E1-F746-87B7-A90A4BA70573}"/>
          </ac:grpSpMkLst>
        </pc:grpChg>
        <pc:grpChg chg="add del mod topLvl">
          <ac:chgData name="Kau, Derchang" userId="b9148588-e694-4445-9765-2c9aad6149ce" providerId="ADAL" clId="{99860E22-ECBC-1E48-B5AB-D6A6F32B51AE}" dt="2022-03-03T18:18:11.838" v="1500" actId="478"/>
          <ac:grpSpMkLst>
            <pc:docMk/>
            <pc:sldMk cId="1480721282" sldId="2147328768"/>
            <ac:grpSpMk id="117" creationId="{79630B26-AD3E-2A44-84FC-752481636A31}"/>
          </ac:grpSpMkLst>
        </pc:grpChg>
        <pc:grpChg chg="mod">
          <ac:chgData name="Kau, Derchang" userId="b9148588-e694-4445-9765-2c9aad6149ce" providerId="ADAL" clId="{99860E22-ECBC-1E48-B5AB-D6A6F32B51AE}" dt="2022-03-03T18:10:51.938" v="1468"/>
          <ac:grpSpMkLst>
            <pc:docMk/>
            <pc:sldMk cId="1480721282" sldId="2147328768"/>
            <ac:grpSpMk id="123" creationId="{E44AFDF5-F4A8-6840-AFCB-F46F453DFB4C}"/>
          </ac:grpSpMkLst>
        </pc:grpChg>
        <pc:grpChg chg="mod">
          <ac:chgData name="Kau, Derchang" userId="b9148588-e694-4445-9765-2c9aad6149ce" providerId="ADAL" clId="{99860E22-ECBC-1E48-B5AB-D6A6F32B51AE}" dt="2022-03-03T18:10:51.938" v="1468"/>
          <ac:grpSpMkLst>
            <pc:docMk/>
            <pc:sldMk cId="1480721282" sldId="2147328768"/>
            <ac:grpSpMk id="124" creationId="{D4F70A55-03D0-2446-A9A5-7C139C7C7D67}"/>
          </ac:grpSpMkLst>
        </pc:grpChg>
        <pc:grpChg chg="mod">
          <ac:chgData name="Kau, Derchang" userId="b9148588-e694-4445-9765-2c9aad6149ce" providerId="ADAL" clId="{99860E22-ECBC-1E48-B5AB-D6A6F32B51AE}" dt="2022-03-03T18:10:51.938" v="1468"/>
          <ac:grpSpMkLst>
            <pc:docMk/>
            <pc:sldMk cId="1480721282" sldId="2147328768"/>
            <ac:grpSpMk id="125" creationId="{14B0FB50-779B-194C-AD24-EB8B9B47EBCC}"/>
          </ac:grpSpMkLst>
        </pc:grpChg>
        <pc:grpChg chg="mod">
          <ac:chgData name="Kau, Derchang" userId="b9148588-e694-4445-9765-2c9aad6149ce" providerId="ADAL" clId="{99860E22-ECBC-1E48-B5AB-D6A6F32B51AE}" dt="2022-03-03T18:10:51.938" v="1468"/>
          <ac:grpSpMkLst>
            <pc:docMk/>
            <pc:sldMk cId="1480721282" sldId="2147328768"/>
            <ac:grpSpMk id="126" creationId="{F895A642-19A4-A04A-9993-DFCFC69BA812}"/>
          </ac:grpSpMkLst>
        </pc:grpChg>
        <pc:grpChg chg="mod">
          <ac:chgData name="Kau, Derchang" userId="b9148588-e694-4445-9765-2c9aad6149ce" providerId="ADAL" clId="{99860E22-ECBC-1E48-B5AB-D6A6F32B51AE}" dt="2022-03-03T18:10:51.938" v="1468"/>
          <ac:grpSpMkLst>
            <pc:docMk/>
            <pc:sldMk cId="1480721282" sldId="2147328768"/>
            <ac:grpSpMk id="127" creationId="{F775CA57-7798-E547-B400-07BE018F5D12}"/>
          </ac:grpSpMkLst>
        </pc:grpChg>
        <pc:grpChg chg="add del">
          <ac:chgData name="Kau, Derchang" userId="b9148588-e694-4445-9765-2c9aad6149ce" providerId="ADAL" clId="{99860E22-ECBC-1E48-B5AB-D6A6F32B51AE}" dt="2022-03-03T18:18:06.590" v="1499" actId="165"/>
          <ac:grpSpMkLst>
            <pc:docMk/>
            <pc:sldMk cId="1480721282" sldId="2147328768"/>
            <ac:grpSpMk id="139" creationId="{3DFC6E17-B92C-EA4C-9D79-B350BBB972A2}"/>
          </ac:grpSpMkLst>
        </pc:grpChg>
        <pc:grpChg chg="add mod topLvl">
          <ac:chgData name="Kau, Derchang" userId="b9148588-e694-4445-9765-2c9aad6149ce" providerId="ADAL" clId="{99860E22-ECBC-1E48-B5AB-D6A6F32B51AE}" dt="2022-03-03T18:22:50.520" v="1541" actId="165"/>
          <ac:grpSpMkLst>
            <pc:docMk/>
            <pc:sldMk cId="1480721282" sldId="2147328768"/>
            <ac:grpSpMk id="140" creationId="{C31D94C1-DD1A-CB48-A785-BCAE7D6BFA2C}"/>
          </ac:grpSpMkLst>
        </pc:grpChg>
        <pc:grpChg chg="add del mod topLvl">
          <ac:chgData name="Kau, Derchang" userId="b9148588-e694-4445-9765-2c9aad6149ce" providerId="ADAL" clId="{99860E22-ECBC-1E48-B5AB-D6A6F32B51AE}" dt="2022-03-03T18:22:52.684" v="1542" actId="478"/>
          <ac:grpSpMkLst>
            <pc:docMk/>
            <pc:sldMk cId="1480721282" sldId="2147328768"/>
            <ac:grpSpMk id="146" creationId="{2242A285-6A01-4741-8B27-D66AD47CC2BA}"/>
          </ac:grpSpMkLst>
        </pc:grpChg>
        <pc:grpChg chg="add del">
          <ac:chgData name="Kau, Derchang" userId="b9148588-e694-4445-9765-2c9aad6149ce" providerId="ADAL" clId="{99860E22-ECBC-1E48-B5AB-D6A6F32B51AE}" dt="2022-03-03T18:22:50.520" v="1541" actId="165"/>
          <ac:grpSpMkLst>
            <pc:docMk/>
            <pc:sldMk cId="1480721282" sldId="2147328768"/>
            <ac:grpSpMk id="152" creationId="{FFCEDFA8-48C8-D24D-8F16-2A80CC128BA9}"/>
          </ac:grpSpMkLst>
        </pc:grpChg>
        <pc:grpChg chg="add">
          <ac:chgData name="Kau, Derchang" userId="b9148588-e694-4445-9765-2c9aad6149ce" providerId="ADAL" clId="{99860E22-ECBC-1E48-B5AB-D6A6F32B51AE}" dt="2022-03-03T18:22:58.718" v="1543" actId="164"/>
          <ac:grpSpMkLst>
            <pc:docMk/>
            <pc:sldMk cId="1480721282" sldId="2147328768"/>
            <ac:grpSpMk id="153" creationId="{CEBED533-AE95-094E-9548-C6685F4B37DB}"/>
          </ac:grpSpMkLst>
        </pc:grpChg>
      </pc:sldChg>
      <pc:sldChg chg="addSp delSp modSp new mod">
        <pc:chgData name="Kau, Derchang" userId="b9148588-e694-4445-9765-2c9aad6149ce" providerId="ADAL" clId="{99860E22-ECBC-1E48-B5AB-D6A6F32B51AE}" dt="2022-03-04T23:00:56.373" v="5536" actId="20577"/>
        <pc:sldMkLst>
          <pc:docMk/>
          <pc:sldMk cId="3770859771" sldId="2147328768"/>
        </pc:sldMkLst>
        <pc:spChg chg="mod">
          <ac:chgData name="Kau, Derchang" userId="b9148588-e694-4445-9765-2c9aad6149ce" providerId="ADAL" clId="{99860E22-ECBC-1E48-B5AB-D6A6F32B51AE}" dt="2022-03-04T02:31:34.793" v="3066" actId="20577"/>
          <ac:spMkLst>
            <pc:docMk/>
            <pc:sldMk cId="3770859771" sldId="2147328768"/>
            <ac:spMk id="2" creationId="{4B30E048-BDB7-534D-8A5A-848892CCCD92}"/>
          </ac:spMkLst>
        </pc:spChg>
        <pc:spChg chg="del mod">
          <ac:chgData name="Kau, Derchang" userId="b9148588-e694-4445-9765-2c9aad6149ce" providerId="ADAL" clId="{99860E22-ECBC-1E48-B5AB-D6A6F32B51AE}" dt="2022-03-04T01:48:39.415" v="1650"/>
          <ac:spMkLst>
            <pc:docMk/>
            <pc:sldMk cId="3770859771" sldId="2147328768"/>
            <ac:spMk id="3" creationId="{64BB802A-98D7-A441-8AD5-A0D9C432673D}"/>
          </ac:spMkLst>
        </pc:spChg>
        <pc:spChg chg="add del mod">
          <ac:chgData name="Kau, Derchang" userId="b9148588-e694-4445-9765-2c9aad6149ce" providerId="ADAL" clId="{99860E22-ECBC-1E48-B5AB-D6A6F32B51AE}" dt="2022-03-04T06:09:55.717" v="3598" actId="478"/>
          <ac:spMkLst>
            <pc:docMk/>
            <pc:sldMk cId="3770859771" sldId="2147328768"/>
            <ac:spMk id="3" creationId="{9958FE41-589E-CB4F-A98E-1350A0C83BAB}"/>
          </ac:spMkLst>
        </pc:spChg>
        <pc:spChg chg="add mod">
          <ac:chgData name="Kau, Derchang" userId="b9148588-e694-4445-9765-2c9aad6149ce" providerId="ADAL" clId="{99860E22-ECBC-1E48-B5AB-D6A6F32B51AE}" dt="2022-03-04T06:20:03.098" v="3726" actId="1076"/>
          <ac:spMkLst>
            <pc:docMk/>
            <pc:sldMk cId="3770859771" sldId="2147328768"/>
            <ac:spMk id="6" creationId="{11DDDA36-627F-774F-AD15-3E0CE53D1A42}"/>
          </ac:spMkLst>
        </pc:spChg>
        <pc:spChg chg="add mod">
          <ac:chgData name="Kau, Derchang" userId="b9148588-e694-4445-9765-2c9aad6149ce" providerId="ADAL" clId="{99860E22-ECBC-1E48-B5AB-D6A6F32B51AE}" dt="2022-03-04T05:23:02.256" v="3500" actId="20577"/>
          <ac:spMkLst>
            <pc:docMk/>
            <pc:sldMk cId="3770859771" sldId="2147328768"/>
            <ac:spMk id="9" creationId="{4E492705-82DF-CA44-A247-59F09AA5796D}"/>
          </ac:spMkLst>
        </pc:spChg>
        <pc:graphicFrameChg chg="add del mod modGraphic">
          <ac:chgData name="Kau, Derchang" userId="b9148588-e694-4445-9765-2c9aad6149ce" providerId="ADAL" clId="{99860E22-ECBC-1E48-B5AB-D6A6F32B51AE}" dt="2022-03-04T01:53:17.808" v="1745" actId="478"/>
          <ac:graphicFrameMkLst>
            <pc:docMk/>
            <pc:sldMk cId="3770859771" sldId="2147328768"/>
            <ac:graphicFrameMk id="4" creationId="{E57D4924-1E34-2E4A-9F98-4B8BB5C5B1A3}"/>
          </ac:graphicFrameMkLst>
        </pc:graphicFrameChg>
        <pc:graphicFrameChg chg="add mod modGraphic">
          <ac:chgData name="Kau, Derchang" userId="b9148588-e694-4445-9765-2c9aad6149ce" providerId="ADAL" clId="{99860E22-ECBC-1E48-B5AB-D6A6F32B51AE}" dt="2022-03-04T23:00:56.373" v="5536" actId="20577"/>
          <ac:graphicFrameMkLst>
            <pc:docMk/>
            <pc:sldMk cId="3770859771" sldId="2147328768"/>
            <ac:graphicFrameMk id="5" creationId="{C81B18F0-2E11-B548-8121-AA5635C791FF}"/>
          </ac:graphicFrameMkLst>
        </pc:graphicFrameChg>
        <pc:graphicFrameChg chg="add mod modGraphic">
          <ac:chgData name="Kau, Derchang" userId="b9148588-e694-4445-9765-2c9aad6149ce" providerId="ADAL" clId="{99860E22-ECBC-1E48-B5AB-D6A6F32B51AE}" dt="2022-03-04T23:00:53.586" v="5534" actId="20577"/>
          <ac:graphicFrameMkLst>
            <pc:docMk/>
            <pc:sldMk cId="3770859771" sldId="2147328768"/>
            <ac:graphicFrameMk id="7" creationId="{98418E13-DAA8-EE4C-AD9B-587FCFC4E9D8}"/>
          </ac:graphicFrameMkLst>
        </pc:graphicFrameChg>
        <pc:graphicFrameChg chg="add mod modGraphic">
          <ac:chgData name="Kau, Derchang" userId="b9148588-e694-4445-9765-2c9aad6149ce" providerId="ADAL" clId="{99860E22-ECBC-1E48-B5AB-D6A6F32B51AE}" dt="2022-03-04T06:21:36.812" v="3735" actId="1076"/>
          <ac:graphicFrameMkLst>
            <pc:docMk/>
            <pc:sldMk cId="3770859771" sldId="2147328768"/>
            <ac:graphicFrameMk id="8" creationId="{138AEF1A-F6CD-174C-8CB6-04DFC4EA5634}"/>
          </ac:graphicFrameMkLst>
        </pc:graphicFrameChg>
      </pc:sldChg>
      <pc:sldChg chg="addSp delSp modSp new mod modClrScheme chgLayout">
        <pc:chgData name="Kau, Derchang" userId="b9148588-e694-4445-9765-2c9aad6149ce" providerId="ADAL" clId="{99860E22-ECBC-1E48-B5AB-D6A6F32B51AE}" dt="2022-03-04T01:48:24.846" v="1648" actId="20577"/>
        <pc:sldMkLst>
          <pc:docMk/>
          <pc:sldMk cId="1000542610" sldId="2147328769"/>
        </pc:sldMkLst>
        <pc:spChg chg="del mod ord">
          <ac:chgData name="Kau, Derchang" userId="b9148588-e694-4445-9765-2c9aad6149ce" providerId="ADAL" clId="{99860E22-ECBC-1E48-B5AB-D6A6F32B51AE}" dt="2022-03-04T01:48:12.580" v="1618" actId="700"/>
          <ac:spMkLst>
            <pc:docMk/>
            <pc:sldMk cId="1000542610" sldId="2147328769"/>
            <ac:spMk id="2" creationId="{B5836B64-9983-A54D-8010-DF675CAFE3A0}"/>
          </ac:spMkLst>
        </pc:spChg>
        <pc:spChg chg="del mod ord">
          <ac:chgData name="Kau, Derchang" userId="b9148588-e694-4445-9765-2c9aad6149ce" providerId="ADAL" clId="{99860E22-ECBC-1E48-B5AB-D6A6F32B51AE}" dt="2022-03-04T01:48:12.580" v="1618" actId="700"/>
          <ac:spMkLst>
            <pc:docMk/>
            <pc:sldMk cId="1000542610" sldId="2147328769"/>
            <ac:spMk id="3" creationId="{FF0E7A60-3E9C-3040-87D2-030DDE92A469}"/>
          </ac:spMkLst>
        </pc:spChg>
        <pc:spChg chg="add mod ord">
          <ac:chgData name="Kau, Derchang" userId="b9148588-e694-4445-9765-2c9aad6149ce" providerId="ADAL" clId="{99860E22-ECBC-1E48-B5AB-D6A6F32B51AE}" dt="2022-03-04T01:48:24.846" v="1648" actId="20577"/>
          <ac:spMkLst>
            <pc:docMk/>
            <pc:sldMk cId="1000542610" sldId="2147328769"/>
            <ac:spMk id="4" creationId="{5E2D9A3B-2E09-D746-8F9D-7AC7240F4782}"/>
          </ac:spMkLst>
        </pc:spChg>
        <pc:spChg chg="add mod ord">
          <ac:chgData name="Kau, Derchang" userId="b9148588-e694-4445-9765-2c9aad6149ce" providerId="ADAL" clId="{99860E22-ECBC-1E48-B5AB-D6A6F32B51AE}" dt="2022-03-04T01:48:12.580" v="1618" actId="700"/>
          <ac:spMkLst>
            <pc:docMk/>
            <pc:sldMk cId="1000542610" sldId="2147328769"/>
            <ac:spMk id="5" creationId="{37B6EDF5-7DE2-A04D-8F80-A365476D913C}"/>
          </ac:spMkLst>
        </pc:spChg>
      </pc:sldChg>
      <pc:sldChg chg="new del">
        <pc:chgData name="Kau, Derchang" userId="b9148588-e694-4445-9765-2c9aad6149ce" providerId="ADAL" clId="{99860E22-ECBC-1E48-B5AB-D6A6F32B51AE}" dt="2022-03-04T09:24:36.510" v="3741" actId="680"/>
        <pc:sldMkLst>
          <pc:docMk/>
          <pc:sldMk cId="1465390445" sldId="2147328770"/>
        </pc:sldMkLst>
      </pc:sldChg>
      <pc:sldChg chg="modSp new mod chgLayout">
        <pc:chgData name="Kau, Derchang" userId="b9148588-e694-4445-9765-2c9aad6149ce" providerId="ADAL" clId="{99860E22-ECBC-1E48-B5AB-D6A6F32B51AE}" dt="2022-03-05T04:38:36.666" v="5595" actId="20577"/>
        <pc:sldMkLst>
          <pc:docMk/>
          <pc:sldMk cId="3100763100" sldId="2147328770"/>
        </pc:sldMkLst>
        <pc:spChg chg="mod ord">
          <ac:chgData name="Kau, Derchang" userId="b9148588-e694-4445-9765-2c9aad6149ce" providerId="ADAL" clId="{99860E22-ECBC-1E48-B5AB-D6A6F32B51AE}" dt="2022-03-04T16:31:54.671" v="4614" actId="700"/>
          <ac:spMkLst>
            <pc:docMk/>
            <pc:sldMk cId="3100763100" sldId="2147328770"/>
            <ac:spMk id="2" creationId="{A44B0F4D-8C97-0447-92C5-D0648A7FBA95}"/>
          </ac:spMkLst>
        </pc:spChg>
        <pc:spChg chg="mod ord">
          <ac:chgData name="Kau, Derchang" userId="b9148588-e694-4445-9765-2c9aad6149ce" providerId="ADAL" clId="{99860E22-ECBC-1E48-B5AB-D6A6F32B51AE}" dt="2022-03-04T16:31:54.671" v="4614" actId="700"/>
          <ac:spMkLst>
            <pc:docMk/>
            <pc:sldMk cId="3100763100" sldId="2147328770"/>
            <ac:spMk id="3" creationId="{97D68B20-4E5D-6C49-8D02-3C6B0252ED46}"/>
          </ac:spMkLst>
        </pc:spChg>
        <pc:spChg chg="mod ord">
          <ac:chgData name="Kau, Derchang" userId="b9148588-e694-4445-9765-2c9aad6149ce" providerId="ADAL" clId="{99860E22-ECBC-1E48-B5AB-D6A6F32B51AE}" dt="2022-03-05T04:38:36.666" v="5595" actId="20577"/>
          <ac:spMkLst>
            <pc:docMk/>
            <pc:sldMk cId="3100763100" sldId="2147328770"/>
            <ac:spMk id="4" creationId="{4536B921-A0F3-9D4A-87D2-30F9DAF8B7E0}"/>
          </ac:spMkLst>
        </pc:spChg>
      </pc:sldChg>
    </pc:docChg>
  </pc:docChgLst>
  <pc:docChgLst>
    <pc:chgData name="Kau, Derchang" userId="b9148588-e694-4445-9765-2c9aad6149ce" providerId="ADAL" clId="{95E9A5CB-F261-C140-BB8D-6074B0398372}"/>
    <pc:docChg chg="modSld">
      <pc:chgData name="Kau, Derchang" userId="b9148588-e694-4445-9765-2c9aad6149ce" providerId="ADAL" clId="{95E9A5CB-F261-C140-BB8D-6074B0398372}" dt="2022-03-05T23:50:40.495" v="45" actId="20577"/>
      <pc:docMkLst>
        <pc:docMk/>
      </pc:docMkLst>
      <pc:sldChg chg="modSp">
        <pc:chgData name="Kau, Derchang" userId="b9148588-e694-4445-9765-2c9aad6149ce" providerId="ADAL" clId="{95E9A5CB-F261-C140-BB8D-6074B0398372}" dt="2022-03-05T23:50:25.502" v="43" actId="20577"/>
        <pc:sldMkLst>
          <pc:docMk/>
          <pc:sldMk cId="3770859771" sldId="2147328768"/>
        </pc:sldMkLst>
        <pc:spChg chg="mod">
          <ac:chgData name="Kau, Derchang" userId="b9148588-e694-4445-9765-2c9aad6149ce" providerId="ADAL" clId="{95E9A5CB-F261-C140-BB8D-6074B0398372}" dt="2022-03-05T23:50:25.502" v="43" actId="20577"/>
          <ac:spMkLst>
            <pc:docMk/>
            <pc:sldMk cId="3770859771" sldId="2147328768"/>
            <ac:spMk id="9" creationId="{4E492705-82DF-CA44-A247-59F09AA5796D}"/>
          </ac:spMkLst>
        </pc:spChg>
      </pc:sldChg>
      <pc:sldChg chg="modSp">
        <pc:chgData name="Kau, Derchang" userId="b9148588-e694-4445-9765-2c9aad6149ce" providerId="ADAL" clId="{95E9A5CB-F261-C140-BB8D-6074B0398372}" dt="2022-03-05T23:50:40.495" v="45" actId="20577"/>
        <pc:sldMkLst>
          <pc:docMk/>
          <pc:sldMk cId="3100763100" sldId="2147328770"/>
        </pc:sldMkLst>
        <pc:spChg chg="mod">
          <ac:chgData name="Kau, Derchang" userId="b9148588-e694-4445-9765-2c9aad6149ce" providerId="ADAL" clId="{95E9A5CB-F261-C140-BB8D-6074B0398372}" dt="2022-03-05T23:50:40.495" v="45" actId="20577"/>
          <ac:spMkLst>
            <pc:docMk/>
            <pc:sldMk cId="3100763100" sldId="2147328770"/>
            <ac:spMk id="4" creationId="{4536B921-A0F3-9D4A-87D2-30F9DAF8B7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SMG/CPG/GEMS/FTE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0F4D-8C97-0447-92C5-D0648A7FB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Mitigation Strategy for P1222.6 Capacity Constraint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68B20-4E5D-6C49-8D02-3C6B0252ED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DerChang Kau, WW10’22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6B921-A0F3-9D4A-87D2-30F9DAF8B7E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9525" indent="0" algn="ctr">
              <a:buNone/>
            </a:pPr>
            <a:r>
              <a:rPr lang="en-US" sz="3200" u="dbl">
                <a:solidFill>
                  <a:schemeClr val="accent2"/>
                </a:solidFill>
              </a:rPr>
              <a:t>Executive Summary</a:t>
            </a:r>
            <a:endParaRPr lang="en-US" sz="2400" u="dbl">
              <a:solidFill>
                <a:schemeClr val="accent2"/>
              </a:solidFill>
            </a:endParaRPr>
          </a:p>
          <a:p>
            <a:r>
              <a:rPr lang="en-US" sz="2400"/>
              <a:t>TSMC N6 SoC + </a:t>
            </a:r>
            <a:r>
              <a:rPr lang="en-US" sz="2400" err="1"/>
              <a:t>SoIC</a:t>
            </a:r>
            <a:r>
              <a:rPr lang="en-US" sz="2400"/>
              <a:t> hybrid bonding is an asset to graphics products</a:t>
            </a:r>
          </a:p>
          <a:p>
            <a:pPr lvl="1"/>
            <a:r>
              <a:rPr lang="en-US" sz="2400"/>
              <a:t>A mature high-volume technology with PDK R1.0.3</a:t>
            </a:r>
          </a:p>
          <a:p>
            <a:pPr lvl="1"/>
            <a:r>
              <a:rPr lang="en-US" sz="2400"/>
              <a:t>6nm Logic technology with 6µm pitch HB/TSV meets FOV10 requirements  </a:t>
            </a:r>
          </a:p>
          <a:p>
            <a:pPr lvl="1"/>
            <a:r>
              <a:rPr lang="en-US" sz="2400"/>
              <a:t>Cost-effective high-density SRAM IP to replace ADM </a:t>
            </a:r>
            <a:r>
              <a:rPr lang="en-US" sz="2400" err="1"/>
              <a:t>eDRAM</a:t>
            </a:r>
            <a:endParaRPr lang="en-US" sz="2400"/>
          </a:p>
          <a:p>
            <a:pPr lvl="1"/>
            <a:r>
              <a:rPr lang="en-US" sz="2400"/>
              <a:t>Additional opportunities in cost-performance tuning by exploiting ~10x BW/$ and BW/watt advantage over ADM</a:t>
            </a:r>
          </a:p>
          <a:p>
            <a:pPr lvl="1"/>
            <a:r>
              <a:rPr lang="en-US" sz="2400"/>
              <a:t>Full featured or SRAM optimized N6 potentially to augment client, server and accelerator products</a:t>
            </a:r>
          </a:p>
          <a:p>
            <a:r>
              <a:rPr lang="en-US" sz="2400"/>
              <a:t>HBM3 displacement is cost- and capability-prohibitive</a:t>
            </a:r>
          </a:p>
          <a:p>
            <a:pPr lvl="1"/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0076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58C7-37B3-1544-8F15-81CE7364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27446"/>
          </a:xfrm>
        </p:spPr>
        <p:txBody>
          <a:bodyPr/>
          <a:lstStyle/>
          <a:p>
            <a:r>
              <a:rPr lang="en-US" sz="3200"/>
              <a:t>P1222.6 Capacity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A24F-8E08-9E4D-B9D8-B22524AA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09800"/>
            <a:ext cx="11353800" cy="2149130"/>
          </a:xfrm>
        </p:spPr>
        <p:txBody>
          <a:bodyPr/>
          <a:lstStyle/>
          <a:p>
            <a:pPr marL="233363" indent="0">
              <a:buNone/>
            </a:pPr>
            <a:r>
              <a:rPr lang="en-US" sz="2800" u="dbl">
                <a:solidFill>
                  <a:schemeClr val="accent6"/>
                </a:solidFill>
                <a:uFill>
                  <a:solidFill>
                    <a:srgbClr val="C00000"/>
                  </a:solidFill>
                </a:uFill>
              </a:rPr>
              <a:t>TSMC N6 </a:t>
            </a:r>
            <a:r>
              <a:rPr lang="en-US" sz="2800" u="dbl" err="1">
                <a:solidFill>
                  <a:schemeClr val="accent6"/>
                </a:solidFill>
                <a:uFill>
                  <a:solidFill>
                    <a:srgbClr val="C00000"/>
                  </a:solidFill>
                </a:uFill>
              </a:rPr>
              <a:t>SoIC</a:t>
            </a:r>
            <a:r>
              <a:rPr lang="en-US" sz="2800" u="dbl">
                <a:solidFill>
                  <a:schemeClr val="accent6"/>
                </a:solidFill>
                <a:uFill>
                  <a:solidFill>
                    <a:srgbClr val="C00000"/>
                  </a:solidFill>
                </a:uFill>
              </a:rPr>
              <a:t> </a:t>
            </a:r>
          </a:p>
          <a:p>
            <a:pPr marL="230188" indent="-230188">
              <a:spcBef>
                <a:spcPts val="600"/>
              </a:spcBef>
            </a:pPr>
            <a:r>
              <a:rPr lang="en-US" sz="2000"/>
              <a:t>Capability:  </a:t>
            </a:r>
          </a:p>
          <a:p>
            <a:pPr marL="714969" lvl="1" indent="-230188"/>
            <a:r>
              <a:rPr lang="en-US" sz="2000"/>
              <a:t>6nm Logic with high density SRAM IP and 6µm hybrid bonded chiplet interfaces using </a:t>
            </a:r>
            <a:r>
              <a:rPr lang="en-US" sz="2000" err="1"/>
              <a:t>CoW</a:t>
            </a:r>
            <a:r>
              <a:rPr lang="en-US" sz="2000"/>
              <a:t> or WoW</a:t>
            </a:r>
          </a:p>
          <a:p>
            <a:pPr marL="714969" lvl="1" indent="-230188"/>
            <a:r>
              <a:rPr lang="en-US" sz="2000" b="0" err="1"/>
              <a:t>SoIC</a:t>
            </a:r>
            <a:r>
              <a:rPr lang="en-US" sz="2000" b="0"/>
              <a:t> technology with mature DTCO design kit (PDK Rev 1.0.3 on March 4, 2022, 8 flow variants)</a:t>
            </a:r>
          </a:p>
          <a:p>
            <a:pPr marL="230188" indent="-230188">
              <a:spcBef>
                <a:spcPts val="600"/>
              </a:spcBef>
            </a:pPr>
            <a:r>
              <a:rPr lang="en-US" sz="2000"/>
              <a:t>Capacity: </a:t>
            </a:r>
            <a:r>
              <a:rPr lang="en-US" sz="2000" b="0"/>
              <a:t>Intel secured substantial capacity of the mainstream SoC technology with </a:t>
            </a:r>
            <a:r>
              <a:rPr lang="en-US" sz="2000" b="0" err="1"/>
              <a:t>SoIC</a:t>
            </a:r>
            <a:r>
              <a:rPr lang="en-US" sz="2000" b="0"/>
              <a:t> packaging</a:t>
            </a:r>
          </a:p>
          <a:p>
            <a:pPr marL="230188" indent="-230188">
              <a:spcBef>
                <a:spcPts val="600"/>
              </a:spcBef>
            </a:pPr>
            <a:r>
              <a:rPr lang="en-US" sz="2000"/>
              <a:t>Cost: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4F0DE0-F610-974C-8F80-4A6F387BED56}"/>
              </a:ext>
            </a:extLst>
          </p:cNvPr>
          <p:cNvGrpSpPr/>
          <p:nvPr/>
        </p:nvGrpSpPr>
        <p:grpSpPr>
          <a:xfrm>
            <a:off x="344483" y="838200"/>
            <a:ext cx="3552043" cy="1303078"/>
            <a:chOff x="344483" y="946207"/>
            <a:chExt cx="3552043" cy="1303078"/>
          </a:xfrm>
        </p:grpSpPr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5A78A87D-64B5-6940-9EC9-DCCA2FA75AB8}"/>
                </a:ext>
              </a:extLst>
            </p:cNvPr>
            <p:cNvGrpSpPr/>
            <p:nvPr/>
          </p:nvGrpSpPr>
          <p:grpSpPr>
            <a:xfrm>
              <a:off x="474425" y="1874381"/>
              <a:ext cx="3387863" cy="374904"/>
              <a:chOff x="2923032" y="2950464"/>
              <a:chExt cx="3387863" cy="374904"/>
            </a:xfrm>
          </p:grpSpPr>
          <p:grpSp>
            <p:nvGrpSpPr>
              <p:cNvPr id="521" name="Group 520">
                <a:extLst>
                  <a:ext uri="{FF2B5EF4-FFF2-40B4-BE49-F238E27FC236}">
                    <a16:creationId xmlns:a16="http://schemas.microsoft.com/office/drawing/2014/main" id="{B6172A02-3652-4349-BB0B-AEBEF2FCB054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EDB1442C-FB59-E149-AD69-744AE8DDA809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EEA6083B-339C-0343-ABA4-8BD1FBB20EB3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2B575331-7063-B04F-A41A-BB87A55B8165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Oval 530">
                  <a:extLst>
                    <a:ext uri="{FF2B5EF4-FFF2-40B4-BE49-F238E27FC236}">
                      <a16:creationId xmlns:a16="http://schemas.microsoft.com/office/drawing/2014/main" id="{4C1B986B-3B97-4D4E-BC87-9CA51A467EEE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4335E661-989E-A241-B114-A968286F1E00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2" name="Group 521">
                <a:extLst>
                  <a:ext uri="{FF2B5EF4-FFF2-40B4-BE49-F238E27FC236}">
                    <a16:creationId xmlns:a16="http://schemas.microsoft.com/office/drawing/2014/main" id="{809F218A-37EA-C14F-9E6D-9BA2B98E4A8A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249F645C-0F98-6A49-BA58-086FCF80FA6B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5044A2B3-EA5A-AA4F-86DE-9D098D86B579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5F57B90B-F8C6-9E45-91E6-6CE749FBA9DE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3D14B0DC-BD71-BF4F-B943-D1359AD40FB8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C0625E1E-9C2D-B446-A5FD-DC0C07EDF466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6ECD29-6264-284D-8E21-BF11E75CFA03}"/>
                </a:ext>
              </a:extLst>
            </p:cNvPr>
            <p:cNvGrpSpPr/>
            <p:nvPr/>
          </p:nvGrpSpPr>
          <p:grpSpPr>
            <a:xfrm>
              <a:off x="344483" y="946207"/>
              <a:ext cx="3552043" cy="1061853"/>
              <a:chOff x="344483" y="946207"/>
              <a:chExt cx="3552043" cy="1061853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4761E238-86C5-CB48-AF06-C78391E9F6BA}"/>
                  </a:ext>
                </a:extLst>
              </p:cNvPr>
              <p:cNvGrpSpPr/>
              <p:nvPr/>
            </p:nvGrpSpPr>
            <p:grpSpPr>
              <a:xfrm>
                <a:off x="686667" y="1416671"/>
                <a:ext cx="2845441" cy="226398"/>
                <a:chOff x="2770632" y="2799827"/>
                <a:chExt cx="2845441" cy="226398"/>
              </a:xfrm>
            </p:grpSpPr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29AAA422-36E4-234B-AF95-50CAD3DD8125}"/>
                    </a:ext>
                  </a:extLst>
                </p:cNvPr>
                <p:cNvGrpSpPr/>
                <p:nvPr/>
              </p:nvGrpSpPr>
              <p:grpSpPr>
                <a:xfrm>
                  <a:off x="2770632" y="2806128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477" name="Oval 476">
                    <a:extLst>
                      <a:ext uri="{FF2B5EF4-FFF2-40B4-BE49-F238E27FC236}">
                        <a16:creationId xmlns:a16="http://schemas.microsoft.com/office/drawing/2014/main" id="{06B5D5E3-9DBC-1F44-B181-05B91D8BBCB5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Oval 477">
                    <a:extLst>
                      <a:ext uri="{FF2B5EF4-FFF2-40B4-BE49-F238E27FC236}">
                        <a16:creationId xmlns:a16="http://schemas.microsoft.com/office/drawing/2014/main" id="{BB18B63E-5CE7-6749-9EAA-B2B40B4224B6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Oval 478">
                    <a:extLst>
                      <a:ext uri="{FF2B5EF4-FFF2-40B4-BE49-F238E27FC236}">
                        <a16:creationId xmlns:a16="http://schemas.microsoft.com/office/drawing/2014/main" id="{B5F699E0-DFE8-2745-96FC-FADCDA0EFB72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Oval 479">
                    <a:extLst>
                      <a:ext uri="{FF2B5EF4-FFF2-40B4-BE49-F238E27FC236}">
                        <a16:creationId xmlns:a16="http://schemas.microsoft.com/office/drawing/2014/main" id="{34F86FA0-8AEA-E04A-B736-3ACBB7ECDC69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Oval 480">
                    <a:extLst>
                      <a:ext uri="{FF2B5EF4-FFF2-40B4-BE49-F238E27FC236}">
                        <a16:creationId xmlns:a16="http://schemas.microsoft.com/office/drawing/2014/main" id="{0AB047A7-3C98-B74F-9E2C-CC0876EA46F4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F2481C30-17E1-E346-AE78-8E2C0D550EDC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96" name="Oval 495">
                      <a:extLst>
                        <a:ext uri="{FF2B5EF4-FFF2-40B4-BE49-F238E27FC236}">
                          <a16:creationId xmlns:a16="http://schemas.microsoft.com/office/drawing/2014/main" id="{436D017C-2450-3347-8A58-B095FD93F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BADF6DC8-A4C0-364E-8DAD-CABE2697E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942E1D3C-8B87-504D-9B7B-B3901F76C16B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94" name="Oval 493">
                      <a:extLst>
                        <a:ext uri="{FF2B5EF4-FFF2-40B4-BE49-F238E27FC236}">
                          <a16:creationId xmlns:a16="http://schemas.microsoft.com/office/drawing/2014/main" id="{BA16C836-EF04-AA4B-879C-3A28770671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FA286705-F11F-584F-89A3-36C2838BD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4" name="Group 483">
                    <a:extLst>
                      <a:ext uri="{FF2B5EF4-FFF2-40B4-BE49-F238E27FC236}">
                        <a16:creationId xmlns:a16="http://schemas.microsoft.com/office/drawing/2014/main" id="{24DC65C8-575A-BD43-B856-0708C5894570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92" name="Oval 491">
                      <a:extLst>
                        <a:ext uri="{FF2B5EF4-FFF2-40B4-BE49-F238E27FC236}">
                          <a16:creationId xmlns:a16="http://schemas.microsoft.com/office/drawing/2014/main" id="{C71EAED5-9DD6-7B4F-AEED-493C6FC800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3" name="Rectangle 492">
                      <a:extLst>
                        <a:ext uri="{FF2B5EF4-FFF2-40B4-BE49-F238E27FC236}">
                          <a16:creationId xmlns:a16="http://schemas.microsoft.com/office/drawing/2014/main" id="{85150400-E906-1043-8089-7A65029CC7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5" name="Group 484">
                    <a:extLst>
                      <a:ext uri="{FF2B5EF4-FFF2-40B4-BE49-F238E27FC236}">
                        <a16:creationId xmlns:a16="http://schemas.microsoft.com/office/drawing/2014/main" id="{023CDA97-78D4-1F40-AC2A-F49B061AC8EF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90" name="Oval 489">
                      <a:extLst>
                        <a:ext uri="{FF2B5EF4-FFF2-40B4-BE49-F238E27FC236}">
                          <a16:creationId xmlns:a16="http://schemas.microsoft.com/office/drawing/2014/main" id="{DD941D8D-C5E9-7542-8C70-AB10EC891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1" name="Rectangle 490">
                      <a:extLst>
                        <a:ext uri="{FF2B5EF4-FFF2-40B4-BE49-F238E27FC236}">
                          <a16:creationId xmlns:a16="http://schemas.microsoft.com/office/drawing/2014/main" id="{954E5B56-CB40-6946-8CDA-B3A604ED7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6" name="Group 485">
                    <a:extLst>
                      <a:ext uri="{FF2B5EF4-FFF2-40B4-BE49-F238E27FC236}">
                        <a16:creationId xmlns:a16="http://schemas.microsoft.com/office/drawing/2014/main" id="{7B39FD3D-F88E-1541-9387-6793DAFF3DDD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88" name="Oval 487">
                      <a:extLst>
                        <a:ext uri="{FF2B5EF4-FFF2-40B4-BE49-F238E27FC236}">
                          <a16:creationId xmlns:a16="http://schemas.microsoft.com/office/drawing/2014/main" id="{531B6B3D-C99E-604F-B69D-D34AAC58FE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9" name="Rectangle 488">
                      <a:extLst>
                        <a:ext uri="{FF2B5EF4-FFF2-40B4-BE49-F238E27FC236}">
                          <a16:creationId xmlns:a16="http://schemas.microsoft.com/office/drawing/2014/main" id="{DC68F354-E39F-8940-96CE-07191CD8FB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87" name="Rectangle 486">
                    <a:extLst>
                      <a:ext uri="{FF2B5EF4-FFF2-40B4-BE49-F238E27FC236}">
                        <a16:creationId xmlns:a16="http://schemas.microsoft.com/office/drawing/2014/main" id="{A6BBFFE9-C4E9-BA47-BE81-968567ADCF7F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E113C35C-7FB9-1D49-B603-B8FEAA83301B}"/>
                    </a:ext>
                  </a:extLst>
                </p:cNvPr>
                <p:cNvGrpSpPr/>
                <p:nvPr/>
              </p:nvGrpSpPr>
              <p:grpSpPr>
                <a:xfrm>
                  <a:off x="4226185" y="2799827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456" name="Oval 455">
                    <a:extLst>
                      <a:ext uri="{FF2B5EF4-FFF2-40B4-BE49-F238E27FC236}">
                        <a16:creationId xmlns:a16="http://schemas.microsoft.com/office/drawing/2014/main" id="{903869DD-89D9-7748-A1EA-B97AD6AC55A0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Oval 456">
                    <a:extLst>
                      <a:ext uri="{FF2B5EF4-FFF2-40B4-BE49-F238E27FC236}">
                        <a16:creationId xmlns:a16="http://schemas.microsoft.com/office/drawing/2014/main" id="{7B73D6C8-E4DF-8442-91D7-96BD98C2B9A6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Oval 457">
                    <a:extLst>
                      <a:ext uri="{FF2B5EF4-FFF2-40B4-BE49-F238E27FC236}">
                        <a16:creationId xmlns:a16="http://schemas.microsoft.com/office/drawing/2014/main" id="{C3C06FA3-ED58-A54E-A3A0-A42780953504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DB5860E7-DEBC-0442-AE05-1B4E8F024F05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Oval 459">
                    <a:extLst>
                      <a:ext uri="{FF2B5EF4-FFF2-40B4-BE49-F238E27FC236}">
                        <a16:creationId xmlns:a16="http://schemas.microsoft.com/office/drawing/2014/main" id="{E6FEC2B9-2E00-8C45-942A-98BE0F2C8E35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E508723A-6A1F-5B4F-BE3A-6D8D8C0F3CD0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75" name="Oval 474">
                      <a:extLst>
                        <a:ext uri="{FF2B5EF4-FFF2-40B4-BE49-F238E27FC236}">
                          <a16:creationId xmlns:a16="http://schemas.microsoft.com/office/drawing/2014/main" id="{75F234ED-CA26-5649-A9DA-5F8E33F3F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6" name="Rectangle 475">
                      <a:extLst>
                        <a:ext uri="{FF2B5EF4-FFF2-40B4-BE49-F238E27FC236}">
                          <a16:creationId xmlns:a16="http://schemas.microsoft.com/office/drawing/2014/main" id="{0FE1F51B-E038-1B42-811E-444AD680E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2" name="Group 461">
                    <a:extLst>
                      <a:ext uri="{FF2B5EF4-FFF2-40B4-BE49-F238E27FC236}">
                        <a16:creationId xmlns:a16="http://schemas.microsoft.com/office/drawing/2014/main" id="{CFC0F6B9-3672-1646-9D29-5FAB0EE22E62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73" name="Oval 472">
                      <a:extLst>
                        <a:ext uri="{FF2B5EF4-FFF2-40B4-BE49-F238E27FC236}">
                          <a16:creationId xmlns:a16="http://schemas.microsoft.com/office/drawing/2014/main" id="{1972DD95-96A6-6840-922E-6253D7EF9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4" name="Rectangle 473">
                      <a:extLst>
                        <a:ext uri="{FF2B5EF4-FFF2-40B4-BE49-F238E27FC236}">
                          <a16:creationId xmlns:a16="http://schemas.microsoft.com/office/drawing/2014/main" id="{289AEF35-5E2F-AC4E-BDE5-E6C9A17FEE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3" name="Group 462">
                    <a:extLst>
                      <a:ext uri="{FF2B5EF4-FFF2-40B4-BE49-F238E27FC236}">
                        <a16:creationId xmlns:a16="http://schemas.microsoft.com/office/drawing/2014/main" id="{94990444-7B9B-9B42-B016-550D332291CA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71" name="Oval 470">
                      <a:extLst>
                        <a:ext uri="{FF2B5EF4-FFF2-40B4-BE49-F238E27FC236}">
                          <a16:creationId xmlns:a16="http://schemas.microsoft.com/office/drawing/2014/main" id="{253DD448-1720-AE4B-98E6-417D3C52C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2" name="Rectangle 471">
                      <a:extLst>
                        <a:ext uri="{FF2B5EF4-FFF2-40B4-BE49-F238E27FC236}">
                          <a16:creationId xmlns:a16="http://schemas.microsoft.com/office/drawing/2014/main" id="{7FCFEED0-A9F1-6742-B762-8F99E07EE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ED0026CB-733E-1D43-8AC7-017ACA054DB5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69" name="Oval 468">
                      <a:extLst>
                        <a:ext uri="{FF2B5EF4-FFF2-40B4-BE49-F238E27FC236}">
                          <a16:creationId xmlns:a16="http://schemas.microsoft.com/office/drawing/2014/main" id="{026CB3FB-7F3E-3C40-A426-E66E9BB99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0" name="Rectangle 469">
                      <a:extLst>
                        <a:ext uri="{FF2B5EF4-FFF2-40B4-BE49-F238E27FC236}">
                          <a16:creationId xmlns:a16="http://schemas.microsoft.com/office/drawing/2014/main" id="{1D7A7CE0-F350-6D47-965C-CC0E195E4E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8187F852-B0D6-6D48-8C6B-AE13F1E92E3C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67" name="Oval 466">
                      <a:extLst>
                        <a:ext uri="{FF2B5EF4-FFF2-40B4-BE49-F238E27FC236}">
                          <a16:creationId xmlns:a16="http://schemas.microsoft.com/office/drawing/2014/main" id="{2486B81F-72FB-0D4C-A2B5-28BE223299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F294C153-BA71-8640-9ADB-ADEE6939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984A34E3-A160-B74B-94D4-DF6B2D01F5A1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79DC468-F635-0347-A4E7-756AF35AB791}"/>
                  </a:ext>
                </a:extLst>
              </p:cNvPr>
              <p:cNvSpPr/>
              <p:nvPr/>
            </p:nvSpPr>
            <p:spPr>
              <a:xfrm>
                <a:off x="344483" y="1614595"/>
                <a:ext cx="3552043" cy="3934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80203A35-571F-FF4A-A8D8-211DCB6AF59F}"/>
                  </a:ext>
                </a:extLst>
              </p:cNvPr>
              <p:cNvSpPr/>
              <p:nvPr/>
            </p:nvSpPr>
            <p:spPr>
              <a:xfrm>
                <a:off x="619960" y="1259122"/>
                <a:ext cx="2978924" cy="212561"/>
              </a:xfrm>
              <a:prstGeom prst="roundRect">
                <a:avLst/>
              </a:prstGeom>
              <a:solidFill>
                <a:srgbClr val="8F3CC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36µm µB FOV + 16nm SoC + ADM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71BF24E5-CBD9-2541-83DD-0D0A126C5DCA}"/>
                  </a:ext>
                </a:extLst>
              </p:cNvPr>
              <p:cNvSpPr/>
              <p:nvPr/>
            </p:nvSpPr>
            <p:spPr>
              <a:xfrm>
                <a:off x="868626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E85B09E-6C67-ED46-9161-AD8C03FF1431}"/>
                  </a:ext>
                </a:extLst>
              </p:cNvPr>
              <p:cNvSpPr/>
              <p:nvPr/>
            </p:nvSpPr>
            <p:spPr>
              <a:xfrm>
                <a:off x="2355289" y="946207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50A6001D-A723-454D-9E93-01D1C4967C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058109" y="1148714"/>
                <a:ext cx="570202" cy="119279"/>
                <a:chOff x="1957457" y="2130277"/>
                <a:chExt cx="1147530" cy="240050"/>
              </a:xfrm>
            </p:grpSpPr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EDD02D58-23CA-AE4B-9853-57CDDF9503BC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EE32A90F-B631-D34A-8640-F001E3CDD8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E727777E-80F7-D64F-A30C-7DAC77603B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FDAFDE7A-4518-9940-95BD-9C5E177E11B0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9918E147-3A35-DC40-85D2-02CF615285D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985BD6D8-1FC8-1D48-8790-2F7682B217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A1BE0D52-560E-3649-AEC3-1C3C04220449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0C6D16C8-8364-BA44-9D80-4D8A64443E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F784C015-CBC8-0F48-BEC4-C59E310CFF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5C09E47A-3915-D143-969D-8950F27BF12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02AB13C8-F02E-9146-B819-7302573D37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EFF08B41-DA16-A144-940B-74E7E24E50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C5752A1C-4738-9E4D-939D-E85022D7AAD1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88FB8EC9-2574-844E-B4F7-551E6F3087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3A891664-6DF4-2240-8539-143BE86AE32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DC908D1B-ACF0-B74E-A718-468EF7E44516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23779255-BF9E-D848-B83C-FEA5A23E34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7CD47DAE-28C3-FD4B-9D55-BEF7469D529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5FA9A395-2224-FE49-809E-86E0FD8CDCD2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220" name="Oval 219">
                    <a:extLst>
                      <a:ext uri="{FF2B5EF4-FFF2-40B4-BE49-F238E27FC236}">
                        <a16:creationId xmlns:a16="http://schemas.microsoft.com/office/drawing/2014/main" id="{F9645A4E-77DD-EE4C-A9A9-2604A38FF6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93957D90-6B1B-A644-9BB3-9B69FFDA177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49FE852E-0E69-CE43-9C05-68EA715F3DEC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218" name="Oval 217">
                    <a:extLst>
                      <a:ext uri="{FF2B5EF4-FFF2-40B4-BE49-F238E27FC236}">
                        <a16:creationId xmlns:a16="http://schemas.microsoft.com/office/drawing/2014/main" id="{1D1461B0-0B45-B043-8BA5-41E65AB18CC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B64061A4-0B8A-3747-9E5A-E45663B0A53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73356DF7-B4C6-A94A-8D9B-69498BD2FF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105810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8FAC56C3-A662-C840-9D7E-DEDD7C5FEADC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7" name="Oval 256">
                    <a:extLst>
                      <a:ext uri="{FF2B5EF4-FFF2-40B4-BE49-F238E27FC236}">
                        <a16:creationId xmlns:a16="http://schemas.microsoft.com/office/drawing/2014/main" id="{F429EF7D-F972-204D-9962-B9191075087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6E94ED3A-26C2-6040-AC8A-202CD94A45D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D71ED37F-913C-E34F-89AA-530DD9F73803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5" name="Oval 254">
                    <a:extLst>
                      <a:ext uri="{FF2B5EF4-FFF2-40B4-BE49-F238E27FC236}">
                        <a16:creationId xmlns:a16="http://schemas.microsoft.com/office/drawing/2014/main" id="{E099D062-A3D6-BD40-8B5B-D0238220033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96DCBCFF-1663-044F-A6E0-20C6D496CB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FC043678-1F9B-8748-B095-4A2995BF0362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8CC465E7-9ADD-5946-8179-0269DEF73C45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1F009FC9-E832-2341-9737-153F7649134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63B5F25E-FEEB-404A-9E8B-047F7590690D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337B6C11-0345-7B4E-A6B7-06A28F07DD8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44E45A61-41C8-064C-8B85-1E8C1CA13C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E7010A33-6C15-7A41-B86A-5CD2A229D5AF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577A9DC0-DEC0-484D-A211-5F5CE9C9D8C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EC75835A-B1E1-AA44-BB23-35CC66AF51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A80EAE22-BA85-E945-9496-F348B3CE0D59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1300A9A9-DD03-944A-9E30-3F82FBEA4B2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E7829E5-A40F-3240-951E-872F0B4199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3D133D2B-E921-A046-9FCA-55B4BE841216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45" name="Oval 244">
                    <a:extLst>
                      <a:ext uri="{FF2B5EF4-FFF2-40B4-BE49-F238E27FC236}">
                        <a16:creationId xmlns:a16="http://schemas.microsoft.com/office/drawing/2014/main" id="{400784D9-3019-A347-88F8-3088B0D719DA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91125108-929C-2548-9FBB-390BD806F07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0D2FBEB1-7C80-4A4F-9B89-D93EE20B3198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7E459F29-0464-254A-A70E-CFB55BC61134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A6212E0D-35F5-5446-9BCC-09ADE79745B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6BB84FAE-6869-484D-B339-122E317B16F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9839" y="1148721"/>
                <a:ext cx="570202" cy="118032"/>
                <a:chOff x="1957457" y="2132788"/>
                <a:chExt cx="1147530" cy="237539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9AD4D3A9-40DE-BF49-9FA4-43FFC18B8910}"/>
                    </a:ext>
                  </a:extLst>
                </p:cNvPr>
                <p:cNvGrpSpPr/>
                <p:nvPr/>
              </p:nvGrpSpPr>
              <p:grpSpPr>
                <a:xfrm>
                  <a:off x="1957457" y="2169276"/>
                  <a:ext cx="92009" cy="200080"/>
                  <a:chOff x="1752599" y="1494350"/>
                  <a:chExt cx="92009" cy="200080"/>
                </a:xfrm>
              </p:grpSpPr>
              <p:sp>
                <p:nvSpPr>
                  <p:cNvPr id="282" name="Oval 281">
                    <a:extLst>
                      <a:ext uri="{FF2B5EF4-FFF2-40B4-BE49-F238E27FC236}">
                        <a16:creationId xmlns:a16="http://schemas.microsoft.com/office/drawing/2014/main" id="{19E7F5DE-5EE0-DC44-9876-EB71054B3C9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50"/>
                    <a:ext cx="92009" cy="16734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932C6807-8CCB-7241-8170-DF4058553A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1DA52560-722E-A048-9CAD-B9ECA9F6EBAF}"/>
                    </a:ext>
                  </a:extLst>
                </p:cNvPr>
                <p:cNvGrpSpPr/>
                <p:nvPr/>
              </p:nvGrpSpPr>
              <p:grpSpPr>
                <a:xfrm>
                  <a:off x="2109858" y="2169279"/>
                  <a:ext cx="92009" cy="201048"/>
                  <a:chOff x="1752599" y="1493382"/>
                  <a:chExt cx="92009" cy="201048"/>
                </a:xfrm>
              </p:grpSpPr>
              <p:sp>
                <p:nvSpPr>
                  <p:cNvPr id="280" name="Oval 279">
                    <a:extLst>
                      <a:ext uri="{FF2B5EF4-FFF2-40B4-BE49-F238E27FC236}">
                        <a16:creationId xmlns:a16="http://schemas.microsoft.com/office/drawing/2014/main" id="{D9132A51-1138-4341-BCD8-4ADF265B54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382"/>
                    <a:ext cx="92009" cy="16831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C75254B4-EB5B-5141-B756-FEAC74A1C6A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AE63A103-7815-B044-8980-B6E39D950FCF}"/>
                    </a:ext>
                  </a:extLst>
                </p:cNvPr>
                <p:cNvGrpSpPr/>
                <p:nvPr/>
              </p:nvGrpSpPr>
              <p:grpSpPr>
                <a:xfrm>
                  <a:off x="2260231" y="2132788"/>
                  <a:ext cx="92009" cy="233872"/>
                  <a:chOff x="1752599" y="1460558"/>
                  <a:chExt cx="92009" cy="233872"/>
                </a:xfrm>
              </p:grpSpPr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8FF5609F-82F9-A743-9FD1-86B53F8755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60558"/>
                    <a:ext cx="92009" cy="20113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7A39BF7E-9FC7-CC41-A938-8F974BF76E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6CB1D934-AEF4-DB4F-9A22-EC235C6A07FA}"/>
                    </a:ext>
                  </a:extLst>
                </p:cNvPr>
                <p:cNvGrpSpPr/>
                <p:nvPr/>
              </p:nvGrpSpPr>
              <p:grpSpPr>
                <a:xfrm>
                  <a:off x="2412632" y="2156299"/>
                  <a:ext cx="92009" cy="211332"/>
                  <a:chOff x="1752599" y="1483098"/>
                  <a:chExt cx="92009" cy="211332"/>
                </a:xfrm>
              </p:grpSpPr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BE4089CD-2824-064A-9914-6A58C7188BB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3098"/>
                    <a:ext cx="92009" cy="17859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id="{BAFEE62F-C732-FA40-BA0E-5D049A5680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F3605EE5-2C72-1245-8E98-2924FC610A59}"/>
                    </a:ext>
                  </a:extLst>
                </p:cNvPr>
                <p:cNvGrpSpPr/>
                <p:nvPr/>
              </p:nvGrpSpPr>
              <p:grpSpPr>
                <a:xfrm>
                  <a:off x="2557803" y="2169273"/>
                  <a:ext cx="92009" cy="199112"/>
                  <a:chOff x="1752599" y="1495318"/>
                  <a:chExt cx="92009" cy="199112"/>
                </a:xfrm>
              </p:grpSpPr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50915BE5-8F86-D04B-ABED-A67A549E503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5318"/>
                    <a:ext cx="92009" cy="16637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21B9FEB5-774B-1D4B-BCB1-B9F62A33E6F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A3A6C283-BA56-154C-A61D-3B8BE2620F71}"/>
                    </a:ext>
                  </a:extLst>
                </p:cNvPr>
                <p:cNvGrpSpPr/>
                <p:nvPr/>
              </p:nvGrpSpPr>
              <p:grpSpPr>
                <a:xfrm>
                  <a:off x="2710204" y="2169274"/>
                  <a:ext cx="92009" cy="200082"/>
                  <a:chOff x="1752599" y="1494348"/>
                  <a:chExt cx="92009" cy="200082"/>
                </a:xfrm>
              </p:grpSpPr>
              <p:sp>
                <p:nvSpPr>
                  <p:cNvPr id="272" name="Oval 271">
                    <a:extLst>
                      <a:ext uri="{FF2B5EF4-FFF2-40B4-BE49-F238E27FC236}">
                        <a16:creationId xmlns:a16="http://schemas.microsoft.com/office/drawing/2014/main" id="{00FEB8A0-9F62-8C46-8ADF-E362E4BDD7A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348"/>
                    <a:ext cx="92009" cy="16734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AB470C5B-E6A0-184E-94DA-3C3A00812FB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052525BC-AE07-AD4C-A72D-F363EE007DBB}"/>
                    </a:ext>
                  </a:extLst>
                </p:cNvPr>
                <p:cNvGrpSpPr/>
                <p:nvPr/>
              </p:nvGrpSpPr>
              <p:grpSpPr>
                <a:xfrm>
                  <a:off x="2860577" y="2156299"/>
                  <a:ext cx="92009" cy="209390"/>
                  <a:chOff x="1752599" y="1485040"/>
                  <a:chExt cx="92009" cy="209390"/>
                </a:xfrm>
              </p:grpSpPr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9773ECE5-0D08-2944-B859-ECDE9C5C247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5040"/>
                    <a:ext cx="92009" cy="176652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>
                    <a:extLst>
                      <a:ext uri="{FF2B5EF4-FFF2-40B4-BE49-F238E27FC236}">
                        <a16:creationId xmlns:a16="http://schemas.microsoft.com/office/drawing/2014/main" id="{8593D36C-FF9A-4549-95BF-D29387C88E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36C498D7-F510-3743-856D-8194A23A6C5D}"/>
                    </a:ext>
                  </a:extLst>
                </p:cNvPr>
                <p:cNvGrpSpPr/>
                <p:nvPr/>
              </p:nvGrpSpPr>
              <p:grpSpPr>
                <a:xfrm>
                  <a:off x="3012978" y="2169275"/>
                  <a:ext cx="92009" cy="197385"/>
                  <a:chOff x="1752599" y="1497045"/>
                  <a:chExt cx="92009" cy="197385"/>
                </a:xfrm>
              </p:grpSpPr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6D748FE0-6BF8-074E-9FC6-AF9CA7784D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7045"/>
                    <a:ext cx="92009" cy="1646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268">
                    <a:extLst>
                      <a:ext uri="{FF2B5EF4-FFF2-40B4-BE49-F238E27FC236}">
                        <a16:creationId xmlns:a16="http://schemas.microsoft.com/office/drawing/2014/main" id="{C9AEAF71-0E63-E64F-92E4-8BD5D8B92D4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BF81B5F0-CFF1-ED4D-BF6E-FC977212EC1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V="1">
                <a:off x="2549839" y="1143415"/>
                <a:ext cx="570927" cy="64008"/>
                <a:chOff x="1957457" y="2241511"/>
                <a:chExt cx="1148989" cy="128816"/>
              </a:xfrm>
            </p:grpSpPr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F0D76577-75E2-1E48-8607-637B1C93D558}"/>
                    </a:ext>
                  </a:extLst>
                </p:cNvPr>
                <p:cNvGrpSpPr/>
                <p:nvPr/>
              </p:nvGrpSpPr>
              <p:grpSpPr>
                <a:xfrm>
                  <a:off x="1957457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7" name="Oval 306">
                    <a:extLst>
                      <a:ext uri="{FF2B5EF4-FFF2-40B4-BE49-F238E27FC236}">
                        <a16:creationId xmlns:a16="http://schemas.microsoft.com/office/drawing/2014/main" id="{3B00A843-4548-A746-AEED-D91ABE69AD6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78FE1A3D-E770-4B4B-AD76-BD484CBCDA0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1833D4AA-B63D-7847-8571-E589AA581BBB}"/>
                    </a:ext>
                  </a:extLst>
                </p:cNvPr>
                <p:cNvGrpSpPr/>
                <p:nvPr/>
              </p:nvGrpSpPr>
              <p:grpSpPr>
                <a:xfrm>
                  <a:off x="2109858" y="2246149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4104A2EA-6517-D040-82B4-C1BA3B1BD858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08452920-400D-BE41-82FA-CE795044669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CDEB074D-803A-BD4F-8B49-7A5C620E4CCB}"/>
                    </a:ext>
                  </a:extLst>
                </p:cNvPr>
                <p:cNvGrpSpPr/>
                <p:nvPr/>
              </p:nvGrpSpPr>
              <p:grpSpPr>
                <a:xfrm>
                  <a:off x="2260231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5A34115A-B0D2-3F46-AD88-F4EAAF9BA319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B2FFDFBD-67EA-374B-90CF-BD2C8540791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0B729701-C471-874F-AFAE-B5FF463DC794}"/>
                    </a:ext>
                  </a:extLst>
                </p:cNvPr>
                <p:cNvGrpSpPr/>
                <p:nvPr/>
              </p:nvGrpSpPr>
              <p:grpSpPr>
                <a:xfrm>
                  <a:off x="2412632" y="2243453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DEF216B9-4038-6B4D-B479-6EECD0789E62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>
                    <a:extLst>
                      <a:ext uri="{FF2B5EF4-FFF2-40B4-BE49-F238E27FC236}">
                        <a16:creationId xmlns:a16="http://schemas.microsoft.com/office/drawing/2014/main" id="{634F1399-9E8A-114E-B7EC-940144A4BE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9AFD6EE4-1073-E742-9C5E-FD7B2BD1305F}"/>
                    </a:ext>
                  </a:extLst>
                </p:cNvPr>
                <p:cNvGrpSpPr/>
                <p:nvPr/>
              </p:nvGrpSpPr>
              <p:grpSpPr>
                <a:xfrm>
                  <a:off x="2557803" y="2244207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9" name="Oval 298">
                    <a:extLst>
                      <a:ext uri="{FF2B5EF4-FFF2-40B4-BE49-F238E27FC236}">
                        <a16:creationId xmlns:a16="http://schemas.microsoft.com/office/drawing/2014/main" id="{3A57B0B3-A22F-A74B-8708-0F41ADAB9F4E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8817AC8A-3A0A-264D-B510-BCC15FE279C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D41AF806-5CD9-FC47-B6A6-412A7C086FEF}"/>
                    </a:ext>
                  </a:extLst>
                </p:cNvPr>
                <p:cNvGrpSpPr/>
                <p:nvPr/>
              </p:nvGrpSpPr>
              <p:grpSpPr>
                <a:xfrm>
                  <a:off x="2710204" y="2245178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7" name="Oval 296">
                    <a:extLst>
                      <a:ext uri="{FF2B5EF4-FFF2-40B4-BE49-F238E27FC236}">
                        <a16:creationId xmlns:a16="http://schemas.microsoft.com/office/drawing/2014/main" id="{D9D1DD52-723D-C14F-8C4F-8956407C3967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31D2D693-9DC8-6449-AD80-F557269867F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1" name="Group 290">
                  <a:extLst>
                    <a:ext uri="{FF2B5EF4-FFF2-40B4-BE49-F238E27FC236}">
                      <a16:creationId xmlns:a16="http://schemas.microsoft.com/office/drawing/2014/main" id="{CDD6DD47-77FF-BE40-A91D-8E4C73C5A419}"/>
                    </a:ext>
                  </a:extLst>
                </p:cNvPr>
                <p:cNvGrpSpPr/>
                <p:nvPr/>
              </p:nvGrpSpPr>
              <p:grpSpPr>
                <a:xfrm>
                  <a:off x="2860577" y="2241511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5" name="Oval 294">
                    <a:extLst>
                      <a:ext uri="{FF2B5EF4-FFF2-40B4-BE49-F238E27FC236}">
                        <a16:creationId xmlns:a16="http://schemas.microsoft.com/office/drawing/2014/main" id="{CDD590C3-A61E-CB41-B369-55F8D532D761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D3AF2976-6393-4A44-842D-417FDCD45B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3A753B01-633E-E74C-BF34-C62E7918F9CF}"/>
                    </a:ext>
                  </a:extLst>
                </p:cNvPr>
                <p:cNvGrpSpPr/>
                <p:nvPr/>
              </p:nvGrpSpPr>
              <p:grpSpPr>
                <a:xfrm>
                  <a:off x="3012978" y="2242482"/>
                  <a:ext cx="93468" cy="124178"/>
                  <a:chOff x="1752599" y="1570252"/>
                  <a:chExt cx="93468" cy="124178"/>
                </a:xfrm>
              </p:grpSpPr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1C3C0B02-90BD-CB42-A41A-90C625A0488B}"/>
                      </a:ext>
                    </a:extLst>
                  </p:cNvPr>
                  <p:cNvSpPr/>
                  <p:nvPr/>
                </p:nvSpPr>
                <p:spPr>
                  <a:xfrm>
                    <a:off x="1752600" y="1570252"/>
                    <a:ext cx="93467" cy="9144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F3417E02-CFFC-A14E-B34A-ECCD1321EC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1023" name="Picture 1022">
            <a:extLst>
              <a:ext uri="{FF2B5EF4-FFF2-40B4-BE49-F238E27FC236}">
                <a16:creationId xmlns:a16="http://schemas.microsoft.com/office/drawing/2014/main" id="{7453CE94-F8D7-964F-8964-E5F328AF1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534" y="754686"/>
            <a:ext cx="4003041" cy="2034410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D8E518AB-8616-5E4A-8529-5B1A23EE2D37}"/>
              </a:ext>
            </a:extLst>
          </p:cNvPr>
          <p:cNvSpPr txBox="1"/>
          <p:nvPr/>
        </p:nvSpPr>
        <p:spPr>
          <a:xfrm>
            <a:off x="3886200" y="5446693"/>
            <a:ext cx="7929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N6 price references in ‘23 include full featured 1P15M and defeatured 1P9M (SRAM optimized, next slide) </a:t>
            </a:r>
          </a:p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P1222.6 wafer cost in ‘23 is based on LRP golden doc @ Q3/21</a:t>
            </a:r>
          </a:p>
          <a:p>
            <a:pPr marL="1089025" indent="-1081088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Assumption- 	SRAM: 1200Mb die @ 84mm</a:t>
            </a:r>
            <a:r>
              <a:rPr lang="en-US" sz="1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, 41% AE, 100µm scribe, 3mm </a:t>
            </a:r>
            <a:r>
              <a:rPr lang="en-US" sz="1400" err="1"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, 95% yield, $12~18/die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DRAM: 3200Mb die @ 98mm</a:t>
            </a:r>
            <a:r>
              <a:rPr lang="en-US" sz="1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, 50% AE, 100µm scribe, 3mm </a:t>
            </a:r>
            <a:r>
              <a:rPr lang="en-US" sz="1400" err="1"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, 95% yield, $14/die</a:t>
            </a:r>
          </a:p>
        </p:txBody>
      </p:sp>
      <p:graphicFrame>
        <p:nvGraphicFramePr>
          <p:cNvPr id="1025" name="Table 1024">
            <a:extLst>
              <a:ext uri="{FF2B5EF4-FFF2-40B4-BE49-F238E27FC236}">
                <a16:creationId xmlns:a16="http://schemas.microsoft.com/office/drawing/2014/main" id="{3A45600F-140D-EE48-A19E-646DD87E9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250295"/>
              </p:ext>
            </p:extLst>
          </p:nvPr>
        </p:nvGraphicFramePr>
        <p:xfrm>
          <a:off x="1273220" y="4218432"/>
          <a:ext cx="10463127" cy="1267968"/>
        </p:xfrm>
        <a:graphic>
          <a:graphicData uri="http://schemas.openxmlformats.org/drawingml/2006/table">
            <a:tbl>
              <a:tblPr/>
              <a:tblGrid>
                <a:gridCol w="1145422">
                  <a:extLst>
                    <a:ext uri="{9D8B030D-6E8A-4147-A177-3AD203B41FA5}">
                      <a16:colId xmlns:a16="http://schemas.microsoft.com/office/drawing/2014/main" val="3447389380"/>
                    </a:ext>
                  </a:extLst>
                </a:gridCol>
                <a:gridCol w="996517">
                  <a:extLst>
                    <a:ext uri="{9D8B030D-6E8A-4147-A177-3AD203B41FA5}">
                      <a16:colId xmlns:a16="http://schemas.microsoft.com/office/drawing/2014/main" val="1317334235"/>
                    </a:ext>
                  </a:extLst>
                </a:gridCol>
                <a:gridCol w="1295718">
                  <a:extLst>
                    <a:ext uri="{9D8B030D-6E8A-4147-A177-3AD203B41FA5}">
                      <a16:colId xmlns:a16="http://schemas.microsoft.com/office/drawing/2014/main" val="1281917041"/>
                    </a:ext>
                  </a:extLst>
                </a:gridCol>
                <a:gridCol w="853270">
                  <a:extLst>
                    <a:ext uri="{9D8B030D-6E8A-4147-A177-3AD203B41FA5}">
                      <a16:colId xmlns:a16="http://schemas.microsoft.com/office/drawing/2014/main" val="22881966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76996389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874667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39160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178253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123340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1162813"/>
                    </a:ext>
                  </a:extLst>
                </a:gridCol>
              </a:tblGrid>
              <a:tr h="2869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 [µm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pJ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/bit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(TB/s)/GB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(TB/s)/Watt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wfr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$/GB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$/(TB/s)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929669"/>
                  </a:ext>
                </a:extLst>
              </a:tr>
              <a:tr h="25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N6 (f)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0.02736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 fontAlgn="ctr">
                        <a:tabLst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~$12K 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633453"/>
                  </a:ext>
                </a:extLst>
              </a:tr>
              <a:tr h="2524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N6 (d)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0.02736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1.779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 fontAlgn="ctr">
                        <a:tabLst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~$8K (est.)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44431"/>
                  </a:ext>
                </a:extLst>
              </a:tr>
              <a:tr h="263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0.01458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4.087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l" rtl="0" fontAlgn="ctr">
                        <a:tabLst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~$8K</a:t>
                      </a:r>
                    </a:p>
                  </a:txBody>
                  <a:tcPr marL="36576" marR="36576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16824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F00A56B-F816-AA4C-A84F-E895700A1F88}"/>
              </a:ext>
            </a:extLst>
          </p:cNvPr>
          <p:cNvGrpSpPr/>
          <p:nvPr/>
        </p:nvGrpSpPr>
        <p:grpSpPr>
          <a:xfrm>
            <a:off x="4103412" y="914400"/>
            <a:ext cx="3552043" cy="1227009"/>
            <a:chOff x="4103412" y="1037693"/>
            <a:chExt cx="3552043" cy="1227009"/>
          </a:xfrm>
        </p:grpSpPr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8110A986-25CD-F040-9892-EC91AFF53BAD}"/>
                </a:ext>
              </a:extLst>
            </p:cNvPr>
            <p:cNvGrpSpPr/>
            <p:nvPr/>
          </p:nvGrpSpPr>
          <p:grpSpPr>
            <a:xfrm>
              <a:off x="4208190" y="1889798"/>
              <a:ext cx="3387863" cy="374904"/>
              <a:chOff x="2923032" y="2950464"/>
              <a:chExt cx="3387863" cy="374904"/>
            </a:xfrm>
          </p:grpSpPr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697598FD-5079-5D46-99C3-2191341738F4}"/>
                  </a:ext>
                </a:extLst>
              </p:cNvPr>
              <p:cNvGrpSpPr/>
              <p:nvPr/>
            </p:nvGrpSpPr>
            <p:grpSpPr>
              <a:xfrm>
                <a:off x="4738127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94A05F4A-6E73-CA42-8B4C-7F18940939FE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Oval 541">
                  <a:extLst>
                    <a:ext uri="{FF2B5EF4-FFF2-40B4-BE49-F238E27FC236}">
                      <a16:creationId xmlns:a16="http://schemas.microsoft.com/office/drawing/2014/main" id="{58185CB7-C3C2-0F44-A88E-0025CB2992D7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Oval 542">
                  <a:extLst>
                    <a:ext uri="{FF2B5EF4-FFF2-40B4-BE49-F238E27FC236}">
                      <a16:creationId xmlns:a16="http://schemas.microsoft.com/office/drawing/2014/main" id="{755667A2-25BF-BA48-852A-BC8A5ECDB13E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Oval 543">
                  <a:extLst>
                    <a:ext uri="{FF2B5EF4-FFF2-40B4-BE49-F238E27FC236}">
                      <a16:creationId xmlns:a16="http://schemas.microsoft.com/office/drawing/2014/main" id="{29769B4E-5261-EC42-AC9E-E2B7F8FA6158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Rectangle 544">
                  <a:extLst>
                    <a:ext uri="{FF2B5EF4-FFF2-40B4-BE49-F238E27FC236}">
                      <a16:creationId xmlns:a16="http://schemas.microsoft.com/office/drawing/2014/main" id="{8C12D4C2-57F2-EC45-A624-07C7F599D025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FC856431-F310-CB4B-B297-FAE35CC8C039}"/>
                  </a:ext>
                </a:extLst>
              </p:cNvPr>
              <p:cNvGrpSpPr/>
              <p:nvPr/>
            </p:nvGrpSpPr>
            <p:grpSpPr>
              <a:xfrm>
                <a:off x="2923032" y="2950464"/>
                <a:ext cx="1572768" cy="374904"/>
                <a:chOff x="2770632" y="2798064"/>
                <a:chExt cx="1572768" cy="374904"/>
              </a:xfrm>
            </p:grpSpPr>
            <p:sp>
              <p:nvSpPr>
                <p:cNvPr id="536" name="Oval 535">
                  <a:extLst>
                    <a:ext uri="{FF2B5EF4-FFF2-40B4-BE49-F238E27FC236}">
                      <a16:creationId xmlns:a16="http://schemas.microsoft.com/office/drawing/2014/main" id="{EA8BA983-A898-2E4E-890D-4F3CB71B87B1}"/>
                    </a:ext>
                  </a:extLst>
                </p:cNvPr>
                <p:cNvSpPr/>
                <p:nvPr/>
              </p:nvSpPr>
              <p:spPr>
                <a:xfrm flipV="1">
                  <a:off x="2770632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Oval 536">
                  <a:extLst>
                    <a:ext uri="{FF2B5EF4-FFF2-40B4-BE49-F238E27FC236}">
                      <a16:creationId xmlns:a16="http://schemas.microsoft.com/office/drawing/2014/main" id="{B234A0D3-7797-B94B-B649-D8474ED4045A}"/>
                    </a:ext>
                  </a:extLst>
                </p:cNvPr>
                <p:cNvSpPr/>
                <p:nvPr/>
              </p:nvSpPr>
              <p:spPr>
                <a:xfrm flipV="1">
                  <a:off x="3374136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Oval 537">
                  <a:extLst>
                    <a:ext uri="{FF2B5EF4-FFF2-40B4-BE49-F238E27FC236}">
                      <a16:creationId xmlns:a16="http://schemas.microsoft.com/office/drawing/2014/main" id="{68A075C8-38D1-004D-BD8C-6AE338B1D998}"/>
                    </a:ext>
                  </a:extLst>
                </p:cNvPr>
                <p:cNvSpPr/>
                <p:nvPr/>
              </p:nvSpPr>
              <p:spPr>
                <a:xfrm flipV="1">
                  <a:off x="3977640" y="2807208"/>
                  <a:ext cx="365760" cy="36576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576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Oval 538">
                  <a:extLst>
                    <a:ext uri="{FF2B5EF4-FFF2-40B4-BE49-F238E27FC236}">
                      <a16:creationId xmlns:a16="http://schemas.microsoft.com/office/drawing/2014/main" id="{F5B105CA-DB5E-4242-AD32-8587868D1077}"/>
                    </a:ext>
                  </a:extLst>
                </p:cNvPr>
                <p:cNvSpPr/>
                <p:nvPr/>
              </p:nvSpPr>
              <p:spPr>
                <a:xfrm>
                  <a:off x="3419747" y="2901076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>
                  <a:extLst>
                    <a:ext uri="{FF2B5EF4-FFF2-40B4-BE49-F238E27FC236}">
                      <a16:creationId xmlns:a16="http://schemas.microsoft.com/office/drawing/2014/main" id="{78D09A80-540A-EC46-9FDF-C412962BC385}"/>
                    </a:ext>
                  </a:extLst>
                </p:cNvPr>
                <p:cNvSpPr/>
                <p:nvPr/>
              </p:nvSpPr>
              <p:spPr>
                <a:xfrm>
                  <a:off x="2770632" y="2798064"/>
                  <a:ext cx="1572768" cy="73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26FF75-318E-0746-AFF7-D9886C3E7885}"/>
                </a:ext>
              </a:extLst>
            </p:cNvPr>
            <p:cNvGrpSpPr/>
            <p:nvPr/>
          </p:nvGrpSpPr>
          <p:grpSpPr>
            <a:xfrm>
              <a:off x="4103412" y="1037693"/>
              <a:ext cx="3552043" cy="965885"/>
              <a:chOff x="4103412" y="1037693"/>
              <a:chExt cx="3552043" cy="965885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93D3AFAB-1152-BA42-AC3D-A88A952E2B45}"/>
                  </a:ext>
                </a:extLst>
              </p:cNvPr>
              <p:cNvGrpSpPr/>
              <p:nvPr/>
            </p:nvGrpSpPr>
            <p:grpSpPr>
              <a:xfrm>
                <a:off x="4454213" y="1414356"/>
                <a:ext cx="2845441" cy="226398"/>
                <a:chOff x="2770632" y="2799827"/>
                <a:chExt cx="2845441" cy="226398"/>
              </a:xfrm>
            </p:grpSpPr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1D4BD01A-AEC5-3842-AD1E-0C115D908301}"/>
                    </a:ext>
                  </a:extLst>
                </p:cNvPr>
                <p:cNvGrpSpPr/>
                <p:nvPr/>
              </p:nvGrpSpPr>
              <p:grpSpPr>
                <a:xfrm>
                  <a:off x="2770632" y="2806128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432" name="Oval 431">
                    <a:extLst>
                      <a:ext uri="{FF2B5EF4-FFF2-40B4-BE49-F238E27FC236}">
                        <a16:creationId xmlns:a16="http://schemas.microsoft.com/office/drawing/2014/main" id="{087DF13D-DCFB-384B-BC13-3A158F77877C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Oval 432">
                    <a:extLst>
                      <a:ext uri="{FF2B5EF4-FFF2-40B4-BE49-F238E27FC236}">
                        <a16:creationId xmlns:a16="http://schemas.microsoft.com/office/drawing/2014/main" id="{DC196C43-EF90-9748-AFAE-711F009DBCF4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:a16="http://schemas.microsoft.com/office/drawing/2014/main" id="{F720C72E-CEC2-D848-99A5-43157D0F582F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Oval 434">
                    <a:extLst>
                      <a:ext uri="{FF2B5EF4-FFF2-40B4-BE49-F238E27FC236}">
                        <a16:creationId xmlns:a16="http://schemas.microsoft.com/office/drawing/2014/main" id="{69006082-072F-004F-891F-269FCAF3F430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>
                    <a:extLst>
                      <a:ext uri="{FF2B5EF4-FFF2-40B4-BE49-F238E27FC236}">
                        <a16:creationId xmlns:a16="http://schemas.microsoft.com/office/drawing/2014/main" id="{F18A4321-32F7-7F4F-A168-9AC33A428284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37" name="Group 436">
                    <a:extLst>
                      <a:ext uri="{FF2B5EF4-FFF2-40B4-BE49-F238E27FC236}">
                        <a16:creationId xmlns:a16="http://schemas.microsoft.com/office/drawing/2014/main" id="{957DFBA7-5AF2-8246-9313-CDB0A53631CE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51" name="Oval 450">
                      <a:extLst>
                        <a:ext uri="{FF2B5EF4-FFF2-40B4-BE49-F238E27FC236}">
                          <a16:creationId xmlns:a16="http://schemas.microsoft.com/office/drawing/2014/main" id="{991B8577-FA53-114B-B3B3-0FC73B1FC9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1E5CE186-6CC5-1F49-A505-FC1F607ED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8" name="Group 437">
                    <a:extLst>
                      <a:ext uri="{FF2B5EF4-FFF2-40B4-BE49-F238E27FC236}">
                        <a16:creationId xmlns:a16="http://schemas.microsoft.com/office/drawing/2014/main" id="{85ABB592-F27C-5E41-9DA7-183DF4FB88CC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49" name="Oval 448">
                      <a:extLst>
                        <a:ext uri="{FF2B5EF4-FFF2-40B4-BE49-F238E27FC236}">
                          <a16:creationId xmlns:a16="http://schemas.microsoft.com/office/drawing/2014/main" id="{B3E5D6B6-8FAB-F24C-9B1A-77CA7CB331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0D33ED5B-5CD9-0B41-A30E-299CAFE52C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9" name="Group 438">
                    <a:extLst>
                      <a:ext uri="{FF2B5EF4-FFF2-40B4-BE49-F238E27FC236}">
                        <a16:creationId xmlns:a16="http://schemas.microsoft.com/office/drawing/2014/main" id="{011F8F0E-267D-ED42-A5EB-25E78A037294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47" name="Oval 446">
                      <a:extLst>
                        <a:ext uri="{FF2B5EF4-FFF2-40B4-BE49-F238E27FC236}">
                          <a16:creationId xmlns:a16="http://schemas.microsoft.com/office/drawing/2014/main" id="{7B6C2F5F-A050-B846-83F2-3B215E0F70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564046ED-86F5-CA4F-87A7-E0B91F78F1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0" name="Group 439">
                    <a:extLst>
                      <a:ext uri="{FF2B5EF4-FFF2-40B4-BE49-F238E27FC236}">
                        <a16:creationId xmlns:a16="http://schemas.microsoft.com/office/drawing/2014/main" id="{EC832056-FEF1-9543-BB58-8776C77A9189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45" name="Oval 444">
                      <a:extLst>
                        <a:ext uri="{FF2B5EF4-FFF2-40B4-BE49-F238E27FC236}">
                          <a16:creationId xmlns:a16="http://schemas.microsoft.com/office/drawing/2014/main" id="{49FD18F4-A19F-234D-963B-470277E396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88871EC0-21B3-834F-8E04-C25035302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28E57217-8CE1-9D47-89F7-7B50A9B94ACD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43" name="Oval 442">
                      <a:extLst>
                        <a:ext uri="{FF2B5EF4-FFF2-40B4-BE49-F238E27FC236}">
                          <a16:creationId xmlns:a16="http://schemas.microsoft.com/office/drawing/2014/main" id="{C06D0463-A36E-D14D-8A32-8D66C29647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13363D16-D59F-B349-94B3-4CF23DB6FA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3783F105-A233-1045-9C3E-45BE2589A1C7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0" name="Group 409">
                  <a:extLst>
                    <a:ext uri="{FF2B5EF4-FFF2-40B4-BE49-F238E27FC236}">
                      <a16:creationId xmlns:a16="http://schemas.microsoft.com/office/drawing/2014/main" id="{62B3C62B-CDF0-7241-8AD6-5301EF5CB7A2}"/>
                    </a:ext>
                  </a:extLst>
                </p:cNvPr>
                <p:cNvGrpSpPr/>
                <p:nvPr/>
              </p:nvGrpSpPr>
              <p:grpSpPr>
                <a:xfrm>
                  <a:off x="4226185" y="2799827"/>
                  <a:ext cx="1389888" cy="220097"/>
                  <a:chOff x="2770632" y="2806128"/>
                  <a:chExt cx="1389888" cy="220097"/>
                </a:xfrm>
              </p:grpSpPr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761373C1-20E3-7042-8B2D-8344770E900E}"/>
                      </a:ext>
                    </a:extLst>
                  </p:cNvPr>
                  <p:cNvSpPr/>
                  <p:nvPr/>
                </p:nvSpPr>
                <p:spPr>
                  <a:xfrm flipV="1">
                    <a:off x="2770632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53F288B9-DC1C-7846-98A8-4AA051146C50}"/>
                      </a:ext>
                    </a:extLst>
                  </p:cNvPr>
                  <p:cNvSpPr/>
                  <p:nvPr/>
                </p:nvSpPr>
                <p:spPr>
                  <a:xfrm flipV="1">
                    <a:off x="3072384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1C4CCF73-6073-7842-B5DA-B30FF7670F28}"/>
                      </a:ext>
                    </a:extLst>
                  </p:cNvPr>
                  <p:cNvSpPr/>
                  <p:nvPr/>
                </p:nvSpPr>
                <p:spPr>
                  <a:xfrm flipV="1">
                    <a:off x="3374136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8C19B8A7-BAA5-504C-8316-4705A575EDAC}"/>
                      </a:ext>
                    </a:extLst>
                  </p:cNvPr>
                  <p:cNvSpPr/>
                  <p:nvPr/>
                </p:nvSpPr>
                <p:spPr>
                  <a:xfrm flipV="1">
                    <a:off x="3675888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Oval 414">
                    <a:extLst>
                      <a:ext uri="{FF2B5EF4-FFF2-40B4-BE49-F238E27FC236}">
                        <a16:creationId xmlns:a16="http://schemas.microsoft.com/office/drawing/2014/main" id="{F47F7A9E-A63A-EB4F-891B-AF452F9A0FF8}"/>
                      </a:ext>
                    </a:extLst>
                  </p:cNvPr>
                  <p:cNvSpPr/>
                  <p:nvPr/>
                </p:nvSpPr>
                <p:spPr>
                  <a:xfrm flipV="1">
                    <a:off x="3977640" y="2807208"/>
                    <a:ext cx="182880" cy="182880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576"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16" name="Group 415">
                    <a:extLst>
                      <a:ext uri="{FF2B5EF4-FFF2-40B4-BE49-F238E27FC236}">
                        <a16:creationId xmlns:a16="http://schemas.microsoft.com/office/drawing/2014/main" id="{E1CDA3A5-D514-D146-8919-CBED60A9AEBD}"/>
                      </a:ext>
                    </a:extLst>
                  </p:cNvPr>
                  <p:cNvGrpSpPr/>
                  <p:nvPr/>
                </p:nvGrpSpPr>
                <p:grpSpPr>
                  <a:xfrm>
                    <a:off x="2819400" y="2902047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30" name="Oval 429">
                      <a:extLst>
                        <a:ext uri="{FF2B5EF4-FFF2-40B4-BE49-F238E27FC236}">
                          <a16:creationId xmlns:a16="http://schemas.microsoft.com/office/drawing/2014/main" id="{651924A1-A908-CD4A-8166-A9E3CC797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AAD814D7-A0AD-BE46-B695-105BF112EA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7" name="Group 416">
                    <a:extLst>
                      <a:ext uri="{FF2B5EF4-FFF2-40B4-BE49-F238E27FC236}">
                        <a16:creationId xmlns:a16="http://schemas.microsoft.com/office/drawing/2014/main" id="{C2B0D0C8-9BC6-5B4D-B5B9-33BEB5B4740E}"/>
                      </a:ext>
                    </a:extLst>
                  </p:cNvPr>
                  <p:cNvGrpSpPr/>
                  <p:nvPr/>
                </p:nvGrpSpPr>
                <p:grpSpPr>
                  <a:xfrm>
                    <a:off x="3122174" y="2899351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28" name="Oval 427">
                      <a:extLst>
                        <a:ext uri="{FF2B5EF4-FFF2-40B4-BE49-F238E27FC236}">
                          <a16:creationId xmlns:a16="http://schemas.microsoft.com/office/drawing/2014/main" id="{9E099F8C-15D2-4A4B-A585-0B04386AE8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49E7176B-2B4E-D04A-BD1C-A59EB51A6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8" name="Group 417">
                    <a:extLst>
                      <a:ext uri="{FF2B5EF4-FFF2-40B4-BE49-F238E27FC236}">
                        <a16:creationId xmlns:a16="http://schemas.microsoft.com/office/drawing/2014/main" id="{7A1D8846-02B7-5B4B-81E7-9FA9B3062B34}"/>
                      </a:ext>
                    </a:extLst>
                  </p:cNvPr>
                  <p:cNvGrpSpPr/>
                  <p:nvPr/>
                </p:nvGrpSpPr>
                <p:grpSpPr>
                  <a:xfrm>
                    <a:off x="3419746" y="2901076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26" name="Oval 425">
                      <a:extLst>
                        <a:ext uri="{FF2B5EF4-FFF2-40B4-BE49-F238E27FC236}">
                          <a16:creationId xmlns:a16="http://schemas.microsoft.com/office/drawing/2014/main" id="{4AD683C1-3D09-5141-82C5-82097A9ED6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01665746-F5A9-0B43-8298-17D945D73D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9" name="Group 418">
                    <a:extLst>
                      <a:ext uri="{FF2B5EF4-FFF2-40B4-BE49-F238E27FC236}">
                        <a16:creationId xmlns:a16="http://schemas.microsoft.com/office/drawing/2014/main" id="{53EC608E-4EA6-5245-8E12-3EEE92006250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20" y="2898380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24" name="Oval 423">
                      <a:extLst>
                        <a:ext uri="{FF2B5EF4-FFF2-40B4-BE49-F238E27FC236}">
                          <a16:creationId xmlns:a16="http://schemas.microsoft.com/office/drawing/2014/main" id="{CEB020C2-7747-0C49-998F-025A433FF1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5" name="Rectangle 424">
                      <a:extLst>
                        <a:ext uri="{FF2B5EF4-FFF2-40B4-BE49-F238E27FC236}">
                          <a16:creationId xmlns:a16="http://schemas.microsoft.com/office/drawing/2014/main" id="{0739E700-A5BB-4B4A-8EAB-6B137F795E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0" name="Group 419">
                    <a:extLst>
                      <a:ext uri="{FF2B5EF4-FFF2-40B4-BE49-F238E27FC236}">
                        <a16:creationId xmlns:a16="http://schemas.microsoft.com/office/drawing/2014/main" id="{7D6592EE-D997-D645-B6AC-A2145273E677}"/>
                      </a:ext>
                    </a:extLst>
                  </p:cNvPr>
                  <p:cNvGrpSpPr/>
                  <p:nvPr/>
                </p:nvGrpSpPr>
                <p:grpSpPr>
                  <a:xfrm>
                    <a:off x="4020846" y="2899728"/>
                    <a:ext cx="93468" cy="124178"/>
                    <a:chOff x="1752599" y="1570252"/>
                    <a:chExt cx="93468" cy="124178"/>
                  </a:xfrm>
                </p:grpSpPr>
                <p:sp>
                  <p:nvSpPr>
                    <p:cNvPr id="422" name="Oval 421">
                      <a:extLst>
                        <a:ext uri="{FF2B5EF4-FFF2-40B4-BE49-F238E27FC236}">
                          <a16:creationId xmlns:a16="http://schemas.microsoft.com/office/drawing/2014/main" id="{F78ADBCE-40A5-3146-96D0-04B1A7693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1570252"/>
                      <a:ext cx="93467" cy="91440"/>
                    </a:xfrm>
                    <a:prstGeom prst="ellipse">
                      <a:avLst/>
                    </a:prstGeom>
                    <a:solidFill>
                      <a:srgbClr val="FF5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3" name="Rectangle 422">
                      <a:extLst>
                        <a:ext uri="{FF2B5EF4-FFF2-40B4-BE49-F238E27FC236}">
                          <a16:creationId xmlns:a16="http://schemas.microsoft.com/office/drawing/2014/main" id="{33695BDA-0685-BF46-B3A0-D8619BE1EC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599" y="1621278"/>
                      <a:ext cx="91440" cy="73152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F12780F9-8646-014E-B466-8063BA79F18B}"/>
                      </a:ext>
                    </a:extLst>
                  </p:cNvPr>
                  <p:cNvSpPr/>
                  <p:nvPr/>
                </p:nvSpPr>
                <p:spPr>
                  <a:xfrm>
                    <a:off x="2770632" y="2806128"/>
                    <a:ext cx="1389888" cy="624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89" name="Rounded Rectangle 788">
                <a:extLst>
                  <a:ext uri="{FF2B5EF4-FFF2-40B4-BE49-F238E27FC236}">
                    <a16:creationId xmlns:a16="http://schemas.microsoft.com/office/drawing/2014/main" id="{E9A5D6CF-5B0A-404F-9EE9-7E231281D70E}"/>
                  </a:ext>
                </a:extLst>
              </p:cNvPr>
              <p:cNvSpPr/>
              <p:nvPr/>
            </p:nvSpPr>
            <p:spPr>
              <a:xfrm>
                <a:off x="4103412" y="1610113"/>
                <a:ext cx="3552043" cy="39346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790" name="Rounded Rectangle 789">
                <a:extLst>
                  <a:ext uri="{FF2B5EF4-FFF2-40B4-BE49-F238E27FC236}">
                    <a16:creationId xmlns:a16="http://schemas.microsoft.com/office/drawing/2014/main" id="{07B875B9-C631-C645-AF69-28D4E539C69C}"/>
                  </a:ext>
                </a:extLst>
              </p:cNvPr>
              <p:cNvSpPr/>
              <p:nvPr/>
            </p:nvSpPr>
            <p:spPr>
              <a:xfrm>
                <a:off x="4389708" y="1277010"/>
                <a:ext cx="2978924" cy="212561"/>
              </a:xfrm>
              <a:prstGeom prst="roundRect">
                <a:avLst/>
              </a:prstGeom>
              <a:solidFill>
                <a:srgbClr val="7F360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TSMC 6µm HB N6 </a:t>
                </a:r>
                <a:r>
                  <a:rPr lang="en-US" sz="1400" err="1">
                    <a:latin typeface="Calibri" panose="020F0502020204030204" pitchFamily="34" charset="0"/>
                    <a:cs typeface="Calibri" panose="020F0502020204030204" pitchFamily="34" charset="0"/>
                  </a:rPr>
                  <a:t>SoIC</a:t>
                </a:r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  <p:sp>
            <p:nvSpPr>
              <p:cNvPr id="791" name="Rounded Rectangle 790">
                <a:extLst>
                  <a:ext uri="{FF2B5EF4-FFF2-40B4-BE49-F238E27FC236}">
                    <a16:creationId xmlns:a16="http://schemas.microsoft.com/office/drawing/2014/main" id="{9687F762-0AF4-9441-B596-130555FBC8EC}"/>
                  </a:ext>
                </a:extLst>
              </p:cNvPr>
              <p:cNvSpPr/>
              <p:nvPr/>
            </p:nvSpPr>
            <p:spPr>
              <a:xfrm>
                <a:off x="4631228" y="1037693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sp>
            <p:nvSpPr>
              <p:cNvPr id="792" name="Rounded Rectangle 791">
                <a:extLst>
                  <a:ext uri="{FF2B5EF4-FFF2-40B4-BE49-F238E27FC236}">
                    <a16:creationId xmlns:a16="http://schemas.microsoft.com/office/drawing/2014/main" id="{55EC66A2-2EFE-6C49-91CA-9588DDFF61EA}"/>
                  </a:ext>
                </a:extLst>
              </p:cNvPr>
              <p:cNvSpPr/>
              <p:nvPr/>
            </p:nvSpPr>
            <p:spPr>
              <a:xfrm>
                <a:off x="6121298" y="1037693"/>
                <a:ext cx="968152" cy="196742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</a:t>
                </a: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AED53161-3B57-7C46-BE7C-EE7411C3BF8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333767" y="1251254"/>
                <a:ext cx="569919" cy="15462"/>
                <a:chOff x="1957457" y="2292536"/>
                <a:chExt cx="1146961" cy="77791"/>
              </a:xfrm>
              <a:solidFill>
                <a:srgbClr val="FF5700"/>
              </a:solidFill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09331564-B16C-CC46-8BEF-C6EF53843B3D}"/>
                    </a:ext>
                  </a:extLst>
                </p:cNvPr>
                <p:cNvSpPr/>
                <p:nvPr/>
              </p:nvSpPr>
              <p:spPr>
                <a:xfrm>
                  <a:off x="1957457" y="229620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BA774E71-BCE6-3541-A441-08CFCC178E5E}"/>
                    </a:ext>
                  </a:extLst>
                </p:cNvPr>
                <p:cNvSpPr/>
                <p:nvPr/>
              </p:nvSpPr>
              <p:spPr>
                <a:xfrm>
                  <a:off x="2109857" y="2297175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CD9E3C34-23AC-5543-B974-70E2285CEA3F}"/>
                    </a:ext>
                  </a:extLst>
                </p:cNvPr>
                <p:cNvSpPr/>
                <p:nvPr/>
              </p:nvSpPr>
              <p:spPr>
                <a:xfrm>
                  <a:off x="2260231" y="2293506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185825CB-9CAE-4545-9817-BDE1F5579B76}"/>
                    </a:ext>
                  </a:extLst>
                </p:cNvPr>
                <p:cNvSpPr/>
                <p:nvPr/>
              </p:nvSpPr>
              <p:spPr>
                <a:xfrm>
                  <a:off x="2412632" y="2294478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346A2A93-7B3F-3D4D-9585-A87C6DD0F941}"/>
                    </a:ext>
                  </a:extLst>
                </p:cNvPr>
                <p:cNvSpPr/>
                <p:nvPr/>
              </p:nvSpPr>
              <p:spPr>
                <a:xfrm>
                  <a:off x="2557803" y="229523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0A515A24-ACC5-5249-A768-5E3CD79CB211}"/>
                    </a:ext>
                  </a:extLst>
                </p:cNvPr>
                <p:cNvSpPr/>
                <p:nvPr/>
              </p:nvSpPr>
              <p:spPr>
                <a:xfrm>
                  <a:off x="2710203" y="229620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388F86F7-F4C7-AE43-9B4C-EBA47F338492}"/>
                    </a:ext>
                  </a:extLst>
                </p:cNvPr>
                <p:cNvSpPr/>
                <p:nvPr/>
              </p:nvSpPr>
              <p:spPr>
                <a:xfrm>
                  <a:off x="2860577" y="2292536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F4F6294B-DF26-374D-A08A-4E75A91FD862}"/>
                    </a:ext>
                  </a:extLst>
                </p:cNvPr>
                <p:cNvSpPr/>
                <p:nvPr/>
              </p:nvSpPr>
              <p:spPr>
                <a:xfrm>
                  <a:off x="3012978" y="2293509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3D867048-D497-5943-B293-C7787AF90B0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320595" y="1241929"/>
                <a:ext cx="569919" cy="15462"/>
                <a:chOff x="1957457" y="2292536"/>
                <a:chExt cx="1146961" cy="77791"/>
              </a:xfrm>
              <a:solidFill>
                <a:srgbClr val="FF5700"/>
              </a:solidFill>
            </p:grpSpPr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D0A8B871-9C66-1F4A-8D97-F73B0DDF2C6E}"/>
                    </a:ext>
                  </a:extLst>
                </p:cNvPr>
                <p:cNvSpPr/>
                <p:nvPr/>
              </p:nvSpPr>
              <p:spPr>
                <a:xfrm>
                  <a:off x="1957457" y="229620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85C61C62-7505-6A4D-B6FF-DA6C27F7B18E}"/>
                    </a:ext>
                  </a:extLst>
                </p:cNvPr>
                <p:cNvSpPr/>
                <p:nvPr/>
              </p:nvSpPr>
              <p:spPr>
                <a:xfrm>
                  <a:off x="2109857" y="2297175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31ACC110-4DE8-C34B-8973-EACF7D1C01FC}"/>
                    </a:ext>
                  </a:extLst>
                </p:cNvPr>
                <p:cNvSpPr/>
                <p:nvPr/>
              </p:nvSpPr>
              <p:spPr>
                <a:xfrm>
                  <a:off x="2260231" y="2293506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39A9FED0-135E-0742-BB11-602F90B2848E}"/>
                    </a:ext>
                  </a:extLst>
                </p:cNvPr>
                <p:cNvSpPr/>
                <p:nvPr/>
              </p:nvSpPr>
              <p:spPr>
                <a:xfrm>
                  <a:off x="2412632" y="2294478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188642A7-B0AD-1B4B-BF3C-457707B0151A}"/>
                    </a:ext>
                  </a:extLst>
                </p:cNvPr>
                <p:cNvSpPr/>
                <p:nvPr/>
              </p:nvSpPr>
              <p:spPr>
                <a:xfrm>
                  <a:off x="2557803" y="229523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321713A5-4E48-5846-8D07-BE4D252ABCB2}"/>
                    </a:ext>
                  </a:extLst>
                </p:cNvPr>
                <p:cNvSpPr/>
                <p:nvPr/>
              </p:nvSpPr>
              <p:spPr>
                <a:xfrm>
                  <a:off x="2710203" y="229620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00F4C6CB-FEA4-6446-B2B9-D299760E84C3}"/>
                    </a:ext>
                  </a:extLst>
                </p:cNvPr>
                <p:cNvSpPr/>
                <p:nvPr/>
              </p:nvSpPr>
              <p:spPr>
                <a:xfrm>
                  <a:off x="2860577" y="2292536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11A2F024-8812-6A43-8CBC-BA17790BCBD4}"/>
                    </a:ext>
                  </a:extLst>
                </p:cNvPr>
                <p:cNvSpPr/>
                <p:nvPr/>
              </p:nvSpPr>
              <p:spPr>
                <a:xfrm>
                  <a:off x="3012978" y="2293509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A0025D35-681D-0D4A-B1FD-A80F068D183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825671" y="1250191"/>
                <a:ext cx="569919" cy="15462"/>
                <a:chOff x="1957457" y="2292536"/>
                <a:chExt cx="1146961" cy="77791"/>
              </a:xfrm>
              <a:solidFill>
                <a:srgbClr val="FF5700"/>
              </a:solidFill>
            </p:grpSpPr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EC9D6546-A16D-2C4E-BC7C-7D848A06CC0C}"/>
                    </a:ext>
                  </a:extLst>
                </p:cNvPr>
                <p:cNvSpPr/>
                <p:nvPr/>
              </p:nvSpPr>
              <p:spPr>
                <a:xfrm>
                  <a:off x="1957457" y="229620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54F5C856-B924-2949-A580-746B6B50070C}"/>
                    </a:ext>
                  </a:extLst>
                </p:cNvPr>
                <p:cNvSpPr/>
                <p:nvPr/>
              </p:nvSpPr>
              <p:spPr>
                <a:xfrm>
                  <a:off x="2109857" y="2297175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42358EAC-678E-3F41-892D-D5A22DC5E1F6}"/>
                    </a:ext>
                  </a:extLst>
                </p:cNvPr>
                <p:cNvSpPr/>
                <p:nvPr/>
              </p:nvSpPr>
              <p:spPr>
                <a:xfrm>
                  <a:off x="2260231" y="2293506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D5698B1D-E954-5142-BB27-7DF55FAAB61C}"/>
                    </a:ext>
                  </a:extLst>
                </p:cNvPr>
                <p:cNvSpPr/>
                <p:nvPr/>
              </p:nvSpPr>
              <p:spPr>
                <a:xfrm>
                  <a:off x="2412632" y="2294478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390D4799-FD35-9744-B8A3-D8F0BB2A395A}"/>
                    </a:ext>
                  </a:extLst>
                </p:cNvPr>
                <p:cNvSpPr/>
                <p:nvPr/>
              </p:nvSpPr>
              <p:spPr>
                <a:xfrm>
                  <a:off x="2557803" y="229523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9364E6D9-77FE-6C4C-8CB6-D0D02FC1BEB4}"/>
                    </a:ext>
                  </a:extLst>
                </p:cNvPr>
                <p:cNvSpPr/>
                <p:nvPr/>
              </p:nvSpPr>
              <p:spPr>
                <a:xfrm>
                  <a:off x="2710203" y="229620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60598070-625C-9840-A911-C97C17A4C571}"/>
                    </a:ext>
                  </a:extLst>
                </p:cNvPr>
                <p:cNvSpPr/>
                <p:nvPr/>
              </p:nvSpPr>
              <p:spPr>
                <a:xfrm>
                  <a:off x="2860577" y="2292536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3B458FD0-5322-7B43-ACB8-FC9C3F8CA883}"/>
                    </a:ext>
                  </a:extLst>
                </p:cNvPr>
                <p:cNvSpPr/>
                <p:nvPr/>
              </p:nvSpPr>
              <p:spPr>
                <a:xfrm>
                  <a:off x="3012978" y="2293509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BCDA50F3-3288-1A4B-9A2F-2E49AF0392B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812499" y="1240866"/>
                <a:ext cx="569919" cy="15462"/>
                <a:chOff x="1957457" y="2292536"/>
                <a:chExt cx="1146961" cy="77791"/>
              </a:xfrm>
              <a:solidFill>
                <a:srgbClr val="FF5700"/>
              </a:solidFill>
            </p:grpSpPr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EACB5046-3F33-034C-A3FC-213FA3028762}"/>
                    </a:ext>
                  </a:extLst>
                </p:cNvPr>
                <p:cNvSpPr/>
                <p:nvPr/>
              </p:nvSpPr>
              <p:spPr>
                <a:xfrm>
                  <a:off x="1957457" y="229620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3BCCB330-875F-4145-907E-530C61313E31}"/>
                    </a:ext>
                  </a:extLst>
                </p:cNvPr>
                <p:cNvSpPr/>
                <p:nvPr/>
              </p:nvSpPr>
              <p:spPr>
                <a:xfrm>
                  <a:off x="2109857" y="2297175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71E92A86-B907-174C-A421-57CB29D6EFB4}"/>
                    </a:ext>
                  </a:extLst>
                </p:cNvPr>
                <p:cNvSpPr/>
                <p:nvPr/>
              </p:nvSpPr>
              <p:spPr>
                <a:xfrm>
                  <a:off x="2260231" y="2293506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D6983718-F36D-A84F-920A-DEED94AE912E}"/>
                    </a:ext>
                  </a:extLst>
                </p:cNvPr>
                <p:cNvSpPr/>
                <p:nvPr/>
              </p:nvSpPr>
              <p:spPr>
                <a:xfrm>
                  <a:off x="2412632" y="2294478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F660BCE5-CB41-9B41-88A2-9695B67AC74C}"/>
                    </a:ext>
                  </a:extLst>
                </p:cNvPr>
                <p:cNvSpPr/>
                <p:nvPr/>
              </p:nvSpPr>
              <p:spPr>
                <a:xfrm>
                  <a:off x="2557803" y="229523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2D8A1C36-7BE5-F943-9672-E478CE5E9E8A}"/>
                    </a:ext>
                  </a:extLst>
                </p:cNvPr>
                <p:cNvSpPr/>
                <p:nvPr/>
              </p:nvSpPr>
              <p:spPr>
                <a:xfrm>
                  <a:off x="2710203" y="2296203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48F786C6-1F86-EF4D-8F52-5613D22D53FF}"/>
                    </a:ext>
                  </a:extLst>
                </p:cNvPr>
                <p:cNvSpPr/>
                <p:nvPr/>
              </p:nvSpPr>
              <p:spPr>
                <a:xfrm>
                  <a:off x="2860577" y="2292536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00DEB3E7-8824-364B-86ED-0E50E3FB1DF7}"/>
                    </a:ext>
                  </a:extLst>
                </p:cNvPr>
                <p:cNvSpPr/>
                <p:nvPr/>
              </p:nvSpPr>
              <p:spPr>
                <a:xfrm>
                  <a:off x="3012978" y="2293509"/>
                  <a:ext cx="91440" cy="7315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4415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BF22-6D04-DE46-A5F5-E6194B9C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143000"/>
          </a:xfrm>
        </p:spPr>
        <p:txBody>
          <a:bodyPr/>
          <a:lstStyle/>
          <a:p>
            <a:pPr marL="917575" indent="-917575" algn="l"/>
            <a:r>
              <a:rPr lang="en-US" sz="2400"/>
              <a:t>TSMC’s N6 new offering – 1P9M and 1P10M effective March 4, 2022 </a:t>
            </a:r>
            <a:br>
              <a:rPr lang="en-US" sz="2400"/>
            </a:br>
            <a:r>
              <a:rPr lang="en-US" sz="2400"/>
              <a:t>Intel LRP using 1P13M and 1P15M (full featured, $12K/wafer)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98459B-D84B-7D49-AB40-0EA77E835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550" y="1574800"/>
            <a:ext cx="8470900" cy="4165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E47A90A-5F8F-A242-9916-D7A807D0016E}"/>
              </a:ext>
            </a:extLst>
          </p:cNvPr>
          <p:cNvSpPr/>
          <p:nvPr/>
        </p:nvSpPr>
        <p:spPr>
          <a:xfrm>
            <a:off x="2133600" y="3276600"/>
            <a:ext cx="8382000" cy="533400"/>
          </a:xfrm>
          <a:prstGeom prst="ellipse">
            <a:avLst/>
          </a:prstGeom>
          <a:solidFill>
            <a:srgbClr val="C00000">
              <a:alpha val="20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D1EA3-B42E-704B-B6FD-958868AC0D06}"/>
              </a:ext>
            </a:extLst>
          </p:cNvPr>
          <p:cNvSpPr/>
          <p:nvPr/>
        </p:nvSpPr>
        <p:spPr>
          <a:xfrm>
            <a:off x="1441450" y="5638800"/>
            <a:ext cx="9836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</a:rPr>
              <a:t> 1P9M eliminates 8 metal and via layers (y4, yy1, yy2 and z2) and replaces xa1 with x2.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3640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1094-1D5C-FB4A-9652-095EE116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Biz Proposition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69FD-7842-FE4F-8698-E2666069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2D9A3B-2E09-D746-8F9D-7AC7240F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Materials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6EDF5-7DE2-A04D-8F80-A365476D9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38AEF1A-F6CD-174C-8CB6-04DFC4EA5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898145"/>
              </p:ext>
            </p:extLst>
          </p:nvPr>
        </p:nvGraphicFramePr>
        <p:xfrm>
          <a:off x="7271905" y="2916419"/>
          <a:ext cx="4026313" cy="256032"/>
        </p:xfrm>
        <a:graphic>
          <a:graphicData uri="http://schemas.openxmlformats.org/drawingml/2006/table">
            <a:tbl>
              <a:tblPr/>
              <a:tblGrid>
                <a:gridCol w="1142999">
                  <a:extLst>
                    <a:ext uri="{9D8B030D-6E8A-4147-A177-3AD203B41FA5}">
                      <a16:colId xmlns:a16="http://schemas.microsoft.com/office/drawing/2014/main" val="2787280622"/>
                    </a:ext>
                  </a:extLst>
                </a:gridCol>
                <a:gridCol w="74712">
                  <a:extLst>
                    <a:ext uri="{9D8B030D-6E8A-4147-A177-3AD203B41FA5}">
                      <a16:colId xmlns:a16="http://schemas.microsoft.com/office/drawing/2014/main" val="3210124753"/>
                    </a:ext>
                  </a:extLst>
                </a:gridCol>
                <a:gridCol w="1360802">
                  <a:extLst>
                    <a:ext uri="{9D8B030D-6E8A-4147-A177-3AD203B41FA5}">
                      <a16:colId xmlns:a16="http://schemas.microsoft.com/office/drawing/2014/main" val="2772908966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2056580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69374670"/>
                    </a:ext>
                  </a:extLst>
                </a:gridCol>
              </a:tblGrid>
              <a:tr h="191168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5X advantage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&gt; 5X disadvantage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3~5X disadvantage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98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6027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30E048-BDB7-534D-8A5A-848892CC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SRAM replacement vs. HBM displacement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81B18F0-2E11-B548-8121-AA5635C79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630370"/>
              </p:ext>
            </p:extLst>
          </p:nvPr>
        </p:nvGraphicFramePr>
        <p:xfrm>
          <a:off x="914400" y="3164683"/>
          <a:ext cx="10363200" cy="1584960"/>
        </p:xfrm>
        <a:graphic>
          <a:graphicData uri="http://schemas.openxmlformats.org/drawingml/2006/table">
            <a:tbl>
              <a:tblPr/>
              <a:tblGrid>
                <a:gridCol w="1275678">
                  <a:extLst>
                    <a:ext uri="{9D8B030D-6E8A-4147-A177-3AD203B41FA5}">
                      <a16:colId xmlns:a16="http://schemas.microsoft.com/office/drawing/2014/main" val="125117428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8728062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1012475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7290896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0565802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6937467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50396444"/>
                    </a:ext>
                  </a:extLst>
                </a:gridCol>
                <a:gridCol w="857922">
                  <a:extLst>
                    <a:ext uri="{9D8B030D-6E8A-4147-A177-3AD203B41FA5}">
                      <a16:colId xmlns:a16="http://schemas.microsoft.com/office/drawing/2014/main" val="3876229122"/>
                    </a:ext>
                  </a:extLst>
                </a:gridCol>
                <a:gridCol w="960470">
                  <a:extLst>
                    <a:ext uri="{9D8B030D-6E8A-4147-A177-3AD203B41FA5}">
                      <a16:colId xmlns:a16="http://schemas.microsoft.com/office/drawing/2014/main" val="2483301591"/>
                    </a:ext>
                  </a:extLst>
                </a:gridCol>
                <a:gridCol w="868330">
                  <a:extLst>
                    <a:ext uri="{9D8B030D-6E8A-4147-A177-3AD203B41FA5}">
                      <a16:colId xmlns:a16="http://schemas.microsoft.com/office/drawing/2014/main" val="4073144800"/>
                    </a:ext>
                  </a:extLst>
                </a:gridCol>
              </a:tblGrid>
              <a:tr h="2172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Size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cap. BW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 power BW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wfr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$/GB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$/[TB/s]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782848"/>
                  </a:ext>
                </a:extLst>
              </a:tr>
              <a:tr h="191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N6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060274"/>
                  </a:ext>
                </a:extLst>
              </a:tr>
              <a:tr h="191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N6 (d)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98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17313"/>
                  </a:ext>
                </a:extLst>
              </a:tr>
              <a:tr h="191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644739"/>
                  </a:ext>
                </a:extLst>
              </a:tr>
              <a:tr h="1998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 (1z)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359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DDDA36-627F-774F-AD15-3E0CE53D1A42}"/>
              </a:ext>
            </a:extLst>
          </p:cNvPr>
          <p:cNvSpPr txBox="1"/>
          <p:nvPr/>
        </p:nvSpPr>
        <p:spPr>
          <a:xfrm>
            <a:off x="893782" y="2808501"/>
            <a:ext cx="22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to ADM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8418E13-DAA8-EE4C-AD9B-587FCFC4E9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380055"/>
              </p:ext>
            </p:extLst>
          </p:nvPr>
        </p:nvGraphicFramePr>
        <p:xfrm>
          <a:off x="919779" y="1143000"/>
          <a:ext cx="10363200" cy="158496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25117428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8728062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1012475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7290896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05658029"/>
                    </a:ext>
                  </a:extLst>
                </a:gridCol>
                <a:gridCol w="1061421">
                  <a:extLst>
                    <a:ext uri="{9D8B030D-6E8A-4147-A177-3AD203B41FA5}">
                      <a16:colId xmlns:a16="http://schemas.microsoft.com/office/drawing/2014/main" val="346937467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50396444"/>
                    </a:ext>
                  </a:extLst>
                </a:gridCol>
                <a:gridCol w="919779">
                  <a:extLst>
                    <a:ext uri="{9D8B030D-6E8A-4147-A177-3AD203B41FA5}">
                      <a16:colId xmlns:a16="http://schemas.microsoft.com/office/drawing/2014/main" val="3876229122"/>
                    </a:ext>
                  </a:extLst>
                </a:gridCol>
                <a:gridCol w="960470">
                  <a:extLst>
                    <a:ext uri="{9D8B030D-6E8A-4147-A177-3AD203B41FA5}">
                      <a16:colId xmlns:a16="http://schemas.microsoft.com/office/drawing/2014/main" val="2483301591"/>
                    </a:ext>
                  </a:extLst>
                </a:gridCol>
                <a:gridCol w="868330">
                  <a:extLst>
                    <a:ext uri="{9D8B030D-6E8A-4147-A177-3AD203B41FA5}">
                      <a16:colId xmlns:a16="http://schemas.microsoft.com/office/drawing/2014/main" val="4073144800"/>
                    </a:ext>
                  </a:extLst>
                </a:gridCol>
              </a:tblGrid>
              <a:tr h="2172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</a:t>
                      </a:r>
                      <a:r>
                        <a:rPr lang="en-US" sz="16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[µm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pJ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/bit]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[MB/mm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[(TB/s)/GB]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[(TB/s)/Watt]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$/wfr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$/GB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$/[TB/s]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782848"/>
                  </a:ext>
                </a:extLst>
              </a:tr>
              <a:tr h="191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N6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0.02736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1.778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$0.24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060274"/>
                  </a:ext>
                </a:extLst>
              </a:tr>
              <a:tr h="191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N6 (d)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0.02736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1.778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$8,000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$0.16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17313"/>
                  </a:ext>
                </a:extLst>
              </a:tr>
              <a:tr h="1911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P1222.6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0.01458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4.088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0.156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$8,000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$2.70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644739"/>
                  </a:ext>
                </a:extLst>
              </a:tr>
              <a:tr h="1998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 (1z)</a:t>
                      </a:r>
                    </a:p>
                  </a:txBody>
                  <a:tcPr marL="36576" marR="36576" marT="36576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0.00197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22.600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0.028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$6,576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$39.2 </a:t>
                      </a: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35924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492705-82DF-CA44-A247-59F09AA5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76800"/>
            <a:ext cx="10897496" cy="1447800"/>
          </a:xfrm>
        </p:spPr>
        <p:txBody>
          <a:bodyPr/>
          <a:lstStyle/>
          <a:p>
            <a:r>
              <a:rPr lang="en-US" sz="1800"/>
              <a:t>It is cost and capability prohibitive to deploy HBM3 for ADM displacement </a:t>
            </a:r>
          </a:p>
          <a:p>
            <a:pPr lvl="1"/>
            <a:r>
              <a:rPr lang="en-US" sz="1800"/>
              <a:t>Cost: 100x capacity required to match bandwidth or 15x cost to replace for performance</a:t>
            </a:r>
          </a:p>
          <a:p>
            <a:pPr lvl="1"/>
            <a:r>
              <a:rPr lang="en-US" sz="1800"/>
              <a:t>Capability: Complicated FOV 3D + EMBI 2.xD advanced packaging required at 6X power consumption.</a:t>
            </a:r>
          </a:p>
          <a:p>
            <a:pPr>
              <a:spcBef>
                <a:spcPts val="600"/>
              </a:spcBef>
            </a:pPr>
            <a:r>
              <a:rPr lang="en-US" sz="1800"/>
              <a:t>SRAM stacking opportunity: capacity-performance tradeoff by exploiting 10x BW/$ &amp; BW/watt advantage</a:t>
            </a:r>
          </a:p>
        </p:txBody>
      </p:sp>
    </p:spTree>
    <p:extLst>
      <p:ext uri="{BB962C8B-B14F-4D97-AF65-F5344CB8AC3E}">
        <p14:creationId xmlns:p14="http://schemas.microsoft.com/office/powerpoint/2010/main" val="3770859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02DE-CD09-DB45-838E-5A2ACB3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E95F8-2E9C-E44C-A959-9194E9F1F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Drafting proposal with product/architecture owners for Battlemage</a:t>
            </a:r>
          </a:p>
          <a:p>
            <a:pPr lvl="1"/>
            <a:r>
              <a:rPr lang="en-US" sz="2000" dirty="0"/>
              <a:t>+Satish, Randy</a:t>
            </a:r>
          </a:p>
          <a:p>
            <a:pPr lvl="1"/>
            <a:r>
              <a:rPr lang="en-US" sz="2000" dirty="0"/>
              <a:t>+Brian, Gopi</a:t>
            </a:r>
          </a:p>
          <a:p>
            <a:r>
              <a:rPr lang="en-US" sz="2000" dirty="0"/>
              <a:t>Presentation to GEMS </a:t>
            </a:r>
            <a:r>
              <a:rPr lang="en-US" sz="2000" dirty="0" err="1"/>
              <a:t>sotu</a:t>
            </a:r>
            <a:r>
              <a:rPr lang="en-US" sz="2000" dirty="0"/>
              <a:t> in two weeks</a:t>
            </a:r>
          </a:p>
          <a:p>
            <a:r>
              <a:rPr lang="en-US" sz="2000" dirty="0"/>
              <a:t>Build a path (cost, capacity, NRE)</a:t>
            </a:r>
          </a:p>
          <a:p>
            <a:pPr lvl="1"/>
            <a:r>
              <a:rPr lang="en-US" sz="2000" dirty="0"/>
              <a:t>Intel product portfolios including technology ingredients using N6 SRAM</a:t>
            </a:r>
          </a:p>
          <a:p>
            <a:pPr lvl="1"/>
            <a:r>
              <a:rPr lang="en-US" sz="2000" dirty="0"/>
              <a:t>ARL-PX Halo and etc.</a:t>
            </a:r>
          </a:p>
          <a:p>
            <a:r>
              <a:rPr lang="en-US" sz="2000" b="0"/>
              <a:t>Changhong</a:t>
            </a:r>
            <a:endParaRPr lang="en-US" sz="2000" b="0" dirty="0"/>
          </a:p>
          <a:p>
            <a:pPr lvl="1"/>
            <a:r>
              <a:rPr lang="en-US" sz="2000" b="0" dirty="0"/>
              <a:t>develop partnership with product owner to form proposal (Randy and Satish), and  PX - with Brian and Gopi</a:t>
            </a:r>
          </a:p>
          <a:p>
            <a:pPr lvl="1"/>
            <a:r>
              <a:rPr lang="en-US" sz="2000" dirty="0"/>
              <a:t>Give this presentation for State of the Union meeting -- TY get this lined up</a:t>
            </a:r>
          </a:p>
          <a:p>
            <a:pPr lvl="1"/>
            <a:r>
              <a:rPr lang="en-US" sz="2000" dirty="0"/>
              <a:t>How to position - risk mitigation to 1222.6</a:t>
            </a:r>
          </a:p>
          <a:p>
            <a:pPr lvl="1"/>
            <a:r>
              <a:rPr lang="en-US" sz="2000" dirty="0"/>
              <a:t>Cost not biggest selling point</a:t>
            </a:r>
          </a:p>
          <a:p>
            <a:pPr lvl="1"/>
            <a:r>
              <a:rPr lang="en-US" sz="2000" dirty="0"/>
              <a:t>May not have volume on N6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56048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012D7F1-EFE0-C649-B8D1-22BC7BDD8F80}" vid="{C52C8763-F40E-704A-87B5-0B6E7B579E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schemas.microsoft.com/office/2006/metadata/properties"/>
    <ds:schemaRef ds:uri="http://purl.org/dc/elements/1.1/"/>
    <ds:schemaRef ds:uri="90b7a245-a7c3-4504-88b2-cf85318e6b78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751</Words>
  <Application>Microsoft Macintosh PowerPoint</Application>
  <PresentationFormat>Widescreen</PresentationFormat>
  <Paragraphs>198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Neo Sans Intel</vt:lpstr>
      <vt:lpstr>Neo Sans Intel Medium</vt:lpstr>
      <vt:lpstr>Arial</vt:lpstr>
      <vt:lpstr>Calibri</vt:lpstr>
      <vt:lpstr>blank</vt:lpstr>
      <vt:lpstr>Mitigation Strategy for P1222.6 Capacity Constraint </vt:lpstr>
      <vt:lpstr>P1222.6 Capacity Mitigation</vt:lpstr>
      <vt:lpstr>TSMC’s N6 new offering – 1P9M and 1P10M effective March 4, 2022  Intel LRP using 1P13M and 1P15M (full featured, $12K/wafer)</vt:lpstr>
      <vt:lpstr>Biz Proposition </vt:lpstr>
      <vt:lpstr>Supporting Materials</vt:lpstr>
      <vt:lpstr>SRAM replacement vs. HBM displacement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P1222.6 Capacity Mitigation</dc:title>
  <dc:creator>Kau, Derchang</dc:creator>
  <cp:keywords>CTPClassification=CTP_NT</cp:keywords>
  <cp:lastModifiedBy>Kau, Derchang</cp:lastModifiedBy>
  <cp:revision>1</cp:revision>
  <dcterms:created xsi:type="dcterms:W3CDTF">2022-03-01T21:30:38Z</dcterms:created>
  <dcterms:modified xsi:type="dcterms:W3CDTF">2022-03-11T02:54:00Z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