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147328773" r:id="rId5"/>
    <p:sldId id="2147328766" r:id="rId6"/>
    <p:sldId id="2147328777" r:id="rId7"/>
    <p:sldId id="2147328778" r:id="rId8"/>
    <p:sldId id="2147328769" r:id="rId9"/>
    <p:sldId id="2147328498" r:id="rId10"/>
    <p:sldId id="2147328779" r:id="rId11"/>
    <p:sldId id="2147328767" r:id="rId12"/>
    <p:sldId id="2147328780" r:id="rId13"/>
    <p:sldId id="2147328765" r:id="rId14"/>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801"/>
    <a:srgbClr val="FF5700"/>
    <a:srgbClr val="CECE00"/>
    <a:srgbClr val="C00000"/>
    <a:srgbClr val="8F3CCF"/>
    <a:srgbClr val="7F360D"/>
    <a:srgbClr val="0064D2"/>
    <a:srgbClr val="0054B0"/>
    <a:srgbClr val="006FEA"/>
    <a:srgbClr val="0071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A050F-E45E-C14E-B533-227BCFCCB63C}" v="4838" dt="2022-03-21T07:02:18.439"/>
    <p1510:client id="{3BEF1081-495E-4F0A-9F28-76801EEDCC94}" vWet="4" dt="2022-03-15T03:25:00.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1"/>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054A050F-E45E-C14E-B533-227BCFCCB63C}"/>
    <pc:docChg chg="undo redo custSel addSld delSld modSld sldOrd">
      <pc:chgData name="Kau, Derchang" userId="b9148588-e694-4445-9765-2c9aad6149ce" providerId="ADAL" clId="{054A050F-E45E-C14E-B533-227BCFCCB63C}" dt="2022-03-21T07:02:18.439" v="12973" actId="20577"/>
      <pc:docMkLst>
        <pc:docMk/>
      </pc:docMkLst>
      <pc:sldChg chg="addSp delSp modSp add mod ord modAnim">
        <pc:chgData name="Kau, Derchang" userId="b9148588-e694-4445-9765-2c9aad6149ce" providerId="ADAL" clId="{054A050F-E45E-C14E-B533-227BCFCCB63C}" dt="2022-03-16T16:50:13.805" v="12851"/>
        <pc:sldMkLst>
          <pc:docMk/>
          <pc:sldMk cId="477474285" sldId="2147328498"/>
        </pc:sldMkLst>
        <pc:spChg chg="add mod">
          <ac:chgData name="Kau, Derchang" userId="b9148588-e694-4445-9765-2c9aad6149ce" providerId="ADAL" clId="{054A050F-E45E-C14E-B533-227BCFCCB63C}" dt="2022-03-16T16:50:13.805" v="12851"/>
          <ac:spMkLst>
            <pc:docMk/>
            <pc:sldMk cId="477474285" sldId="2147328498"/>
            <ac:spMk id="5" creationId="{529E9721-112B-9E4E-B7E6-AD16D4FC1B5D}"/>
          </ac:spMkLst>
        </pc:spChg>
        <pc:spChg chg="add del mod">
          <ac:chgData name="Kau, Derchang" userId="b9148588-e694-4445-9765-2c9aad6149ce" providerId="ADAL" clId="{054A050F-E45E-C14E-B533-227BCFCCB63C}" dt="2022-03-16T16:00:57.794" v="12073" actId="21"/>
          <ac:spMkLst>
            <pc:docMk/>
            <pc:sldMk cId="477474285" sldId="2147328498"/>
            <ac:spMk id="34" creationId="{F893769E-4654-4067-8846-5914C84F81C5}"/>
          </ac:spMkLst>
        </pc:spChg>
        <pc:spChg chg="mod">
          <ac:chgData name="Kau, Derchang" userId="b9148588-e694-4445-9765-2c9aad6149ce" providerId="ADAL" clId="{054A050F-E45E-C14E-B533-227BCFCCB63C}" dt="2022-03-14T08:48:56.478" v="8085" actId="14100"/>
          <ac:spMkLst>
            <pc:docMk/>
            <pc:sldMk cId="477474285" sldId="2147328498"/>
            <ac:spMk id="44" creationId="{448B5828-DC7A-4487-B506-D992EB113F9E}"/>
          </ac:spMkLst>
        </pc:spChg>
        <pc:spChg chg="mod">
          <ac:chgData name="Kau, Derchang" userId="b9148588-e694-4445-9765-2c9aad6149ce" providerId="ADAL" clId="{054A050F-E45E-C14E-B533-227BCFCCB63C}" dt="2022-03-14T08:49:30.335" v="8097" actId="14100"/>
          <ac:spMkLst>
            <pc:docMk/>
            <pc:sldMk cId="477474285" sldId="2147328498"/>
            <ac:spMk id="47" creationId="{C228CCF2-1B4A-44CA-952A-69D9C4B3BFB7}"/>
          </ac:spMkLst>
        </pc:spChg>
        <pc:spChg chg="mod">
          <ac:chgData name="Kau, Derchang" userId="b9148588-e694-4445-9765-2c9aad6149ce" providerId="ADAL" clId="{054A050F-E45E-C14E-B533-227BCFCCB63C}" dt="2022-03-14T09:19:17.263" v="8122" actId="20577"/>
          <ac:spMkLst>
            <pc:docMk/>
            <pc:sldMk cId="477474285" sldId="2147328498"/>
            <ac:spMk id="222" creationId="{A0436EE6-5FC5-834D-A5B7-A3012B208D3F}"/>
          </ac:spMkLst>
        </pc:spChg>
        <pc:grpChg chg="mod">
          <ac:chgData name="Kau, Derchang" userId="b9148588-e694-4445-9765-2c9aad6149ce" providerId="ADAL" clId="{054A050F-E45E-C14E-B533-227BCFCCB63C}" dt="2022-03-14T23:23:44.365" v="8339" actId="1076"/>
          <ac:grpSpMkLst>
            <pc:docMk/>
            <pc:sldMk cId="477474285" sldId="2147328498"/>
            <ac:grpSpMk id="259" creationId="{C0B46D7E-ED19-41E8-9669-ABC870AB6A67}"/>
          </ac:grpSpMkLst>
        </pc:grpChg>
        <pc:graphicFrameChg chg="modGraphic">
          <ac:chgData name="Kau, Derchang" userId="b9148588-e694-4445-9765-2c9aad6149ce" providerId="ADAL" clId="{054A050F-E45E-C14E-B533-227BCFCCB63C}" dt="2022-03-14T09:20:58.500" v="8146" actId="20577"/>
          <ac:graphicFrameMkLst>
            <pc:docMk/>
            <pc:sldMk cId="477474285" sldId="2147328498"/>
            <ac:graphicFrameMk id="574" creationId="{F79044BD-332A-45DA-8E7F-2A07A03791D8}"/>
          </ac:graphicFrameMkLst>
        </pc:graphicFrameChg>
        <pc:picChg chg="mod">
          <ac:chgData name="Kau, Derchang" userId="b9148588-e694-4445-9765-2c9aad6149ce" providerId="ADAL" clId="{054A050F-E45E-C14E-B533-227BCFCCB63C}" dt="2022-03-14T08:47:55.573" v="8079" actId="1035"/>
          <ac:picMkLst>
            <pc:docMk/>
            <pc:sldMk cId="477474285" sldId="2147328498"/>
            <ac:picMk id="42" creationId="{FBC7E659-1B00-42D3-B83E-E28D07F39A23}"/>
          </ac:picMkLst>
        </pc:picChg>
        <pc:picChg chg="mod">
          <ac:chgData name="Kau, Derchang" userId="b9148588-e694-4445-9765-2c9aad6149ce" providerId="ADAL" clId="{054A050F-E45E-C14E-B533-227BCFCCB63C}" dt="2022-03-14T08:49:38.081" v="8107" actId="1038"/>
          <ac:picMkLst>
            <pc:docMk/>
            <pc:sldMk cId="477474285" sldId="2147328498"/>
            <ac:picMk id="46" creationId="{8108B4DF-CEF1-404D-A32B-6AD426A8250B}"/>
          </ac:picMkLst>
        </pc:picChg>
        <pc:cxnChg chg="mod">
          <ac:chgData name="Kau, Derchang" userId="b9148588-e694-4445-9765-2c9aad6149ce" providerId="ADAL" clId="{054A050F-E45E-C14E-B533-227BCFCCB63C}" dt="2022-03-14T08:49:00.410" v="8086" actId="14100"/>
          <ac:cxnSpMkLst>
            <pc:docMk/>
            <pc:sldMk cId="477474285" sldId="2147328498"/>
            <ac:cxnSpMk id="28" creationId="{778227B2-1250-B646-B5E8-0B2B4806B3D7}"/>
          </ac:cxnSpMkLst>
        </pc:cxnChg>
        <pc:cxnChg chg="mod">
          <ac:chgData name="Kau, Derchang" userId="b9148588-e694-4445-9765-2c9aad6149ce" providerId="ADAL" clId="{054A050F-E45E-C14E-B533-227BCFCCB63C}" dt="2022-03-14T08:49:33.808" v="8098" actId="14100"/>
          <ac:cxnSpMkLst>
            <pc:docMk/>
            <pc:sldMk cId="477474285" sldId="2147328498"/>
            <ac:cxnSpMk id="29" creationId="{E384BC54-9E40-2C43-BCAE-E50A2E65A458}"/>
          </ac:cxnSpMkLst>
        </pc:cxnChg>
      </pc:sldChg>
      <pc:sldChg chg="addSp delSp modSp add del mod">
        <pc:chgData name="Kau, Derchang" userId="b9148588-e694-4445-9765-2c9aad6149ce" providerId="ADAL" clId="{054A050F-E45E-C14E-B533-227BCFCCB63C}" dt="2022-03-16T16:45:58.159" v="12756" actId="20577"/>
        <pc:sldMkLst>
          <pc:docMk/>
          <pc:sldMk cId="4057436382" sldId="2147328765"/>
        </pc:sldMkLst>
        <pc:spChg chg="mod">
          <ac:chgData name="Kau, Derchang" userId="b9148588-e694-4445-9765-2c9aad6149ce" providerId="ADAL" clId="{054A050F-E45E-C14E-B533-227BCFCCB63C}" dt="2022-03-16T16:45:58.159" v="12756" actId="20577"/>
          <ac:spMkLst>
            <pc:docMk/>
            <pc:sldMk cId="4057436382" sldId="2147328765"/>
            <ac:spMk id="2" creationId="{CA8258C7-37B3-1544-8F15-81CE7364CBBC}"/>
          </ac:spMkLst>
        </pc:spChg>
        <pc:spChg chg="mod">
          <ac:chgData name="Kau, Derchang" userId="b9148588-e694-4445-9765-2c9aad6149ce" providerId="ADAL" clId="{054A050F-E45E-C14E-B533-227BCFCCB63C}" dt="2022-03-16T16:45:23.049" v="12748" actId="1035"/>
          <ac:spMkLst>
            <pc:docMk/>
            <pc:sldMk cId="4057436382" sldId="2147328765"/>
            <ac:spMk id="3" creationId="{7B56A24F-8E08-9E4D-B9D8-B22524AAEC82}"/>
          </ac:spMkLst>
        </pc:spChg>
        <pc:spChg chg="add del mod">
          <ac:chgData name="Kau, Derchang" userId="b9148588-e694-4445-9765-2c9aad6149ce" providerId="ADAL" clId="{054A050F-E45E-C14E-B533-227BCFCCB63C}" dt="2022-03-16T16:45:30.406" v="12750"/>
          <ac:spMkLst>
            <pc:docMk/>
            <pc:sldMk cId="4057436382" sldId="2147328765"/>
            <ac:spMk id="11" creationId="{06B80DD3-A84C-9C45-8186-E38CEDD2AF62}"/>
          </ac:spMkLst>
        </pc:spChg>
        <pc:spChg chg="add del mod">
          <ac:chgData name="Kau, Derchang" userId="b9148588-e694-4445-9765-2c9aad6149ce" providerId="ADAL" clId="{054A050F-E45E-C14E-B533-227BCFCCB63C}" dt="2022-03-16T16:45:17.513" v="12729"/>
          <ac:spMkLst>
            <pc:docMk/>
            <pc:sldMk cId="4057436382" sldId="2147328765"/>
            <ac:spMk id="13" creationId="{68E31C27-77E7-6249-B3C4-1FA50AEBA954}"/>
          </ac:spMkLst>
        </pc:spChg>
        <pc:graphicFrameChg chg="mod">
          <ac:chgData name="Kau, Derchang" userId="b9148588-e694-4445-9765-2c9aad6149ce" providerId="ADAL" clId="{054A050F-E45E-C14E-B533-227BCFCCB63C}" dt="2022-03-16T16:45:23.049" v="12748" actId="1035"/>
          <ac:graphicFrameMkLst>
            <pc:docMk/>
            <pc:sldMk cId="4057436382" sldId="2147328765"/>
            <ac:graphicFrameMk id="96" creationId="{E2FDE031-A1D7-F946-838A-83176FD7CDB3}"/>
          </ac:graphicFrameMkLst>
        </pc:graphicFrameChg>
      </pc:sldChg>
      <pc:sldChg chg="addSp delSp modSp mod delAnim modAnim">
        <pc:chgData name="Kau, Derchang" userId="b9148588-e694-4445-9765-2c9aad6149ce" providerId="ADAL" clId="{054A050F-E45E-C14E-B533-227BCFCCB63C}" dt="2022-03-16T16:34:50.061" v="12429" actId="20577"/>
        <pc:sldMkLst>
          <pc:docMk/>
          <pc:sldMk cId="1744152957" sldId="2147328766"/>
        </pc:sldMkLst>
        <pc:spChg chg="mod">
          <ac:chgData name="Kau, Derchang" userId="b9148588-e694-4445-9765-2c9aad6149ce" providerId="ADAL" clId="{054A050F-E45E-C14E-B533-227BCFCCB63C}" dt="2022-03-16T16:34:41.982" v="12428" actId="20577"/>
          <ac:spMkLst>
            <pc:docMk/>
            <pc:sldMk cId="1744152957" sldId="2147328766"/>
            <ac:spMk id="2" creationId="{CA8258C7-37B3-1544-8F15-81CE7364CBBC}"/>
          </ac:spMkLst>
        </pc:spChg>
        <pc:spChg chg="mod">
          <ac:chgData name="Kau, Derchang" userId="b9148588-e694-4445-9765-2c9aad6149ce" providerId="ADAL" clId="{054A050F-E45E-C14E-B533-227BCFCCB63C}" dt="2022-03-15T04:07:45.770" v="10156" actId="948"/>
          <ac:spMkLst>
            <pc:docMk/>
            <pc:sldMk cId="1744152957" sldId="2147328766"/>
            <ac:spMk id="3" creationId="{7B56A24F-8E08-9E4D-B9D8-B22524AAEC82}"/>
          </ac:spMkLst>
        </pc:spChg>
        <pc:spChg chg="add del mod">
          <ac:chgData name="Kau, Derchang" userId="b9148588-e694-4445-9765-2c9aad6149ce" providerId="ADAL" clId="{054A050F-E45E-C14E-B533-227BCFCCB63C}" dt="2022-03-11T20:10:15.031" v="1847"/>
          <ac:spMkLst>
            <pc:docMk/>
            <pc:sldMk cId="1744152957" sldId="2147328766"/>
            <ac:spMk id="4" creationId="{223AE9B0-5CE8-544E-9A63-34BD1DC266E9}"/>
          </ac:spMkLst>
        </pc:spChg>
        <pc:spChg chg="add del mod">
          <ac:chgData name="Kau, Derchang" userId="b9148588-e694-4445-9765-2c9aad6149ce" providerId="ADAL" clId="{054A050F-E45E-C14E-B533-227BCFCCB63C}" dt="2022-03-14T07:37:48.432" v="7593"/>
          <ac:spMkLst>
            <pc:docMk/>
            <pc:sldMk cId="1744152957" sldId="2147328766"/>
            <ac:spMk id="4" creationId="{8719F453-EE64-AA48-8888-9E205FC9F2BF}"/>
          </ac:spMkLst>
        </pc:spChg>
        <pc:spChg chg="add del mod">
          <ac:chgData name="Kau, Derchang" userId="b9148588-e694-4445-9765-2c9aad6149ce" providerId="ADAL" clId="{054A050F-E45E-C14E-B533-227BCFCCB63C}" dt="2022-03-15T02:29:46.850" v="8352" actId="478"/>
          <ac:spMkLst>
            <pc:docMk/>
            <pc:sldMk cId="1744152957" sldId="2147328766"/>
            <ac:spMk id="6" creationId="{9A626D32-D623-C049-AE79-0CC6228EC4A3}"/>
          </ac:spMkLst>
        </pc:spChg>
        <pc:spChg chg="add del mod">
          <ac:chgData name="Kau, Derchang" userId="b9148588-e694-4445-9765-2c9aad6149ce" providerId="ADAL" clId="{054A050F-E45E-C14E-B533-227BCFCCB63C}" dt="2022-03-15T02:29:49.804" v="8353" actId="478"/>
          <ac:spMkLst>
            <pc:docMk/>
            <pc:sldMk cId="1744152957" sldId="2147328766"/>
            <ac:spMk id="11" creationId="{DFB6A435-5F57-6B4A-929F-36940D04AA18}"/>
          </ac:spMkLst>
        </pc:spChg>
        <pc:spChg chg="add del mod">
          <ac:chgData name="Kau, Derchang" userId="b9148588-e694-4445-9765-2c9aad6149ce" providerId="ADAL" clId="{054A050F-E45E-C14E-B533-227BCFCCB63C}" dt="2022-03-14T07:45:03.216" v="7656"/>
          <ac:spMkLst>
            <pc:docMk/>
            <pc:sldMk cId="1744152957" sldId="2147328766"/>
            <ac:spMk id="310" creationId="{0B8262BE-6C0D-524B-B466-596908A203C1}"/>
          </ac:spMkLst>
        </pc:spChg>
        <pc:spChg chg="add mod">
          <ac:chgData name="Kau, Derchang" userId="b9148588-e694-4445-9765-2c9aad6149ce" providerId="ADAL" clId="{054A050F-E45E-C14E-B533-227BCFCCB63C}" dt="2022-03-16T16:34:50.061" v="12429" actId="20577"/>
          <ac:spMkLst>
            <pc:docMk/>
            <pc:sldMk cId="1744152957" sldId="2147328766"/>
            <ac:spMk id="310" creationId="{D44EB875-F79D-354F-A50C-17EA4C1CFFCD}"/>
          </ac:spMkLst>
        </pc:spChg>
        <pc:spChg chg="mod">
          <ac:chgData name="Kau, Derchang" userId="b9148588-e694-4445-9765-2c9aad6149ce" providerId="ADAL" clId="{054A050F-E45E-C14E-B533-227BCFCCB63C}" dt="2022-03-14T09:18:51.479" v="8114" actId="20577"/>
          <ac:spMkLst>
            <pc:docMk/>
            <pc:sldMk cId="1744152957" sldId="2147328766"/>
            <ac:spMk id="790" creationId="{07B875B9-C631-C645-AF69-28D4E539C69C}"/>
          </ac:spMkLst>
        </pc:spChg>
        <pc:spChg chg="add del mod">
          <ac:chgData name="Kau, Derchang" userId="b9148588-e694-4445-9765-2c9aad6149ce" providerId="ADAL" clId="{054A050F-E45E-C14E-B533-227BCFCCB63C}" dt="2022-03-15T07:23:50.134" v="11451" actId="20577"/>
          <ac:spMkLst>
            <pc:docMk/>
            <pc:sldMk cId="1744152957" sldId="2147328766"/>
            <ac:spMk id="1024" creationId="{D8E518AB-8616-5E4A-8529-5B1A23EE2D37}"/>
          </ac:spMkLst>
        </pc:spChg>
        <pc:graphicFrameChg chg="add mod">
          <ac:chgData name="Kau, Derchang" userId="b9148588-e694-4445-9765-2c9aad6149ce" providerId="ADAL" clId="{054A050F-E45E-C14E-B533-227BCFCCB63C}" dt="2022-03-15T04:07:54.182" v="10167" actId="1035"/>
          <ac:graphicFrameMkLst>
            <pc:docMk/>
            <pc:sldMk cId="1744152957" sldId="2147328766"/>
            <ac:graphicFrameMk id="309" creationId="{1B1B759D-AC24-944C-BBC8-4551F2B70911}"/>
          </ac:graphicFrameMkLst>
        </pc:graphicFrameChg>
        <pc:graphicFrameChg chg="add del mod">
          <ac:chgData name="Kau, Derchang" userId="b9148588-e694-4445-9765-2c9aad6149ce" providerId="ADAL" clId="{054A050F-E45E-C14E-B533-227BCFCCB63C}" dt="2022-03-11T20:09:05.441" v="1829" actId="478"/>
          <ac:graphicFrameMkLst>
            <pc:docMk/>
            <pc:sldMk cId="1744152957" sldId="2147328766"/>
            <ac:graphicFrameMk id="310" creationId="{1F41CD14-DE41-2849-B99C-55F0F3214B43}"/>
          </ac:graphicFrameMkLst>
        </pc:graphicFrameChg>
        <pc:graphicFrameChg chg="mod modGraphic">
          <ac:chgData name="Kau, Derchang" userId="b9148588-e694-4445-9765-2c9aad6149ce" providerId="ADAL" clId="{054A050F-E45E-C14E-B533-227BCFCCB63C}" dt="2022-03-16T16:33:01.741" v="12427" actId="20577"/>
          <ac:graphicFrameMkLst>
            <pc:docMk/>
            <pc:sldMk cId="1744152957" sldId="2147328766"/>
            <ac:graphicFrameMk id="1025" creationId="{3A45600F-140D-EE48-A19E-646DD87E9D75}"/>
          </ac:graphicFrameMkLst>
        </pc:graphicFrameChg>
      </pc:sldChg>
      <pc:sldChg chg="addSp delSp modSp mod ord">
        <pc:chgData name="Kau, Derchang" userId="b9148588-e694-4445-9765-2c9aad6149ce" providerId="ADAL" clId="{054A050F-E45E-C14E-B533-227BCFCCB63C}" dt="2022-03-16T16:15:30.554" v="12285"/>
        <pc:sldMkLst>
          <pc:docMk/>
          <pc:sldMk cId="2936400748" sldId="2147328767"/>
        </pc:sldMkLst>
        <pc:spChg chg="add">
          <ac:chgData name="Kau, Derchang" userId="b9148588-e694-4445-9765-2c9aad6149ce" providerId="ADAL" clId="{054A050F-E45E-C14E-B533-227BCFCCB63C}" dt="2022-03-15T09:05:22.519" v="11709"/>
          <ac:spMkLst>
            <pc:docMk/>
            <pc:sldMk cId="2936400748" sldId="2147328767"/>
            <ac:spMk id="3" creationId="{4D5E3B80-FCC1-CF46-B7D4-3162E32B8BFE}"/>
          </ac:spMkLst>
        </pc:spChg>
        <pc:spChg chg="mod">
          <ac:chgData name="Kau, Derchang" userId="b9148588-e694-4445-9765-2c9aad6149ce" providerId="ADAL" clId="{054A050F-E45E-C14E-B533-227BCFCCB63C}" dt="2022-03-15T09:19:19.518" v="11854" actId="20577"/>
          <ac:spMkLst>
            <pc:docMk/>
            <pc:sldMk cId="2936400748" sldId="2147328767"/>
            <ac:spMk id="6" creationId="{C76D1EA3-B42E-704B-B6FD-958868AC0D06}"/>
          </ac:spMkLst>
        </pc:spChg>
        <pc:spChg chg="add">
          <ac:chgData name="Kau, Derchang" userId="b9148588-e694-4445-9765-2c9aad6149ce" providerId="ADAL" clId="{054A050F-E45E-C14E-B533-227BCFCCB63C}" dt="2022-03-15T09:09:24.135" v="11721"/>
          <ac:spMkLst>
            <pc:docMk/>
            <pc:sldMk cId="2936400748" sldId="2147328767"/>
            <ac:spMk id="7" creationId="{F5609AFB-6AD1-DD4D-8352-4CBBD25ECAFF}"/>
          </ac:spMkLst>
        </pc:spChg>
        <pc:spChg chg="add mod">
          <ac:chgData name="Kau, Derchang" userId="b9148588-e694-4445-9765-2c9aad6149ce" providerId="ADAL" clId="{054A050F-E45E-C14E-B533-227BCFCCB63C}" dt="2022-03-16T16:15:30.554" v="12285"/>
          <ac:spMkLst>
            <pc:docMk/>
            <pc:sldMk cId="2936400748" sldId="2147328767"/>
            <ac:spMk id="8" creationId="{6F32571F-BC60-FD48-AA3D-F47125B12D51}"/>
          </ac:spMkLst>
        </pc:spChg>
        <pc:picChg chg="add del">
          <ac:chgData name="Kau, Derchang" userId="b9148588-e694-4445-9765-2c9aad6149ce" providerId="ADAL" clId="{054A050F-E45E-C14E-B533-227BCFCCB63C}" dt="2022-03-15T09:09:05.448" v="11716" actId="478"/>
          <ac:picMkLst>
            <pc:docMk/>
            <pc:sldMk cId="2936400748" sldId="2147328767"/>
            <ac:picMk id="1025" creationId="{12FEB922-8307-6D42-B7D0-62705239E615}"/>
          </ac:picMkLst>
        </pc:picChg>
        <pc:picChg chg="add del">
          <ac:chgData name="Kau, Derchang" userId="b9148588-e694-4445-9765-2c9aad6149ce" providerId="ADAL" clId="{054A050F-E45E-C14E-B533-227BCFCCB63C}" dt="2022-03-15T09:17:11.449" v="11834" actId="478"/>
          <ac:picMkLst>
            <pc:docMk/>
            <pc:sldMk cId="2936400748" sldId="2147328767"/>
            <ac:picMk id="1027" creationId="{7FD3F0C5-0A7A-364F-BE6E-B7401112C58A}"/>
          </ac:picMkLst>
        </pc:picChg>
      </pc:sldChg>
      <pc:sldChg chg="modSp del mod">
        <pc:chgData name="Kau, Derchang" userId="b9148588-e694-4445-9765-2c9aad6149ce" providerId="ADAL" clId="{054A050F-E45E-C14E-B533-227BCFCCB63C}" dt="2022-03-15T07:33:23.559" v="11517" actId="2696"/>
        <pc:sldMkLst>
          <pc:docMk/>
          <pc:sldMk cId="3770859771" sldId="2147328768"/>
        </pc:sldMkLst>
        <pc:graphicFrameChg chg="modGraphic">
          <ac:chgData name="Kau, Derchang" userId="b9148588-e694-4445-9765-2c9aad6149ce" providerId="ADAL" clId="{054A050F-E45E-C14E-B533-227BCFCCB63C}" dt="2022-03-11T20:19:51.432" v="1992" actId="113"/>
          <ac:graphicFrameMkLst>
            <pc:docMk/>
            <pc:sldMk cId="3770859771" sldId="2147328768"/>
            <ac:graphicFrameMk id="5" creationId="{C81B18F0-2E11-B548-8121-AA5635C791FF}"/>
          </ac:graphicFrameMkLst>
        </pc:graphicFrameChg>
        <pc:graphicFrameChg chg="modGraphic">
          <ac:chgData name="Kau, Derchang" userId="b9148588-e694-4445-9765-2c9aad6149ce" providerId="ADAL" clId="{054A050F-E45E-C14E-B533-227BCFCCB63C}" dt="2022-03-11T20:13:51.610" v="1946" actId="20577"/>
          <ac:graphicFrameMkLst>
            <pc:docMk/>
            <pc:sldMk cId="3770859771" sldId="2147328768"/>
            <ac:graphicFrameMk id="7" creationId="{98418E13-DAA8-EE4C-AD9B-587FCFC4E9D8}"/>
          </ac:graphicFrameMkLst>
        </pc:graphicFrameChg>
      </pc:sldChg>
      <pc:sldChg chg="modSp del mod">
        <pc:chgData name="Kau, Derchang" userId="b9148588-e694-4445-9765-2c9aad6149ce" providerId="ADAL" clId="{054A050F-E45E-C14E-B533-227BCFCCB63C}" dt="2022-03-11T20:24:17.521" v="2068" actId="2696"/>
        <pc:sldMkLst>
          <pc:docMk/>
          <pc:sldMk cId="3100763100" sldId="2147328770"/>
        </pc:sldMkLst>
        <pc:spChg chg="mod">
          <ac:chgData name="Kau, Derchang" userId="b9148588-e694-4445-9765-2c9aad6149ce" providerId="ADAL" clId="{054A050F-E45E-C14E-B533-227BCFCCB63C}" dt="2022-03-11T16:39:37.285" v="68" actId="20577"/>
          <ac:spMkLst>
            <pc:docMk/>
            <pc:sldMk cId="3100763100" sldId="2147328770"/>
            <ac:spMk id="2" creationId="{A44B0F4D-8C97-0447-92C5-D0648A7FBA95}"/>
          </ac:spMkLst>
        </pc:spChg>
        <pc:spChg chg="mod">
          <ac:chgData name="Kau, Derchang" userId="b9148588-e694-4445-9765-2c9aad6149ce" providerId="ADAL" clId="{054A050F-E45E-C14E-B533-227BCFCCB63C}" dt="2022-03-11T16:40:03.373" v="90" actId="20577"/>
          <ac:spMkLst>
            <pc:docMk/>
            <pc:sldMk cId="3100763100" sldId="2147328770"/>
            <ac:spMk id="3" creationId="{97D68B20-4E5D-6C49-8D02-3C6B0252ED46}"/>
          </ac:spMkLst>
        </pc:spChg>
        <pc:spChg chg="mod">
          <ac:chgData name="Kau, Derchang" userId="b9148588-e694-4445-9765-2c9aad6149ce" providerId="ADAL" clId="{054A050F-E45E-C14E-B533-227BCFCCB63C}" dt="2022-03-11T18:46:00.270" v="1232" actId="20577"/>
          <ac:spMkLst>
            <pc:docMk/>
            <pc:sldMk cId="3100763100" sldId="2147328770"/>
            <ac:spMk id="4" creationId="{4536B921-A0F3-9D4A-87D2-30F9DAF8B7E0}"/>
          </ac:spMkLst>
        </pc:spChg>
      </pc:sldChg>
      <pc:sldChg chg="del">
        <pc:chgData name="Kau, Derchang" userId="b9148588-e694-4445-9765-2c9aad6149ce" providerId="ADAL" clId="{054A050F-E45E-C14E-B533-227BCFCCB63C}" dt="2022-03-14T07:35:24.707" v="7564" actId="2696"/>
        <pc:sldMkLst>
          <pc:docMk/>
          <pc:sldMk cId="2075604882" sldId="2147328771"/>
        </pc:sldMkLst>
      </pc:sldChg>
      <pc:sldChg chg="modSp del mod">
        <pc:chgData name="Kau, Derchang" userId="b9148588-e694-4445-9765-2c9aad6149ce" providerId="ADAL" clId="{054A050F-E45E-C14E-B533-227BCFCCB63C}" dt="2022-03-14T07:01:49.608" v="6764" actId="2696"/>
        <pc:sldMkLst>
          <pc:docMk/>
          <pc:sldMk cId="455050088" sldId="2147328772"/>
        </pc:sldMkLst>
        <pc:spChg chg="mod">
          <ac:chgData name="Kau, Derchang" userId="b9148588-e694-4445-9765-2c9aad6149ce" providerId="ADAL" clId="{054A050F-E45E-C14E-B533-227BCFCCB63C}" dt="2022-03-12T00:34:04.468" v="3920" actId="20577"/>
          <ac:spMkLst>
            <pc:docMk/>
            <pc:sldMk cId="455050088" sldId="2147328772"/>
            <ac:spMk id="3" creationId="{877F69FD-7842-FE4F-8698-E266606994CD}"/>
          </ac:spMkLst>
        </pc:spChg>
      </pc:sldChg>
      <pc:sldChg chg="addSp delSp modSp add mod ord">
        <pc:chgData name="Kau, Derchang" userId="b9148588-e694-4445-9765-2c9aad6149ce" providerId="ADAL" clId="{054A050F-E45E-C14E-B533-227BCFCCB63C}" dt="2022-03-21T07:02:18.439" v="12973" actId="20577"/>
        <pc:sldMkLst>
          <pc:docMk/>
          <pc:sldMk cId="1960406289" sldId="2147328773"/>
        </pc:sldMkLst>
        <pc:spChg chg="mod">
          <ac:chgData name="Kau, Derchang" userId="b9148588-e694-4445-9765-2c9aad6149ce" providerId="ADAL" clId="{054A050F-E45E-C14E-B533-227BCFCCB63C}" dt="2022-03-16T16:11:56.066" v="12280" actId="20577"/>
          <ac:spMkLst>
            <pc:docMk/>
            <pc:sldMk cId="1960406289" sldId="2147328773"/>
            <ac:spMk id="2" creationId="{A44B0F4D-8C97-0447-92C5-D0648A7FBA95}"/>
          </ac:spMkLst>
        </pc:spChg>
        <pc:spChg chg="mod">
          <ac:chgData name="Kau, Derchang" userId="b9148588-e694-4445-9765-2c9aad6149ce" providerId="ADAL" clId="{054A050F-E45E-C14E-B533-227BCFCCB63C}" dt="2022-03-21T07:02:18.439" v="12973" actId="20577"/>
          <ac:spMkLst>
            <pc:docMk/>
            <pc:sldMk cId="1960406289" sldId="2147328773"/>
            <ac:spMk id="3" creationId="{97D68B20-4E5D-6C49-8D02-3C6B0252ED46}"/>
          </ac:spMkLst>
        </pc:spChg>
        <pc:spChg chg="mod">
          <ac:chgData name="Kau, Derchang" userId="b9148588-e694-4445-9765-2c9aad6149ce" providerId="ADAL" clId="{054A050F-E45E-C14E-B533-227BCFCCB63C}" dt="2022-03-16T16:07:13.262" v="12198" actId="21"/>
          <ac:spMkLst>
            <pc:docMk/>
            <pc:sldMk cId="1960406289" sldId="2147328773"/>
            <ac:spMk id="4" creationId="{4536B921-A0F3-9D4A-87D2-30F9DAF8B7E0}"/>
          </ac:spMkLst>
        </pc:spChg>
        <pc:spChg chg="add del mod">
          <ac:chgData name="Kau, Derchang" userId="b9148588-e694-4445-9765-2c9aad6149ce" providerId="ADAL" clId="{054A050F-E45E-C14E-B533-227BCFCCB63C}" dt="2022-03-14T06:52:42.208" v="6670" actId="478"/>
          <ac:spMkLst>
            <pc:docMk/>
            <pc:sldMk cId="1960406289" sldId="2147328773"/>
            <ac:spMk id="5" creationId="{78A4D2EE-ADEC-F449-86CF-F3D2A75D655A}"/>
          </ac:spMkLst>
        </pc:spChg>
      </pc:sldChg>
      <pc:sldChg chg="addSp delSp modSp new del mod">
        <pc:chgData name="Kau, Derchang" userId="b9148588-e694-4445-9765-2c9aad6149ce" providerId="ADAL" clId="{054A050F-E45E-C14E-B533-227BCFCCB63C}" dt="2022-03-14T07:00:49.078" v="6762" actId="2696"/>
        <pc:sldMkLst>
          <pc:docMk/>
          <pc:sldMk cId="3733519571" sldId="2147328774"/>
        </pc:sldMkLst>
        <pc:spChg chg="mod">
          <ac:chgData name="Kau, Derchang" userId="b9148588-e694-4445-9765-2c9aad6149ce" providerId="ADAL" clId="{054A050F-E45E-C14E-B533-227BCFCCB63C}" dt="2022-03-11T20:42:27.853" v="2504" actId="404"/>
          <ac:spMkLst>
            <pc:docMk/>
            <pc:sldMk cId="3733519571" sldId="2147328774"/>
            <ac:spMk id="2" creationId="{1C6F2288-C42A-2744-BCCE-40BB6FC79BEF}"/>
          </ac:spMkLst>
        </pc:spChg>
        <pc:spChg chg="del">
          <ac:chgData name="Kau, Derchang" userId="b9148588-e694-4445-9765-2c9aad6149ce" providerId="ADAL" clId="{054A050F-E45E-C14E-B533-227BCFCCB63C}" dt="2022-03-11T22:56:37.594" v="2819"/>
          <ac:spMkLst>
            <pc:docMk/>
            <pc:sldMk cId="3733519571" sldId="2147328774"/>
            <ac:spMk id="3" creationId="{461A2899-11D1-654C-B7CE-6382D2D6652A}"/>
          </ac:spMkLst>
        </pc:spChg>
        <pc:spChg chg="add del mod">
          <ac:chgData name="Kau, Derchang" userId="b9148588-e694-4445-9765-2c9aad6149ce" providerId="ADAL" clId="{054A050F-E45E-C14E-B533-227BCFCCB63C}" dt="2022-03-11T22:59:12.384" v="2822"/>
          <ac:spMkLst>
            <pc:docMk/>
            <pc:sldMk cId="3733519571" sldId="2147328774"/>
            <ac:spMk id="6" creationId="{3FE7BE1D-1638-1C4A-A80A-0DF294CD8167}"/>
          </ac:spMkLst>
        </pc:spChg>
        <pc:graphicFrameChg chg="add del mod">
          <ac:chgData name="Kau, Derchang" userId="b9148588-e694-4445-9765-2c9aad6149ce" providerId="ADAL" clId="{054A050F-E45E-C14E-B533-227BCFCCB63C}" dt="2022-03-11T22:59:06.193" v="2821" actId="478"/>
          <ac:graphicFrameMkLst>
            <pc:docMk/>
            <pc:sldMk cId="3733519571" sldId="2147328774"/>
            <ac:graphicFrameMk id="4" creationId="{ACAD841F-1ADD-134F-A6C3-0679E9615EF8}"/>
          </ac:graphicFrameMkLst>
        </pc:graphicFrameChg>
        <pc:graphicFrameChg chg="add mod modGraphic">
          <ac:chgData name="Kau, Derchang" userId="b9148588-e694-4445-9765-2c9aad6149ce" providerId="ADAL" clId="{054A050F-E45E-C14E-B533-227BCFCCB63C}" dt="2022-03-11T23:40:38.179" v="3641" actId="20577"/>
          <ac:graphicFrameMkLst>
            <pc:docMk/>
            <pc:sldMk cId="3733519571" sldId="2147328774"/>
            <ac:graphicFrameMk id="7" creationId="{5C955DEC-0E54-9E46-BA9F-D4BDBD30E76B}"/>
          </ac:graphicFrameMkLst>
        </pc:graphicFrameChg>
        <pc:graphicFrameChg chg="add mod modGraphic">
          <ac:chgData name="Kau, Derchang" userId="b9148588-e694-4445-9765-2c9aad6149ce" providerId="ADAL" clId="{054A050F-E45E-C14E-B533-227BCFCCB63C}" dt="2022-03-12T00:19:21.802" v="3749" actId="1076"/>
          <ac:graphicFrameMkLst>
            <pc:docMk/>
            <pc:sldMk cId="3733519571" sldId="2147328774"/>
            <ac:graphicFrameMk id="8" creationId="{B5C1957F-856E-964F-B3AA-3FD2E2F70011}"/>
          </ac:graphicFrameMkLst>
        </pc:graphicFrameChg>
        <pc:graphicFrameChg chg="add mod modGraphic">
          <ac:chgData name="Kau, Derchang" userId="b9148588-e694-4445-9765-2c9aad6149ce" providerId="ADAL" clId="{054A050F-E45E-C14E-B533-227BCFCCB63C}" dt="2022-03-12T00:39:08.509" v="3958" actId="20577"/>
          <ac:graphicFrameMkLst>
            <pc:docMk/>
            <pc:sldMk cId="3733519571" sldId="2147328774"/>
            <ac:graphicFrameMk id="9" creationId="{4B1CC699-229F-2A4F-9622-298880CB76B4}"/>
          </ac:graphicFrameMkLst>
        </pc:graphicFrameChg>
      </pc:sldChg>
      <pc:sldChg chg="addSp delSp modSp new del mod">
        <pc:chgData name="Kau, Derchang" userId="b9148588-e694-4445-9765-2c9aad6149ce" providerId="ADAL" clId="{054A050F-E45E-C14E-B533-227BCFCCB63C}" dt="2022-03-14T07:00:55.979" v="6763" actId="2696"/>
        <pc:sldMkLst>
          <pc:docMk/>
          <pc:sldMk cId="574111004" sldId="2147328775"/>
        </pc:sldMkLst>
        <pc:spChg chg="mod">
          <ac:chgData name="Kau, Derchang" userId="b9148588-e694-4445-9765-2c9aad6149ce" providerId="ADAL" clId="{054A050F-E45E-C14E-B533-227BCFCCB63C}" dt="2022-03-12T05:28:30.876" v="5777" actId="20577"/>
          <ac:spMkLst>
            <pc:docMk/>
            <pc:sldMk cId="574111004" sldId="2147328775"/>
            <ac:spMk id="2" creationId="{97F0FC05-1563-2C4E-8789-83EE61C9C251}"/>
          </ac:spMkLst>
        </pc:spChg>
        <pc:spChg chg="mod">
          <ac:chgData name="Kau, Derchang" userId="b9148588-e694-4445-9765-2c9aad6149ce" providerId="ADAL" clId="{054A050F-E45E-C14E-B533-227BCFCCB63C}" dt="2022-03-12T05:29:33.816" v="5797" actId="20577"/>
          <ac:spMkLst>
            <pc:docMk/>
            <pc:sldMk cId="574111004" sldId="2147328775"/>
            <ac:spMk id="3" creationId="{8D464698-86B8-6B4C-A786-22BD02A7EA02}"/>
          </ac:spMkLst>
        </pc:spChg>
        <pc:spChg chg="add del mod">
          <ac:chgData name="Kau, Derchang" userId="b9148588-e694-4445-9765-2c9aad6149ce" providerId="ADAL" clId="{054A050F-E45E-C14E-B533-227BCFCCB63C}" dt="2022-03-12T05:25:48.213" v="5747" actId="478"/>
          <ac:spMkLst>
            <pc:docMk/>
            <pc:sldMk cId="574111004" sldId="2147328775"/>
            <ac:spMk id="8" creationId="{7E36CF51-401F-7B45-94C3-733B1712E1FE}"/>
          </ac:spMkLst>
        </pc:spChg>
        <pc:graphicFrameChg chg="add mod modGraphic">
          <ac:chgData name="Kau, Derchang" userId="b9148588-e694-4445-9765-2c9aad6149ce" providerId="ADAL" clId="{054A050F-E45E-C14E-B533-227BCFCCB63C}" dt="2022-03-12T05:10:43.949" v="5002" actId="20577"/>
          <ac:graphicFrameMkLst>
            <pc:docMk/>
            <pc:sldMk cId="574111004" sldId="2147328775"/>
            <ac:graphicFrameMk id="4" creationId="{75A9152C-BAD2-3345-81E5-9D08166ED5B7}"/>
          </ac:graphicFrameMkLst>
        </pc:graphicFrameChg>
        <pc:graphicFrameChg chg="add mod modGraphic">
          <ac:chgData name="Kau, Derchang" userId="b9148588-e694-4445-9765-2c9aad6149ce" providerId="ADAL" clId="{054A050F-E45E-C14E-B533-227BCFCCB63C}" dt="2022-03-12T04:59:36.590" v="4248" actId="1076"/>
          <ac:graphicFrameMkLst>
            <pc:docMk/>
            <pc:sldMk cId="574111004" sldId="2147328775"/>
            <ac:graphicFrameMk id="5" creationId="{9AC18B7E-5057-A047-98BE-4D63BF5E5DAE}"/>
          </ac:graphicFrameMkLst>
        </pc:graphicFrameChg>
        <pc:graphicFrameChg chg="add del mod modGraphic">
          <ac:chgData name="Kau, Derchang" userId="b9148588-e694-4445-9765-2c9aad6149ce" providerId="ADAL" clId="{054A050F-E45E-C14E-B533-227BCFCCB63C}" dt="2022-03-12T05:25:30.394" v="5742" actId="478"/>
          <ac:graphicFrameMkLst>
            <pc:docMk/>
            <pc:sldMk cId="574111004" sldId="2147328775"/>
            <ac:graphicFrameMk id="6" creationId="{BFB17455-C8C2-9247-9AA0-0D92128D78B2}"/>
          </ac:graphicFrameMkLst>
        </pc:graphicFrameChg>
        <pc:graphicFrameChg chg="add del mod modGraphic">
          <ac:chgData name="Kau, Derchang" userId="b9148588-e694-4445-9765-2c9aad6149ce" providerId="ADAL" clId="{054A050F-E45E-C14E-B533-227BCFCCB63C}" dt="2022-03-12T05:25:32.351" v="5743" actId="478"/>
          <ac:graphicFrameMkLst>
            <pc:docMk/>
            <pc:sldMk cId="574111004" sldId="2147328775"/>
            <ac:graphicFrameMk id="7" creationId="{71D7D319-624D-6548-849A-A532F258B2EA}"/>
          </ac:graphicFrameMkLst>
        </pc:graphicFrameChg>
        <pc:graphicFrameChg chg="add mod modGraphic">
          <ac:chgData name="Kau, Derchang" userId="b9148588-e694-4445-9765-2c9aad6149ce" providerId="ADAL" clId="{054A050F-E45E-C14E-B533-227BCFCCB63C}" dt="2022-03-12T05:26:49.257" v="5750" actId="20577"/>
          <ac:graphicFrameMkLst>
            <pc:docMk/>
            <pc:sldMk cId="574111004" sldId="2147328775"/>
            <ac:graphicFrameMk id="9" creationId="{4D84AC9B-6763-0D4A-A4D7-372048CDACC1}"/>
          </ac:graphicFrameMkLst>
        </pc:graphicFrameChg>
        <pc:graphicFrameChg chg="add mod modGraphic">
          <ac:chgData name="Kau, Derchang" userId="b9148588-e694-4445-9765-2c9aad6149ce" providerId="ADAL" clId="{054A050F-E45E-C14E-B533-227BCFCCB63C}" dt="2022-03-12T05:27:12.827" v="5753" actId="20577"/>
          <ac:graphicFrameMkLst>
            <pc:docMk/>
            <pc:sldMk cId="574111004" sldId="2147328775"/>
            <ac:graphicFrameMk id="10" creationId="{9D675230-D88D-574A-B29F-0CE95DBDB5A8}"/>
          </ac:graphicFrameMkLst>
        </pc:graphicFrameChg>
      </pc:sldChg>
      <pc:sldChg chg="addSp delSp modSp add mod">
        <pc:chgData name="Kau, Derchang" userId="b9148588-e694-4445-9765-2c9aad6149ce" providerId="ADAL" clId="{054A050F-E45E-C14E-B533-227BCFCCB63C}" dt="2022-03-16T17:42:35.524" v="12960" actId="20577"/>
        <pc:sldMkLst>
          <pc:docMk/>
          <pc:sldMk cId="3456662434" sldId="2147328777"/>
        </pc:sldMkLst>
        <pc:spChg chg="mod">
          <ac:chgData name="Kau, Derchang" userId="b9148588-e694-4445-9765-2c9aad6149ce" providerId="ADAL" clId="{054A050F-E45E-C14E-B533-227BCFCCB63C}" dt="2022-03-14T06:48:02.075" v="6461" actId="313"/>
          <ac:spMkLst>
            <pc:docMk/>
            <pc:sldMk cId="3456662434" sldId="2147328777"/>
            <ac:spMk id="2" creationId="{97F0FC05-1563-2C4E-8789-83EE61C9C251}"/>
          </ac:spMkLst>
        </pc:spChg>
        <pc:spChg chg="mod">
          <ac:chgData name="Kau, Derchang" userId="b9148588-e694-4445-9765-2c9aad6149ce" providerId="ADAL" clId="{054A050F-E45E-C14E-B533-227BCFCCB63C}" dt="2022-03-15T08:43:41.923" v="11708" actId="20577"/>
          <ac:spMkLst>
            <pc:docMk/>
            <pc:sldMk cId="3456662434" sldId="2147328777"/>
            <ac:spMk id="3" creationId="{8D464698-86B8-6B4C-A786-22BD02A7EA02}"/>
          </ac:spMkLst>
        </pc:spChg>
        <pc:spChg chg="del">
          <ac:chgData name="Kau, Derchang" userId="b9148588-e694-4445-9765-2c9aad6149ce" providerId="ADAL" clId="{054A050F-E45E-C14E-B533-227BCFCCB63C}" dt="2022-03-15T06:42:05.985" v="10788" actId="478"/>
          <ac:spMkLst>
            <pc:docMk/>
            <pc:sldMk cId="3456662434" sldId="2147328777"/>
            <ac:spMk id="9" creationId="{6AA9E447-F6DC-BE41-858C-355DC0CE4822}"/>
          </ac:spMkLst>
        </pc:spChg>
        <pc:spChg chg="add mod">
          <ac:chgData name="Kau, Derchang" userId="b9148588-e694-4445-9765-2c9aad6149ce" providerId="ADAL" clId="{054A050F-E45E-C14E-B533-227BCFCCB63C}" dt="2022-03-16T16:20:04.491" v="12357" actId="57"/>
          <ac:spMkLst>
            <pc:docMk/>
            <pc:sldMk cId="3456662434" sldId="2147328777"/>
            <ac:spMk id="9" creationId="{D451E1C3-2274-9C4B-BE74-E78ABA5D0F4B}"/>
          </ac:spMkLst>
        </pc:spChg>
        <pc:graphicFrameChg chg="mod modGraphic">
          <ac:chgData name="Kau, Derchang" userId="b9148588-e694-4445-9765-2c9aad6149ce" providerId="ADAL" clId="{054A050F-E45E-C14E-B533-227BCFCCB63C}" dt="2022-03-16T17:42:35.524" v="12960" actId="20577"/>
          <ac:graphicFrameMkLst>
            <pc:docMk/>
            <pc:sldMk cId="3456662434" sldId="2147328777"/>
            <ac:graphicFrameMk id="4" creationId="{75A9152C-BAD2-3345-81E5-9D08166ED5B7}"/>
          </ac:graphicFrameMkLst>
        </pc:graphicFrameChg>
        <pc:graphicFrameChg chg="mod modGraphic">
          <ac:chgData name="Kau, Derchang" userId="b9148588-e694-4445-9765-2c9aad6149ce" providerId="ADAL" clId="{054A050F-E45E-C14E-B533-227BCFCCB63C}" dt="2022-03-16T16:35:08.635" v="12430" actId="20577"/>
          <ac:graphicFrameMkLst>
            <pc:docMk/>
            <pc:sldMk cId="3456662434" sldId="2147328777"/>
            <ac:graphicFrameMk id="6" creationId="{BFB17455-C8C2-9247-9AA0-0D92128D78B2}"/>
          </ac:graphicFrameMkLst>
        </pc:graphicFrameChg>
        <pc:graphicFrameChg chg="mod modGraphic">
          <ac:chgData name="Kau, Derchang" userId="b9148588-e694-4445-9765-2c9aad6149ce" providerId="ADAL" clId="{054A050F-E45E-C14E-B533-227BCFCCB63C}" dt="2022-03-16T16:35:19.315" v="12431" actId="20577"/>
          <ac:graphicFrameMkLst>
            <pc:docMk/>
            <pc:sldMk cId="3456662434" sldId="2147328777"/>
            <ac:graphicFrameMk id="7" creationId="{71D7D319-624D-6548-849A-A532F258B2EA}"/>
          </ac:graphicFrameMkLst>
        </pc:graphicFrameChg>
        <pc:graphicFrameChg chg="mod modGraphic">
          <ac:chgData name="Kau, Derchang" userId="b9148588-e694-4445-9765-2c9aad6149ce" providerId="ADAL" clId="{054A050F-E45E-C14E-B533-227BCFCCB63C}" dt="2022-03-14T07:11:11.313" v="6848"/>
          <ac:graphicFrameMkLst>
            <pc:docMk/>
            <pc:sldMk cId="3456662434" sldId="2147328777"/>
            <ac:graphicFrameMk id="8" creationId="{C45794DB-22CA-6447-9CDC-77352B4C3C3C}"/>
          </ac:graphicFrameMkLst>
        </pc:graphicFrameChg>
      </pc:sldChg>
      <pc:sldChg chg="addSp delSp modSp new mod modClrScheme chgLayout">
        <pc:chgData name="Kau, Derchang" userId="b9148588-e694-4445-9765-2c9aad6149ce" providerId="ADAL" clId="{054A050F-E45E-C14E-B533-227BCFCCB63C}" dt="2022-03-16T16:48:07.058" v="12848"/>
        <pc:sldMkLst>
          <pc:docMk/>
          <pc:sldMk cId="18189961" sldId="2147328778"/>
        </pc:sldMkLst>
        <pc:spChg chg="del mod ord">
          <ac:chgData name="Kau, Derchang" userId="b9148588-e694-4445-9765-2c9aad6149ce" providerId="ADAL" clId="{054A050F-E45E-C14E-B533-227BCFCCB63C}" dt="2022-03-14T07:02:05.255" v="6766" actId="700"/>
          <ac:spMkLst>
            <pc:docMk/>
            <pc:sldMk cId="18189961" sldId="2147328778"/>
            <ac:spMk id="2" creationId="{DE2CE41C-E504-B942-8A3F-E962BB025831}"/>
          </ac:spMkLst>
        </pc:spChg>
        <pc:spChg chg="add mod ord">
          <ac:chgData name="Kau, Derchang" userId="b9148588-e694-4445-9765-2c9aad6149ce" providerId="ADAL" clId="{054A050F-E45E-C14E-B533-227BCFCCB63C}" dt="2022-03-14T07:02:19.201" v="6794" actId="20577"/>
          <ac:spMkLst>
            <pc:docMk/>
            <pc:sldMk cId="18189961" sldId="2147328778"/>
            <ac:spMk id="3" creationId="{FA5A8DDE-107B-E043-A22A-D316354FFAEF}"/>
          </ac:spMkLst>
        </pc:spChg>
        <pc:spChg chg="add mod ord">
          <ac:chgData name="Kau, Derchang" userId="b9148588-e694-4445-9765-2c9aad6149ce" providerId="ADAL" clId="{054A050F-E45E-C14E-B533-227BCFCCB63C}" dt="2022-03-16T16:48:07.058" v="12848"/>
          <ac:spMkLst>
            <pc:docMk/>
            <pc:sldMk cId="18189961" sldId="2147328778"/>
            <ac:spMk id="4" creationId="{47867C73-E605-9F4F-9F9B-812E8AF016D7}"/>
          </ac:spMkLst>
        </pc:spChg>
        <pc:spChg chg="add mod">
          <ac:chgData name="Kau, Derchang" userId="b9148588-e694-4445-9765-2c9aad6149ce" providerId="ADAL" clId="{054A050F-E45E-C14E-B533-227BCFCCB63C}" dt="2022-03-16T16:40:49.145" v="12696" actId="20577"/>
          <ac:spMkLst>
            <pc:docMk/>
            <pc:sldMk cId="18189961" sldId="2147328778"/>
            <ac:spMk id="5" creationId="{0DC2A3F5-41DA-2248-8EC7-F7A7B22CFA2F}"/>
          </ac:spMkLst>
        </pc:spChg>
      </pc:sldChg>
      <pc:sldChg chg="addSp delSp modSp new mod modClrScheme chgLayout">
        <pc:chgData name="Kau, Derchang" userId="b9148588-e694-4445-9765-2c9aad6149ce" providerId="ADAL" clId="{054A050F-E45E-C14E-B533-227BCFCCB63C}" dt="2022-03-16T16:49:41.875" v="12850"/>
        <pc:sldMkLst>
          <pc:docMk/>
          <pc:sldMk cId="1749158422" sldId="2147328779"/>
        </pc:sldMkLst>
        <pc:spChg chg="del mod ord">
          <ac:chgData name="Kau, Derchang" userId="b9148588-e694-4445-9765-2c9aad6149ce" providerId="ADAL" clId="{054A050F-E45E-C14E-B533-227BCFCCB63C}" dt="2022-03-15T03:25:07.234" v="8362" actId="700"/>
          <ac:spMkLst>
            <pc:docMk/>
            <pc:sldMk cId="1749158422" sldId="2147328779"/>
            <ac:spMk id="2" creationId="{64CC50E5-9FB4-3643-BE35-6418D474B01E}"/>
          </ac:spMkLst>
        </pc:spChg>
        <pc:spChg chg="add mod">
          <ac:chgData name="Kau, Derchang" userId="b9148588-e694-4445-9765-2c9aad6149ce" providerId="ADAL" clId="{054A050F-E45E-C14E-B533-227BCFCCB63C}" dt="2022-03-16T16:49:41.875" v="12850"/>
          <ac:spMkLst>
            <pc:docMk/>
            <pc:sldMk cId="1749158422" sldId="2147328779"/>
            <ac:spMk id="2" creationId="{8A7200A6-C90F-E24C-A534-3FF8887238E8}"/>
          </ac:spMkLst>
        </pc:spChg>
        <pc:spChg chg="del mod ord">
          <ac:chgData name="Kau, Derchang" userId="b9148588-e694-4445-9765-2c9aad6149ce" providerId="ADAL" clId="{054A050F-E45E-C14E-B533-227BCFCCB63C}" dt="2022-03-15T03:25:07.234" v="8362" actId="700"/>
          <ac:spMkLst>
            <pc:docMk/>
            <pc:sldMk cId="1749158422" sldId="2147328779"/>
            <ac:spMk id="3" creationId="{2A4B877D-C60E-C445-925C-9F8FD26548C6}"/>
          </ac:spMkLst>
        </pc:spChg>
        <pc:spChg chg="add mod ord">
          <ac:chgData name="Kau, Derchang" userId="b9148588-e694-4445-9765-2c9aad6149ce" providerId="ADAL" clId="{054A050F-E45E-C14E-B533-227BCFCCB63C}" dt="2022-03-15T03:26:08.641" v="8447" actId="20577"/>
          <ac:spMkLst>
            <pc:docMk/>
            <pc:sldMk cId="1749158422" sldId="2147328779"/>
            <ac:spMk id="4" creationId="{F504AD32-C7D4-084F-ADFC-1F91526753F0}"/>
          </ac:spMkLst>
        </pc:spChg>
        <pc:spChg chg="add mod ord">
          <ac:chgData name="Kau, Derchang" userId="b9148588-e694-4445-9765-2c9aad6149ce" providerId="ADAL" clId="{054A050F-E45E-C14E-B533-227BCFCCB63C}" dt="2022-03-15T15:24:25.901" v="12054" actId="20577"/>
          <ac:spMkLst>
            <pc:docMk/>
            <pc:sldMk cId="1749158422" sldId="2147328779"/>
            <ac:spMk id="5" creationId="{153CDD0C-640D-3845-968E-361794B80CB2}"/>
          </ac:spMkLst>
        </pc:spChg>
      </pc:sldChg>
      <pc:sldChg chg="addSp delSp modSp add del mod">
        <pc:chgData name="Kau, Derchang" userId="b9148588-e694-4445-9765-2c9aad6149ce" providerId="ADAL" clId="{054A050F-E45E-C14E-B533-227BCFCCB63C}" dt="2022-03-15T07:11:50.301" v="11402" actId="2696"/>
        <pc:sldMkLst>
          <pc:docMk/>
          <pc:sldMk cId="1241976097" sldId="2147328780"/>
        </pc:sldMkLst>
        <pc:spChg chg="mod">
          <ac:chgData name="Kau, Derchang" userId="b9148588-e694-4445-9765-2c9aad6149ce" providerId="ADAL" clId="{054A050F-E45E-C14E-B533-227BCFCCB63C}" dt="2022-03-15T06:47:31.988" v="11011" actId="20577"/>
          <ac:spMkLst>
            <pc:docMk/>
            <pc:sldMk cId="1241976097" sldId="2147328780"/>
            <ac:spMk id="2" creationId="{97F0FC05-1563-2C4E-8789-83EE61C9C251}"/>
          </ac:spMkLst>
        </pc:spChg>
        <pc:spChg chg="mod">
          <ac:chgData name="Kau, Derchang" userId="b9148588-e694-4445-9765-2c9aad6149ce" providerId="ADAL" clId="{054A050F-E45E-C14E-B533-227BCFCCB63C}" dt="2022-03-15T06:48:16.795" v="11018" actId="14100"/>
          <ac:spMkLst>
            <pc:docMk/>
            <pc:sldMk cId="1241976097" sldId="2147328780"/>
            <ac:spMk id="3" creationId="{8D464698-86B8-6B4C-A786-22BD02A7EA02}"/>
          </ac:spMkLst>
        </pc:spChg>
        <pc:spChg chg="del">
          <ac:chgData name="Kau, Derchang" userId="b9148588-e694-4445-9765-2c9aad6149ce" providerId="ADAL" clId="{054A050F-E45E-C14E-B533-227BCFCCB63C}" dt="2022-03-15T06:41:51.939" v="10787" actId="478"/>
          <ac:spMkLst>
            <pc:docMk/>
            <pc:sldMk cId="1241976097" sldId="2147328780"/>
            <ac:spMk id="9" creationId="{6AA9E447-F6DC-BE41-858C-355DC0CE4822}"/>
          </ac:spMkLst>
        </pc:spChg>
        <pc:graphicFrameChg chg="del">
          <ac:chgData name="Kau, Derchang" userId="b9148588-e694-4445-9765-2c9aad6149ce" providerId="ADAL" clId="{054A050F-E45E-C14E-B533-227BCFCCB63C}" dt="2022-03-15T06:46:08.183" v="10890" actId="478"/>
          <ac:graphicFrameMkLst>
            <pc:docMk/>
            <pc:sldMk cId="1241976097" sldId="2147328780"/>
            <ac:graphicFrameMk id="4" creationId="{75A9152C-BAD2-3345-81E5-9D08166ED5B7}"/>
          </ac:graphicFrameMkLst>
        </pc:graphicFrameChg>
        <pc:graphicFrameChg chg="add mod modGraphic">
          <ac:chgData name="Kau, Derchang" userId="b9148588-e694-4445-9765-2c9aad6149ce" providerId="ADAL" clId="{054A050F-E45E-C14E-B533-227BCFCCB63C}" dt="2022-03-15T06:53:22.990" v="11175" actId="20577"/>
          <ac:graphicFrameMkLst>
            <pc:docMk/>
            <pc:sldMk cId="1241976097" sldId="2147328780"/>
            <ac:graphicFrameMk id="5" creationId="{2CFE885E-71CB-014E-9DCE-AF902C8D5C99}"/>
          </ac:graphicFrameMkLst>
        </pc:graphicFrameChg>
        <pc:graphicFrameChg chg="mod modGraphic">
          <ac:chgData name="Kau, Derchang" userId="b9148588-e694-4445-9765-2c9aad6149ce" providerId="ADAL" clId="{054A050F-E45E-C14E-B533-227BCFCCB63C}" dt="2022-03-15T06:53:30.623" v="11186" actId="20577"/>
          <ac:graphicFrameMkLst>
            <pc:docMk/>
            <pc:sldMk cId="1241976097" sldId="2147328780"/>
            <ac:graphicFrameMk id="6" creationId="{BFB17455-C8C2-9247-9AA0-0D92128D78B2}"/>
          </ac:graphicFrameMkLst>
        </pc:graphicFrameChg>
        <pc:graphicFrameChg chg="del">
          <ac:chgData name="Kau, Derchang" userId="b9148588-e694-4445-9765-2c9aad6149ce" providerId="ADAL" clId="{054A050F-E45E-C14E-B533-227BCFCCB63C}" dt="2022-03-15T06:41:47.586" v="10786" actId="478"/>
          <ac:graphicFrameMkLst>
            <pc:docMk/>
            <pc:sldMk cId="1241976097" sldId="2147328780"/>
            <ac:graphicFrameMk id="7" creationId="{71D7D319-624D-6548-849A-A532F258B2EA}"/>
          </ac:graphicFrameMkLst>
        </pc:graphicFrameChg>
        <pc:graphicFrameChg chg="del">
          <ac:chgData name="Kau, Derchang" userId="b9148588-e694-4445-9765-2c9aad6149ce" providerId="ADAL" clId="{054A050F-E45E-C14E-B533-227BCFCCB63C}" dt="2022-03-15T06:46:11.686" v="10891" actId="478"/>
          <ac:graphicFrameMkLst>
            <pc:docMk/>
            <pc:sldMk cId="1241976097" sldId="2147328780"/>
            <ac:graphicFrameMk id="8" creationId="{C45794DB-22CA-6447-9CDC-77352B4C3C3C}"/>
          </ac:graphicFrameMkLst>
        </pc:graphicFrameChg>
      </pc:sldChg>
      <pc:sldChg chg="addSp delSp modSp new mod">
        <pc:chgData name="Kau, Derchang" userId="b9148588-e694-4445-9765-2c9aad6149ce" providerId="ADAL" clId="{054A050F-E45E-C14E-B533-227BCFCCB63C}" dt="2022-03-16T16:17:38.032" v="12314" actId="11529"/>
        <pc:sldMkLst>
          <pc:docMk/>
          <pc:sldMk cId="3503083196" sldId="2147328780"/>
        </pc:sldMkLst>
        <pc:spChg chg="mod">
          <ac:chgData name="Kau, Derchang" userId="b9148588-e694-4445-9765-2c9aad6149ce" providerId="ADAL" clId="{054A050F-E45E-C14E-B533-227BCFCCB63C}" dt="2022-03-16T16:17:01.794" v="12313" actId="20577"/>
          <ac:spMkLst>
            <pc:docMk/>
            <pc:sldMk cId="3503083196" sldId="2147328780"/>
            <ac:spMk id="2" creationId="{7BE6B91E-43D1-DE42-B934-69DE19C81789}"/>
          </ac:spMkLst>
        </pc:spChg>
        <pc:spChg chg="del">
          <ac:chgData name="Kau, Derchang" userId="b9148588-e694-4445-9765-2c9aad6149ce" providerId="ADAL" clId="{054A050F-E45E-C14E-B533-227BCFCCB63C}" dt="2022-03-16T15:57:50.190" v="12059"/>
          <ac:spMkLst>
            <pc:docMk/>
            <pc:sldMk cId="3503083196" sldId="2147328780"/>
            <ac:spMk id="3" creationId="{AC4F135B-5D30-D149-BC9A-845D799124EB}"/>
          </ac:spMkLst>
        </pc:spChg>
        <pc:spChg chg="add">
          <ac:chgData name="Kau, Derchang" userId="b9148588-e694-4445-9765-2c9aad6149ce" providerId="ADAL" clId="{054A050F-E45E-C14E-B533-227BCFCCB63C}" dt="2022-03-16T16:17:38.032" v="12314" actId="11529"/>
          <ac:spMkLst>
            <pc:docMk/>
            <pc:sldMk cId="3503083196" sldId="2147328780"/>
            <ac:spMk id="6" creationId="{697A820D-D978-3D4E-A11C-F6E50C952659}"/>
          </ac:spMkLst>
        </pc:spChg>
        <pc:picChg chg="add mod">
          <ac:chgData name="Kau, Derchang" userId="b9148588-e694-4445-9765-2c9aad6149ce" providerId="ADAL" clId="{054A050F-E45E-C14E-B533-227BCFCCB63C}" dt="2022-03-16T15:58:02.082" v="12064" actId="1076"/>
          <ac:picMkLst>
            <pc:docMk/>
            <pc:sldMk cId="3503083196" sldId="2147328780"/>
            <ac:picMk id="4" creationId="{117093C7-5FDE-6D4B-A101-906DAF33EBE6}"/>
          </ac:picMkLst>
        </pc:picChg>
        <pc:picChg chg="add mod">
          <ac:chgData name="Kau, Derchang" userId="b9148588-e694-4445-9765-2c9aad6149ce" providerId="ADAL" clId="{054A050F-E45E-C14E-B533-227BCFCCB63C}" dt="2022-03-16T15:58:03.416" v="12065" actId="1076"/>
          <ac:picMkLst>
            <pc:docMk/>
            <pc:sldMk cId="3503083196" sldId="2147328780"/>
            <ac:picMk id="5" creationId="{6348D1B4-CA9B-B342-ACE2-9F8CC1F978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8DD04A1C-D9A7-450B-9BF6-70A1F0BFB355}" type="slidenum">
              <a:rPr lang="en-US" smtClean="0"/>
              <a:t>2</a:t>
            </a:fld>
            <a:endParaRPr lang="en-US"/>
          </a:p>
        </p:txBody>
      </p:sp>
    </p:spTree>
    <p:extLst>
      <p:ext uri="{BB962C8B-B14F-4D97-AF65-F5344CB8AC3E}">
        <p14:creationId xmlns:p14="http://schemas.microsoft.com/office/powerpoint/2010/main" val="38548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Along 2.3D, 2.5D and 3D platforms, here is OSAT and </a:t>
            </a:r>
            <a:r>
              <a:rPr lang="en-US" err="1"/>
              <a:t>SiFO</a:t>
            </a:r>
            <a:r>
              <a:rPr lang="en-US"/>
              <a:t> landscape. In each tech. session, there is production experience in either OSAT or </a:t>
            </a:r>
            <a:r>
              <a:rPr lang="en-US" err="1"/>
              <a:t>SiFO</a:t>
            </a:r>
            <a:r>
              <a:rPr lang="en-US"/>
              <a:t>, which shows in green background, indicating the readiness and capability is available for the tech. we’re talking here.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a:t>And, If we jump to competitor analysis to see how they use these tech., and we can notice that especially for this year AMD announced 3 new products using adv. tech., one is well-known </a:t>
            </a:r>
            <a:r>
              <a:rPr lang="en-US" err="1"/>
              <a:t>SoIC</a:t>
            </a:r>
            <a:r>
              <a:rPr lang="en-US"/>
              <a:t>, another one is FO-EB, both tech. are ready outside in external world, but ongoing development inside intel. The key msg I would like you to takeaway is our competitor and OSAT/</a:t>
            </a:r>
            <a:r>
              <a:rPr lang="en-US" err="1"/>
              <a:t>SiFO</a:t>
            </a:r>
            <a:r>
              <a:rPr lang="en-US"/>
              <a:t> are moving fast.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121203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8DD04A1C-D9A7-450B-9BF6-70A1F0BFB355}" type="slidenum">
              <a:rPr lang="en-US" smtClean="0"/>
              <a:t>10</a:t>
            </a:fld>
            <a:endParaRPr lang="en-US"/>
          </a:p>
        </p:txBody>
      </p:sp>
    </p:spTree>
    <p:extLst>
      <p:ext uri="{BB962C8B-B14F-4D97-AF65-F5344CB8AC3E}">
        <p14:creationId xmlns:p14="http://schemas.microsoft.com/office/powerpoint/2010/main" val="38548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a:t>Click to edit Master title style</a:t>
            </a:r>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Click to edit Master subtitle style</a:t>
            </a:r>
          </a:p>
        </p:txBody>
      </p:sp>
      <p:sp>
        <p:nvSpPr>
          <p:cNvPr id="4" name="Content Placeholder 2"/>
          <p:cNvSpPr>
            <a:spLocks noGrp="1"/>
          </p:cNvSpPr>
          <p:nvPr>
            <p:ph idx="10"/>
          </p:nvPr>
        </p:nvSpPr>
        <p:spPr>
          <a:xfrm>
            <a:off x="914400" y="2133600"/>
            <a:ext cx="10363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a:t>Click to edit Master title style</a:t>
            </a:r>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19">
            <a:extLst>
              <a:ext uri="{FF2B5EF4-FFF2-40B4-BE49-F238E27FC236}">
                <a16:creationId xmlns:a16="http://schemas.microsoft.com/office/drawing/2014/main" id="{040CB934-0E20-457D-8816-F637075A9647}"/>
              </a:ext>
            </a:extLst>
          </p:cNvPr>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normAutofit/>
          </a:bodyPr>
          <a:lstStyle>
            <a:lvl1pPr>
              <a:defRPr sz="600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lvl="0"/>
            <a:r>
              <a:rPr lang="en-US"/>
              <a:t>Click to edit Master title style</a:t>
            </a:r>
          </a:p>
        </p:txBody>
      </p:sp>
    </p:spTree>
    <p:extLst>
      <p:ext uri="{BB962C8B-B14F-4D97-AF65-F5344CB8AC3E}">
        <p14:creationId xmlns:p14="http://schemas.microsoft.com/office/powerpoint/2010/main" val="62965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a:latin typeface="Calibri" pitchFamily="34" charset="0"/>
                <a:cs typeface="Calibri" pitchFamily="34" charset="0"/>
              </a:rPr>
              <a:t>Phases:</a:t>
            </a:r>
            <a:r>
              <a:rPr lang="en-US" sz="1454">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1-Assumption 2-Symptom 3-Speculation</a:t>
            </a:r>
            <a:r>
              <a:rPr lang="en-US" sz="1212" i="1" baseline="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a:t>(Enter Heading for Topic or Problem Statement)</a:t>
            </a:r>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a:latin typeface="Calibri" pitchFamily="34" charset="0"/>
                <a:cs typeface="Calibri" pitchFamily="34" charset="0"/>
              </a:rPr>
              <a:t>Risk:</a:t>
            </a:r>
            <a:r>
              <a:rPr lang="en-US" sz="1454" b="0" u="none" baseline="0">
                <a:latin typeface="Calibri" pitchFamily="34" charset="0"/>
                <a:cs typeface="Calibri" pitchFamily="34" charset="0"/>
              </a:rPr>
              <a:t>       </a:t>
            </a:r>
            <a:r>
              <a:rPr lang="en-US" sz="1454" b="0" u="none" baseline="0">
                <a:solidFill>
                  <a:srgbClr val="FF0000"/>
                </a:solidFill>
                <a:latin typeface="Calibri" pitchFamily="34" charset="0"/>
                <a:cs typeface="Calibri" pitchFamily="34" charset="0"/>
              </a:rPr>
              <a:t>           </a:t>
            </a:r>
            <a:r>
              <a:rPr lang="en-US" sz="1454" b="0" u="none" baseline="0">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1-Showstopper 1.5-High Risk/No Data 2-High Risk</a:t>
            </a:r>
            <a:r>
              <a:rPr lang="en-US" sz="1212" i="1" baseline="0">
                <a:solidFill>
                  <a:schemeClr val="bg1">
                    <a:lumMod val="65000"/>
                  </a:schemeClr>
                </a:solidFill>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2.5-No Data 3-Med Risk 4-Low</a:t>
            </a:r>
            <a:r>
              <a:rPr lang="en-US" sz="1212" i="1" baseline="0">
                <a:solidFill>
                  <a:schemeClr val="bg1">
                    <a:lumMod val="65000"/>
                  </a:schemeClr>
                </a:solidFill>
                <a:latin typeface="Calibri" pitchFamily="34" charset="0"/>
                <a:cs typeface="Calibri" pitchFamily="34" charset="0"/>
              </a:rPr>
              <a:t> risk 5-cert.</a:t>
            </a:r>
            <a:endParaRPr lang="en-US" sz="1454">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Level</a:t>
            </a:r>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Date </a:t>
            </a:r>
          </a:p>
        </p:txBody>
      </p:sp>
      <p:sp>
        <p:nvSpPr>
          <p:cNvPr id="3" name="TextBox 2"/>
          <p:cNvSpPr txBox="1"/>
          <p:nvPr userDrawn="1"/>
        </p:nvSpPr>
        <p:spPr>
          <a:xfrm>
            <a:off x="9605818" y="12505"/>
            <a:ext cx="2493818" cy="316112"/>
          </a:xfrm>
          <a:prstGeom prst="rect">
            <a:avLst/>
          </a:prstGeom>
          <a:noFill/>
        </p:spPr>
        <p:txBody>
          <a:bodyPr wrap="square" rtlCol="0">
            <a:spAutoFit/>
          </a:bodyPr>
          <a:lstStyle/>
          <a:p>
            <a:pPr algn="r"/>
            <a:r>
              <a:rPr lang="en-US" sz="1454">
                <a:solidFill>
                  <a:srgbClr val="FF0000"/>
                </a:solidFill>
                <a:latin typeface="Neo Sans Intel Medium" pitchFamily="34" charset="0"/>
              </a:rPr>
              <a:t>Intel Confidential</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baseline="0">
                <a:latin typeface="Calibri" pitchFamily="34" charset="0"/>
                <a:cs typeface="Calibri" pitchFamily="34" charset="0"/>
              </a:rPr>
              <a:t>SMG/CPG/GEMS/FTE</a:t>
            </a:r>
            <a:endParaRPr lang="en-US" sz="1454">
              <a:latin typeface="Calibri" pitchFamily="34" charset="0"/>
              <a:cs typeface="Calibri" pitchFamily="34" charset="0"/>
            </a:endParaRPr>
          </a:p>
        </p:txBody>
      </p:sp>
      <p:sp>
        <p:nvSpPr>
          <p:cNvPr id="10" name="Rectangle 4"/>
          <p:cNvSpPr>
            <a:spLocks noChangeArrowheads="1"/>
          </p:cNvSpPr>
          <p:nvPr/>
        </p:nvSpPr>
        <p:spPr bwMode="auto">
          <a:xfrm>
            <a:off x="1413164" y="6471760"/>
            <a:ext cx="2701636"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a:solidFill>
                  <a:srgbClr val="FF0000"/>
                </a:solidFill>
                <a:latin typeface="Calibri" pitchFamily="34" charset="0"/>
                <a:cs typeface="Calibri" pitchFamily="34" charset="0"/>
              </a:rPr>
              <a:t>Intel Confidential</a:t>
            </a:r>
          </a:p>
        </p:txBody>
      </p:sp>
      <p:pic>
        <p:nvPicPr>
          <p:cNvPr id="3" name="Picture 2" descr="Logo&#10;&#10;Description automatically generated">
            <a:extLst>
              <a:ext uri="{FF2B5EF4-FFF2-40B4-BE49-F238E27FC236}">
                <a16:creationId xmlns:a16="http://schemas.microsoft.com/office/drawing/2014/main" id="{3C0D8DB6-018E-4C46-9743-E54E47130DB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1092" y="6541964"/>
            <a:ext cx="593437" cy="233418"/>
          </a:xfrm>
          <a:prstGeom prst="rect">
            <a:avLst/>
          </a:prstGeom>
        </p:spPr>
      </p:pic>
      <p:sp>
        <p:nvSpPr>
          <p:cNvPr id="9" name="Rectangle 4">
            <a:extLst>
              <a:ext uri="{FF2B5EF4-FFF2-40B4-BE49-F238E27FC236}">
                <a16:creationId xmlns:a16="http://schemas.microsoft.com/office/drawing/2014/main" id="{7C0EAF90-6C3A-A949-8A66-3D3F1E06B986}"/>
              </a:ext>
            </a:extLst>
          </p:cNvPr>
          <p:cNvSpPr>
            <a:spLocks noChangeArrowheads="1"/>
          </p:cNvSpPr>
          <p:nvPr userDrawn="1"/>
        </p:nvSpPr>
        <p:spPr bwMode="auto">
          <a:xfrm>
            <a:off x="6324600" y="6576057"/>
            <a:ext cx="3733800" cy="281943"/>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100" b="1">
                <a:solidFill>
                  <a:srgbClr val="FF0000"/>
                </a:solidFill>
                <a:latin typeface="Calibri" pitchFamily="34" charset="0"/>
                <a:cs typeface="Calibri" pitchFamily="34" charset="0"/>
              </a:rPr>
              <a:t>Contains or derived from supplier Confidential Information</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0F4D-8C97-0447-92C5-D0648A7FBA95}"/>
              </a:ext>
            </a:extLst>
          </p:cNvPr>
          <p:cNvSpPr>
            <a:spLocks noGrp="1"/>
          </p:cNvSpPr>
          <p:nvPr>
            <p:ph type="ctrTitle"/>
          </p:nvPr>
        </p:nvSpPr>
        <p:spPr/>
        <p:txBody>
          <a:bodyPr/>
          <a:lstStyle/>
          <a:p>
            <a:r>
              <a:rPr lang="en-US" sz="3200"/>
              <a:t>Battlemage Base / ARL-PX Dual Drive Proposition</a:t>
            </a:r>
          </a:p>
        </p:txBody>
      </p:sp>
      <p:sp>
        <p:nvSpPr>
          <p:cNvPr id="3" name="Subtitle 2">
            <a:extLst>
              <a:ext uri="{FF2B5EF4-FFF2-40B4-BE49-F238E27FC236}">
                <a16:creationId xmlns:a16="http://schemas.microsoft.com/office/drawing/2014/main" id="{97D68B20-4E5D-6C49-8D02-3C6B0252ED46}"/>
              </a:ext>
            </a:extLst>
          </p:cNvPr>
          <p:cNvSpPr>
            <a:spLocks noGrp="1"/>
          </p:cNvSpPr>
          <p:nvPr>
            <p:ph type="subTitle" idx="1"/>
          </p:nvPr>
        </p:nvSpPr>
        <p:spPr>
          <a:xfrm>
            <a:off x="1828800" y="1268730"/>
            <a:ext cx="8534400" cy="1661758"/>
          </a:xfrm>
        </p:spPr>
        <p:txBody>
          <a:bodyPr/>
          <a:lstStyle/>
          <a:p>
            <a:r>
              <a:rPr lang="en-US" sz="1800"/>
              <a:t>DerChang Kau, WW12’22</a:t>
            </a:r>
            <a:endParaRPr lang="en-US" sz="400"/>
          </a:p>
          <a:p>
            <a:pPr>
              <a:spcBef>
                <a:spcPts val="1800"/>
              </a:spcBef>
            </a:pPr>
            <a:r>
              <a:rPr lang="en-US" sz="1600"/>
              <a:t>with competitive analytics by</a:t>
            </a:r>
            <a:br>
              <a:rPr lang="en-US" sz="1600"/>
            </a:br>
            <a:r>
              <a:rPr lang="en-US" sz="1600"/>
              <a:t>Margaret H., Mike G., </a:t>
            </a:r>
            <a:r>
              <a:rPr lang="en-US" sz="1600" err="1"/>
              <a:t>CherSian</a:t>
            </a:r>
            <a:r>
              <a:rPr lang="en-US" sz="1600"/>
              <a:t> C., Max W., Jason Z., Andy W. and Kala S.</a:t>
            </a:r>
          </a:p>
          <a:p>
            <a:pPr>
              <a:spcBef>
                <a:spcPts val="1800"/>
              </a:spcBef>
            </a:pPr>
            <a:r>
              <a:rPr lang="en-US" sz="1600"/>
              <a:t>Special thanks to Randy Osborne for his feedback and critiques. </a:t>
            </a:r>
          </a:p>
        </p:txBody>
      </p:sp>
      <p:sp>
        <p:nvSpPr>
          <p:cNvPr id="4" name="Content Placeholder 3">
            <a:extLst>
              <a:ext uri="{FF2B5EF4-FFF2-40B4-BE49-F238E27FC236}">
                <a16:creationId xmlns:a16="http://schemas.microsoft.com/office/drawing/2014/main" id="{4536B921-A0F3-9D4A-87D2-30F9DAF8B7E0}"/>
              </a:ext>
            </a:extLst>
          </p:cNvPr>
          <p:cNvSpPr>
            <a:spLocks noGrp="1"/>
          </p:cNvSpPr>
          <p:nvPr>
            <p:ph idx="10"/>
          </p:nvPr>
        </p:nvSpPr>
        <p:spPr>
          <a:xfrm>
            <a:off x="1623284" y="3268979"/>
            <a:ext cx="8963927" cy="2637843"/>
          </a:xfrm>
        </p:spPr>
        <p:txBody>
          <a:bodyPr/>
          <a:lstStyle/>
          <a:p>
            <a:pPr marL="9525" indent="0" algn="ctr">
              <a:buNone/>
            </a:pPr>
            <a:r>
              <a:rPr lang="en-US" sz="2800" u="dbl">
                <a:solidFill>
                  <a:schemeClr val="accent2"/>
                </a:solidFill>
              </a:rPr>
              <a:t>Executive Summary</a:t>
            </a:r>
            <a:endParaRPr lang="en-US" sz="2000" u="dbl">
              <a:solidFill>
                <a:schemeClr val="accent2"/>
              </a:solidFill>
            </a:endParaRPr>
          </a:p>
          <a:p>
            <a:pPr marL="0" indent="0">
              <a:buNone/>
            </a:pPr>
            <a:r>
              <a:rPr lang="en-US" sz="2000"/>
              <a:t>Assess external technologies to mitigate P1222.61 capacity constraint</a:t>
            </a:r>
          </a:p>
          <a:p>
            <a:pPr marL="0" indent="0">
              <a:buNone/>
            </a:pPr>
            <a:r>
              <a:rPr lang="en-US" sz="2000"/>
              <a:t>TSMC N6 is the best-known replacement of P1222.61 for Battlemage base die</a:t>
            </a:r>
          </a:p>
          <a:p>
            <a:pPr marL="0" indent="0">
              <a:buNone/>
            </a:pPr>
            <a:r>
              <a:rPr lang="en-US" sz="2000"/>
              <a:t>HBM3 displacement is cost- and capability-prohibitive</a:t>
            </a:r>
          </a:p>
          <a:p>
            <a:pPr marL="0" indent="0">
              <a:buNone/>
            </a:pPr>
            <a:r>
              <a:rPr lang="en-US" sz="2000"/>
              <a:t>Propose a 4-week TF to make a go/</a:t>
            </a:r>
            <a:r>
              <a:rPr lang="en-US" sz="2000" err="1"/>
              <a:t>nogo</a:t>
            </a:r>
            <a:r>
              <a:rPr lang="en-US" sz="2000"/>
              <a:t> decision</a:t>
            </a:r>
          </a:p>
        </p:txBody>
      </p:sp>
    </p:spTree>
    <p:extLst>
      <p:ext uri="{BB962C8B-B14F-4D97-AF65-F5344CB8AC3E}">
        <p14:creationId xmlns:p14="http://schemas.microsoft.com/office/powerpoint/2010/main" val="196040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58C7-37B3-1544-8F15-81CE7364CBBC}"/>
              </a:ext>
            </a:extLst>
          </p:cNvPr>
          <p:cNvSpPr>
            <a:spLocks noGrp="1"/>
          </p:cNvSpPr>
          <p:nvPr>
            <p:ph type="title"/>
          </p:nvPr>
        </p:nvSpPr>
        <p:spPr>
          <a:xfrm>
            <a:off x="914400" y="152400"/>
            <a:ext cx="10363200" cy="427446"/>
          </a:xfrm>
        </p:spPr>
        <p:txBody>
          <a:bodyPr/>
          <a:lstStyle/>
          <a:p>
            <a:r>
              <a:rPr lang="en-US" sz="3600"/>
              <a:t>High Capacity Cache (HCC) Pathfinding (WIP)</a:t>
            </a:r>
          </a:p>
        </p:txBody>
      </p:sp>
      <p:sp>
        <p:nvSpPr>
          <p:cNvPr id="3" name="Content Placeholder 2">
            <a:extLst>
              <a:ext uri="{FF2B5EF4-FFF2-40B4-BE49-F238E27FC236}">
                <a16:creationId xmlns:a16="http://schemas.microsoft.com/office/drawing/2014/main" id="{7B56A24F-8E08-9E4D-B9D8-B22524AAEC82}"/>
              </a:ext>
            </a:extLst>
          </p:cNvPr>
          <p:cNvSpPr>
            <a:spLocks noGrp="1"/>
          </p:cNvSpPr>
          <p:nvPr>
            <p:ph idx="1"/>
          </p:nvPr>
        </p:nvSpPr>
        <p:spPr>
          <a:xfrm>
            <a:off x="609600" y="2484124"/>
            <a:ext cx="11353800" cy="4191001"/>
          </a:xfrm>
        </p:spPr>
        <p:txBody>
          <a:bodyPr>
            <a:normAutofit/>
          </a:bodyPr>
          <a:lstStyle/>
          <a:p>
            <a:pPr marL="230188" indent="-230188"/>
            <a:r>
              <a:rPr lang="en-US" sz="1600"/>
              <a:t>Capability:  </a:t>
            </a:r>
          </a:p>
          <a:p>
            <a:pPr marL="635000" lvl="1" indent="-404813">
              <a:spcBef>
                <a:spcPts val="0"/>
              </a:spcBef>
            </a:pPr>
            <a:r>
              <a:rPr lang="en-US" sz="1600" b="0"/>
              <a:t>All chiplet interfaces can be hybrid bonded (</a:t>
            </a:r>
            <a:r>
              <a:rPr lang="en-US" sz="1600" b="0" err="1"/>
              <a:t>bumpless</a:t>
            </a:r>
            <a:r>
              <a:rPr lang="en-US" sz="1600" b="0"/>
              <a:t>) with combination of </a:t>
            </a:r>
            <a:r>
              <a:rPr lang="en-US" sz="1600" b="0" err="1"/>
              <a:t>CoW</a:t>
            </a:r>
            <a:r>
              <a:rPr lang="en-US" sz="1600" b="0"/>
              <a:t> and WoW from Foundry.  “Cube” would likely be assembled using WoW, then diced before attachment.</a:t>
            </a:r>
          </a:p>
          <a:p>
            <a:pPr marL="635000" lvl="1" indent="-404813">
              <a:spcBef>
                <a:spcPts val="0"/>
              </a:spcBef>
            </a:pPr>
            <a:r>
              <a:rPr lang="en-US" sz="1600"/>
              <a:t>DFT</a:t>
            </a:r>
            <a:r>
              <a:rPr lang="en-US" sz="1600" b="0"/>
              <a:t> (sort, class, </a:t>
            </a:r>
            <a:r>
              <a:rPr lang="en-US" sz="1600" b="0" err="1"/>
              <a:t>bist</a:t>
            </a:r>
            <a:r>
              <a:rPr lang="en-US" sz="1600" b="0"/>
              <a:t>, redundancy, repair, </a:t>
            </a:r>
            <a:r>
              <a:rPr lang="en-US" sz="1600"/>
              <a:t>RBER, ECC and </a:t>
            </a:r>
            <a:r>
              <a:rPr lang="en-US" sz="1600" b="0"/>
              <a:t>etc.)</a:t>
            </a:r>
            <a:r>
              <a:rPr lang="en-US" sz="1600"/>
              <a:t>, and </a:t>
            </a:r>
            <a:r>
              <a:rPr lang="en-US" sz="1600" b="0"/>
              <a:t>media management need to be explored along with leveraging suppliers’ experiences </a:t>
            </a:r>
            <a:r>
              <a:rPr lang="en-US" sz="1600"/>
              <a:t>to mitigate yield escape.</a:t>
            </a:r>
          </a:p>
          <a:p>
            <a:pPr marL="230188" indent="-230188">
              <a:spcBef>
                <a:spcPts val="0"/>
              </a:spcBef>
              <a:spcAft>
                <a:spcPts val="1200"/>
              </a:spcAft>
            </a:pPr>
            <a:r>
              <a:rPr lang="en-US" sz="1600"/>
              <a:t>Cost: </a:t>
            </a:r>
          </a:p>
          <a:p>
            <a:pPr marL="230188" indent="-230188">
              <a:spcBef>
                <a:spcPts val="0"/>
              </a:spcBef>
              <a:spcAft>
                <a:spcPts val="1200"/>
              </a:spcAft>
            </a:pPr>
            <a:endParaRPr lang="en-US" sz="1600"/>
          </a:p>
          <a:p>
            <a:pPr lvl="1"/>
            <a:endParaRPr lang="en-US" sz="1600" b="0"/>
          </a:p>
          <a:p>
            <a:pPr marL="554035" lvl="1" indent="0">
              <a:buNone/>
            </a:pPr>
            <a:endParaRPr lang="en-US" sz="1600" b="0"/>
          </a:p>
          <a:p>
            <a:pPr marL="554035" lvl="1" indent="0">
              <a:buNone/>
            </a:pPr>
            <a:endParaRPr lang="en-US" sz="1600" b="0"/>
          </a:p>
          <a:p>
            <a:pPr marL="230188" indent="-230188"/>
            <a:r>
              <a:rPr lang="en-US" sz="1600"/>
              <a:t>Capacity: </a:t>
            </a:r>
            <a:r>
              <a:rPr lang="en-US" sz="1600" b="0"/>
              <a:t>Substantial capacity of advanced mainstream technology such as N7/N6 is expected.</a:t>
            </a:r>
          </a:p>
          <a:p>
            <a:pPr marL="0" indent="0">
              <a:buNone/>
            </a:pPr>
            <a:r>
              <a:rPr lang="en-US" sz="1600" b="1"/>
              <a:t>Next Step</a:t>
            </a:r>
          </a:p>
          <a:p>
            <a:pPr marL="230188" indent="-230188">
              <a:spcBef>
                <a:spcPts val="0"/>
              </a:spcBef>
            </a:pPr>
            <a:r>
              <a:rPr lang="en-US" sz="1600"/>
              <a:t>Finalized high level capability and cost</a:t>
            </a:r>
          </a:p>
          <a:p>
            <a:pPr marL="230188" indent="-230188">
              <a:spcBef>
                <a:spcPts val="0"/>
              </a:spcBef>
            </a:pPr>
            <a:r>
              <a:rPr lang="en-US" sz="1600"/>
              <a:t>3C alignment for product roadmap fungibility alignment</a:t>
            </a:r>
            <a:endParaRPr lang="en-US" sz="1600" b="0"/>
          </a:p>
        </p:txBody>
      </p:sp>
      <p:graphicFrame>
        <p:nvGraphicFramePr>
          <p:cNvPr id="96" name="Table 95">
            <a:extLst>
              <a:ext uri="{FF2B5EF4-FFF2-40B4-BE49-F238E27FC236}">
                <a16:creationId xmlns:a16="http://schemas.microsoft.com/office/drawing/2014/main" id="{E2FDE031-A1D7-F946-838A-83176FD7CDB3}"/>
              </a:ext>
            </a:extLst>
          </p:cNvPr>
          <p:cNvGraphicFramePr>
            <a:graphicFrameLocks noGrp="1"/>
          </p:cNvGraphicFramePr>
          <p:nvPr>
            <p:extLst>
              <p:ext uri="{D42A27DB-BD31-4B8C-83A1-F6EECF244321}">
                <p14:modId xmlns:p14="http://schemas.microsoft.com/office/powerpoint/2010/main" val="2882544711"/>
              </p:ext>
            </p:extLst>
          </p:nvPr>
        </p:nvGraphicFramePr>
        <p:xfrm>
          <a:off x="609600" y="4066863"/>
          <a:ext cx="11133709" cy="1121664"/>
        </p:xfrm>
        <a:graphic>
          <a:graphicData uri="http://schemas.openxmlformats.org/drawingml/2006/table">
            <a:tbl>
              <a:tblPr/>
              <a:tblGrid>
                <a:gridCol w="1048893">
                  <a:extLst>
                    <a:ext uri="{9D8B030D-6E8A-4147-A177-3AD203B41FA5}">
                      <a16:colId xmlns:a16="http://schemas.microsoft.com/office/drawing/2014/main" val="2347228069"/>
                    </a:ext>
                  </a:extLst>
                </a:gridCol>
                <a:gridCol w="1012571">
                  <a:extLst>
                    <a:ext uri="{9D8B030D-6E8A-4147-A177-3AD203B41FA5}">
                      <a16:colId xmlns:a16="http://schemas.microsoft.com/office/drawing/2014/main" val="1067792644"/>
                    </a:ext>
                  </a:extLst>
                </a:gridCol>
                <a:gridCol w="997077">
                  <a:extLst>
                    <a:ext uri="{9D8B030D-6E8A-4147-A177-3AD203B41FA5}">
                      <a16:colId xmlns:a16="http://schemas.microsoft.com/office/drawing/2014/main" val="2412862357"/>
                    </a:ext>
                  </a:extLst>
                </a:gridCol>
                <a:gridCol w="1024064">
                  <a:extLst>
                    <a:ext uri="{9D8B030D-6E8A-4147-A177-3AD203B41FA5}">
                      <a16:colId xmlns:a16="http://schemas.microsoft.com/office/drawing/2014/main" val="1824131770"/>
                    </a:ext>
                  </a:extLst>
                </a:gridCol>
                <a:gridCol w="1150048">
                  <a:extLst>
                    <a:ext uri="{9D8B030D-6E8A-4147-A177-3AD203B41FA5}">
                      <a16:colId xmlns:a16="http://schemas.microsoft.com/office/drawing/2014/main" val="3159785447"/>
                    </a:ext>
                  </a:extLst>
                </a:gridCol>
                <a:gridCol w="1109790">
                  <a:extLst>
                    <a:ext uri="{9D8B030D-6E8A-4147-A177-3AD203B41FA5}">
                      <a16:colId xmlns:a16="http://schemas.microsoft.com/office/drawing/2014/main" val="1209478544"/>
                    </a:ext>
                  </a:extLst>
                </a:gridCol>
                <a:gridCol w="1159764">
                  <a:extLst>
                    <a:ext uri="{9D8B030D-6E8A-4147-A177-3AD203B41FA5}">
                      <a16:colId xmlns:a16="http://schemas.microsoft.com/office/drawing/2014/main" val="2020412954"/>
                    </a:ext>
                  </a:extLst>
                </a:gridCol>
                <a:gridCol w="3631502">
                  <a:extLst>
                    <a:ext uri="{9D8B030D-6E8A-4147-A177-3AD203B41FA5}">
                      <a16:colId xmlns:a16="http://schemas.microsoft.com/office/drawing/2014/main" val="1322698934"/>
                    </a:ext>
                  </a:extLst>
                </a:gridCol>
              </a:tblGrid>
              <a:tr h="0">
                <a:tc>
                  <a:txBody>
                    <a:bodyPr/>
                    <a:lstStyle/>
                    <a:p>
                      <a:pPr algn="ctr" fontAlgn="b"/>
                      <a:r>
                        <a:rPr lang="en-US" sz="1600" b="0" i="0" u="none" strike="noStrike">
                          <a:solidFill>
                            <a:srgbClr val="000000"/>
                          </a:solidFill>
                          <a:effectLst/>
                          <a:latin typeface="Calibri" panose="020F0502020204030204" pitchFamily="34" charset="0"/>
                        </a:rPr>
                        <a:t>Technology</a:t>
                      </a:r>
                    </a:p>
                  </a:txBody>
                  <a:tcPr marL="36576" marR="36576" marT="18288" marB="18288"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Availability</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[MB/mm</a:t>
                      </a:r>
                      <a:r>
                        <a:rPr lang="en-US" sz="1600" b="0" i="0" u="none" strike="noStrike" baseline="30000">
                          <a:solidFill>
                            <a:srgbClr val="000000"/>
                          </a:solidFill>
                          <a:effectLst/>
                          <a:latin typeface="Calibri" panose="020F0502020204030204" pitchFamily="34" charset="0"/>
                        </a:rPr>
                        <a:t>2</a:t>
                      </a:r>
                      <a:r>
                        <a:rPr lang="en-US" sz="1600" b="0" i="0" u="none" strike="noStrike">
                          <a:solidFill>
                            <a:srgbClr val="000000"/>
                          </a:solidFill>
                          <a:effectLst/>
                          <a:latin typeface="Calibri" panose="020F0502020204030204" pitchFamily="34" charset="0"/>
                        </a:rPr>
                        <a:t>]</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[(TB/s)/GB]</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Norm. $/</a:t>
                      </a:r>
                      <a:r>
                        <a:rPr lang="en-US" sz="1600" b="0" i="0" u="none" strike="noStrike" err="1">
                          <a:solidFill>
                            <a:srgbClr val="000000"/>
                          </a:solidFill>
                          <a:effectLst/>
                          <a:latin typeface="Calibri" panose="020F0502020204030204" pitchFamily="34" charset="0"/>
                        </a:rPr>
                        <a:t>wfr</a:t>
                      </a:r>
                      <a:endParaRPr lang="en-US" sz="1600" b="0" i="0" u="none" strike="noStrike">
                        <a:solidFill>
                          <a:srgbClr val="000000"/>
                        </a:solidFill>
                        <a:effectLst/>
                        <a:latin typeface="Calibri" panose="020F0502020204030204" pitchFamily="34" charset="0"/>
                      </a:endParaRP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Norm. GB/$</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Norm. BW/$</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References</a:t>
                      </a:r>
                    </a:p>
                  </a:txBody>
                  <a:tcPr marL="36576" marR="36576" marT="18288" marB="18288"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857751"/>
                  </a:ext>
                </a:extLst>
              </a:tr>
              <a:tr h="0">
                <a:tc>
                  <a:txBody>
                    <a:bodyPr/>
                    <a:lstStyle/>
                    <a:p>
                      <a:pPr algn="ctr" fontAlgn="b"/>
                      <a:r>
                        <a:rPr lang="en-US" sz="1600" b="0" i="0" u="none" strike="noStrike">
                          <a:solidFill>
                            <a:srgbClr val="000000"/>
                          </a:solidFill>
                          <a:effectLst/>
                          <a:latin typeface="Calibri" panose="020F0502020204030204" pitchFamily="34" charset="0"/>
                        </a:rPr>
                        <a:t>TSMC N7</a:t>
                      </a:r>
                    </a:p>
                  </a:txBody>
                  <a:tcPr marL="36576" marR="36576" marT="18288" marB="18288"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1.77</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500</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0.7</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0.11</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437</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err="1">
                          <a:solidFill>
                            <a:srgbClr val="000000"/>
                          </a:solidFill>
                          <a:effectLst/>
                          <a:latin typeface="Calibri" panose="020F0502020204030204" pitchFamily="34" charset="0"/>
                        </a:rPr>
                        <a:t>Cerebras</a:t>
                      </a:r>
                      <a:r>
                        <a:rPr lang="en-US" sz="1600" b="0" i="0" u="none" strike="noStrike">
                          <a:solidFill>
                            <a:srgbClr val="000000"/>
                          </a:solidFill>
                          <a:effectLst/>
                          <a:latin typeface="Calibri" panose="020F0502020204030204" pitchFamily="34" charset="0"/>
                        </a:rPr>
                        <a:t> CS2 Analysis, WW03/22, </a:t>
                      </a:r>
                      <a:r>
                        <a:rPr lang="en-US" sz="1600" b="0" i="0" u="none" strike="noStrike" err="1">
                          <a:solidFill>
                            <a:srgbClr val="000000"/>
                          </a:solidFill>
                          <a:effectLst/>
                          <a:latin typeface="Calibri" panose="020F0502020204030204" pitchFamily="34" charset="0"/>
                        </a:rPr>
                        <a:t>DeBonis</a:t>
                      </a:r>
                      <a:endParaRPr lang="en-US" sz="1600" b="0" i="0" u="none" strike="noStrike">
                        <a:solidFill>
                          <a:srgbClr val="000000"/>
                        </a:solidFill>
                        <a:effectLst/>
                        <a:latin typeface="Calibri" panose="020F0502020204030204" pitchFamily="34" charset="0"/>
                      </a:endParaRPr>
                    </a:p>
                  </a:txBody>
                  <a:tcPr marL="36576" marR="36576" marT="18288" marB="18288"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098459"/>
                  </a:ext>
                </a:extLst>
              </a:tr>
              <a:tr h="0">
                <a:tc>
                  <a:txBody>
                    <a:bodyPr/>
                    <a:lstStyle/>
                    <a:p>
                      <a:pPr algn="ctr" fontAlgn="b"/>
                      <a:r>
                        <a:rPr lang="en-US" sz="1600" b="0" i="0" u="none" strike="noStrike">
                          <a:solidFill>
                            <a:srgbClr val="000000"/>
                          </a:solidFill>
                          <a:effectLst/>
                          <a:latin typeface="Calibri" panose="020F0502020204030204" pitchFamily="34" charset="0"/>
                        </a:rPr>
                        <a:t>P1222.7</a:t>
                      </a:r>
                    </a:p>
                  </a:txBody>
                  <a:tcPr marL="36576" marR="36576" marT="18288" marB="18288"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2024</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6.7</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0.25</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TCC Benchmark, Jan/25/22, </a:t>
                      </a:r>
                      <a:r>
                        <a:rPr lang="en-US" sz="1600" b="0" i="0" u="none" strike="noStrike" err="1">
                          <a:solidFill>
                            <a:srgbClr val="000000"/>
                          </a:solidFill>
                          <a:effectLst/>
                          <a:latin typeface="Calibri" panose="020F0502020204030204" pitchFamily="34" charset="0"/>
                        </a:rPr>
                        <a:t>Hamzaoglu</a:t>
                      </a:r>
                      <a:endParaRPr lang="en-US" sz="1600" b="0" i="0" u="none" strike="noStrike">
                        <a:solidFill>
                          <a:srgbClr val="000000"/>
                        </a:solidFill>
                        <a:effectLst/>
                        <a:latin typeface="Calibri" panose="020F0502020204030204" pitchFamily="34" charset="0"/>
                      </a:endParaRPr>
                    </a:p>
                  </a:txBody>
                  <a:tcPr marL="36576" marR="36576" marT="18288" marB="18288"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38323"/>
                  </a:ext>
                </a:extLst>
              </a:tr>
              <a:tr h="0">
                <a:tc>
                  <a:txBody>
                    <a:bodyPr/>
                    <a:lstStyle/>
                    <a:p>
                      <a:pPr algn="ctr" fontAlgn="b"/>
                      <a:r>
                        <a:rPr lang="en-US" sz="1600" b="0" i="0" u="none" strike="noStrike">
                          <a:solidFill>
                            <a:srgbClr val="000000"/>
                          </a:solidFill>
                          <a:effectLst/>
                          <a:latin typeface="Calibri" panose="020F0502020204030204" pitchFamily="34" charset="0"/>
                        </a:rPr>
                        <a:t>HBM3</a:t>
                      </a:r>
                    </a:p>
                  </a:txBody>
                  <a:tcPr marL="36576" marR="36576" marT="18288" marB="18288"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2022</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22.6</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0.128</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a:t>
                      </a:r>
                    </a:p>
                  </a:txBody>
                  <a:tcPr marL="36576" marR="36576"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SKH 1z 16Gb HBM3, Feb/7/22, Bains</a:t>
                      </a:r>
                    </a:p>
                  </a:txBody>
                  <a:tcPr marL="36576" marR="36576" marT="18288" marB="18288"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25174"/>
                  </a:ext>
                </a:extLst>
              </a:tr>
            </a:tbl>
          </a:graphicData>
        </a:graphic>
      </p:graphicFrame>
      <p:grpSp>
        <p:nvGrpSpPr>
          <p:cNvPr id="31" name="Group 30">
            <a:extLst>
              <a:ext uri="{FF2B5EF4-FFF2-40B4-BE49-F238E27FC236}">
                <a16:creationId xmlns:a16="http://schemas.microsoft.com/office/drawing/2014/main" id="{949E08EA-4CBD-B645-9BD9-B79A7E1FC881}"/>
              </a:ext>
            </a:extLst>
          </p:cNvPr>
          <p:cNvGrpSpPr/>
          <p:nvPr/>
        </p:nvGrpSpPr>
        <p:grpSpPr>
          <a:xfrm>
            <a:off x="1048725" y="869982"/>
            <a:ext cx="10228875" cy="1597700"/>
            <a:chOff x="1048725" y="869982"/>
            <a:chExt cx="10228875" cy="1597700"/>
          </a:xfrm>
        </p:grpSpPr>
        <p:sp>
          <p:nvSpPr>
            <p:cNvPr id="94" name="Rounded Rectangle 93">
              <a:extLst>
                <a:ext uri="{FF2B5EF4-FFF2-40B4-BE49-F238E27FC236}">
                  <a16:creationId xmlns:a16="http://schemas.microsoft.com/office/drawing/2014/main" id="{D2F9C914-CE49-2B4C-8F8A-425A76498ECD}"/>
                </a:ext>
              </a:extLst>
            </p:cNvPr>
            <p:cNvSpPr/>
            <p:nvPr/>
          </p:nvSpPr>
          <p:spPr>
            <a:xfrm>
              <a:off x="9405619" y="1261043"/>
              <a:ext cx="1606344" cy="855516"/>
            </a:xfrm>
            <a:prstGeom prst="roundRect">
              <a:avLst/>
            </a:prstGeom>
            <a:solidFill>
              <a:srgbClr val="73FEFF"/>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lang="en-US" sz="1050">
                <a:solidFill>
                  <a:schemeClr val="tx1"/>
                </a:solidFill>
                <a:latin typeface="Calibri" panose="020F0502020204030204" pitchFamily="34" charset="0"/>
                <a:cs typeface="Calibri" panose="020F0502020204030204" pitchFamily="34" charset="0"/>
              </a:endParaRPr>
            </a:p>
          </p:txBody>
        </p:sp>
        <p:sp>
          <p:nvSpPr>
            <p:cNvPr id="93" name="Rounded Rectangle 92">
              <a:extLst>
                <a:ext uri="{FF2B5EF4-FFF2-40B4-BE49-F238E27FC236}">
                  <a16:creationId xmlns:a16="http://schemas.microsoft.com/office/drawing/2014/main" id="{98F323CF-8A5E-C441-885D-BC3DD33048CA}"/>
                </a:ext>
              </a:extLst>
            </p:cNvPr>
            <p:cNvSpPr/>
            <p:nvPr/>
          </p:nvSpPr>
          <p:spPr>
            <a:xfrm>
              <a:off x="1048725" y="1666486"/>
              <a:ext cx="1189101" cy="562264"/>
            </a:xfrm>
            <a:prstGeom prst="roundRect">
              <a:avLst/>
            </a:prstGeom>
            <a:solidFill>
              <a:srgbClr val="73FEFF"/>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n-US" sz="1400">
                  <a:solidFill>
                    <a:schemeClr val="tx1"/>
                  </a:solidFill>
                  <a:latin typeface="Calibri" panose="020F0502020204030204" pitchFamily="34" charset="0"/>
                  <a:cs typeface="Calibri" panose="020F0502020204030204" pitchFamily="34" charset="0"/>
                </a:rPr>
                <a:t>Mold</a:t>
              </a:r>
              <a:endParaRPr lang="en-US" sz="1050">
                <a:solidFill>
                  <a:schemeClr val="tx1"/>
                </a:solidFill>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4181A90A-346C-3948-AEDF-65FF36987913}"/>
                </a:ext>
              </a:extLst>
            </p:cNvPr>
            <p:cNvSpPr/>
            <p:nvPr/>
          </p:nvSpPr>
          <p:spPr>
            <a:xfrm>
              <a:off x="1051165" y="878858"/>
              <a:ext cx="1189101" cy="18234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latin typeface="Calibri" panose="020F0502020204030204" pitchFamily="34" charset="0"/>
                  <a:cs typeface="Calibri" panose="020F0502020204030204" pitchFamily="34" charset="0"/>
                </a:rPr>
                <a:t>xPU</a:t>
              </a:r>
              <a:endParaRPr lang="en-US" sz="1400">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C68ECA39-DE7B-9445-B2C8-FDB9E69836CF}"/>
                </a:ext>
              </a:extLst>
            </p:cNvPr>
            <p:cNvSpPr/>
            <p:nvPr/>
          </p:nvSpPr>
          <p:spPr>
            <a:xfrm>
              <a:off x="1051165" y="1150574"/>
              <a:ext cx="1189101" cy="1823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Memory</a:t>
              </a:r>
            </a:p>
          </p:txBody>
        </p:sp>
        <p:sp>
          <p:nvSpPr>
            <p:cNvPr id="6" name="Rounded Rectangle 5">
              <a:extLst>
                <a:ext uri="{FF2B5EF4-FFF2-40B4-BE49-F238E27FC236}">
                  <a16:creationId xmlns:a16="http://schemas.microsoft.com/office/drawing/2014/main" id="{321B5373-9694-294B-8727-3DB63BCFA55B}"/>
                </a:ext>
              </a:extLst>
            </p:cNvPr>
            <p:cNvSpPr/>
            <p:nvPr/>
          </p:nvSpPr>
          <p:spPr>
            <a:xfrm>
              <a:off x="1051165" y="1417542"/>
              <a:ext cx="1189101" cy="18234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SoC</a:t>
              </a:r>
            </a:p>
          </p:txBody>
        </p:sp>
        <p:sp>
          <p:nvSpPr>
            <p:cNvPr id="7" name="Rounded Rectangle 6">
              <a:extLst>
                <a:ext uri="{FF2B5EF4-FFF2-40B4-BE49-F238E27FC236}">
                  <a16:creationId xmlns:a16="http://schemas.microsoft.com/office/drawing/2014/main" id="{5770AE2D-11CA-C348-BF5B-7F903457C381}"/>
                </a:ext>
              </a:extLst>
            </p:cNvPr>
            <p:cNvSpPr/>
            <p:nvPr/>
          </p:nvSpPr>
          <p:spPr>
            <a:xfrm>
              <a:off x="1051165" y="2285336"/>
              <a:ext cx="1189101" cy="18234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latin typeface="Calibri" panose="020F0502020204030204" pitchFamily="34" charset="0"/>
                  <a:cs typeface="Calibri" panose="020F0502020204030204" pitchFamily="34" charset="0"/>
                </a:rPr>
                <a:t>Subst</a:t>
              </a:r>
              <a:endParaRPr lang="en-US" sz="140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001BF717-A78A-1545-B5B8-5E1940722DA2}"/>
                </a:ext>
              </a:extLst>
            </p:cNvPr>
            <p:cNvSpPr/>
            <p:nvPr/>
          </p:nvSpPr>
          <p:spPr>
            <a:xfrm>
              <a:off x="2824641" y="2166374"/>
              <a:ext cx="1668086" cy="1823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479DC468-F635-0347-A4E7-756AF35AB791}"/>
                </a:ext>
              </a:extLst>
            </p:cNvPr>
            <p:cNvSpPr/>
            <p:nvPr/>
          </p:nvSpPr>
          <p:spPr>
            <a:xfrm>
              <a:off x="4982357" y="2166374"/>
              <a:ext cx="1668086" cy="1823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F22BF1FC-BF3C-304A-A518-3790B34648C0}"/>
                </a:ext>
              </a:extLst>
            </p:cNvPr>
            <p:cNvSpPr/>
            <p:nvPr/>
          </p:nvSpPr>
          <p:spPr>
            <a:xfrm>
              <a:off x="7150718" y="2166374"/>
              <a:ext cx="1668086" cy="1823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6244A083-35FD-F947-A414-5E31B5B7DE85}"/>
                </a:ext>
              </a:extLst>
            </p:cNvPr>
            <p:cNvSpPr/>
            <p:nvPr/>
          </p:nvSpPr>
          <p:spPr>
            <a:xfrm>
              <a:off x="1275157" y="1896987"/>
              <a:ext cx="817843" cy="2655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Calibri" panose="020F0502020204030204" pitchFamily="34" charset="0"/>
                  <a:cs typeface="Calibri" panose="020F0502020204030204" pitchFamily="34" charset="0"/>
                </a:rPr>
                <a:t>embedded</a:t>
              </a:r>
            </a:p>
          </p:txBody>
        </p:sp>
        <p:sp>
          <p:nvSpPr>
            <p:cNvPr id="14" name="Rounded Rectangle 13">
              <a:extLst>
                <a:ext uri="{FF2B5EF4-FFF2-40B4-BE49-F238E27FC236}">
                  <a16:creationId xmlns:a16="http://schemas.microsoft.com/office/drawing/2014/main" id="{9171C51A-3F4C-9A47-BD31-199830C2C622}"/>
                </a:ext>
              </a:extLst>
            </p:cNvPr>
            <p:cNvSpPr/>
            <p:nvPr/>
          </p:nvSpPr>
          <p:spPr>
            <a:xfrm>
              <a:off x="9179186" y="2166374"/>
              <a:ext cx="2098414" cy="18154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37B156F4-4888-8048-B0BE-DED42B36324A}"/>
                </a:ext>
              </a:extLst>
            </p:cNvPr>
            <p:cNvSpPr/>
            <p:nvPr/>
          </p:nvSpPr>
          <p:spPr>
            <a:xfrm>
              <a:off x="2953890" y="1968478"/>
              <a:ext cx="1398942" cy="1568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9E7B67A3-E89E-C44F-B679-D0BBA539C07D}"/>
                </a:ext>
              </a:extLst>
            </p:cNvPr>
            <p:cNvSpPr/>
            <p:nvPr/>
          </p:nvSpPr>
          <p:spPr>
            <a:xfrm>
              <a:off x="2953891" y="1770583"/>
              <a:ext cx="1398942" cy="1568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E9CB81AE-8368-C843-983C-C088B065AFF0}"/>
                </a:ext>
              </a:extLst>
            </p:cNvPr>
            <p:cNvSpPr/>
            <p:nvPr/>
          </p:nvSpPr>
          <p:spPr>
            <a:xfrm>
              <a:off x="2953890" y="1573011"/>
              <a:ext cx="1398942" cy="1568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A6A82C6-13E4-3440-B3ED-326B952C9D47}"/>
                </a:ext>
              </a:extLst>
            </p:cNvPr>
            <p:cNvSpPr/>
            <p:nvPr/>
          </p:nvSpPr>
          <p:spPr>
            <a:xfrm>
              <a:off x="2953890" y="1379254"/>
              <a:ext cx="1398942" cy="1568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9C34A099-A8BE-074E-A8D0-3C64E0D48CE8}"/>
                </a:ext>
              </a:extLst>
            </p:cNvPr>
            <p:cNvSpPr/>
            <p:nvPr/>
          </p:nvSpPr>
          <p:spPr>
            <a:xfrm>
              <a:off x="3058810" y="1128413"/>
              <a:ext cx="454657"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DB390FA1-D9EA-D740-8520-BCAEC348AF0F}"/>
                </a:ext>
              </a:extLst>
            </p:cNvPr>
            <p:cNvSpPr/>
            <p:nvPr/>
          </p:nvSpPr>
          <p:spPr>
            <a:xfrm>
              <a:off x="3758281" y="1141154"/>
              <a:ext cx="454657"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1" name="Rounded Rectangle 20">
              <a:extLst>
                <a:ext uri="{FF2B5EF4-FFF2-40B4-BE49-F238E27FC236}">
                  <a16:creationId xmlns:a16="http://schemas.microsoft.com/office/drawing/2014/main" id="{80203A35-571F-FF4A-A8D8-211DCB6AF59F}"/>
                </a:ext>
              </a:extLst>
            </p:cNvPr>
            <p:cNvSpPr/>
            <p:nvPr/>
          </p:nvSpPr>
          <p:spPr>
            <a:xfrm>
              <a:off x="5122251" y="1966825"/>
              <a:ext cx="1398942" cy="1568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DA77C8FA-1B0C-0547-BEAD-3316874A415C}"/>
                </a:ext>
              </a:extLst>
            </p:cNvPr>
            <p:cNvSpPr/>
            <p:nvPr/>
          </p:nvSpPr>
          <p:spPr>
            <a:xfrm>
              <a:off x="5227171" y="1768930"/>
              <a:ext cx="1154129" cy="15520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3" name="Rounded Rectangle 22">
              <a:extLst>
                <a:ext uri="{FF2B5EF4-FFF2-40B4-BE49-F238E27FC236}">
                  <a16:creationId xmlns:a16="http://schemas.microsoft.com/office/drawing/2014/main" id="{3C840A2A-1617-7149-B6B0-B989320564E7}"/>
                </a:ext>
              </a:extLst>
            </p:cNvPr>
            <p:cNvSpPr/>
            <p:nvPr/>
          </p:nvSpPr>
          <p:spPr>
            <a:xfrm>
              <a:off x="5227170" y="1574664"/>
              <a:ext cx="1154129" cy="15520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4" name="Rounded Rectangle 23">
              <a:extLst>
                <a:ext uri="{FF2B5EF4-FFF2-40B4-BE49-F238E27FC236}">
                  <a16:creationId xmlns:a16="http://schemas.microsoft.com/office/drawing/2014/main" id="{B17840C9-9CEC-6D42-9635-94EAECACB15F}"/>
                </a:ext>
              </a:extLst>
            </p:cNvPr>
            <p:cNvSpPr/>
            <p:nvPr/>
          </p:nvSpPr>
          <p:spPr>
            <a:xfrm>
              <a:off x="5227170" y="1377601"/>
              <a:ext cx="1154129" cy="15520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5" name="Rounded Rectangle 24">
              <a:extLst>
                <a:ext uri="{FF2B5EF4-FFF2-40B4-BE49-F238E27FC236}">
                  <a16:creationId xmlns:a16="http://schemas.microsoft.com/office/drawing/2014/main" id="{71BF24E5-CBD9-2541-83DD-0D0A126C5DCA}"/>
                </a:ext>
              </a:extLst>
            </p:cNvPr>
            <p:cNvSpPr/>
            <p:nvPr/>
          </p:nvSpPr>
          <p:spPr>
            <a:xfrm>
              <a:off x="5227171" y="1126760"/>
              <a:ext cx="454657"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6" name="Rounded Rectangle 25">
              <a:extLst>
                <a:ext uri="{FF2B5EF4-FFF2-40B4-BE49-F238E27FC236}">
                  <a16:creationId xmlns:a16="http://schemas.microsoft.com/office/drawing/2014/main" id="{7E85B09E-6C67-ED46-9161-AD8C03FF1431}"/>
                </a:ext>
              </a:extLst>
            </p:cNvPr>
            <p:cNvSpPr/>
            <p:nvPr/>
          </p:nvSpPr>
          <p:spPr>
            <a:xfrm>
              <a:off x="5926642" y="1139501"/>
              <a:ext cx="454657"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id="{387E07CB-285E-5F4E-B166-F82C0DFD7B52}"/>
                </a:ext>
              </a:extLst>
            </p:cNvPr>
            <p:cNvSpPr/>
            <p:nvPr/>
          </p:nvSpPr>
          <p:spPr>
            <a:xfrm>
              <a:off x="7290613" y="1823132"/>
              <a:ext cx="1398942" cy="15686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8" name="Rounded Rectangle 27">
              <a:extLst>
                <a:ext uri="{FF2B5EF4-FFF2-40B4-BE49-F238E27FC236}">
                  <a16:creationId xmlns:a16="http://schemas.microsoft.com/office/drawing/2014/main" id="{DA433C83-B9FB-AF43-AF65-4FE1F27FCFD8}"/>
                </a:ext>
              </a:extLst>
            </p:cNvPr>
            <p:cNvSpPr/>
            <p:nvPr/>
          </p:nvSpPr>
          <p:spPr>
            <a:xfrm>
              <a:off x="7465479" y="1623584"/>
              <a:ext cx="454658" cy="1568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9" name="Rounded Rectangle 28">
              <a:extLst>
                <a:ext uri="{FF2B5EF4-FFF2-40B4-BE49-F238E27FC236}">
                  <a16:creationId xmlns:a16="http://schemas.microsoft.com/office/drawing/2014/main" id="{69BA8339-4F27-564E-BE88-54361FB06FC8}"/>
                </a:ext>
              </a:extLst>
            </p:cNvPr>
            <p:cNvSpPr/>
            <p:nvPr/>
          </p:nvSpPr>
          <p:spPr>
            <a:xfrm>
              <a:off x="7465478" y="1429318"/>
              <a:ext cx="454658" cy="1568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30" name="Rounded Rectangle 29">
              <a:extLst>
                <a:ext uri="{FF2B5EF4-FFF2-40B4-BE49-F238E27FC236}">
                  <a16:creationId xmlns:a16="http://schemas.microsoft.com/office/drawing/2014/main" id="{D32C5E4E-F733-CB49-8B61-1A7280CB707B}"/>
                </a:ext>
              </a:extLst>
            </p:cNvPr>
            <p:cNvSpPr/>
            <p:nvPr/>
          </p:nvSpPr>
          <p:spPr>
            <a:xfrm>
              <a:off x="7465478" y="1222983"/>
              <a:ext cx="454658" cy="1568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33" name="Rounded Rectangle 32">
              <a:extLst>
                <a:ext uri="{FF2B5EF4-FFF2-40B4-BE49-F238E27FC236}">
                  <a16:creationId xmlns:a16="http://schemas.microsoft.com/office/drawing/2014/main" id="{C41D17A8-C35E-E448-B10C-F4958702C39A}"/>
                </a:ext>
              </a:extLst>
            </p:cNvPr>
            <p:cNvSpPr/>
            <p:nvPr/>
          </p:nvSpPr>
          <p:spPr>
            <a:xfrm>
              <a:off x="7465478" y="1028718"/>
              <a:ext cx="454658" cy="1568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34" name="Rounded Rectangle 33">
              <a:extLst>
                <a:ext uri="{FF2B5EF4-FFF2-40B4-BE49-F238E27FC236}">
                  <a16:creationId xmlns:a16="http://schemas.microsoft.com/office/drawing/2014/main" id="{92E392DA-1A17-974C-AA53-B4A181D9B010}"/>
                </a:ext>
              </a:extLst>
            </p:cNvPr>
            <p:cNvSpPr/>
            <p:nvPr/>
          </p:nvSpPr>
          <p:spPr>
            <a:xfrm>
              <a:off x="8269873" y="1620763"/>
              <a:ext cx="244817" cy="164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35" name="Rounded Rectangle 34">
              <a:extLst>
                <a:ext uri="{FF2B5EF4-FFF2-40B4-BE49-F238E27FC236}">
                  <a16:creationId xmlns:a16="http://schemas.microsoft.com/office/drawing/2014/main" id="{0354643D-C422-7142-BA48-524F652E356A}"/>
                </a:ext>
              </a:extLst>
            </p:cNvPr>
            <p:cNvSpPr/>
            <p:nvPr/>
          </p:nvSpPr>
          <p:spPr>
            <a:xfrm>
              <a:off x="8269873" y="1426008"/>
              <a:ext cx="244817" cy="164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36" name="Rounded Rectangle 35">
              <a:extLst>
                <a:ext uri="{FF2B5EF4-FFF2-40B4-BE49-F238E27FC236}">
                  <a16:creationId xmlns:a16="http://schemas.microsoft.com/office/drawing/2014/main" id="{2BA3445F-4067-3B48-AFD8-467B43DD3380}"/>
                </a:ext>
              </a:extLst>
            </p:cNvPr>
            <p:cNvSpPr/>
            <p:nvPr/>
          </p:nvSpPr>
          <p:spPr>
            <a:xfrm>
              <a:off x="8269873" y="1225787"/>
              <a:ext cx="244817" cy="164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37" name="Rounded Rectangle 36">
              <a:extLst>
                <a:ext uri="{FF2B5EF4-FFF2-40B4-BE49-F238E27FC236}">
                  <a16:creationId xmlns:a16="http://schemas.microsoft.com/office/drawing/2014/main" id="{99ACD00B-0DF0-ED41-97C8-07BA970B968A}"/>
                </a:ext>
              </a:extLst>
            </p:cNvPr>
            <p:cNvSpPr/>
            <p:nvPr/>
          </p:nvSpPr>
          <p:spPr>
            <a:xfrm>
              <a:off x="8269873" y="1028719"/>
              <a:ext cx="244817" cy="164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38" name="Rounded Rectangle 37">
              <a:extLst>
                <a:ext uri="{FF2B5EF4-FFF2-40B4-BE49-F238E27FC236}">
                  <a16:creationId xmlns:a16="http://schemas.microsoft.com/office/drawing/2014/main" id="{EFE4048E-3262-6440-8EA3-CE0EEB77A30E}"/>
                </a:ext>
              </a:extLst>
            </p:cNvPr>
            <p:cNvSpPr/>
            <p:nvPr/>
          </p:nvSpPr>
          <p:spPr>
            <a:xfrm>
              <a:off x="9505505" y="869982"/>
              <a:ext cx="1398942" cy="15686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39" name="Rounded Rectangle 38">
              <a:extLst>
                <a:ext uri="{FF2B5EF4-FFF2-40B4-BE49-F238E27FC236}">
                  <a16:creationId xmlns:a16="http://schemas.microsoft.com/office/drawing/2014/main" id="{13D4FC5E-9AF2-7A4A-9D32-89681CACEC03}"/>
                </a:ext>
              </a:extLst>
            </p:cNvPr>
            <p:cNvSpPr/>
            <p:nvPr/>
          </p:nvSpPr>
          <p:spPr>
            <a:xfrm>
              <a:off x="9630112" y="1916479"/>
              <a:ext cx="454658" cy="1568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40" name="Rounded Rectangle 39">
              <a:extLst>
                <a:ext uri="{FF2B5EF4-FFF2-40B4-BE49-F238E27FC236}">
                  <a16:creationId xmlns:a16="http://schemas.microsoft.com/office/drawing/2014/main" id="{C9B73F22-4052-D745-B12D-61D4574052EA}"/>
                </a:ext>
              </a:extLst>
            </p:cNvPr>
            <p:cNvSpPr/>
            <p:nvPr/>
          </p:nvSpPr>
          <p:spPr>
            <a:xfrm>
              <a:off x="9630111" y="1722214"/>
              <a:ext cx="454658" cy="1568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41" name="Rounded Rectangle 40">
              <a:extLst>
                <a:ext uri="{FF2B5EF4-FFF2-40B4-BE49-F238E27FC236}">
                  <a16:creationId xmlns:a16="http://schemas.microsoft.com/office/drawing/2014/main" id="{2A7C42B0-7D87-F142-A92A-95906DAB3A64}"/>
                </a:ext>
              </a:extLst>
            </p:cNvPr>
            <p:cNvSpPr/>
            <p:nvPr/>
          </p:nvSpPr>
          <p:spPr>
            <a:xfrm>
              <a:off x="9630111" y="1515879"/>
              <a:ext cx="454658" cy="1568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43" name="Rounded Rectangle 42">
              <a:extLst>
                <a:ext uri="{FF2B5EF4-FFF2-40B4-BE49-F238E27FC236}">
                  <a16:creationId xmlns:a16="http://schemas.microsoft.com/office/drawing/2014/main" id="{FD912D03-9033-E047-972A-5744CB2A4920}"/>
                </a:ext>
              </a:extLst>
            </p:cNvPr>
            <p:cNvSpPr/>
            <p:nvPr/>
          </p:nvSpPr>
          <p:spPr>
            <a:xfrm>
              <a:off x="10483592" y="1916479"/>
              <a:ext cx="244817" cy="164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44" name="Rounded Rectangle 43">
              <a:extLst>
                <a:ext uri="{FF2B5EF4-FFF2-40B4-BE49-F238E27FC236}">
                  <a16:creationId xmlns:a16="http://schemas.microsoft.com/office/drawing/2014/main" id="{4ABEBA2D-49B7-DE4A-8E24-EF84CC19A4A7}"/>
                </a:ext>
              </a:extLst>
            </p:cNvPr>
            <p:cNvSpPr/>
            <p:nvPr/>
          </p:nvSpPr>
          <p:spPr>
            <a:xfrm>
              <a:off x="10483592" y="1721724"/>
              <a:ext cx="244817" cy="164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45" name="Rounded Rectangle 44">
              <a:extLst>
                <a:ext uri="{FF2B5EF4-FFF2-40B4-BE49-F238E27FC236}">
                  <a16:creationId xmlns:a16="http://schemas.microsoft.com/office/drawing/2014/main" id="{CDFB720A-A74B-E140-94BC-EB78C962CD63}"/>
                </a:ext>
              </a:extLst>
            </p:cNvPr>
            <p:cNvSpPr/>
            <p:nvPr/>
          </p:nvSpPr>
          <p:spPr>
            <a:xfrm>
              <a:off x="10483592" y="1521503"/>
              <a:ext cx="244817" cy="164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48" name="Rounded Rectangle 47">
              <a:extLst>
                <a:ext uri="{FF2B5EF4-FFF2-40B4-BE49-F238E27FC236}">
                  <a16:creationId xmlns:a16="http://schemas.microsoft.com/office/drawing/2014/main" id="{C529E2F0-6ECE-C141-ADDA-B891701171D2}"/>
                </a:ext>
              </a:extLst>
            </p:cNvPr>
            <p:cNvSpPr/>
            <p:nvPr/>
          </p:nvSpPr>
          <p:spPr>
            <a:xfrm>
              <a:off x="10161771" y="1308283"/>
              <a:ext cx="233232" cy="7816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49" name="Rounded Rectangle 48">
              <a:extLst>
                <a:ext uri="{FF2B5EF4-FFF2-40B4-BE49-F238E27FC236}">
                  <a16:creationId xmlns:a16="http://schemas.microsoft.com/office/drawing/2014/main" id="{4A20EC43-280F-2449-996A-B9A466CF7E08}"/>
                </a:ext>
              </a:extLst>
            </p:cNvPr>
            <p:cNvSpPr/>
            <p:nvPr/>
          </p:nvSpPr>
          <p:spPr>
            <a:xfrm>
              <a:off x="9625585" y="1296375"/>
              <a:ext cx="454658" cy="1568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50" name="Rounded Rectangle 49">
              <a:extLst>
                <a:ext uri="{FF2B5EF4-FFF2-40B4-BE49-F238E27FC236}">
                  <a16:creationId xmlns:a16="http://schemas.microsoft.com/office/drawing/2014/main" id="{297E3B21-4215-6441-B3F7-529AA964F34B}"/>
                </a:ext>
              </a:extLst>
            </p:cNvPr>
            <p:cNvSpPr/>
            <p:nvPr/>
          </p:nvSpPr>
          <p:spPr>
            <a:xfrm>
              <a:off x="10479066" y="1302000"/>
              <a:ext cx="244817" cy="164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51" name="Rounded Rectangle 50">
              <a:extLst>
                <a:ext uri="{FF2B5EF4-FFF2-40B4-BE49-F238E27FC236}">
                  <a16:creationId xmlns:a16="http://schemas.microsoft.com/office/drawing/2014/main" id="{4A6AE139-A0A6-C54B-B650-FD74FBD2A83C}"/>
                </a:ext>
              </a:extLst>
            </p:cNvPr>
            <p:cNvSpPr/>
            <p:nvPr/>
          </p:nvSpPr>
          <p:spPr>
            <a:xfrm>
              <a:off x="9505505" y="1064401"/>
              <a:ext cx="1398942" cy="1568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52" name="Rounded Rectangle 51">
              <a:extLst>
                <a:ext uri="{FF2B5EF4-FFF2-40B4-BE49-F238E27FC236}">
                  <a16:creationId xmlns:a16="http://schemas.microsoft.com/office/drawing/2014/main" id="{2375F86A-F06B-BD41-817A-BC802C32B303}"/>
                </a:ext>
              </a:extLst>
            </p:cNvPr>
            <p:cNvSpPr/>
            <p:nvPr/>
          </p:nvSpPr>
          <p:spPr>
            <a:xfrm>
              <a:off x="7290613" y="2011525"/>
              <a:ext cx="1398942" cy="1568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5743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 name="Content Placeholder 3">
            <a:extLst>
              <a:ext uri="{FF2B5EF4-FFF2-40B4-BE49-F238E27FC236}">
                <a16:creationId xmlns:a16="http://schemas.microsoft.com/office/drawing/2014/main" id="{1B1B759D-AC24-944C-BBC8-4551F2B70911}"/>
              </a:ext>
            </a:extLst>
          </p:cNvPr>
          <p:cNvGraphicFramePr>
            <a:graphicFrameLocks/>
          </p:cNvGraphicFramePr>
          <p:nvPr>
            <p:extLst>
              <p:ext uri="{D42A27DB-BD31-4B8C-83A1-F6EECF244321}">
                <p14:modId xmlns:p14="http://schemas.microsoft.com/office/powerpoint/2010/main" val="3638077275"/>
              </p:ext>
            </p:extLst>
          </p:nvPr>
        </p:nvGraphicFramePr>
        <p:xfrm>
          <a:off x="7470552" y="3877127"/>
          <a:ext cx="4026313" cy="256032"/>
        </p:xfrm>
        <a:graphic>
          <a:graphicData uri="http://schemas.openxmlformats.org/drawingml/2006/table">
            <a:tbl>
              <a:tblPr/>
              <a:tblGrid>
                <a:gridCol w="1142999">
                  <a:extLst>
                    <a:ext uri="{9D8B030D-6E8A-4147-A177-3AD203B41FA5}">
                      <a16:colId xmlns:a16="http://schemas.microsoft.com/office/drawing/2014/main" val="2787280622"/>
                    </a:ext>
                  </a:extLst>
                </a:gridCol>
                <a:gridCol w="74712">
                  <a:extLst>
                    <a:ext uri="{9D8B030D-6E8A-4147-A177-3AD203B41FA5}">
                      <a16:colId xmlns:a16="http://schemas.microsoft.com/office/drawing/2014/main" val="3210124753"/>
                    </a:ext>
                  </a:extLst>
                </a:gridCol>
                <a:gridCol w="1360802">
                  <a:extLst>
                    <a:ext uri="{9D8B030D-6E8A-4147-A177-3AD203B41FA5}">
                      <a16:colId xmlns:a16="http://schemas.microsoft.com/office/drawing/2014/main" val="2772908966"/>
                    </a:ext>
                  </a:extLst>
                </a:gridCol>
                <a:gridCol w="76200">
                  <a:extLst>
                    <a:ext uri="{9D8B030D-6E8A-4147-A177-3AD203B41FA5}">
                      <a16:colId xmlns:a16="http://schemas.microsoft.com/office/drawing/2014/main" val="2205658029"/>
                    </a:ext>
                  </a:extLst>
                </a:gridCol>
                <a:gridCol w="1371600">
                  <a:extLst>
                    <a:ext uri="{9D8B030D-6E8A-4147-A177-3AD203B41FA5}">
                      <a16:colId xmlns:a16="http://schemas.microsoft.com/office/drawing/2014/main" val="3469374670"/>
                    </a:ext>
                  </a:extLst>
                </a:gridCol>
              </a:tblGrid>
              <a:tr h="191168">
                <a:tc>
                  <a:txBody>
                    <a:bodyPr/>
                    <a:lstStyle/>
                    <a:p>
                      <a:pPr algn="ctr"/>
                      <a:r>
                        <a:rPr lang="en-US" sz="1200" b="1">
                          <a:solidFill>
                            <a:schemeClr val="bg1"/>
                          </a:solidFill>
                          <a:latin typeface="Calibri" panose="020F0502020204030204" pitchFamily="34" charset="0"/>
                          <a:cs typeface="Calibri" panose="020F0502020204030204" pitchFamily="34" charset="0"/>
                        </a:rPr>
                        <a:t>&gt; 5X advantage</a:t>
                      </a: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chemeClr val="bg1"/>
                          </a:solidFill>
                          <a:effectLst/>
                          <a:latin typeface="Calibri" panose="020F0502020204030204" pitchFamily="34" charset="0"/>
                        </a:rPr>
                        <a:t>&gt; 5X disadvantage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rtl="0"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chemeClr val="bg1"/>
                          </a:solidFill>
                          <a:effectLst/>
                          <a:latin typeface="Calibri" panose="020F0502020204030204" pitchFamily="34" charset="0"/>
                        </a:rPr>
                        <a:t>3~5X disadvantage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9801"/>
                    </a:solidFill>
                  </a:tcPr>
                </a:tc>
                <a:extLst>
                  <a:ext uri="{0D108BD9-81ED-4DB2-BD59-A6C34878D82A}">
                    <a16:rowId xmlns:a16="http://schemas.microsoft.com/office/drawing/2014/main" val="3292060274"/>
                  </a:ext>
                </a:extLst>
              </a:tr>
            </a:tbl>
          </a:graphicData>
        </a:graphic>
      </p:graphicFrame>
      <p:sp>
        <p:nvSpPr>
          <p:cNvPr id="2" name="Title 1">
            <a:extLst>
              <a:ext uri="{FF2B5EF4-FFF2-40B4-BE49-F238E27FC236}">
                <a16:creationId xmlns:a16="http://schemas.microsoft.com/office/drawing/2014/main" id="{CA8258C7-37B3-1544-8F15-81CE7364CBBC}"/>
              </a:ext>
            </a:extLst>
          </p:cNvPr>
          <p:cNvSpPr>
            <a:spLocks noGrp="1"/>
          </p:cNvSpPr>
          <p:nvPr>
            <p:ph type="title"/>
          </p:nvPr>
        </p:nvSpPr>
        <p:spPr>
          <a:xfrm>
            <a:off x="914400" y="152400"/>
            <a:ext cx="10363200" cy="427446"/>
          </a:xfrm>
        </p:spPr>
        <p:txBody>
          <a:bodyPr/>
          <a:lstStyle/>
          <a:p>
            <a:r>
              <a:rPr lang="en-US" sz="3200"/>
              <a:t>P1222.61 Capacity Mitigation</a:t>
            </a:r>
          </a:p>
        </p:txBody>
      </p:sp>
      <p:sp>
        <p:nvSpPr>
          <p:cNvPr id="3" name="Content Placeholder 2">
            <a:extLst>
              <a:ext uri="{FF2B5EF4-FFF2-40B4-BE49-F238E27FC236}">
                <a16:creationId xmlns:a16="http://schemas.microsoft.com/office/drawing/2014/main" id="{7B56A24F-8E08-9E4D-B9D8-B22524AAEC82}"/>
              </a:ext>
            </a:extLst>
          </p:cNvPr>
          <p:cNvSpPr>
            <a:spLocks noGrp="1"/>
          </p:cNvSpPr>
          <p:nvPr>
            <p:ph idx="1"/>
          </p:nvPr>
        </p:nvSpPr>
        <p:spPr>
          <a:xfrm>
            <a:off x="344482" y="2146115"/>
            <a:ext cx="11292033" cy="2216705"/>
          </a:xfrm>
        </p:spPr>
        <p:txBody>
          <a:bodyPr/>
          <a:lstStyle/>
          <a:p>
            <a:pPr marL="233363" indent="0">
              <a:buNone/>
            </a:pPr>
            <a:r>
              <a:rPr lang="en-US" sz="2000" u="dbl">
                <a:solidFill>
                  <a:schemeClr val="accent6"/>
                </a:solidFill>
                <a:uFill>
                  <a:solidFill>
                    <a:srgbClr val="C00000"/>
                  </a:solidFill>
                </a:uFill>
              </a:rPr>
              <a:t>TSMC N6 </a:t>
            </a:r>
          </a:p>
          <a:p>
            <a:pPr marL="230188" indent="-230188">
              <a:spcBef>
                <a:spcPts val="300"/>
              </a:spcBef>
            </a:pPr>
            <a:r>
              <a:rPr lang="en-US" sz="1600"/>
              <a:t>Capability:  </a:t>
            </a:r>
          </a:p>
          <a:p>
            <a:pPr marL="714969" lvl="1" indent="-230188"/>
            <a:r>
              <a:rPr lang="en-US" sz="1600"/>
              <a:t>Mature SoC: “7nm” cell library and high-density SRAM IP with PDK Rev 1.0.3 released March 4, 2022, 8 flow variants</a:t>
            </a:r>
          </a:p>
          <a:p>
            <a:pPr marL="714969" lvl="1" indent="-230188"/>
            <a:r>
              <a:rPr lang="en-US" sz="1600"/>
              <a:t>Proven 3DIC integration: low-cost BE-3D with 25µm micro-bump or high-performance FE-3D with 6µm Hybrid-bond</a:t>
            </a:r>
            <a:endParaRPr lang="en-US" sz="1600" b="0"/>
          </a:p>
          <a:p>
            <a:pPr marL="714969" lvl="1" indent="-230188"/>
            <a:r>
              <a:rPr lang="en-US" sz="1600"/>
              <a:t>Solid endorsement in competitive landscape since 2019 (A11, Ryzen, V-cache, MK1-IPU, CS-2, A100)</a:t>
            </a:r>
            <a:endParaRPr lang="en-US" sz="1600" b="0"/>
          </a:p>
          <a:p>
            <a:pPr marL="230188" indent="-230188">
              <a:spcBef>
                <a:spcPts val="300"/>
              </a:spcBef>
            </a:pPr>
            <a:r>
              <a:rPr lang="en-US" sz="1600"/>
              <a:t>Capacity: </a:t>
            </a:r>
            <a:r>
              <a:rPr lang="en-US" sz="1600" b="0"/>
              <a:t>Intel secured substantial capacity of the mainstream SoC technology</a:t>
            </a:r>
          </a:p>
          <a:p>
            <a:pPr marL="230188" indent="-230188">
              <a:spcBef>
                <a:spcPts val="300"/>
              </a:spcBef>
            </a:pPr>
            <a:r>
              <a:rPr lang="en-US" sz="1600"/>
              <a:t>Cost: </a:t>
            </a:r>
            <a:r>
              <a:rPr lang="en-US" sz="1600" b="0"/>
              <a:t>Cost-effective high-density SRAM IP to replace ADM </a:t>
            </a:r>
            <a:r>
              <a:rPr lang="en-US" sz="1600" b="0" err="1"/>
              <a:t>eDRAM</a:t>
            </a:r>
            <a:endParaRPr lang="en-US" sz="1600" b="0"/>
          </a:p>
        </p:txBody>
      </p:sp>
      <p:grpSp>
        <p:nvGrpSpPr>
          <p:cNvPr id="8" name="Group 7">
            <a:extLst>
              <a:ext uri="{FF2B5EF4-FFF2-40B4-BE49-F238E27FC236}">
                <a16:creationId xmlns:a16="http://schemas.microsoft.com/office/drawing/2014/main" id="{B64F0DE0-F610-974C-8F80-4A6F387BED56}"/>
              </a:ext>
            </a:extLst>
          </p:cNvPr>
          <p:cNvGrpSpPr/>
          <p:nvPr/>
        </p:nvGrpSpPr>
        <p:grpSpPr>
          <a:xfrm>
            <a:off x="344483" y="838200"/>
            <a:ext cx="3552043" cy="1303078"/>
            <a:chOff x="344483" y="946207"/>
            <a:chExt cx="3552043" cy="1303078"/>
          </a:xfrm>
        </p:grpSpPr>
        <p:grpSp>
          <p:nvGrpSpPr>
            <p:cNvPr id="520" name="Group 519">
              <a:extLst>
                <a:ext uri="{FF2B5EF4-FFF2-40B4-BE49-F238E27FC236}">
                  <a16:creationId xmlns:a16="http://schemas.microsoft.com/office/drawing/2014/main" id="{5A78A87D-64B5-6940-9EC9-DCCA2FA75AB8}"/>
                </a:ext>
              </a:extLst>
            </p:cNvPr>
            <p:cNvGrpSpPr/>
            <p:nvPr/>
          </p:nvGrpSpPr>
          <p:grpSpPr>
            <a:xfrm>
              <a:off x="474425" y="1874381"/>
              <a:ext cx="3387863" cy="374904"/>
              <a:chOff x="2923032" y="2950464"/>
              <a:chExt cx="3387863" cy="374904"/>
            </a:xfrm>
          </p:grpSpPr>
          <p:grpSp>
            <p:nvGrpSpPr>
              <p:cNvPr id="521" name="Group 520">
                <a:extLst>
                  <a:ext uri="{FF2B5EF4-FFF2-40B4-BE49-F238E27FC236}">
                    <a16:creationId xmlns:a16="http://schemas.microsoft.com/office/drawing/2014/main" id="{B6172A02-3652-4349-BB0B-AEBEF2FCB054}"/>
                  </a:ext>
                </a:extLst>
              </p:cNvPr>
              <p:cNvGrpSpPr/>
              <p:nvPr/>
            </p:nvGrpSpPr>
            <p:grpSpPr>
              <a:xfrm>
                <a:off x="4738127" y="2950464"/>
                <a:ext cx="1572768" cy="374904"/>
                <a:chOff x="2770632" y="2798064"/>
                <a:chExt cx="1572768" cy="374904"/>
              </a:xfrm>
            </p:grpSpPr>
            <p:sp>
              <p:nvSpPr>
                <p:cNvPr id="528" name="Oval 527">
                  <a:extLst>
                    <a:ext uri="{FF2B5EF4-FFF2-40B4-BE49-F238E27FC236}">
                      <a16:creationId xmlns:a16="http://schemas.microsoft.com/office/drawing/2014/main" id="{EDB1442C-FB59-E149-AD69-744AE8DDA809}"/>
                    </a:ext>
                  </a:extLst>
                </p:cNvPr>
                <p:cNvSpPr/>
                <p:nvPr/>
              </p:nvSpPr>
              <p:spPr>
                <a:xfrm flipV="1">
                  <a:off x="2770632"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EEA6083B-339C-0343-ABA4-8BD1FBB20EB3}"/>
                    </a:ext>
                  </a:extLst>
                </p:cNvPr>
                <p:cNvSpPr/>
                <p:nvPr/>
              </p:nvSpPr>
              <p:spPr>
                <a:xfrm flipV="1">
                  <a:off x="3374136"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a:extLst>
                    <a:ext uri="{FF2B5EF4-FFF2-40B4-BE49-F238E27FC236}">
                      <a16:creationId xmlns:a16="http://schemas.microsoft.com/office/drawing/2014/main" id="{2B575331-7063-B04F-A41A-BB87A55B8165}"/>
                    </a:ext>
                  </a:extLst>
                </p:cNvPr>
                <p:cNvSpPr/>
                <p:nvPr/>
              </p:nvSpPr>
              <p:spPr>
                <a:xfrm flipV="1">
                  <a:off x="3977640"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531" name="Oval 530">
                  <a:extLst>
                    <a:ext uri="{FF2B5EF4-FFF2-40B4-BE49-F238E27FC236}">
                      <a16:creationId xmlns:a16="http://schemas.microsoft.com/office/drawing/2014/main" id="{4C1B986B-3B97-4D4E-BC87-9CA51A467EEE}"/>
                    </a:ext>
                  </a:extLst>
                </p:cNvPr>
                <p:cNvSpPr/>
                <p:nvPr/>
              </p:nvSpPr>
              <p:spPr>
                <a:xfrm>
                  <a:off x="3419747" y="2901076"/>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a:extLst>
                    <a:ext uri="{FF2B5EF4-FFF2-40B4-BE49-F238E27FC236}">
                      <a16:creationId xmlns:a16="http://schemas.microsoft.com/office/drawing/2014/main" id="{4335E661-989E-A241-B114-A968286F1E00}"/>
                    </a:ext>
                  </a:extLst>
                </p:cNvPr>
                <p:cNvSpPr/>
                <p:nvPr/>
              </p:nvSpPr>
              <p:spPr>
                <a:xfrm>
                  <a:off x="2770632" y="2798064"/>
                  <a:ext cx="157276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521">
                <a:extLst>
                  <a:ext uri="{FF2B5EF4-FFF2-40B4-BE49-F238E27FC236}">
                    <a16:creationId xmlns:a16="http://schemas.microsoft.com/office/drawing/2014/main" id="{809F218A-37EA-C14F-9E6D-9BA2B98E4A8A}"/>
                  </a:ext>
                </a:extLst>
              </p:cNvPr>
              <p:cNvGrpSpPr/>
              <p:nvPr/>
            </p:nvGrpSpPr>
            <p:grpSpPr>
              <a:xfrm>
                <a:off x="2923032" y="2950464"/>
                <a:ext cx="1572768" cy="374904"/>
                <a:chOff x="2770632" y="2798064"/>
                <a:chExt cx="1572768" cy="374904"/>
              </a:xfrm>
            </p:grpSpPr>
            <p:sp>
              <p:nvSpPr>
                <p:cNvPr id="523" name="Oval 522">
                  <a:extLst>
                    <a:ext uri="{FF2B5EF4-FFF2-40B4-BE49-F238E27FC236}">
                      <a16:creationId xmlns:a16="http://schemas.microsoft.com/office/drawing/2014/main" id="{249F645C-0F98-6A49-BA58-086FCF80FA6B}"/>
                    </a:ext>
                  </a:extLst>
                </p:cNvPr>
                <p:cNvSpPr/>
                <p:nvPr/>
              </p:nvSpPr>
              <p:spPr>
                <a:xfrm flipV="1">
                  <a:off x="2770632"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a:extLst>
                    <a:ext uri="{FF2B5EF4-FFF2-40B4-BE49-F238E27FC236}">
                      <a16:creationId xmlns:a16="http://schemas.microsoft.com/office/drawing/2014/main" id="{5044A2B3-EA5A-AA4F-86DE-9D098D86B579}"/>
                    </a:ext>
                  </a:extLst>
                </p:cNvPr>
                <p:cNvSpPr/>
                <p:nvPr/>
              </p:nvSpPr>
              <p:spPr>
                <a:xfrm flipV="1">
                  <a:off x="3374136"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a:extLst>
                    <a:ext uri="{FF2B5EF4-FFF2-40B4-BE49-F238E27FC236}">
                      <a16:creationId xmlns:a16="http://schemas.microsoft.com/office/drawing/2014/main" id="{5F57B90B-F8C6-9E45-91E6-6CE749FBA9DE}"/>
                    </a:ext>
                  </a:extLst>
                </p:cNvPr>
                <p:cNvSpPr/>
                <p:nvPr/>
              </p:nvSpPr>
              <p:spPr>
                <a:xfrm flipV="1">
                  <a:off x="3977640"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526" name="Oval 525">
                  <a:extLst>
                    <a:ext uri="{FF2B5EF4-FFF2-40B4-BE49-F238E27FC236}">
                      <a16:creationId xmlns:a16="http://schemas.microsoft.com/office/drawing/2014/main" id="{3D14B0DC-BD71-BF4F-B943-D1359AD40FB8}"/>
                    </a:ext>
                  </a:extLst>
                </p:cNvPr>
                <p:cNvSpPr/>
                <p:nvPr/>
              </p:nvSpPr>
              <p:spPr>
                <a:xfrm>
                  <a:off x="3419747" y="2901076"/>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a:extLst>
                    <a:ext uri="{FF2B5EF4-FFF2-40B4-BE49-F238E27FC236}">
                      <a16:creationId xmlns:a16="http://schemas.microsoft.com/office/drawing/2014/main" id="{C0625E1E-9C2D-B446-A5FD-DC0C07EDF466}"/>
                    </a:ext>
                  </a:extLst>
                </p:cNvPr>
                <p:cNvSpPr/>
                <p:nvPr/>
              </p:nvSpPr>
              <p:spPr>
                <a:xfrm>
                  <a:off x="2770632" y="2798064"/>
                  <a:ext cx="157276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506ECD29-6264-284D-8E21-BF11E75CFA03}"/>
                </a:ext>
              </a:extLst>
            </p:cNvPr>
            <p:cNvGrpSpPr/>
            <p:nvPr/>
          </p:nvGrpSpPr>
          <p:grpSpPr>
            <a:xfrm>
              <a:off x="344483" y="946207"/>
              <a:ext cx="3552043" cy="1061853"/>
              <a:chOff x="344483" y="946207"/>
              <a:chExt cx="3552043" cy="1061853"/>
            </a:xfrm>
          </p:grpSpPr>
          <p:grpSp>
            <p:nvGrpSpPr>
              <p:cNvPr id="453" name="Group 452">
                <a:extLst>
                  <a:ext uri="{FF2B5EF4-FFF2-40B4-BE49-F238E27FC236}">
                    <a16:creationId xmlns:a16="http://schemas.microsoft.com/office/drawing/2014/main" id="{4761E238-86C5-CB48-AF06-C78391E9F6BA}"/>
                  </a:ext>
                </a:extLst>
              </p:cNvPr>
              <p:cNvGrpSpPr/>
              <p:nvPr/>
            </p:nvGrpSpPr>
            <p:grpSpPr>
              <a:xfrm>
                <a:off x="686667" y="1416671"/>
                <a:ext cx="2845441" cy="226398"/>
                <a:chOff x="2770632" y="2799827"/>
                <a:chExt cx="2845441" cy="226398"/>
              </a:xfrm>
            </p:grpSpPr>
            <p:grpSp>
              <p:nvGrpSpPr>
                <p:cNvPr id="454" name="Group 453">
                  <a:extLst>
                    <a:ext uri="{FF2B5EF4-FFF2-40B4-BE49-F238E27FC236}">
                      <a16:creationId xmlns:a16="http://schemas.microsoft.com/office/drawing/2014/main" id="{29AAA422-36E4-234B-AF95-50CAD3DD8125}"/>
                    </a:ext>
                  </a:extLst>
                </p:cNvPr>
                <p:cNvGrpSpPr/>
                <p:nvPr/>
              </p:nvGrpSpPr>
              <p:grpSpPr>
                <a:xfrm>
                  <a:off x="2770632" y="2806128"/>
                  <a:ext cx="1389888" cy="220097"/>
                  <a:chOff x="2770632" y="2806128"/>
                  <a:chExt cx="1389888" cy="220097"/>
                </a:xfrm>
              </p:grpSpPr>
              <p:sp>
                <p:nvSpPr>
                  <p:cNvPr id="477" name="Oval 476">
                    <a:extLst>
                      <a:ext uri="{FF2B5EF4-FFF2-40B4-BE49-F238E27FC236}">
                        <a16:creationId xmlns:a16="http://schemas.microsoft.com/office/drawing/2014/main" id="{06B5D5E3-9DBC-1F44-B181-05B91D8BBCB5}"/>
                      </a:ext>
                    </a:extLst>
                  </p:cNvPr>
                  <p:cNvSpPr/>
                  <p:nvPr/>
                </p:nvSpPr>
                <p:spPr>
                  <a:xfrm flipV="1">
                    <a:off x="2770632"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BB18B63E-5CE7-6749-9EAA-B2B40B4224B6}"/>
                      </a:ext>
                    </a:extLst>
                  </p:cNvPr>
                  <p:cNvSpPr/>
                  <p:nvPr/>
                </p:nvSpPr>
                <p:spPr>
                  <a:xfrm flipV="1">
                    <a:off x="3072384"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a:extLst>
                      <a:ext uri="{FF2B5EF4-FFF2-40B4-BE49-F238E27FC236}">
                        <a16:creationId xmlns:a16="http://schemas.microsoft.com/office/drawing/2014/main" id="{B5F699E0-DFE8-2745-96FC-FADCDA0EFB72}"/>
                      </a:ext>
                    </a:extLst>
                  </p:cNvPr>
                  <p:cNvSpPr/>
                  <p:nvPr/>
                </p:nvSpPr>
                <p:spPr>
                  <a:xfrm flipV="1">
                    <a:off x="3374136"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a:extLst>
                      <a:ext uri="{FF2B5EF4-FFF2-40B4-BE49-F238E27FC236}">
                        <a16:creationId xmlns:a16="http://schemas.microsoft.com/office/drawing/2014/main" id="{34F86FA0-8AEA-E04A-B736-3ACBB7ECDC69}"/>
                      </a:ext>
                    </a:extLst>
                  </p:cNvPr>
                  <p:cNvSpPr/>
                  <p:nvPr/>
                </p:nvSpPr>
                <p:spPr>
                  <a:xfrm flipV="1">
                    <a:off x="3675888"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481" name="Oval 480">
                    <a:extLst>
                      <a:ext uri="{FF2B5EF4-FFF2-40B4-BE49-F238E27FC236}">
                        <a16:creationId xmlns:a16="http://schemas.microsoft.com/office/drawing/2014/main" id="{0AB047A7-3C98-B74F-9E2C-CC0876EA46F4}"/>
                      </a:ext>
                    </a:extLst>
                  </p:cNvPr>
                  <p:cNvSpPr/>
                  <p:nvPr/>
                </p:nvSpPr>
                <p:spPr>
                  <a:xfrm flipV="1">
                    <a:off x="3977640"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grpSp>
                <p:nvGrpSpPr>
                  <p:cNvPr id="482" name="Group 481">
                    <a:extLst>
                      <a:ext uri="{FF2B5EF4-FFF2-40B4-BE49-F238E27FC236}">
                        <a16:creationId xmlns:a16="http://schemas.microsoft.com/office/drawing/2014/main" id="{F2481C30-17E1-E346-AE78-8E2C0D550EDC}"/>
                      </a:ext>
                    </a:extLst>
                  </p:cNvPr>
                  <p:cNvGrpSpPr/>
                  <p:nvPr/>
                </p:nvGrpSpPr>
                <p:grpSpPr>
                  <a:xfrm>
                    <a:off x="2819400" y="2902047"/>
                    <a:ext cx="93468" cy="124178"/>
                    <a:chOff x="1752599" y="1570252"/>
                    <a:chExt cx="93468" cy="124178"/>
                  </a:xfrm>
                </p:grpSpPr>
                <p:sp>
                  <p:nvSpPr>
                    <p:cNvPr id="496" name="Oval 495">
                      <a:extLst>
                        <a:ext uri="{FF2B5EF4-FFF2-40B4-BE49-F238E27FC236}">
                          <a16:creationId xmlns:a16="http://schemas.microsoft.com/office/drawing/2014/main" id="{436D017C-2450-3347-8A58-B095FD93F2E2}"/>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a:extLst>
                        <a:ext uri="{FF2B5EF4-FFF2-40B4-BE49-F238E27FC236}">
                          <a16:creationId xmlns:a16="http://schemas.microsoft.com/office/drawing/2014/main" id="{BADF6DC8-A4C0-364E-8DAD-CABE2697EC4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482">
                    <a:extLst>
                      <a:ext uri="{FF2B5EF4-FFF2-40B4-BE49-F238E27FC236}">
                        <a16:creationId xmlns:a16="http://schemas.microsoft.com/office/drawing/2014/main" id="{942E1D3C-8B87-504D-9B7B-B3901F76C16B}"/>
                      </a:ext>
                    </a:extLst>
                  </p:cNvPr>
                  <p:cNvGrpSpPr/>
                  <p:nvPr/>
                </p:nvGrpSpPr>
                <p:grpSpPr>
                  <a:xfrm>
                    <a:off x="3122174" y="2899351"/>
                    <a:ext cx="93468" cy="124178"/>
                    <a:chOff x="1752599" y="1570252"/>
                    <a:chExt cx="93468" cy="124178"/>
                  </a:xfrm>
                </p:grpSpPr>
                <p:sp>
                  <p:nvSpPr>
                    <p:cNvPr id="494" name="Oval 493">
                      <a:extLst>
                        <a:ext uri="{FF2B5EF4-FFF2-40B4-BE49-F238E27FC236}">
                          <a16:creationId xmlns:a16="http://schemas.microsoft.com/office/drawing/2014/main" id="{BA16C836-EF04-AA4B-879C-3A28770671E2}"/>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a:extLst>
                        <a:ext uri="{FF2B5EF4-FFF2-40B4-BE49-F238E27FC236}">
                          <a16:creationId xmlns:a16="http://schemas.microsoft.com/office/drawing/2014/main" id="{FA286705-F11F-584F-89A3-36C2838BD64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483">
                    <a:extLst>
                      <a:ext uri="{FF2B5EF4-FFF2-40B4-BE49-F238E27FC236}">
                        <a16:creationId xmlns:a16="http://schemas.microsoft.com/office/drawing/2014/main" id="{24DC65C8-575A-BD43-B856-0708C5894570}"/>
                      </a:ext>
                    </a:extLst>
                  </p:cNvPr>
                  <p:cNvGrpSpPr/>
                  <p:nvPr/>
                </p:nvGrpSpPr>
                <p:grpSpPr>
                  <a:xfrm>
                    <a:off x="3419746" y="2901076"/>
                    <a:ext cx="93468" cy="124178"/>
                    <a:chOff x="1752599" y="1570252"/>
                    <a:chExt cx="93468" cy="124178"/>
                  </a:xfrm>
                </p:grpSpPr>
                <p:sp>
                  <p:nvSpPr>
                    <p:cNvPr id="492" name="Oval 491">
                      <a:extLst>
                        <a:ext uri="{FF2B5EF4-FFF2-40B4-BE49-F238E27FC236}">
                          <a16:creationId xmlns:a16="http://schemas.microsoft.com/office/drawing/2014/main" id="{C71EAED5-9DD6-7B4F-AEED-493C6FC80055}"/>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a:extLst>
                        <a:ext uri="{FF2B5EF4-FFF2-40B4-BE49-F238E27FC236}">
                          <a16:creationId xmlns:a16="http://schemas.microsoft.com/office/drawing/2014/main" id="{85150400-E906-1043-8089-7A65029CC7F0}"/>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a:extLst>
                      <a:ext uri="{FF2B5EF4-FFF2-40B4-BE49-F238E27FC236}">
                        <a16:creationId xmlns:a16="http://schemas.microsoft.com/office/drawing/2014/main" id="{023CDA97-78D4-1F40-AC2A-F49B061AC8EF}"/>
                      </a:ext>
                    </a:extLst>
                  </p:cNvPr>
                  <p:cNvGrpSpPr/>
                  <p:nvPr/>
                </p:nvGrpSpPr>
                <p:grpSpPr>
                  <a:xfrm>
                    <a:off x="3722520" y="2898380"/>
                    <a:ext cx="93468" cy="124178"/>
                    <a:chOff x="1752599" y="1570252"/>
                    <a:chExt cx="93468" cy="124178"/>
                  </a:xfrm>
                </p:grpSpPr>
                <p:sp>
                  <p:nvSpPr>
                    <p:cNvPr id="490" name="Oval 489">
                      <a:extLst>
                        <a:ext uri="{FF2B5EF4-FFF2-40B4-BE49-F238E27FC236}">
                          <a16:creationId xmlns:a16="http://schemas.microsoft.com/office/drawing/2014/main" id="{DD941D8D-C5E9-7542-8C70-AB10EC891BD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954E5B56-CB40-6946-8CDA-B3A604ED7F93}"/>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485">
                    <a:extLst>
                      <a:ext uri="{FF2B5EF4-FFF2-40B4-BE49-F238E27FC236}">
                        <a16:creationId xmlns:a16="http://schemas.microsoft.com/office/drawing/2014/main" id="{7B39FD3D-F88E-1541-9387-6793DAFF3DDD}"/>
                      </a:ext>
                    </a:extLst>
                  </p:cNvPr>
                  <p:cNvGrpSpPr/>
                  <p:nvPr/>
                </p:nvGrpSpPr>
                <p:grpSpPr>
                  <a:xfrm>
                    <a:off x="4020846" y="2899728"/>
                    <a:ext cx="93468" cy="124178"/>
                    <a:chOff x="1752599" y="1570252"/>
                    <a:chExt cx="93468" cy="124178"/>
                  </a:xfrm>
                </p:grpSpPr>
                <p:sp>
                  <p:nvSpPr>
                    <p:cNvPr id="488" name="Oval 487">
                      <a:extLst>
                        <a:ext uri="{FF2B5EF4-FFF2-40B4-BE49-F238E27FC236}">
                          <a16:creationId xmlns:a16="http://schemas.microsoft.com/office/drawing/2014/main" id="{531B6B3D-C99E-604F-B69D-D34AAC58FE0B}"/>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a:extLst>
                        <a:ext uri="{FF2B5EF4-FFF2-40B4-BE49-F238E27FC236}">
                          <a16:creationId xmlns:a16="http://schemas.microsoft.com/office/drawing/2014/main" id="{DC68F354-E39F-8940-96CE-07191CD8FBD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Rectangle 486">
                    <a:extLst>
                      <a:ext uri="{FF2B5EF4-FFF2-40B4-BE49-F238E27FC236}">
                        <a16:creationId xmlns:a16="http://schemas.microsoft.com/office/drawing/2014/main" id="{A6BBFFE9-C4E9-BA47-BE81-968567ADCF7F}"/>
                      </a:ext>
                    </a:extLst>
                  </p:cNvPr>
                  <p:cNvSpPr/>
                  <p:nvPr/>
                </p:nvSpPr>
                <p:spPr>
                  <a:xfrm>
                    <a:off x="2770632" y="2806128"/>
                    <a:ext cx="1389888" cy="6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E113C35C-7FB9-1D49-B603-B8FEAA83301B}"/>
                    </a:ext>
                  </a:extLst>
                </p:cNvPr>
                <p:cNvGrpSpPr/>
                <p:nvPr/>
              </p:nvGrpSpPr>
              <p:grpSpPr>
                <a:xfrm>
                  <a:off x="4226185" y="2799827"/>
                  <a:ext cx="1389888" cy="220097"/>
                  <a:chOff x="2770632" y="2806128"/>
                  <a:chExt cx="1389888" cy="220097"/>
                </a:xfrm>
              </p:grpSpPr>
              <p:sp>
                <p:nvSpPr>
                  <p:cNvPr id="456" name="Oval 455">
                    <a:extLst>
                      <a:ext uri="{FF2B5EF4-FFF2-40B4-BE49-F238E27FC236}">
                        <a16:creationId xmlns:a16="http://schemas.microsoft.com/office/drawing/2014/main" id="{903869DD-89D9-7748-A1EA-B97AD6AC55A0}"/>
                      </a:ext>
                    </a:extLst>
                  </p:cNvPr>
                  <p:cNvSpPr/>
                  <p:nvPr/>
                </p:nvSpPr>
                <p:spPr>
                  <a:xfrm flipV="1">
                    <a:off x="2770632"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B73D6C8-E4DF-8442-91D7-96BD98C2B9A6}"/>
                      </a:ext>
                    </a:extLst>
                  </p:cNvPr>
                  <p:cNvSpPr/>
                  <p:nvPr/>
                </p:nvSpPr>
                <p:spPr>
                  <a:xfrm flipV="1">
                    <a:off x="3072384"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a:extLst>
                      <a:ext uri="{FF2B5EF4-FFF2-40B4-BE49-F238E27FC236}">
                        <a16:creationId xmlns:a16="http://schemas.microsoft.com/office/drawing/2014/main" id="{C3C06FA3-ED58-A54E-A3A0-A42780953504}"/>
                      </a:ext>
                    </a:extLst>
                  </p:cNvPr>
                  <p:cNvSpPr/>
                  <p:nvPr/>
                </p:nvSpPr>
                <p:spPr>
                  <a:xfrm flipV="1">
                    <a:off x="3374136"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DB5860E7-DEBC-0442-AE05-1B4E8F024F05}"/>
                      </a:ext>
                    </a:extLst>
                  </p:cNvPr>
                  <p:cNvSpPr/>
                  <p:nvPr/>
                </p:nvSpPr>
                <p:spPr>
                  <a:xfrm flipV="1">
                    <a:off x="3675888"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460" name="Oval 459">
                    <a:extLst>
                      <a:ext uri="{FF2B5EF4-FFF2-40B4-BE49-F238E27FC236}">
                        <a16:creationId xmlns:a16="http://schemas.microsoft.com/office/drawing/2014/main" id="{E6FEC2B9-2E00-8C45-942A-98BE0F2C8E35}"/>
                      </a:ext>
                    </a:extLst>
                  </p:cNvPr>
                  <p:cNvSpPr/>
                  <p:nvPr/>
                </p:nvSpPr>
                <p:spPr>
                  <a:xfrm flipV="1">
                    <a:off x="3977640"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grpSp>
                <p:nvGrpSpPr>
                  <p:cNvPr id="461" name="Group 460">
                    <a:extLst>
                      <a:ext uri="{FF2B5EF4-FFF2-40B4-BE49-F238E27FC236}">
                        <a16:creationId xmlns:a16="http://schemas.microsoft.com/office/drawing/2014/main" id="{E508723A-6A1F-5B4F-BE3A-6D8D8C0F3CD0}"/>
                      </a:ext>
                    </a:extLst>
                  </p:cNvPr>
                  <p:cNvGrpSpPr/>
                  <p:nvPr/>
                </p:nvGrpSpPr>
                <p:grpSpPr>
                  <a:xfrm>
                    <a:off x="2819400" y="2902047"/>
                    <a:ext cx="93468" cy="124178"/>
                    <a:chOff x="1752599" y="1570252"/>
                    <a:chExt cx="93468" cy="124178"/>
                  </a:xfrm>
                </p:grpSpPr>
                <p:sp>
                  <p:nvSpPr>
                    <p:cNvPr id="475" name="Oval 474">
                      <a:extLst>
                        <a:ext uri="{FF2B5EF4-FFF2-40B4-BE49-F238E27FC236}">
                          <a16:creationId xmlns:a16="http://schemas.microsoft.com/office/drawing/2014/main" id="{75F234ED-CA26-5649-A9DA-5F8E33F3F6CF}"/>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0FE1F51B-E038-1B42-811E-444AD680E88E}"/>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461">
                    <a:extLst>
                      <a:ext uri="{FF2B5EF4-FFF2-40B4-BE49-F238E27FC236}">
                        <a16:creationId xmlns:a16="http://schemas.microsoft.com/office/drawing/2014/main" id="{CFC0F6B9-3672-1646-9D29-5FAB0EE22E62}"/>
                      </a:ext>
                    </a:extLst>
                  </p:cNvPr>
                  <p:cNvGrpSpPr/>
                  <p:nvPr/>
                </p:nvGrpSpPr>
                <p:grpSpPr>
                  <a:xfrm>
                    <a:off x="3122174" y="2899351"/>
                    <a:ext cx="93468" cy="124178"/>
                    <a:chOff x="1752599" y="1570252"/>
                    <a:chExt cx="93468" cy="124178"/>
                  </a:xfrm>
                </p:grpSpPr>
                <p:sp>
                  <p:nvSpPr>
                    <p:cNvPr id="473" name="Oval 472">
                      <a:extLst>
                        <a:ext uri="{FF2B5EF4-FFF2-40B4-BE49-F238E27FC236}">
                          <a16:creationId xmlns:a16="http://schemas.microsoft.com/office/drawing/2014/main" id="{1972DD95-96A6-6840-922E-6253D7EF9208}"/>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289AEF35-5E2F-AC4E-BDE5-E6C9A17FEE0D}"/>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id="{94990444-7B9B-9B42-B016-550D332291CA}"/>
                      </a:ext>
                    </a:extLst>
                  </p:cNvPr>
                  <p:cNvGrpSpPr/>
                  <p:nvPr/>
                </p:nvGrpSpPr>
                <p:grpSpPr>
                  <a:xfrm>
                    <a:off x="3419746" y="2901076"/>
                    <a:ext cx="93468" cy="124178"/>
                    <a:chOff x="1752599" y="1570252"/>
                    <a:chExt cx="93468" cy="124178"/>
                  </a:xfrm>
                </p:grpSpPr>
                <p:sp>
                  <p:nvSpPr>
                    <p:cNvPr id="471" name="Oval 470">
                      <a:extLst>
                        <a:ext uri="{FF2B5EF4-FFF2-40B4-BE49-F238E27FC236}">
                          <a16:creationId xmlns:a16="http://schemas.microsoft.com/office/drawing/2014/main" id="{253DD448-1720-AE4B-98E6-417D3C52C88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7FCFEED0-A9F1-6742-B762-8F99E07EEC30}"/>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a:extLst>
                      <a:ext uri="{FF2B5EF4-FFF2-40B4-BE49-F238E27FC236}">
                        <a16:creationId xmlns:a16="http://schemas.microsoft.com/office/drawing/2014/main" id="{ED0026CB-733E-1D43-8AC7-017ACA054DB5}"/>
                      </a:ext>
                    </a:extLst>
                  </p:cNvPr>
                  <p:cNvGrpSpPr/>
                  <p:nvPr/>
                </p:nvGrpSpPr>
                <p:grpSpPr>
                  <a:xfrm>
                    <a:off x="3722520" y="2898380"/>
                    <a:ext cx="93468" cy="124178"/>
                    <a:chOff x="1752599" y="1570252"/>
                    <a:chExt cx="93468" cy="124178"/>
                  </a:xfrm>
                </p:grpSpPr>
                <p:sp>
                  <p:nvSpPr>
                    <p:cNvPr id="469" name="Oval 468">
                      <a:extLst>
                        <a:ext uri="{FF2B5EF4-FFF2-40B4-BE49-F238E27FC236}">
                          <a16:creationId xmlns:a16="http://schemas.microsoft.com/office/drawing/2014/main" id="{026CB3FB-7F3E-3C40-A426-E66E9BB999F2}"/>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1D7A7CE0-F350-6D47-965C-CC0E195E4E2D}"/>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464">
                    <a:extLst>
                      <a:ext uri="{FF2B5EF4-FFF2-40B4-BE49-F238E27FC236}">
                        <a16:creationId xmlns:a16="http://schemas.microsoft.com/office/drawing/2014/main" id="{8187F852-B0D6-6D48-8C6B-AE13F1E92E3C}"/>
                      </a:ext>
                    </a:extLst>
                  </p:cNvPr>
                  <p:cNvGrpSpPr/>
                  <p:nvPr/>
                </p:nvGrpSpPr>
                <p:grpSpPr>
                  <a:xfrm>
                    <a:off x="4020846" y="2899728"/>
                    <a:ext cx="93468" cy="124178"/>
                    <a:chOff x="1752599" y="1570252"/>
                    <a:chExt cx="93468" cy="124178"/>
                  </a:xfrm>
                </p:grpSpPr>
                <p:sp>
                  <p:nvSpPr>
                    <p:cNvPr id="467" name="Oval 466">
                      <a:extLst>
                        <a:ext uri="{FF2B5EF4-FFF2-40B4-BE49-F238E27FC236}">
                          <a16:creationId xmlns:a16="http://schemas.microsoft.com/office/drawing/2014/main" id="{2486B81F-72FB-0D4C-A2B5-28BE22329919}"/>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F294C153-BA71-8640-9ADB-ADEE69393E87}"/>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Rectangle 465">
                    <a:extLst>
                      <a:ext uri="{FF2B5EF4-FFF2-40B4-BE49-F238E27FC236}">
                        <a16:creationId xmlns:a16="http://schemas.microsoft.com/office/drawing/2014/main" id="{984A34E3-A160-B74B-94D4-DF6B2D01F5A1}"/>
                      </a:ext>
                    </a:extLst>
                  </p:cNvPr>
                  <p:cNvSpPr/>
                  <p:nvPr/>
                </p:nvSpPr>
                <p:spPr>
                  <a:xfrm>
                    <a:off x="2770632" y="2806128"/>
                    <a:ext cx="1389888" cy="6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ounded Rectangle 8">
                <a:extLst>
                  <a:ext uri="{FF2B5EF4-FFF2-40B4-BE49-F238E27FC236}">
                    <a16:creationId xmlns:a16="http://schemas.microsoft.com/office/drawing/2014/main" id="{479DC468-F635-0347-A4E7-756AF35AB791}"/>
                  </a:ext>
                </a:extLst>
              </p:cNvPr>
              <p:cNvSpPr/>
              <p:nvPr/>
            </p:nvSpPr>
            <p:spPr>
              <a:xfrm>
                <a:off x="344483" y="1614595"/>
                <a:ext cx="3552043" cy="39346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Substrate</a:t>
                </a:r>
              </a:p>
            </p:txBody>
          </p:sp>
          <p:sp>
            <p:nvSpPr>
              <p:cNvPr id="21" name="Rounded Rectangle 20">
                <a:extLst>
                  <a:ext uri="{FF2B5EF4-FFF2-40B4-BE49-F238E27FC236}">
                    <a16:creationId xmlns:a16="http://schemas.microsoft.com/office/drawing/2014/main" id="{80203A35-571F-FF4A-A8D8-211DCB6AF59F}"/>
                  </a:ext>
                </a:extLst>
              </p:cNvPr>
              <p:cNvSpPr/>
              <p:nvPr/>
            </p:nvSpPr>
            <p:spPr>
              <a:xfrm>
                <a:off x="619960" y="1259122"/>
                <a:ext cx="2978924" cy="212561"/>
              </a:xfrm>
              <a:prstGeom prst="roundRect">
                <a:avLst/>
              </a:prstGeom>
              <a:solidFill>
                <a:srgbClr val="8F3C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36µm µB FOV + 16nm SoC + ADM</a:t>
                </a:r>
              </a:p>
            </p:txBody>
          </p:sp>
          <p:sp>
            <p:nvSpPr>
              <p:cNvPr id="25" name="Rounded Rectangle 24">
                <a:extLst>
                  <a:ext uri="{FF2B5EF4-FFF2-40B4-BE49-F238E27FC236}">
                    <a16:creationId xmlns:a16="http://schemas.microsoft.com/office/drawing/2014/main" id="{71BF24E5-CBD9-2541-83DD-0D0A126C5DCA}"/>
                  </a:ext>
                </a:extLst>
              </p:cNvPr>
              <p:cNvSpPr/>
              <p:nvPr/>
            </p:nvSpPr>
            <p:spPr>
              <a:xfrm>
                <a:off x="868626" y="946207"/>
                <a:ext cx="968152"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GPU</a:t>
                </a:r>
              </a:p>
            </p:txBody>
          </p:sp>
          <p:sp>
            <p:nvSpPr>
              <p:cNvPr id="26" name="Rounded Rectangle 25">
                <a:extLst>
                  <a:ext uri="{FF2B5EF4-FFF2-40B4-BE49-F238E27FC236}">
                    <a16:creationId xmlns:a16="http://schemas.microsoft.com/office/drawing/2014/main" id="{7E85B09E-6C67-ED46-9161-AD8C03FF1431}"/>
                  </a:ext>
                </a:extLst>
              </p:cNvPr>
              <p:cNvSpPr/>
              <p:nvPr/>
            </p:nvSpPr>
            <p:spPr>
              <a:xfrm>
                <a:off x="2355289" y="946207"/>
                <a:ext cx="968152"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GPU</a:t>
                </a:r>
              </a:p>
            </p:txBody>
          </p:sp>
          <p:grpSp>
            <p:nvGrpSpPr>
              <p:cNvPr id="209" name="Group 208">
                <a:extLst>
                  <a:ext uri="{FF2B5EF4-FFF2-40B4-BE49-F238E27FC236}">
                    <a16:creationId xmlns:a16="http://schemas.microsoft.com/office/drawing/2014/main" id="{50A6001D-A723-454D-9E93-01D1C4967C84}"/>
                  </a:ext>
                </a:extLst>
              </p:cNvPr>
              <p:cNvGrpSpPr>
                <a:grpSpLocks noChangeAspect="1"/>
              </p:cNvGrpSpPr>
              <p:nvPr/>
            </p:nvGrpSpPr>
            <p:grpSpPr>
              <a:xfrm>
                <a:off x="1058109" y="1148714"/>
                <a:ext cx="570202" cy="119279"/>
                <a:chOff x="1957457" y="2130277"/>
                <a:chExt cx="1147530" cy="240050"/>
              </a:xfrm>
            </p:grpSpPr>
            <p:grpSp>
              <p:nvGrpSpPr>
                <p:cNvPr id="210" name="Group 209">
                  <a:extLst>
                    <a:ext uri="{FF2B5EF4-FFF2-40B4-BE49-F238E27FC236}">
                      <a16:creationId xmlns:a16="http://schemas.microsoft.com/office/drawing/2014/main" id="{EDD02D58-23CA-AE4B-9853-57CDDF9503BC}"/>
                    </a:ext>
                  </a:extLst>
                </p:cNvPr>
                <p:cNvGrpSpPr/>
                <p:nvPr/>
              </p:nvGrpSpPr>
              <p:grpSpPr>
                <a:xfrm>
                  <a:off x="1957457" y="2153791"/>
                  <a:ext cx="92009" cy="215565"/>
                  <a:chOff x="1752599" y="1478865"/>
                  <a:chExt cx="92009" cy="215565"/>
                </a:xfrm>
              </p:grpSpPr>
              <p:sp>
                <p:nvSpPr>
                  <p:cNvPr id="232" name="Oval 231">
                    <a:extLst>
                      <a:ext uri="{FF2B5EF4-FFF2-40B4-BE49-F238E27FC236}">
                        <a16:creationId xmlns:a16="http://schemas.microsoft.com/office/drawing/2014/main" id="{EE32A90F-B631-D34A-8640-F001E3CDD8D7}"/>
                      </a:ext>
                    </a:extLst>
                  </p:cNvPr>
                  <p:cNvSpPr/>
                  <p:nvPr/>
                </p:nvSpPr>
                <p:spPr>
                  <a:xfrm>
                    <a:off x="1752599" y="1478865"/>
                    <a:ext cx="92009" cy="182837"/>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E727777E-80F7-D64F-A30C-7DAC77603B3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FDAFDE7A-4518-9940-95BD-9C5E177E11B0}"/>
                    </a:ext>
                  </a:extLst>
                </p:cNvPr>
                <p:cNvGrpSpPr/>
                <p:nvPr/>
              </p:nvGrpSpPr>
              <p:grpSpPr>
                <a:xfrm>
                  <a:off x="2109858" y="2153788"/>
                  <a:ext cx="92009" cy="216539"/>
                  <a:chOff x="1752599" y="1477891"/>
                  <a:chExt cx="92009" cy="216539"/>
                </a:xfrm>
              </p:grpSpPr>
              <p:sp>
                <p:nvSpPr>
                  <p:cNvPr id="230" name="Oval 229">
                    <a:extLst>
                      <a:ext uri="{FF2B5EF4-FFF2-40B4-BE49-F238E27FC236}">
                        <a16:creationId xmlns:a16="http://schemas.microsoft.com/office/drawing/2014/main" id="{9918E147-3A35-DC40-85D2-02CF615285D5}"/>
                      </a:ext>
                    </a:extLst>
                  </p:cNvPr>
                  <p:cNvSpPr/>
                  <p:nvPr/>
                </p:nvSpPr>
                <p:spPr>
                  <a:xfrm>
                    <a:off x="1752599" y="1477891"/>
                    <a:ext cx="92009" cy="18380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985BD6D8-1FC8-1D48-8790-2F7682B2177C}"/>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A1BE0D52-560E-3649-AEC3-1C3C04220449}"/>
                    </a:ext>
                  </a:extLst>
                </p:cNvPr>
                <p:cNvGrpSpPr/>
                <p:nvPr/>
              </p:nvGrpSpPr>
              <p:grpSpPr>
                <a:xfrm>
                  <a:off x="2260231" y="2166767"/>
                  <a:ext cx="92009" cy="199893"/>
                  <a:chOff x="1752599" y="1494537"/>
                  <a:chExt cx="92009" cy="199893"/>
                </a:xfrm>
              </p:grpSpPr>
              <p:sp>
                <p:nvSpPr>
                  <p:cNvPr id="228" name="Oval 227">
                    <a:extLst>
                      <a:ext uri="{FF2B5EF4-FFF2-40B4-BE49-F238E27FC236}">
                        <a16:creationId xmlns:a16="http://schemas.microsoft.com/office/drawing/2014/main" id="{0C6D16C8-8364-BA44-9D80-4D8A64443E48}"/>
                      </a:ext>
                    </a:extLst>
                  </p:cNvPr>
                  <p:cNvSpPr/>
                  <p:nvPr/>
                </p:nvSpPr>
                <p:spPr>
                  <a:xfrm>
                    <a:off x="1752599" y="1494537"/>
                    <a:ext cx="92009" cy="167155"/>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F784C015-CBC8-0F48-BEC4-C59E310CFF4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a:extLst>
                    <a:ext uri="{FF2B5EF4-FFF2-40B4-BE49-F238E27FC236}">
                      <a16:creationId xmlns:a16="http://schemas.microsoft.com/office/drawing/2014/main" id="{5C09E47A-3915-D143-969D-8950F27BF126}"/>
                    </a:ext>
                  </a:extLst>
                </p:cNvPr>
                <p:cNvGrpSpPr/>
                <p:nvPr/>
              </p:nvGrpSpPr>
              <p:grpSpPr>
                <a:xfrm>
                  <a:off x="2412632" y="2166768"/>
                  <a:ext cx="92009" cy="200863"/>
                  <a:chOff x="1752599" y="1493567"/>
                  <a:chExt cx="92009" cy="200863"/>
                </a:xfrm>
              </p:grpSpPr>
              <p:sp>
                <p:nvSpPr>
                  <p:cNvPr id="226" name="Oval 225">
                    <a:extLst>
                      <a:ext uri="{FF2B5EF4-FFF2-40B4-BE49-F238E27FC236}">
                        <a16:creationId xmlns:a16="http://schemas.microsoft.com/office/drawing/2014/main" id="{02AB13C8-F02E-9146-B819-7302573D37C3}"/>
                      </a:ext>
                    </a:extLst>
                  </p:cNvPr>
                  <p:cNvSpPr/>
                  <p:nvPr/>
                </p:nvSpPr>
                <p:spPr>
                  <a:xfrm>
                    <a:off x="1752599" y="1493567"/>
                    <a:ext cx="92009" cy="168125"/>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EFF08B41-DA16-A144-940B-74E7E24E503B}"/>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id="{C5752A1C-4738-9E4D-939D-E85022D7AAD1}"/>
                    </a:ext>
                  </a:extLst>
                </p:cNvPr>
                <p:cNvGrpSpPr/>
                <p:nvPr/>
              </p:nvGrpSpPr>
              <p:grpSpPr>
                <a:xfrm>
                  <a:off x="2557803" y="2130277"/>
                  <a:ext cx="92009" cy="238108"/>
                  <a:chOff x="1752599" y="1456322"/>
                  <a:chExt cx="92009" cy="238108"/>
                </a:xfrm>
              </p:grpSpPr>
              <p:sp>
                <p:nvSpPr>
                  <p:cNvPr id="224" name="Oval 223">
                    <a:extLst>
                      <a:ext uri="{FF2B5EF4-FFF2-40B4-BE49-F238E27FC236}">
                        <a16:creationId xmlns:a16="http://schemas.microsoft.com/office/drawing/2014/main" id="{88FB8EC9-2574-844E-B4F7-551E6F3087EB}"/>
                      </a:ext>
                    </a:extLst>
                  </p:cNvPr>
                  <p:cNvSpPr/>
                  <p:nvPr/>
                </p:nvSpPr>
                <p:spPr>
                  <a:xfrm>
                    <a:off x="1752599" y="1456322"/>
                    <a:ext cx="92009" cy="205371"/>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3A891664-6DF4-2240-8539-143BE86AE329}"/>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DC908D1B-ACF0-B74E-A718-468EF7E44516}"/>
                    </a:ext>
                  </a:extLst>
                </p:cNvPr>
                <p:cNvGrpSpPr/>
                <p:nvPr/>
              </p:nvGrpSpPr>
              <p:grpSpPr>
                <a:xfrm>
                  <a:off x="2710204" y="2130288"/>
                  <a:ext cx="92009" cy="239068"/>
                  <a:chOff x="1752599" y="1455362"/>
                  <a:chExt cx="92009" cy="239068"/>
                </a:xfrm>
              </p:grpSpPr>
              <p:sp>
                <p:nvSpPr>
                  <p:cNvPr id="222" name="Oval 221">
                    <a:extLst>
                      <a:ext uri="{FF2B5EF4-FFF2-40B4-BE49-F238E27FC236}">
                        <a16:creationId xmlns:a16="http://schemas.microsoft.com/office/drawing/2014/main" id="{23779255-BF9E-D848-B83C-FEA5A23E34BB}"/>
                      </a:ext>
                    </a:extLst>
                  </p:cNvPr>
                  <p:cNvSpPr/>
                  <p:nvPr/>
                </p:nvSpPr>
                <p:spPr>
                  <a:xfrm>
                    <a:off x="1752599" y="1455362"/>
                    <a:ext cx="92009" cy="206331"/>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7CD47DAE-28C3-FD4B-9D55-BEF7469D529B}"/>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a:extLst>
                    <a:ext uri="{FF2B5EF4-FFF2-40B4-BE49-F238E27FC236}">
                      <a16:creationId xmlns:a16="http://schemas.microsoft.com/office/drawing/2014/main" id="{5FA9A395-2224-FE49-809E-86E0FD8CDCD2}"/>
                    </a:ext>
                  </a:extLst>
                </p:cNvPr>
                <p:cNvGrpSpPr/>
                <p:nvPr/>
              </p:nvGrpSpPr>
              <p:grpSpPr>
                <a:xfrm>
                  <a:off x="2860577" y="2153804"/>
                  <a:ext cx="92009" cy="211885"/>
                  <a:chOff x="1752599" y="1482545"/>
                  <a:chExt cx="92009" cy="211885"/>
                </a:xfrm>
              </p:grpSpPr>
              <p:sp>
                <p:nvSpPr>
                  <p:cNvPr id="220" name="Oval 219">
                    <a:extLst>
                      <a:ext uri="{FF2B5EF4-FFF2-40B4-BE49-F238E27FC236}">
                        <a16:creationId xmlns:a16="http://schemas.microsoft.com/office/drawing/2014/main" id="{F9645A4E-77DD-EE4C-A9A9-2604A38FF668}"/>
                      </a:ext>
                    </a:extLst>
                  </p:cNvPr>
                  <p:cNvSpPr/>
                  <p:nvPr/>
                </p:nvSpPr>
                <p:spPr>
                  <a:xfrm>
                    <a:off x="1752599" y="1482545"/>
                    <a:ext cx="92009" cy="179148"/>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93957D90-6B1B-A644-9BB3-9B69FFDA177C}"/>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a:extLst>
                    <a:ext uri="{FF2B5EF4-FFF2-40B4-BE49-F238E27FC236}">
                      <a16:creationId xmlns:a16="http://schemas.microsoft.com/office/drawing/2014/main" id="{49FE852E-0E69-CE43-9C05-68EA715F3DEC}"/>
                    </a:ext>
                  </a:extLst>
                </p:cNvPr>
                <p:cNvGrpSpPr/>
                <p:nvPr/>
              </p:nvGrpSpPr>
              <p:grpSpPr>
                <a:xfrm>
                  <a:off x="3012978" y="2166777"/>
                  <a:ext cx="92009" cy="199883"/>
                  <a:chOff x="1752599" y="1494547"/>
                  <a:chExt cx="92009" cy="199883"/>
                </a:xfrm>
              </p:grpSpPr>
              <p:sp>
                <p:nvSpPr>
                  <p:cNvPr id="218" name="Oval 217">
                    <a:extLst>
                      <a:ext uri="{FF2B5EF4-FFF2-40B4-BE49-F238E27FC236}">
                        <a16:creationId xmlns:a16="http://schemas.microsoft.com/office/drawing/2014/main" id="{1D1461B0-0B45-B043-8BA5-41E65AB18CC9}"/>
                      </a:ext>
                    </a:extLst>
                  </p:cNvPr>
                  <p:cNvSpPr/>
                  <p:nvPr/>
                </p:nvSpPr>
                <p:spPr>
                  <a:xfrm>
                    <a:off x="1752599" y="1494547"/>
                    <a:ext cx="92009" cy="167145"/>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B64061A4-0B8A-3747-9E5A-E45663B0A539}"/>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4" name="Group 233">
                <a:extLst>
                  <a:ext uri="{FF2B5EF4-FFF2-40B4-BE49-F238E27FC236}">
                    <a16:creationId xmlns:a16="http://schemas.microsoft.com/office/drawing/2014/main" id="{73356DF7-B4C6-A94A-8D9B-69498BD2FF8C}"/>
                  </a:ext>
                </a:extLst>
              </p:cNvPr>
              <p:cNvGrpSpPr>
                <a:grpSpLocks noChangeAspect="1"/>
              </p:cNvGrpSpPr>
              <p:nvPr/>
            </p:nvGrpSpPr>
            <p:grpSpPr>
              <a:xfrm flipV="1">
                <a:off x="1058109" y="1143415"/>
                <a:ext cx="570927" cy="64008"/>
                <a:chOff x="1957457" y="2241511"/>
                <a:chExt cx="1148989" cy="128816"/>
              </a:xfrm>
            </p:grpSpPr>
            <p:grpSp>
              <p:nvGrpSpPr>
                <p:cNvPr id="235" name="Group 234">
                  <a:extLst>
                    <a:ext uri="{FF2B5EF4-FFF2-40B4-BE49-F238E27FC236}">
                      <a16:creationId xmlns:a16="http://schemas.microsoft.com/office/drawing/2014/main" id="{8FAC56C3-A662-C840-9D7E-DEDD7C5FEADC}"/>
                    </a:ext>
                  </a:extLst>
                </p:cNvPr>
                <p:cNvGrpSpPr/>
                <p:nvPr/>
              </p:nvGrpSpPr>
              <p:grpSpPr>
                <a:xfrm>
                  <a:off x="1957457" y="2245178"/>
                  <a:ext cx="93468" cy="124178"/>
                  <a:chOff x="1752599" y="1570252"/>
                  <a:chExt cx="93468" cy="124178"/>
                </a:xfrm>
              </p:grpSpPr>
              <p:sp>
                <p:nvSpPr>
                  <p:cNvPr id="257" name="Oval 256">
                    <a:extLst>
                      <a:ext uri="{FF2B5EF4-FFF2-40B4-BE49-F238E27FC236}">
                        <a16:creationId xmlns:a16="http://schemas.microsoft.com/office/drawing/2014/main" id="{F429EF7D-F972-204D-9962-B9191075087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6E94ED3A-26C2-6040-AC8A-202CD94A45D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a:extLst>
                    <a:ext uri="{FF2B5EF4-FFF2-40B4-BE49-F238E27FC236}">
                      <a16:creationId xmlns:a16="http://schemas.microsoft.com/office/drawing/2014/main" id="{D71ED37F-913C-E34F-89AA-530DD9F73803}"/>
                    </a:ext>
                  </a:extLst>
                </p:cNvPr>
                <p:cNvGrpSpPr/>
                <p:nvPr/>
              </p:nvGrpSpPr>
              <p:grpSpPr>
                <a:xfrm>
                  <a:off x="2109858" y="2246149"/>
                  <a:ext cx="93468" cy="124178"/>
                  <a:chOff x="1752599" y="1570252"/>
                  <a:chExt cx="93468" cy="124178"/>
                </a:xfrm>
              </p:grpSpPr>
              <p:sp>
                <p:nvSpPr>
                  <p:cNvPr id="255" name="Oval 254">
                    <a:extLst>
                      <a:ext uri="{FF2B5EF4-FFF2-40B4-BE49-F238E27FC236}">
                        <a16:creationId xmlns:a16="http://schemas.microsoft.com/office/drawing/2014/main" id="{E099D062-A3D6-BD40-8B5B-D02382200335}"/>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96DCBCFF-1663-044F-A6E0-20C6D496CB0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a:extLst>
                    <a:ext uri="{FF2B5EF4-FFF2-40B4-BE49-F238E27FC236}">
                      <a16:creationId xmlns:a16="http://schemas.microsoft.com/office/drawing/2014/main" id="{FC043678-1F9B-8748-B095-4A2995BF0362}"/>
                    </a:ext>
                  </a:extLst>
                </p:cNvPr>
                <p:cNvGrpSpPr/>
                <p:nvPr/>
              </p:nvGrpSpPr>
              <p:grpSpPr>
                <a:xfrm>
                  <a:off x="2260231" y="2242482"/>
                  <a:ext cx="93468" cy="124178"/>
                  <a:chOff x="1752599" y="1570252"/>
                  <a:chExt cx="93468" cy="124178"/>
                </a:xfrm>
              </p:grpSpPr>
              <p:sp>
                <p:nvSpPr>
                  <p:cNvPr id="253" name="Oval 252">
                    <a:extLst>
                      <a:ext uri="{FF2B5EF4-FFF2-40B4-BE49-F238E27FC236}">
                        <a16:creationId xmlns:a16="http://schemas.microsoft.com/office/drawing/2014/main" id="{8CC465E7-9ADD-5946-8179-0269DEF73C45}"/>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1F009FC9-E832-2341-9737-153F7649134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a:extLst>
                    <a:ext uri="{FF2B5EF4-FFF2-40B4-BE49-F238E27FC236}">
                      <a16:creationId xmlns:a16="http://schemas.microsoft.com/office/drawing/2014/main" id="{63B5F25E-FEEB-404A-9E8B-047F7590690D}"/>
                    </a:ext>
                  </a:extLst>
                </p:cNvPr>
                <p:cNvGrpSpPr/>
                <p:nvPr/>
              </p:nvGrpSpPr>
              <p:grpSpPr>
                <a:xfrm>
                  <a:off x="2412632" y="2243453"/>
                  <a:ext cx="93468" cy="124178"/>
                  <a:chOff x="1752599" y="1570252"/>
                  <a:chExt cx="93468" cy="124178"/>
                </a:xfrm>
              </p:grpSpPr>
              <p:sp>
                <p:nvSpPr>
                  <p:cNvPr id="251" name="Oval 250">
                    <a:extLst>
                      <a:ext uri="{FF2B5EF4-FFF2-40B4-BE49-F238E27FC236}">
                        <a16:creationId xmlns:a16="http://schemas.microsoft.com/office/drawing/2014/main" id="{337B6C11-0345-7B4E-A6B7-06A28F07DD87}"/>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44E45A61-41C8-064C-8B85-1E8C1CA13C4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E7010A33-6C15-7A41-B86A-5CD2A229D5AF}"/>
                    </a:ext>
                  </a:extLst>
                </p:cNvPr>
                <p:cNvGrpSpPr/>
                <p:nvPr/>
              </p:nvGrpSpPr>
              <p:grpSpPr>
                <a:xfrm>
                  <a:off x="2557803" y="2244207"/>
                  <a:ext cx="93468" cy="124178"/>
                  <a:chOff x="1752599" y="1570252"/>
                  <a:chExt cx="93468" cy="124178"/>
                </a:xfrm>
              </p:grpSpPr>
              <p:sp>
                <p:nvSpPr>
                  <p:cNvPr id="249" name="Oval 248">
                    <a:extLst>
                      <a:ext uri="{FF2B5EF4-FFF2-40B4-BE49-F238E27FC236}">
                        <a16:creationId xmlns:a16="http://schemas.microsoft.com/office/drawing/2014/main" id="{577A9DC0-DEC0-484D-A211-5F5CE9C9D8C7}"/>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EC75835A-B1E1-AA44-BB23-35CC66AF517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a:extLst>
                    <a:ext uri="{FF2B5EF4-FFF2-40B4-BE49-F238E27FC236}">
                      <a16:creationId xmlns:a16="http://schemas.microsoft.com/office/drawing/2014/main" id="{A80EAE22-BA85-E945-9496-F348B3CE0D59}"/>
                    </a:ext>
                  </a:extLst>
                </p:cNvPr>
                <p:cNvGrpSpPr/>
                <p:nvPr/>
              </p:nvGrpSpPr>
              <p:grpSpPr>
                <a:xfrm>
                  <a:off x="2710204" y="2245178"/>
                  <a:ext cx="93468" cy="124178"/>
                  <a:chOff x="1752599" y="1570252"/>
                  <a:chExt cx="93468" cy="124178"/>
                </a:xfrm>
              </p:grpSpPr>
              <p:sp>
                <p:nvSpPr>
                  <p:cNvPr id="247" name="Oval 246">
                    <a:extLst>
                      <a:ext uri="{FF2B5EF4-FFF2-40B4-BE49-F238E27FC236}">
                        <a16:creationId xmlns:a16="http://schemas.microsoft.com/office/drawing/2014/main" id="{1300A9A9-DD03-944A-9E30-3F82FBEA4B24}"/>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EE7829E5-A40F-3240-951E-872F0B41992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3D133D2B-E921-A046-9FCA-55B4BE841216}"/>
                    </a:ext>
                  </a:extLst>
                </p:cNvPr>
                <p:cNvGrpSpPr/>
                <p:nvPr/>
              </p:nvGrpSpPr>
              <p:grpSpPr>
                <a:xfrm>
                  <a:off x="2860577" y="2241511"/>
                  <a:ext cx="93468" cy="124178"/>
                  <a:chOff x="1752599" y="1570252"/>
                  <a:chExt cx="93468" cy="124178"/>
                </a:xfrm>
              </p:grpSpPr>
              <p:sp>
                <p:nvSpPr>
                  <p:cNvPr id="245" name="Oval 244">
                    <a:extLst>
                      <a:ext uri="{FF2B5EF4-FFF2-40B4-BE49-F238E27FC236}">
                        <a16:creationId xmlns:a16="http://schemas.microsoft.com/office/drawing/2014/main" id="{400784D9-3019-A347-88F8-3088B0D719DA}"/>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91125108-929C-2548-9FBB-390BD806F074}"/>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a:extLst>
                    <a:ext uri="{FF2B5EF4-FFF2-40B4-BE49-F238E27FC236}">
                      <a16:creationId xmlns:a16="http://schemas.microsoft.com/office/drawing/2014/main" id="{0D2FBEB1-7C80-4A4F-9B89-D93EE20B3198}"/>
                    </a:ext>
                  </a:extLst>
                </p:cNvPr>
                <p:cNvGrpSpPr/>
                <p:nvPr/>
              </p:nvGrpSpPr>
              <p:grpSpPr>
                <a:xfrm>
                  <a:off x="3012978" y="2242482"/>
                  <a:ext cx="93468" cy="124178"/>
                  <a:chOff x="1752599" y="1570252"/>
                  <a:chExt cx="93468" cy="124178"/>
                </a:xfrm>
              </p:grpSpPr>
              <p:sp>
                <p:nvSpPr>
                  <p:cNvPr id="243" name="Oval 242">
                    <a:extLst>
                      <a:ext uri="{FF2B5EF4-FFF2-40B4-BE49-F238E27FC236}">
                        <a16:creationId xmlns:a16="http://schemas.microsoft.com/office/drawing/2014/main" id="{7E459F29-0464-254A-A70E-CFB55BC61134}"/>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A6212E0D-35F5-5446-9BCC-09ADE79745B3}"/>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258">
                <a:extLst>
                  <a:ext uri="{FF2B5EF4-FFF2-40B4-BE49-F238E27FC236}">
                    <a16:creationId xmlns:a16="http://schemas.microsoft.com/office/drawing/2014/main" id="{6BB84FAE-6869-484D-B339-122E317B16F1}"/>
                  </a:ext>
                </a:extLst>
              </p:cNvPr>
              <p:cNvGrpSpPr>
                <a:grpSpLocks noChangeAspect="1"/>
              </p:cNvGrpSpPr>
              <p:nvPr/>
            </p:nvGrpSpPr>
            <p:grpSpPr>
              <a:xfrm>
                <a:off x="2549839" y="1148721"/>
                <a:ext cx="570202" cy="118032"/>
                <a:chOff x="1957457" y="2132788"/>
                <a:chExt cx="1147530" cy="237539"/>
              </a:xfrm>
            </p:grpSpPr>
            <p:grpSp>
              <p:nvGrpSpPr>
                <p:cNvPr id="260" name="Group 259">
                  <a:extLst>
                    <a:ext uri="{FF2B5EF4-FFF2-40B4-BE49-F238E27FC236}">
                      <a16:creationId xmlns:a16="http://schemas.microsoft.com/office/drawing/2014/main" id="{9AD4D3A9-40DE-BF49-9FA4-43FFC18B8910}"/>
                    </a:ext>
                  </a:extLst>
                </p:cNvPr>
                <p:cNvGrpSpPr/>
                <p:nvPr/>
              </p:nvGrpSpPr>
              <p:grpSpPr>
                <a:xfrm>
                  <a:off x="1957457" y="2169276"/>
                  <a:ext cx="92009" cy="200080"/>
                  <a:chOff x="1752599" y="1494350"/>
                  <a:chExt cx="92009" cy="200080"/>
                </a:xfrm>
              </p:grpSpPr>
              <p:sp>
                <p:nvSpPr>
                  <p:cNvPr id="282" name="Oval 281">
                    <a:extLst>
                      <a:ext uri="{FF2B5EF4-FFF2-40B4-BE49-F238E27FC236}">
                        <a16:creationId xmlns:a16="http://schemas.microsoft.com/office/drawing/2014/main" id="{19E7F5DE-5EE0-DC44-9876-EB71054B3C96}"/>
                      </a:ext>
                    </a:extLst>
                  </p:cNvPr>
                  <p:cNvSpPr/>
                  <p:nvPr/>
                </p:nvSpPr>
                <p:spPr>
                  <a:xfrm>
                    <a:off x="1752599" y="1494350"/>
                    <a:ext cx="92009" cy="167342"/>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932C6807-8CCB-7241-8170-DF4058553AE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a:extLst>
                    <a:ext uri="{FF2B5EF4-FFF2-40B4-BE49-F238E27FC236}">
                      <a16:creationId xmlns:a16="http://schemas.microsoft.com/office/drawing/2014/main" id="{1DA52560-722E-A048-9CAD-B9ECA9F6EBAF}"/>
                    </a:ext>
                  </a:extLst>
                </p:cNvPr>
                <p:cNvGrpSpPr/>
                <p:nvPr/>
              </p:nvGrpSpPr>
              <p:grpSpPr>
                <a:xfrm>
                  <a:off x="2109858" y="2169279"/>
                  <a:ext cx="92009" cy="201048"/>
                  <a:chOff x="1752599" y="1493382"/>
                  <a:chExt cx="92009" cy="201048"/>
                </a:xfrm>
              </p:grpSpPr>
              <p:sp>
                <p:nvSpPr>
                  <p:cNvPr id="280" name="Oval 279">
                    <a:extLst>
                      <a:ext uri="{FF2B5EF4-FFF2-40B4-BE49-F238E27FC236}">
                        <a16:creationId xmlns:a16="http://schemas.microsoft.com/office/drawing/2014/main" id="{D9132A51-1138-4341-BCD8-4ADF265B54E8}"/>
                      </a:ext>
                    </a:extLst>
                  </p:cNvPr>
                  <p:cNvSpPr/>
                  <p:nvPr/>
                </p:nvSpPr>
                <p:spPr>
                  <a:xfrm>
                    <a:off x="1752599" y="1493382"/>
                    <a:ext cx="92009" cy="16831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C75254B4-EB5B-5141-B756-FEAC74A1C6A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1">
                  <a:extLst>
                    <a:ext uri="{FF2B5EF4-FFF2-40B4-BE49-F238E27FC236}">
                      <a16:creationId xmlns:a16="http://schemas.microsoft.com/office/drawing/2014/main" id="{AE63A103-7815-B044-8980-B6E39D950FCF}"/>
                    </a:ext>
                  </a:extLst>
                </p:cNvPr>
                <p:cNvGrpSpPr/>
                <p:nvPr/>
              </p:nvGrpSpPr>
              <p:grpSpPr>
                <a:xfrm>
                  <a:off x="2260231" y="2132788"/>
                  <a:ext cx="92009" cy="233872"/>
                  <a:chOff x="1752599" y="1460558"/>
                  <a:chExt cx="92009" cy="233872"/>
                </a:xfrm>
              </p:grpSpPr>
              <p:sp>
                <p:nvSpPr>
                  <p:cNvPr id="278" name="Oval 277">
                    <a:extLst>
                      <a:ext uri="{FF2B5EF4-FFF2-40B4-BE49-F238E27FC236}">
                        <a16:creationId xmlns:a16="http://schemas.microsoft.com/office/drawing/2014/main" id="{8FF5609F-82F9-A743-9FD1-86B53F87552A}"/>
                      </a:ext>
                    </a:extLst>
                  </p:cNvPr>
                  <p:cNvSpPr/>
                  <p:nvPr/>
                </p:nvSpPr>
                <p:spPr>
                  <a:xfrm>
                    <a:off x="1752599" y="1460558"/>
                    <a:ext cx="92009" cy="20113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7A39BF7E-9FC7-CC41-A938-8F974BF76E30}"/>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6CB1D934-AEF4-DB4F-9A22-EC235C6A07FA}"/>
                    </a:ext>
                  </a:extLst>
                </p:cNvPr>
                <p:cNvGrpSpPr/>
                <p:nvPr/>
              </p:nvGrpSpPr>
              <p:grpSpPr>
                <a:xfrm>
                  <a:off x="2412632" y="2156299"/>
                  <a:ext cx="92009" cy="211332"/>
                  <a:chOff x="1752599" y="1483098"/>
                  <a:chExt cx="92009" cy="211332"/>
                </a:xfrm>
              </p:grpSpPr>
              <p:sp>
                <p:nvSpPr>
                  <p:cNvPr id="276" name="Oval 275">
                    <a:extLst>
                      <a:ext uri="{FF2B5EF4-FFF2-40B4-BE49-F238E27FC236}">
                        <a16:creationId xmlns:a16="http://schemas.microsoft.com/office/drawing/2014/main" id="{BE4089CD-2824-064A-9914-6A58C7188BBE}"/>
                      </a:ext>
                    </a:extLst>
                  </p:cNvPr>
                  <p:cNvSpPr/>
                  <p:nvPr/>
                </p:nvSpPr>
                <p:spPr>
                  <a:xfrm>
                    <a:off x="1752599" y="1483098"/>
                    <a:ext cx="92009" cy="17859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BAFEE62F-C732-FA40-BA0E-5D049A56803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a:extLst>
                    <a:ext uri="{FF2B5EF4-FFF2-40B4-BE49-F238E27FC236}">
                      <a16:creationId xmlns:a16="http://schemas.microsoft.com/office/drawing/2014/main" id="{F3605EE5-2C72-1245-8E98-2924FC610A59}"/>
                    </a:ext>
                  </a:extLst>
                </p:cNvPr>
                <p:cNvGrpSpPr/>
                <p:nvPr/>
              </p:nvGrpSpPr>
              <p:grpSpPr>
                <a:xfrm>
                  <a:off x="2557803" y="2169273"/>
                  <a:ext cx="92009" cy="199112"/>
                  <a:chOff x="1752599" y="1495318"/>
                  <a:chExt cx="92009" cy="199112"/>
                </a:xfrm>
              </p:grpSpPr>
              <p:sp>
                <p:nvSpPr>
                  <p:cNvPr id="274" name="Oval 273">
                    <a:extLst>
                      <a:ext uri="{FF2B5EF4-FFF2-40B4-BE49-F238E27FC236}">
                        <a16:creationId xmlns:a16="http://schemas.microsoft.com/office/drawing/2014/main" id="{50915BE5-8F86-D04B-ABED-A67A549E5034}"/>
                      </a:ext>
                    </a:extLst>
                  </p:cNvPr>
                  <p:cNvSpPr/>
                  <p:nvPr/>
                </p:nvSpPr>
                <p:spPr>
                  <a:xfrm>
                    <a:off x="1752599" y="1495318"/>
                    <a:ext cx="92009" cy="16637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21B9FEB5-774B-1D4B-BCB1-B9F62A33E6F0}"/>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a:extLst>
                    <a:ext uri="{FF2B5EF4-FFF2-40B4-BE49-F238E27FC236}">
                      <a16:creationId xmlns:a16="http://schemas.microsoft.com/office/drawing/2014/main" id="{A3A6C283-BA56-154C-A61D-3B8BE2620F71}"/>
                    </a:ext>
                  </a:extLst>
                </p:cNvPr>
                <p:cNvGrpSpPr/>
                <p:nvPr/>
              </p:nvGrpSpPr>
              <p:grpSpPr>
                <a:xfrm>
                  <a:off x="2710204" y="2169274"/>
                  <a:ext cx="92009" cy="200082"/>
                  <a:chOff x="1752599" y="1494348"/>
                  <a:chExt cx="92009" cy="200082"/>
                </a:xfrm>
              </p:grpSpPr>
              <p:sp>
                <p:nvSpPr>
                  <p:cNvPr id="272" name="Oval 271">
                    <a:extLst>
                      <a:ext uri="{FF2B5EF4-FFF2-40B4-BE49-F238E27FC236}">
                        <a16:creationId xmlns:a16="http://schemas.microsoft.com/office/drawing/2014/main" id="{00FEB8A0-9F62-8C46-8ADF-E362E4BDD7AB}"/>
                      </a:ext>
                    </a:extLst>
                  </p:cNvPr>
                  <p:cNvSpPr/>
                  <p:nvPr/>
                </p:nvSpPr>
                <p:spPr>
                  <a:xfrm>
                    <a:off x="1752599" y="1494348"/>
                    <a:ext cx="92009" cy="16734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AB470C5B-E6A0-184E-94DA-3C3A00812FB7}"/>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a:extLst>
                    <a:ext uri="{FF2B5EF4-FFF2-40B4-BE49-F238E27FC236}">
                      <a16:creationId xmlns:a16="http://schemas.microsoft.com/office/drawing/2014/main" id="{052525BC-AE07-AD4C-A72D-F363EE007DBB}"/>
                    </a:ext>
                  </a:extLst>
                </p:cNvPr>
                <p:cNvGrpSpPr/>
                <p:nvPr/>
              </p:nvGrpSpPr>
              <p:grpSpPr>
                <a:xfrm>
                  <a:off x="2860577" y="2156299"/>
                  <a:ext cx="92009" cy="209390"/>
                  <a:chOff x="1752599" y="1485040"/>
                  <a:chExt cx="92009" cy="209390"/>
                </a:xfrm>
              </p:grpSpPr>
              <p:sp>
                <p:nvSpPr>
                  <p:cNvPr id="270" name="Oval 269">
                    <a:extLst>
                      <a:ext uri="{FF2B5EF4-FFF2-40B4-BE49-F238E27FC236}">
                        <a16:creationId xmlns:a16="http://schemas.microsoft.com/office/drawing/2014/main" id="{9773ECE5-0D08-2944-B859-ECDE9C5C247B}"/>
                      </a:ext>
                    </a:extLst>
                  </p:cNvPr>
                  <p:cNvSpPr/>
                  <p:nvPr/>
                </p:nvSpPr>
                <p:spPr>
                  <a:xfrm>
                    <a:off x="1752599" y="1485040"/>
                    <a:ext cx="92009" cy="176652"/>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8593D36C-FF9A-4549-95BF-D29387C88EA7}"/>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a:extLst>
                    <a:ext uri="{FF2B5EF4-FFF2-40B4-BE49-F238E27FC236}">
                      <a16:creationId xmlns:a16="http://schemas.microsoft.com/office/drawing/2014/main" id="{36C498D7-F510-3743-856D-8194A23A6C5D}"/>
                    </a:ext>
                  </a:extLst>
                </p:cNvPr>
                <p:cNvGrpSpPr/>
                <p:nvPr/>
              </p:nvGrpSpPr>
              <p:grpSpPr>
                <a:xfrm>
                  <a:off x="3012978" y="2169275"/>
                  <a:ext cx="92009" cy="197385"/>
                  <a:chOff x="1752599" y="1497045"/>
                  <a:chExt cx="92009" cy="197385"/>
                </a:xfrm>
              </p:grpSpPr>
              <p:sp>
                <p:nvSpPr>
                  <p:cNvPr id="268" name="Oval 267">
                    <a:extLst>
                      <a:ext uri="{FF2B5EF4-FFF2-40B4-BE49-F238E27FC236}">
                        <a16:creationId xmlns:a16="http://schemas.microsoft.com/office/drawing/2014/main" id="{6D748FE0-6BF8-074E-9FC6-AF9CA7784D3A}"/>
                      </a:ext>
                    </a:extLst>
                  </p:cNvPr>
                  <p:cNvSpPr/>
                  <p:nvPr/>
                </p:nvSpPr>
                <p:spPr>
                  <a:xfrm>
                    <a:off x="1752599" y="1497045"/>
                    <a:ext cx="92009" cy="164648"/>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C9AEAF71-0E63-E64F-92E4-8BD5D8B92D4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283">
                <a:extLst>
                  <a:ext uri="{FF2B5EF4-FFF2-40B4-BE49-F238E27FC236}">
                    <a16:creationId xmlns:a16="http://schemas.microsoft.com/office/drawing/2014/main" id="{BF81B5F0-CFF1-ED4D-BF6E-FC977212EC1A}"/>
                  </a:ext>
                </a:extLst>
              </p:cNvPr>
              <p:cNvGrpSpPr>
                <a:grpSpLocks noChangeAspect="1"/>
              </p:cNvGrpSpPr>
              <p:nvPr/>
            </p:nvGrpSpPr>
            <p:grpSpPr>
              <a:xfrm flipV="1">
                <a:off x="2549839" y="1143415"/>
                <a:ext cx="570927" cy="64008"/>
                <a:chOff x="1957457" y="2241511"/>
                <a:chExt cx="1148989" cy="128816"/>
              </a:xfrm>
            </p:grpSpPr>
            <p:grpSp>
              <p:nvGrpSpPr>
                <p:cNvPr id="285" name="Group 284">
                  <a:extLst>
                    <a:ext uri="{FF2B5EF4-FFF2-40B4-BE49-F238E27FC236}">
                      <a16:creationId xmlns:a16="http://schemas.microsoft.com/office/drawing/2014/main" id="{F0D76577-75E2-1E48-8607-637B1C93D558}"/>
                    </a:ext>
                  </a:extLst>
                </p:cNvPr>
                <p:cNvGrpSpPr/>
                <p:nvPr/>
              </p:nvGrpSpPr>
              <p:grpSpPr>
                <a:xfrm>
                  <a:off x="1957457" y="2245178"/>
                  <a:ext cx="93468" cy="124178"/>
                  <a:chOff x="1752599" y="1570252"/>
                  <a:chExt cx="93468" cy="124178"/>
                </a:xfrm>
              </p:grpSpPr>
              <p:sp>
                <p:nvSpPr>
                  <p:cNvPr id="307" name="Oval 306">
                    <a:extLst>
                      <a:ext uri="{FF2B5EF4-FFF2-40B4-BE49-F238E27FC236}">
                        <a16:creationId xmlns:a16="http://schemas.microsoft.com/office/drawing/2014/main" id="{3B00A843-4548-A746-AEED-D91ABE69AD69}"/>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78FE1A3D-E770-4B4B-AD76-BD484CBCDA0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a:extLst>
                    <a:ext uri="{FF2B5EF4-FFF2-40B4-BE49-F238E27FC236}">
                      <a16:creationId xmlns:a16="http://schemas.microsoft.com/office/drawing/2014/main" id="{1833D4AA-B63D-7847-8571-E589AA581BBB}"/>
                    </a:ext>
                  </a:extLst>
                </p:cNvPr>
                <p:cNvGrpSpPr/>
                <p:nvPr/>
              </p:nvGrpSpPr>
              <p:grpSpPr>
                <a:xfrm>
                  <a:off x="2109858" y="2246149"/>
                  <a:ext cx="93468" cy="124178"/>
                  <a:chOff x="1752599" y="1570252"/>
                  <a:chExt cx="93468" cy="124178"/>
                </a:xfrm>
              </p:grpSpPr>
              <p:sp>
                <p:nvSpPr>
                  <p:cNvPr id="305" name="Oval 304">
                    <a:extLst>
                      <a:ext uri="{FF2B5EF4-FFF2-40B4-BE49-F238E27FC236}">
                        <a16:creationId xmlns:a16="http://schemas.microsoft.com/office/drawing/2014/main" id="{4104A2EA-6517-D040-82B4-C1BA3B1BD858}"/>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08452920-400D-BE41-82FA-CE795044669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CDEB074D-803A-BD4F-8B49-7A5C620E4CCB}"/>
                    </a:ext>
                  </a:extLst>
                </p:cNvPr>
                <p:cNvGrpSpPr/>
                <p:nvPr/>
              </p:nvGrpSpPr>
              <p:grpSpPr>
                <a:xfrm>
                  <a:off x="2260231" y="2242482"/>
                  <a:ext cx="93468" cy="124178"/>
                  <a:chOff x="1752599" y="1570252"/>
                  <a:chExt cx="93468" cy="124178"/>
                </a:xfrm>
              </p:grpSpPr>
              <p:sp>
                <p:nvSpPr>
                  <p:cNvPr id="303" name="Oval 302">
                    <a:extLst>
                      <a:ext uri="{FF2B5EF4-FFF2-40B4-BE49-F238E27FC236}">
                        <a16:creationId xmlns:a16="http://schemas.microsoft.com/office/drawing/2014/main" id="{5A34115A-B0D2-3F46-AD88-F4EAAF9BA319}"/>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B2FFDFBD-67EA-374B-90CF-BD2C8540791E}"/>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a:extLst>
                    <a:ext uri="{FF2B5EF4-FFF2-40B4-BE49-F238E27FC236}">
                      <a16:creationId xmlns:a16="http://schemas.microsoft.com/office/drawing/2014/main" id="{0B729701-C471-874F-AFAE-B5FF463DC794}"/>
                    </a:ext>
                  </a:extLst>
                </p:cNvPr>
                <p:cNvGrpSpPr/>
                <p:nvPr/>
              </p:nvGrpSpPr>
              <p:grpSpPr>
                <a:xfrm>
                  <a:off x="2412632" y="2243453"/>
                  <a:ext cx="93468" cy="124178"/>
                  <a:chOff x="1752599" y="1570252"/>
                  <a:chExt cx="93468" cy="124178"/>
                </a:xfrm>
              </p:grpSpPr>
              <p:sp>
                <p:nvSpPr>
                  <p:cNvPr id="301" name="Oval 300">
                    <a:extLst>
                      <a:ext uri="{FF2B5EF4-FFF2-40B4-BE49-F238E27FC236}">
                        <a16:creationId xmlns:a16="http://schemas.microsoft.com/office/drawing/2014/main" id="{DEF216B9-4038-6B4D-B479-6EECD0789E62}"/>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634F1399-9E8A-114E-B7EC-940144A4BEC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9AFD6EE4-1073-E742-9C5E-FD7B2BD1305F}"/>
                    </a:ext>
                  </a:extLst>
                </p:cNvPr>
                <p:cNvGrpSpPr/>
                <p:nvPr/>
              </p:nvGrpSpPr>
              <p:grpSpPr>
                <a:xfrm>
                  <a:off x="2557803" y="2244207"/>
                  <a:ext cx="93468" cy="124178"/>
                  <a:chOff x="1752599" y="1570252"/>
                  <a:chExt cx="93468" cy="124178"/>
                </a:xfrm>
              </p:grpSpPr>
              <p:sp>
                <p:nvSpPr>
                  <p:cNvPr id="299" name="Oval 298">
                    <a:extLst>
                      <a:ext uri="{FF2B5EF4-FFF2-40B4-BE49-F238E27FC236}">
                        <a16:creationId xmlns:a16="http://schemas.microsoft.com/office/drawing/2014/main" id="{3A57B0B3-A22F-A74B-8708-0F41ADAB9F4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8817AC8A-3A0A-264D-B510-BCC15FE279C1}"/>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a:extLst>
                    <a:ext uri="{FF2B5EF4-FFF2-40B4-BE49-F238E27FC236}">
                      <a16:creationId xmlns:a16="http://schemas.microsoft.com/office/drawing/2014/main" id="{D41AF806-5CD9-FC47-B6A6-412A7C086FEF}"/>
                    </a:ext>
                  </a:extLst>
                </p:cNvPr>
                <p:cNvGrpSpPr/>
                <p:nvPr/>
              </p:nvGrpSpPr>
              <p:grpSpPr>
                <a:xfrm>
                  <a:off x="2710204" y="2245178"/>
                  <a:ext cx="93468" cy="124178"/>
                  <a:chOff x="1752599" y="1570252"/>
                  <a:chExt cx="93468" cy="124178"/>
                </a:xfrm>
              </p:grpSpPr>
              <p:sp>
                <p:nvSpPr>
                  <p:cNvPr id="297" name="Oval 296">
                    <a:extLst>
                      <a:ext uri="{FF2B5EF4-FFF2-40B4-BE49-F238E27FC236}">
                        <a16:creationId xmlns:a16="http://schemas.microsoft.com/office/drawing/2014/main" id="{D9D1DD52-723D-C14F-8C4F-8956407C3967}"/>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31D2D693-9DC8-6449-AD80-F557269867F2}"/>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a:extLst>
                    <a:ext uri="{FF2B5EF4-FFF2-40B4-BE49-F238E27FC236}">
                      <a16:creationId xmlns:a16="http://schemas.microsoft.com/office/drawing/2014/main" id="{CDD6DD47-77FF-BE40-A91D-8E4C73C5A419}"/>
                    </a:ext>
                  </a:extLst>
                </p:cNvPr>
                <p:cNvGrpSpPr/>
                <p:nvPr/>
              </p:nvGrpSpPr>
              <p:grpSpPr>
                <a:xfrm>
                  <a:off x="2860577" y="2241511"/>
                  <a:ext cx="93468" cy="124178"/>
                  <a:chOff x="1752599" y="1570252"/>
                  <a:chExt cx="93468" cy="124178"/>
                </a:xfrm>
              </p:grpSpPr>
              <p:sp>
                <p:nvSpPr>
                  <p:cNvPr id="295" name="Oval 294">
                    <a:extLst>
                      <a:ext uri="{FF2B5EF4-FFF2-40B4-BE49-F238E27FC236}">
                        <a16:creationId xmlns:a16="http://schemas.microsoft.com/office/drawing/2014/main" id="{CDD590C3-A61E-CB41-B369-55F8D532D761}"/>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D3AF2976-6393-4A44-842D-417FDCD45B1C}"/>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id="{3A753B01-633E-E74C-BF34-C62E7918F9CF}"/>
                    </a:ext>
                  </a:extLst>
                </p:cNvPr>
                <p:cNvGrpSpPr/>
                <p:nvPr/>
              </p:nvGrpSpPr>
              <p:grpSpPr>
                <a:xfrm>
                  <a:off x="3012978" y="2242482"/>
                  <a:ext cx="93468" cy="124178"/>
                  <a:chOff x="1752599" y="1570252"/>
                  <a:chExt cx="93468" cy="124178"/>
                </a:xfrm>
              </p:grpSpPr>
              <p:sp>
                <p:nvSpPr>
                  <p:cNvPr id="293" name="Oval 292">
                    <a:extLst>
                      <a:ext uri="{FF2B5EF4-FFF2-40B4-BE49-F238E27FC236}">
                        <a16:creationId xmlns:a16="http://schemas.microsoft.com/office/drawing/2014/main" id="{1C3C0B02-90BD-CB42-A41A-90C625A0488B}"/>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F3417E02-CFFC-A14E-B34A-ECCD1321ECE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1023" name="Picture 1022">
            <a:extLst>
              <a:ext uri="{FF2B5EF4-FFF2-40B4-BE49-F238E27FC236}">
                <a16:creationId xmlns:a16="http://schemas.microsoft.com/office/drawing/2014/main" id="{7453CE94-F8D7-964F-8964-E5F328AF1541}"/>
              </a:ext>
            </a:extLst>
          </p:cNvPr>
          <p:cNvPicPr>
            <a:picLocks noChangeAspect="1"/>
          </p:cNvPicPr>
          <p:nvPr/>
        </p:nvPicPr>
        <p:blipFill>
          <a:blip r:embed="rId3"/>
          <a:stretch>
            <a:fillRect/>
          </a:stretch>
        </p:blipFill>
        <p:spPr>
          <a:xfrm>
            <a:off x="7714534" y="754686"/>
            <a:ext cx="4003041" cy="2034410"/>
          </a:xfrm>
          <a:prstGeom prst="rect">
            <a:avLst/>
          </a:prstGeom>
        </p:spPr>
      </p:pic>
      <p:sp>
        <p:nvSpPr>
          <p:cNvPr id="1024" name="TextBox 1023">
            <a:extLst>
              <a:ext uri="{FF2B5EF4-FFF2-40B4-BE49-F238E27FC236}">
                <a16:creationId xmlns:a16="http://schemas.microsoft.com/office/drawing/2014/main" id="{D8E518AB-8616-5E4A-8529-5B1A23EE2D37}"/>
              </a:ext>
            </a:extLst>
          </p:cNvPr>
          <p:cNvSpPr txBox="1"/>
          <p:nvPr/>
        </p:nvSpPr>
        <p:spPr>
          <a:xfrm>
            <a:off x="3075904" y="6134523"/>
            <a:ext cx="4643967" cy="600164"/>
          </a:xfrm>
          <a:prstGeom prst="rect">
            <a:avLst/>
          </a:prstGeom>
          <a:noFill/>
        </p:spPr>
        <p:txBody>
          <a:bodyPr wrap="square" rtlCol="0">
            <a:spAutoFit/>
          </a:bodyPr>
          <a:lstStyle/>
          <a:p>
            <a:pPr marL="860425" indent="-849313"/>
            <a:r>
              <a:rPr lang="en-US" sz="1100">
                <a:latin typeface="Calibri" panose="020F0502020204030204" pitchFamily="34" charset="0"/>
                <a:cs typeface="Calibri" panose="020F0502020204030204" pitchFamily="34" charset="0"/>
              </a:rPr>
              <a:t>Wafer Pricing:	N6 (f) –  ’23 full featured price </a:t>
            </a:r>
            <a:br>
              <a:rPr lang="en-US" sz="1100">
                <a:latin typeface="Calibri" panose="020F0502020204030204" pitchFamily="34" charset="0"/>
                <a:cs typeface="Calibri" panose="020F0502020204030204" pitchFamily="34" charset="0"/>
              </a:rPr>
            </a:br>
            <a:r>
              <a:rPr lang="en-US" sz="1100">
                <a:latin typeface="Calibri" panose="020F0502020204030204" pitchFamily="34" charset="0"/>
                <a:cs typeface="Calibri" panose="020F0502020204030204" pitchFamily="34" charset="0"/>
              </a:rPr>
              <a:t>N6 (d) – 9ML for optimized SRAM drive-to target</a:t>
            </a:r>
            <a:br>
              <a:rPr lang="en-US" sz="1100">
                <a:latin typeface="Calibri" panose="020F0502020204030204" pitchFamily="34" charset="0"/>
                <a:cs typeface="Calibri" panose="020F0502020204030204" pitchFamily="34" charset="0"/>
              </a:rPr>
            </a:br>
            <a:endParaRPr lang="en-US" sz="1100">
              <a:latin typeface="Calibri" panose="020F0502020204030204" pitchFamily="34" charset="0"/>
              <a:cs typeface="Calibri" panose="020F0502020204030204" pitchFamily="34" charset="0"/>
            </a:endParaRPr>
          </a:p>
        </p:txBody>
      </p:sp>
      <p:graphicFrame>
        <p:nvGraphicFramePr>
          <p:cNvPr id="1025" name="Table 1024">
            <a:extLst>
              <a:ext uri="{FF2B5EF4-FFF2-40B4-BE49-F238E27FC236}">
                <a16:creationId xmlns:a16="http://schemas.microsoft.com/office/drawing/2014/main" id="{3A45600F-140D-EE48-A19E-646DD87E9D75}"/>
              </a:ext>
            </a:extLst>
          </p:cNvPr>
          <p:cNvGraphicFramePr>
            <a:graphicFrameLocks noGrp="1"/>
          </p:cNvGraphicFramePr>
          <p:nvPr>
            <p:extLst>
              <p:ext uri="{D42A27DB-BD31-4B8C-83A1-F6EECF244321}">
                <p14:modId xmlns:p14="http://schemas.microsoft.com/office/powerpoint/2010/main" val="901594734"/>
              </p:ext>
            </p:extLst>
          </p:nvPr>
        </p:nvGraphicFramePr>
        <p:xfrm>
          <a:off x="1033738" y="4124907"/>
          <a:ext cx="10463127" cy="2006778"/>
        </p:xfrm>
        <a:graphic>
          <a:graphicData uri="http://schemas.openxmlformats.org/drawingml/2006/table">
            <a:tbl>
              <a:tblPr/>
              <a:tblGrid>
                <a:gridCol w="1145422">
                  <a:extLst>
                    <a:ext uri="{9D8B030D-6E8A-4147-A177-3AD203B41FA5}">
                      <a16:colId xmlns:a16="http://schemas.microsoft.com/office/drawing/2014/main" val="3447389380"/>
                    </a:ext>
                  </a:extLst>
                </a:gridCol>
                <a:gridCol w="996517">
                  <a:extLst>
                    <a:ext uri="{9D8B030D-6E8A-4147-A177-3AD203B41FA5}">
                      <a16:colId xmlns:a16="http://schemas.microsoft.com/office/drawing/2014/main" val="1317334235"/>
                    </a:ext>
                  </a:extLst>
                </a:gridCol>
                <a:gridCol w="1295718">
                  <a:extLst>
                    <a:ext uri="{9D8B030D-6E8A-4147-A177-3AD203B41FA5}">
                      <a16:colId xmlns:a16="http://schemas.microsoft.com/office/drawing/2014/main" val="1281917041"/>
                    </a:ext>
                  </a:extLst>
                </a:gridCol>
                <a:gridCol w="853270">
                  <a:extLst>
                    <a:ext uri="{9D8B030D-6E8A-4147-A177-3AD203B41FA5}">
                      <a16:colId xmlns:a16="http://schemas.microsoft.com/office/drawing/2014/main" val="2288196612"/>
                    </a:ext>
                  </a:extLst>
                </a:gridCol>
                <a:gridCol w="990600">
                  <a:extLst>
                    <a:ext uri="{9D8B030D-6E8A-4147-A177-3AD203B41FA5}">
                      <a16:colId xmlns:a16="http://schemas.microsoft.com/office/drawing/2014/main" val="3769963899"/>
                    </a:ext>
                  </a:extLst>
                </a:gridCol>
                <a:gridCol w="990600">
                  <a:extLst>
                    <a:ext uri="{9D8B030D-6E8A-4147-A177-3AD203B41FA5}">
                      <a16:colId xmlns:a16="http://schemas.microsoft.com/office/drawing/2014/main" val="3987466799"/>
                    </a:ext>
                  </a:extLst>
                </a:gridCol>
                <a:gridCol w="1219200">
                  <a:extLst>
                    <a:ext uri="{9D8B030D-6E8A-4147-A177-3AD203B41FA5}">
                      <a16:colId xmlns:a16="http://schemas.microsoft.com/office/drawing/2014/main" val="113916077"/>
                    </a:ext>
                  </a:extLst>
                </a:gridCol>
                <a:gridCol w="1066800">
                  <a:extLst>
                    <a:ext uri="{9D8B030D-6E8A-4147-A177-3AD203B41FA5}">
                      <a16:colId xmlns:a16="http://schemas.microsoft.com/office/drawing/2014/main" val="517825391"/>
                    </a:ext>
                  </a:extLst>
                </a:gridCol>
                <a:gridCol w="914400">
                  <a:extLst>
                    <a:ext uri="{9D8B030D-6E8A-4147-A177-3AD203B41FA5}">
                      <a16:colId xmlns:a16="http://schemas.microsoft.com/office/drawing/2014/main" val="3041233409"/>
                    </a:ext>
                  </a:extLst>
                </a:gridCol>
                <a:gridCol w="990600">
                  <a:extLst>
                    <a:ext uri="{9D8B030D-6E8A-4147-A177-3AD203B41FA5}">
                      <a16:colId xmlns:a16="http://schemas.microsoft.com/office/drawing/2014/main" val="221162813"/>
                    </a:ext>
                  </a:extLst>
                </a:gridCol>
              </a:tblGrid>
              <a:tr h="286910">
                <a:tc>
                  <a:txBody>
                    <a:bodyPr/>
                    <a:lstStyle/>
                    <a:p>
                      <a:pPr algn="l" rtl="0" fontAlgn="ctr"/>
                      <a:r>
                        <a:rPr lang="en-US" sz="1400" b="0" i="0" u="none" strike="noStrike">
                          <a:solidFill>
                            <a:srgbClr val="000000"/>
                          </a:solidFill>
                          <a:effectLst/>
                          <a:latin typeface="Calibri" panose="020F0502020204030204" pitchFamily="34" charset="0"/>
                        </a:rPr>
                        <a:t>Technology</a:t>
                      </a:r>
                    </a:p>
                  </a:txBody>
                  <a:tcPr marL="36576" marR="36576" marT="36576" marB="36576"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Availability</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Cell Size [µm</a:t>
                      </a:r>
                      <a:r>
                        <a:rPr lang="en-US" sz="1400" b="0" i="0" u="none" strike="noStrike" baseline="30000">
                          <a:solidFill>
                            <a:srgbClr val="000000"/>
                          </a:solidFill>
                          <a:effectLst/>
                          <a:latin typeface="Calibri" panose="020F0502020204030204" pitchFamily="34" charset="0"/>
                        </a:rPr>
                        <a:t>2</a:t>
                      </a:r>
                      <a:r>
                        <a:rPr lang="en-US" sz="1400" b="0" i="0" u="none" strike="noStrike">
                          <a:solidFill>
                            <a:srgbClr val="000000"/>
                          </a:solidFill>
                          <a:effectLst/>
                          <a:latin typeface="Calibri" panose="020F0502020204030204" pitchFamily="34" charset="0"/>
                        </a:rPr>
                        <a:t>]</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err="1">
                          <a:solidFill>
                            <a:srgbClr val="000000"/>
                          </a:solidFill>
                          <a:effectLst/>
                          <a:latin typeface="Calibri" panose="020F0502020204030204" pitchFamily="34" charset="0"/>
                        </a:rPr>
                        <a:t>pJ</a:t>
                      </a:r>
                      <a:r>
                        <a:rPr lang="en-US" sz="1400" b="0" i="0" u="none" strike="noStrike">
                          <a:solidFill>
                            <a:srgbClr val="000000"/>
                          </a:solidFill>
                          <a:effectLst/>
                          <a:latin typeface="Calibri" panose="020F0502020204030204" pitchFamily="34" charset="0"/>
                        </a:rPr>
                        <a:t>/bit</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MB/mm</a:t>
                      </a:r>
                      <a:r>
                        <a:rPr lang="en-US" sz="1400" b="0" i="0" u="none" strike="noStrike" baseline="30000">
                          <a:solidFill>
                            <a:srgbClr val="000000"/>
                          </a:solidFill>
                          <a:effectLst/>
                          <a:latin typeface="Calibri" panose="020F0502020204030204" pitchFamily="34" charset="0"/>
                        </a:rPr>
                        <a:t>2</a:t>
                      </a:r>
                      <a:endParaRPr lang="en-US" sz="1400" b="0" i="0" u="none" strike="noStrike">
                        <a:solidFill>
                          <a:srgbClr val="000000"/>
                        </a:solidFill>
                        <a:effectLst/>
                        <a:latin typeface="Calibri" panose="020F0502020204030204" pitchFamily="34"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(TB/s)/GB</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(TB/s)/Watt</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a:t>
                      </a:r>
                      <a:r>
                        <a:rPr lang="en-US" sz="1400" b="0" i="0" u="none" strike="noStrike" err="1">
                          <a:solidFill>
                            <a:srgbClr val="000000"/>
                          </a:solidFill>
                          <a:effectLst/>
                          <a:latin typeface="Calibri" panose="020F0502020204030204" pitchFamily="34" charset="0"/>
                        </a:rPr>
                        <a:t>wfr</a:t>
                      </a:r>
                      <a:endParaRPr lang="en-US" sz="1400" b="0" i="0" u="none" strike="noStrike">
                        <a:solidFill>
                          <a:srgbClr val="000000"/>
                        </a:solidFill>
                        <a:effectLst/>
                        <a:latin typeface="Calibri" panose="020F0502020204030204" pitchFamily="34"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$/GB</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$/(TB/s)</a:t>
                      </a:r>
                    </a:p>
                  </a:txBody>
                  <a:tcPr marL="36576" marR="36576" marT="36576" marB="36576"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929669"/>
                  </a:ext>
                </a:extLst>
              </a:tr>
              <a:tr h="286910">
                <a:tc>
                  <a:txBody>
                    <a:bodyPr/>
                    <a:lstStyle/>
                    <a:p>
                      <a:pPr algn="l" rtl="0" fontAlgn="ctr"/>
                      <a:r>
                        <a:rPr lang="en-US" sz="1400" b="0" i="0" u="none" strike="noStrike">
                          <a:solidFill>
                            <a:srgbClr val="000000"/>
                          </a:solidFill>
                          <a:effectLst/>
                          <a:latin typeface="Calibri" panose="020F0502020204030204" pitchFamily="34" charset="0"/>
                        </a:rPr>
                        <a:t>P1222.61</a:t>
                      </a:r>
                    </a:p>
                  </a:txBody>
                  <a:tcPr marL="36576" marR="36576" marT="36576" marB="36576"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2023</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0.01458</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0.8</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3.3</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13</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0.156</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2563" lvl="0" indent="0" algn="l" rtl="0" fontAlgn="ctr">
                        <a:tabLst/>
                      </a:pPr>
                      <a:r>
                        <a:rPr lang="en-US" sz="1400" b="0" i="0" u="none" strike="noStrike">
                          <a:solidFill>
                            <a:srgbClr val="000000"/>
                          </a:solidFill>
                          <a:effectLst/>
                          <a:latin typeface="Calibri" panose="020F0502020204030204" pitchFamily="34" charset="0"/>
                        </a:rPr>
                        <a:t>~8K</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3.35 </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834024"/>
                  </a:ext>
                </a:extLst>
              </a:tr>
              <a:tr h="286910">
                <a:tc>
                  <a:txBody>
                    <a:bodyPr/>
                    <a:lstStyle/>
                    <a:p>
                      <a:pPr algn="l" rtl="0" fontAlgn="ctr"/>
                      <a:r>
                        <a:rPr lang="en-US" sz="1400" b="0" i="0" u="none" strike="noStrike">
                          <a:solidFill>
                            <a:srgbClr val="000000"/>
                          </a:solidFill>
                          <a:effectLst/>
                          <a:latin typeface="Calibri" panose="020F0502020204030204" pitchFamily="34" charset="0"/>
                        </a:rPr>
                        <a:t>P1222.7</a:t>
                      </a:r>
                    </a:p>
                  </a:txBody>
                  <a:tcPr marL="36576" marR="36576" marT="36576" marB="36576"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2024</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0.00729</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0.8</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6.7</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13</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0.156</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28600" lvl="0" indent="0" algn="l" rtl="0" fontAlgn="ctr">
                        <a:tabLst/>
                      </a:pPr>
                      <a:endParaRPr lang="en-US" sz="1400" b="0" i="0" u="none" strike="noStrike">
                        <a:solidFill>
                          <a:srgbClr val="000000"/>
                        </a:solidFill>
                        <a:effectLst/>
                        <a:latin typeface="Calibri" panose="020F0502020204030204" pitchFamily="34"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224052"/>
                  </a:ext>
                </a:extLst>
              </a:tr>
              <a:tr h="252481">
                <a:tc>
                  <a:txBody>
                    <a:bodyPr/>
                    <a:lstStyle/>
                    <a:p>
                      <a:pPr algn="l" rtl="0" fontAlgn="ctr"/>
                      <a:r>
                        <a:rPr lang="en-US" sz="1400" b="0" i="0" u="none" strike="noStrike">
                          <a:solidFill>
                            <a:srgbClr val="000000"/>
                          </a:solidFill>
                          <a:effectLst/>
                          <a:latin typeface="Calibri" panose="020F0502020204030204" pitchFamily="34" charset="0"/>
                        </a:rPr>
                        <a:t>N6 1P13M</a:t>
                      </a:r>
                    </a:p>
                  </a:txBody>
                  <a:tcPr marL="36576" marR="36576" marT="36576" marB="36576"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2021</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0.02736</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chemeClr val="bg1"/>
                          </a:solidFill>
                          <a:effectLst/>
                          <a:latin typeface="Calibri" panose="020F0502020204030204" pitchFamily="34" charset="0"/>
                        </a:rPr>
                        <a:t>0.1</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1.6~2.1</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chemeClr val="bg1"/>
                          </a:solidFill>
                          <a:effectLst/>
                          <a:latin typeface="Calibri" panose="020F0502020204030204" pitchFamily="34" charset="0"/>
                        </a:rPr>
                        <a:t>500</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1" i="0" u="none" strike="noStrike">
                          <a:solidFill>
                            <a:schemeClr val="bg1"/>
                          </a:solidFill>
                          <a:effectLst/>
                          <a:latin typeface="Calibri" panose="020F0502020204030204" pitchFamily="34" charset="0"/>
                        </a:rPr>
                        <a:t>1.250</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182563" lvl="0" indent="0" algn="l" rtl="0" fontAlgn="ctr">
                        <a:tabLst/>
                      </a:pPr>
                      <a:r>
                        <a:rPr lang="en-US" sz="1400" b="0" i="0" u="none" strike="noStrike">
                          <a:solidFill>
                            <a:srgbClr val="000000"/>
                          </a:solidFill>
                          <a:effectLst/>
                          <a:latin typeface="Calibri" panose="020F0502020204030204" pitchFamily="34" charset="0"/>
                        </a:rPr>
                        <a:t>~12K </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chemeClr val="bg1"/>
                          </a:solidFill>
                          <a:effectLst/>
                          <a:latin typeface="Calibri" panose="020F0502020204030204" pitchFamily="34" charset="0"/>
                        </a:rPr>
                        <a:t>100~130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9801"/>
                    </a:solidFill>
                  </a:tcPr>
                </a:tc>
                <a:tc>
                  <a:txBody>
                    <a:bodyPr/>
                    <a:lstStyle/>
                    <a:p>
                      <a:pPr algn="ctr" rtl="0" fontAlgn="ctr"/>
                      <a:r>
                        <a:rPr lang="en-US" sz="1400" b="1" i="0" u="none" strike="noStrike">
                          <a:solidFill>
                            <a:schemeClr val="bg1"/>
                          </a:solidFill>
                          <a:effectLst/>
                          <a:latin typeface="Calibri" panose="020F0502020204030204" pitchFamily="34" charset="0"/>
                        </a:rPr>
                        <a:t>0.20~0.27 </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84633453"/>
                  </a:ext>
                </a:extLst>
              </a:tr>
              <a:tr h="252481">
                <a:tc>
                  <a:txBody>
                    <a:bodyPr/>
                    <a:lstStyle/>
                    <a:p>
                      <a:pPr algn="l" rtl="0" fontAlgn="ctr"/>
                      <a:r>
                        <a:rPr lang="en-US" sz="1400" b="0" i="0" u="none" strike="noStrike">
                          <a:solidFill>
                            <a:srgbClr val="000000"/>
                          </a:solidFill>
                          <a:effectLst/>
                          <a:latin typeface="Calibri" panose="020F0502020204030204" pitchFamily="34" charset="0"/>
                        </a:rPr>
                        <a:t>N6 1P9M</a:t>
                      </a:r>
                    </a:p>
                  </a:txBody>
                  <a:tcPr marL="36576" marR="36576" marT="36576" marB="36576"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2022</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0.02736</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chemeClr val="bg1"/>
                          </a:solidFill>
                          <a:effectLst/>
                          <a:latin typeface="Calibri" panose="020F0502020204030204" pitchFamily="34" charset="0"/>
                        </a:rPr>
                        <a:t>0.1</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rgbClr val="000000"/>
                          </a:solidFill>
                          <a:effectLst/>
                          <a:latin typeface="Calibri" panose="020F0502020204030204" pitchFamily="34" charset="0"/>
                        </a:rPr>
                        <a:t>~2</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chemeClr val="bg1"/>
                          </a:solidFill>
                          <a:effectLst/>
                          <a:latin typeface="Calibri" panose="020F0502020204030204" pitchFamily="34" charset="0"/>
                        </a:rPr>
                        <a:t>500</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1" i="0" u="none" strike="noStrike">
                          <a:solidFill>
                            <a:schemeClr val="bg1"/>
                          </a:solidFill>
                          <a:effectLst/>
                          <a:latin typeface="Calibri" panose="020F0502020204030204" pitchFamily="34" charset="0"/>
                        </a:rPr>
                        <a:t>1.250</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182563" lvl="0" indent="0" algn="l" rtl="0" fontAlgn="ctr">
                        <a:tabLst/>
                      </a:pPr>
                      <a:r>
                        <a:rPr lang="en-US" sz="1400" b="0" i="0" u="none" strike="noStrike">
                          <a:solidFill>
                            <a:srgbClr val="000000"/>
                          </a:solidFill>
                          <a:effectLst/>
                          <a:latin typeface="Calibri" panose="020F0502020204030204" pitchFamily="34" charset="0"/>
                        </a:rPr>
                        <a:t>~10K (est.)</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chemeClr val="bg1"/>
                          </a:solidFill>
                          <a:effectLst/>
                          <a:latin typeface="Calibri" panose="020F0502020204030204" pitchFamily="34" charset="0"/>
                        </a:rPr>
                        <a:t>0.18 </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1144431"/>
                  </a:ext>
                </a:extLst>
              </a:tr>
              <a:tr h="263957">
                <a:tc>
                  <a:txBody>
                    <a:bodyPr/>
                    <a:lstStyle/>
                    <a:p>
                      <a:pPr algn="l" rtl="0" fontAlgn="ctr"/>
                      <a:r>
                        <a:rPr lang="en-US" sz="1400" b="0" i="0" u="none" strike="noStrike">
                          <a:solidFill>
                            <a:srgbClr val="000000"/>
                          </a:solidFill>
                          <a:effectLst/>
                          <a:latin typeface="Calibri" panose="020F0502020204030204" pitchFamily="34" charset="0"/>
                        </a:rPr>
                        <a:t>N5 SRAM</a:t>
                      </a:r>
                    </a:p>
                  </a:txBody>
                  <a:tcPr marL="36576" marR="36576" marT="36576" marB="36576"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2021</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0" i="0" u="none" strike="noStrike">
                          <a:solidFill>
                            <a:schemeClr val="tx1"/>
                          </a:solidFill>
                          <a:effectLst/>
                          <a:latin typeface="Calibri" panose="020F0502020204030204" pitchFamily="34" charset="0"/>
                        </a:rPr>
                        <a:t>0.02142</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chemeClr val="bg1"/>
                          </a:solidFill>
                          <a:effectLst/>
                          <a:latin typeface="Calibri" panose="020F0502020204030204" pitchFamily="34" charset="0"/>
                        </a:rPr>
                        <a:t>0.1</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0" i="0" u="none" strike="noStrike">
                          <a:solidFill>
                            <a:schemeClr val="tx1"/>
                          </a:solidFill>
                          <a:effectLst/>
                          <a:latin typeface="Calibri" panose="020F0502020204030204" pitchFamily="34" charset="0"/>
                        </a:rPr>
                        <a:t>~2.66</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chemeClr val="bg1"/>
                          </a:solidFill>
                          <a:effectLst/>
                          <a:latin typeface="Calibri" panose="020F0502020204030204" pitchFamily="34" charset="0"/>
                        </a:rPr>
                        <a:t>500</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US" sz="1400" b="1" i="0" u="none" strike="noStrike">
                          <a:solidFill>
                            <a:schemeClr val="bg1"/>
                          </a:solidFill>
                          <a:effectLst/>
                          <a:latin typeface="Calibri" panose="020F0502020204030204" pitchFamily="34" charset="0"/>
                        </a:rPr>
                        <a:t>1.250</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228600" indent="0" algn="l" rtl="0" fontAlgn="ctr">
                        <a:tabLst/>
                      </a:pPr>
                      <a:endParaRPr lang="en-US" sz="1400" b="0" i="0" u="none" strike="noStrike">
                        <a:solidFill>
                          <a:schemeClr val="tx1"/>
                        </a:solidFill>
                        <a:effectLst/>
                        <a:latin typeface="Calibri" panose="020F0502020204030204" pitchFamily="34"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n-US" sz="1400" b="0" i="0" u="none" strike="noStrike">
                        <a:solidFill>
                          <a:schemeClr val="tx1"/>
                        </a:solidFill>
                        <a:effectLst/>
                        <a:latin typeface="Calibri" panose="020F0502020204030204" pitchFamily="34" charset="0"/>
                      </a:endParaRP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endParaRPr lang="en-US" sz="1400" b="0" i="0" u="none" strike="noStrike">
                        <a:solidFill>
                          <a:schemeClr val="tx1"/>
                        </a:solidFill>
                        <a:effectLst/>
                        <a:latin typeface="Calibri" panose="020F0502020204030204" pitchFamily="34" charset="0"/>
                      </a:endParaRPr>
                    </a:p>
                  </a:txBody>
                  <a:tcPr marL="36576" marR="36576" marT="36576" marB="36576"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8605968"/>
                  </a:ext>
                </a:extLst>
              </a:tr>
              <a:tr h="263957">
                <a:tc>
                  <a:txBody>
                    <a:bodyPr/>
                    <a:lstStyle/>
                    <a:p>
                      <a:pPr algn="l" rtl="0" fontAlgn="ctr"/>
                      <a:r>
                        <a:rPr lang="en-US" sz="1400" b="0" i="0" u="none" strike="noStrike">
                          <a:solidFill>
                            <a:srgbClr val="000000"/>
                          </a:solidFill>
                          <a:effectLst/>
                          <a:latin typeface="Calibri" panose="020F0502020204030204" pitchFamily="34" charset="0"/>
                        </a:rPr>
                        <a:t>HBM3 (1z)</a:t>
                      </a:r>
                    </a:p>
                  </a:txBody>
                  <a:tcPr marL="36576" marR="36576" marT="36576" marB="36576"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alibri" panose="020F0502020204030204" pitchFamily="34" charset="0"/>
                        </a:rPr>
                        <a:t>2022</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a:solidFill>
                            <a:schemeClr val="bg1"/>
                          </a:solidFill>
                          <a:effectLst/>
                          <a:latin typeface="Calibri" panose="020F0502020204030204" pitchFamily="34" charset="0"/>
                        </a:rPr>
                        <a:t>0.00197</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400" b="1" i="0" u="none" strike="noStrike">
                          <a:solidFill>
                            <a:schemeClr val="bg1"/>
                          </a:solidFill>
                          <a:effectLst/>
                          <a:latin typeface="Calibri" panose="020F0502020204030204" pitchFamily="34" charset="0"/>
                        </a:rPr>
                        <a:t>4.5</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rtl="0" fontAlgn="ctr"/>
                      <a:r>
                        <a:rPr lang="en-US" sz="1400" b="1" i="0" u="none" strike="noStrike">
                          <a:solidFill>
                            <a:schemeClr val="bg1"/>
                          </a:solidFill>
                          <a:effectLst/>
                          <a:latin typeface="Calibri" panose="020F0502020204030204" pitchFamily="34" charset="0"/>
                        </a:rPr>
                        <a:t>22.6</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400" b="1" i="0" u="none" strike="noStrike">
                          <a:solidFill>
                            <a:schemeClr val="bg1"/>
                          </a:solidFill>
                          <a:effectLst/>
                          <a:latin typeface="Calibri" panose="020F0502020204030204" pitchFamily="34" charset="0"/>
                        </a:rPr>
                        <a:t>0.125</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rtl="0" fontAlgn="ctr"/>
                      <a:r>
                        <a:rPr lang="en-US" sz="1400" b="1" i="0" u="none" strike="noStrike">
                          <a:solidFill>
                            <a:schemeClr val="bg1"/>
                          </a:solidFill>
                          <a:effectLst/>
                          <a:latin typeface="Calibri" panose="020F0502020204030204" pitchFamily="34" charset="0"/>
                        </a:rPr>
                        <a:t>0.028</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marL="182563" indent="0" algn="l" rtl="0" fontAlgn="ctr">
                        <a:tabLst/>
                      </a:pPr>
                      <a:r>
                        <a:rPr lang="en-US" sz="1400" b="0" i="0" u="none" strike="noStrike">
                          <a:solidFill>
                            <a:srgbClr val="000000"/>
                          </a:solidFill>
                          <a:effectLst/>
                          <a:latin typeface="Calibri" panose="020F0502020204030204" pitchFamily="34" charset="0"/>
                        </a:rPr>
                        <a:t>  6.6K</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a:solidFill>
                            <a:schemeClr val="bg1"/>
                          </a:solidFill>
                          <a:effectLst/>
                          <a:latin typeface="Calibri" panose="020F0502020204030204" pitchFamily="34" charset="0"/>
                        </a:rPr>
                        <a:t>4.9 </a:t>
                      </a:r>
                    </a:p>
                  </a:txBody>
                  <a:tcPr marL="36576" marR="36576" marT="36576" marB="3657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400" b="1" i="0" u="none" strike="noStrike">
                          <a:solidFill>
                            <a:schemeClr val="bg1"/>
                          </a:solidFill>
                          <a:effectLst/>
                          <a:latin typeface="Calibri" panose="020F0502020204030204" pitchFamily="34" charset="0"/>
                        </a:rPr>
                        <a:t>39.2 </a:t>
                      </a:r>
                    </a:p>
                  </a:txBody>
                  <a:tcPr marL="36576" marR="36576" marT="36576" marB="36576"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07101666"/>
                  </a:ext>
                </a:extLst>
              </a:tr>
            </a:tbl>
          </a:graphicData>
        </a:graphic>
      </p:graphicFrame>
      <p:grpSp>
        <p:nvGrpSpPr>
          <p:cNvPr id="10" name="Group 9">
            <a:extLst>
              <a:ext uri="{FF2B5EF4-FFF2-40B4-BE49-F238E27FC236}">
                <a16:creationId xmlns:a16="http://schemas.microsoft.com/office/drawing/2014/main" id="{9F00A56B-F816-AA4C-A84F-E895700A1F88}"/>
              </a:ext>
            </a:extLst>
          </p:cNvPr>
          <p:cNvGrpSpPr/>
          <p:nvPr/>
        </p:nvGrpSpPr>
        <p:grpSpPr>
          <a:xfrm>
            <a:off x="4103412" y="914400"/>
            <a:ext cx="3552043" cy="1227009"/>
            <a:chOff x="4103412" y="1037693"/>
            <a:chExt cx="3552043" cy="1227009"/>
          </a:xfrm>
        </p:grpSpPr>
        <p:grpSp>
          <p:nvGrpSpPr>
            <p:cNvPr id="533" name="Group 532">
              <a:extLst>
                <a:ext uri="{FF2B5EF4-FFF2-40B4-BE49-F238E27FC236}">
                  <a16:creationId xmlns:a16="http://schemas.microsoft.com/office/drawing/2014/main" id="{8110A986-25CD-F040-9892-EC91AFF53BAD}"/>
                </a:ext>
              </a:extLst>
            </p:cNvPr>
            <p:cNvGrpSpPr/>
            <p:nvPr/>
          </p:nvGrpSpPr>
          <p:grpSpPr>
            <a:xfrm>
              <a:off x="4208190" y="1889798"/>
              <a:ext cx="3387863" cy="374904"/>
              <a:chOff x="2923032" y="2950464"/>
              <a:chExt cx="3387863" cy="374904"/>
            </a:xfrm>
          </p:grpSpPr>
          <p:grpSp>
            <p:nvGrpSpPr>
              <p:cNvPr id="534" name="Group 533">
                <a:extLst>
                  <a:ext uri="{FF2B5EF4-FFF2-40B4-BE49-F238E27FC236}">
                    <a16:creationId xmlns:a16="http://schemas.microsoft.com/office/drawing/2014/main" id="{697598FD-5079-5D46-99C3-2191341738F4}"/>
                  </a:ext>
                </a:extLst>
              </p:cNvPr>
              <p:cNvGrpSpPr/>
              <p:nvPr/>
            </p:nvGrpSpPr>
            <p:grpSpPr>
              <a:xfrm>
                <a:off x="4738127" y="2950464"/>
                <a:ext cx="1572768" cy="374904"/>
                <a:chOff x="2770632" y="2798064"/>
                <a:chExt cx="1572768" cy="374904"/>
              </a:xfrm>
            </p:grpSpPr>
            <p:sp>
              <p:nvSpPr>
                <p:cNvPr id="541" name="Oval 540">
                  <a:extLst>
                    <a:ext uri="{FF2B5EF4-FFF2-40B4-BE49-F238E27FC236}">
                      <a16:creationId xmlns:a16="http://schemas.microsoft.com/office/drawing/2014/main" id="{94A05F4A-6E73-CA42-8B4C-7F18940939FE}"/>
                    </a:ext>
                  </a:extLst>
                </p:cNvPr>
                <p:cNvSpPr/>
                <p:nvPr/>
              </p:nvSpPr>
              <p:spPr>
                <a:xfrm flipV="1">
                  <a:off x="2770632"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a:extLst>
                    <a:ext uri="{FF2B5EF4-FFF2-40B4-BE49-F238E27FC236}">
                      <a16:creationId xmlns:a16="http://schemas.microsoft.com/office/drawing/2014/main" id="{58185CB7-C3C2-0F44-A88E-0025CB2992D7}"/>
                    </a:ext>
                  </a:extLst>
                </p:cNvPr>
                <p:cNvSpPr/>
                <p:nvPr/>
              </p:nvSpPr>
              <p:spPr>
                <a:xfrm flipV="1">
                  <a:off x="3374136"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a:extLst>
                    <a:ext uri="{FF2B5EF4-FFF2-40B4-BE49-F238E27FC236}">
                      <a16:creationId xmlns:a16="http://schemas.microsoft.com/office/drawing/2014/main" id="{755667A2-25BF-BA48-852A-BC8A5ECDB13E}"/>
                    </a:ext>
                  </a:extLst>
                </p:cNvPr>
                <p:cNvSpPr/>
                <p:nvPr/>
              </p:nvSpPr>
              <p:spPr>
                <a:xfrm flipV="1">
                  <a:off x="3977640"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544" name="Oval 543">
                  <a:extLst>
                    <a:ext uri="{FF2B5EF4-FFF2-40B4-BE49-F238E27FC236}">
                      <a16:creationId xmlns:a16="http://schemas.microsoft.com/office/drawing/2014/main" id="{29769B4E-5261-EC42-AC9E-E2B7F8FA6158}"/>
                    </a:ext>
                  </a:extLst>
                </p:cNvPr>
                <p:cNvSpPr/>
                <p:nvPr/>
              </p:nvSpPr>
              <p:spPr>
                <a:xfrm>
                  <a:off x="3419747" y="2901076"/>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a:extLst>
                    <a:ext uri="{FF2B5EF4-FFF2-40B4-BE49-F238E27FC236}">
                      <a16:creationId xmlns:a16="http://schemas.microsoft.com/office/drawing/2014/main" id="{8C12D4C2-57F2-EC45-A624-07C7F599D025}"/>
                    </a:ext>
                  </a:extLst>
                </p:cNvPr>
                <p:cNvSpPr/>
                <p:nvPr/>
              </p:nvSpPr>
              <p:spPr>
                <a:xfrm>
                  <a:off x="2770632" y="2798064"/>
                  <a:ext cx="157276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a:extLst>
                  <a:ext uri="{FF2B5EF4-FFF2-40B4-BE49-F238E27FC236}">
                    <a16:creationId xmlns:a16="http://schemas.microsoft.com/office/drawing/2014/main" id="{FC856431-F310-CB4B-B297-FAE35CC8C039}"/>
                  </a:ext>
                </a:extLst>
              </p:cNvPr>
              <p:cNvGrpSpPr/>
              <p:nvPr/>
            </p:nvGrpSpPr>
            <p:grpSpPr>
              <a:xfrm>
                <a:off x="2923032" y="2950464"/>
                <a:ext cx="1572768" cy="374904"/>
                <a:chOff x="2770632" y="2798064"/>
                <a:chExt cx="1572768" cy="374904"/>
              </a:xfrm>
            </p:grpSpPr>
            <p:sp>
              <p:nvSpPr>
                <p:cNvPr id="536" name="Oval 535">
                  <a:extLst>
                    <a:ext uri="{FF2B5EF4-FFF2-40B4-BE49-F238E27FC236}">
                      <a16:creationId xmlns:a16="http://schemas.microsoft.com/office/drawing/2014/main" id="{EA8BA983-A898-2E4E-890D-4F3CB71B87B1}"/>
                    </a:ext>
                  </a:extLst>
                </p:cNvPr>
                <p:cNvSpPr/>
                <p:nvPr/>
              </p:nvSpPr>
              <p:spPr>
                <a:xfrm flipV="1">
                  <a:off x="2770632"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a:extLst>
                    <a:ext uri="{FF2B5EF4-FFF2-40B4-BE49-F238E27FC236}">
                      <a16:creationId xmlns:a16="http://schemas.microsoft.com/office/drawing/2014/main" id="{B234A0D3-7797-B94B-B649-D8474ED4045A}"/>
                    </a:ext>
                  </a:extLst>
                </p:cNvPr>
                <p:cNvSpPr/>
                <p:nvPr/>
              </p:nvSpPr>
              <p:spPr>
                <a:xfrm flipV="1">
                  <a:off x="3374136"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a:extLst>
                    <a:ext uri="{FF2B5EF4-FFF2-40B4-BE49-F238E27FC236}">
                      <a16:creationId xmlns:a16="http://schemas.microsoft.com/office/drawing/2014/main" id="{68A075C8-38D1-004D-BD8C-6AE338B1D998}"/>
                    </a:ext>
                  </a:extLst>
                </p:cNvPr>
                <p:cNvSpPr/>
                <p:nvPr/>
              </p:nvSpPr>
              <p:spPr>
                <a:xfrm flipV="1">
                  <a:off x="3977640"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539" name="Oval 538">
                  <a:extLst>
                    <a:ext uri="{FF2B5EF4-FFF2-40B4-BE49-F238E27FC236}">
                      <a16:creationId xmlns:a16="http://schemas.microsoft.com/office/drawing/2014/main" id="{F5B105CA-DB5E-4242-AD32-8587868D1077}"/>
                    </a:ext>
                  </a:extLst>
                </p:cNvPr>
                <p:cNvSpPr/>
                <p:nvPr/>
              </p:nvSpPr>
              <p:spPr>
                <a:xfrm>
                  <a:off x="3419747" y="2901076"/>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a:extLst>
                    <a:ext uri="{FF2B5EF4-FFF2-40B4-BE49-F238E27FC236}">
                      <a16:creationId xmlns:a16="http://schemas.microsoft.com/office/drawing/2014/main" id="{78D09A80-540A-EC46-9FDF-C412962BC385}"/>
                    </a:ext>
                  </a:extLst>
                </p:cNvPr>
                <p:cNvSpPr/>
                <p:nvPr/>
              </p:nvSpPr>
              <p:spPr>
                <a:xfrm>
                  <a:off x="2770632" y="2798064"/>
                  <a:ext cx="157276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5A26FF75-318E-0746-AFF7-D9886C3E7885}"/>
                </a:ext>
              </a:extLst>
            </p:cNvPr>
            <p:cNvGrpSpPr/>
            <p:nvPr/>
          </p:nvGrpSpPr>
          <p:grpSpPr>
            <a:xfrm>
              <a:off x="4103412" y="1037693"/>
              <a:ext cx="3552043" cy="965885"/>
              <a:chOff x="4103412" y="1037693"/>
              <a:chExt cx="3552043" cy="965885"/>
            </a:xfrm>
          </p:grpSpPr>
          <p:grpSp>
            <p:nvGrpSpPr>
              <p:cNvPr id="408" name="Group 407">
                <a:extLst>
                  <a:ext uri="{FF2B5EF4-FFF2-40B4-BE49-F238E27FC236}">
                    <a16:creationId xmlns:a16="http://schemas.microsoft.com/office/drawing/2014/main" id="{93D3AFAB-1152-BA42-AC3D-A88A952E2B45}"/>
                  </a:ext>
                </a:extLst>
              </p:cNvPr>
              <p:cNvGrpSpPr/>
              <p:nvPr/>
            </p:nvGrpSpPr>
            <p:grpSpPr>
              <a:xfrm>
                <a:off x="4454213" y="1414356"/>
                <a:ext cx="2845441" cy="226398"/>
                <a:chOff x="2770632" y="2799827"/>
                <a:chExt cx="2845441" cy="226398"/>
              </a:xfrm>
            </p:grpSpPr>
            <p:grpSp>
              <p:nvGrpSpPr>
                <p:cNvPr id="409" name="Group 408">
                  <a:extLst>
                    <a:ext uri="{FF2B5EF4-FFF2-40B4-BE49-F238E27FC236}">
                      <a16:creationId xmlns:a16="http://schemas.microsoft.com/office/drawing/2014/main" id="{1D4BD01A-AEC5-3842-AD1E-0C115D908301}"/>
                    </a:ext>
                  </a:extLst>
                </p:cNvPr>
                <p:cNvGrpSpPr/>
                <p:nvPr/>
              </p:nvGrpSpPr>
              <p:grpSpPr>
                <a:xfrm>
                  <a:off x="2770632" y="2806128"/>
                  <a:ext cx="1389888" cy="220097"/>
                  <a:chOff x="2770632" y="2806128"/>
                  <a:chExt cx="1389888" cy="220097"/>
                </a:xfrm>
              </p:grpSpPr>
              <p:sp>
                <p:nvSpPr>
                  <p:cNvPr id="432" name="Oval 431">
                    <a:extLst>
                      <a:ext uri="{FF2B5EF4-FFF2-40B4-BE49-F238E27FC236}">
                        <a16:creationId xmlns:a16="http://schemas.microsoft.com/office/drawing/2014/main" id="{087DF13D-DCFB-384B-BC13-3A158F77877C}"/>
                      </a:ext>
                    </a:extLst>
                  </p:cNvPr>
                  <p:cNvSpPr/>
                  <p:nvPr/>
                </p:nvSpPr>
                <p:spPr>
                  <a:xfrm flipV="1">
                    <a:off x="2770632"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DC196C43-EF90-9748-AFAE-711F009DBCF4}"/>
                      </a:ext>
                    </a:extLst>
                  </p:cNvPr>
                  <p:cNvSpPr/>
                  <p:nvPr/>
                </p:nvSpPr>
                <p:spPr>
                  <a:xfrm flipV="1">
                    <a:off x="3072384"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a:extLst>
                      <a:ext uri="{FF2B5EF4-FFF2-40B4-BE49-F238E27FC236}">
                        <a16:creationId xmlns:a16="http://schemas.microsoft.com/office/drawing/2014/main" id="{F720C72E-CEC2-D848-99A5-43157D0F582F}"/>
                      </a:ext>
                    </a:extLst>
                  </p:cNvPr>
                  <p:cNvSpPr/>
                  <p:nvPr/>
                </p:nvSpPr>
                <p:spPr>
                  <a:xfrm flipV="1">
                    <a:off x="3374136"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a:extLst>
                      <a:ext uri="{FF2B5EF4-FFF2-40B4-BE49-F238E27FC236}">
                        <a16:creationId xmlns:a16="http://schemas.microsoft.com/office/drawing/2014/main" id="{69006082-072F-004F-891F-269FCAF3F430}"/>
                      </a:ext>
                    </a:extLst>
                  </p:cNvPr>
                  <p:cNvSpPr/>
                  <p:nvPr/>
                </p:nvSpPr>
                <p:spPr>
                  <a:xfrm flipV="1">
                    <a:off x="3675888"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436" name="Oval 435">
                    <a:extLst>
                      <a:ext uri="{FF2B5EF4-FFF2-40B4-BE49-F238E27FC236}">
                        <a16:creationId xmlns:a16="http://schemas.microsoft.com/office/drawing/2014/main" id="{F18A4321-32F7-7F4F-A168-9AC33A428284}"/>
                      </a:ext>
                    </a:extLst>
                  </p:cNvPr>
                  <p:cNvSpPr/>
                  <p:nvPr/>
                </p:nvSpPr>
                <p:spPr>
                  <a:xfrm flipV="1">
                    <a:off x="3977640"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grpSp>
                <p:nvGrpSpPr>
                  <p:cNvPr id="437" name="Group 436">
                    <a:extLst>
                      <a:ext uri="{FF2B5EF4-FFF2-40B4-BE49-F238E27FC236}">
                        <a16:creationId xmlns:a16="http://schemas.microsoft.com/office/drawing/2014/main" id="{957DFBA7-5AF2-8246-9313-CDB0A53631CE}"/>
                      </a:ext>
                    </a:extLst>
                  </p:cNvPr>
                  <p:cNvGrpSpPr/>
                  <p:nvPr/>
                </p:nvGrpSpPr>
                <p:grpSpPr>
                  <a:xfrm>
                    <a:off x="2819400" y="2902047"/>
                    <a:ext cx="93468" cy="124178"/>
                    <a:chOff x="1752599" y="1570252"/>
                    <a:chExt cx="93468" cy="124178"/>
                  </a:xfrm>
                </p:grpSpPr>
                <p:sp>
                  <p:nvSpPr>
                    <p:cNvPr id="451" name="Oval 450">
                      <a:extLst>
                        <a:ext uri="{FF2B5EF4-FFF2-40B4-BE49-F238E27FC236}">
                          <a16:creationId xmlns:a16="http://schemas.microsoft.com/office/drawing/2014/main" id="{991B8577-FA53-114B-B3B3-0FC73B1FC9A6}"/>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1E5CE186-6CC5-1F49-A505-FC1F607ED6E2}"/>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a:extLst>
                      <a:ext uri="{FF2B5EF4-FFF2-40B4-BE49-F238E27FC236}">
                        <a16:creationId xmlns:a16="http://schemas.microsoft.com/office/drawing/2014/main" id="{85ABB592-F27C-5E41-9DA7-183DF4FB88CC}"/>
                      </a:ext>
                    </a:extLst>
                  </p:cNvPr>
                  <p:cNvGrpSpPr/>
                  <p:nvPr/>
                </p:nvGrpSpPr>
                <p:grpSpPr>
                  <a:xfrm>
                    <a:off x="3122174" y="2899351"/>
                    <a:ext cx="93468" cy="124178"/>
                    <a:chOff x="1752599" y="1570252"/>
                    <a:chExt cx="93468" cy="124178"/>
                  </a:xfrm>
                </p:grpSpPr>
                <p:sp>
                  <p:nvSpPr>
                    <p:cNvPr id="449" name="Oval 448">
                      <a:extLst>
                        <a:ext uri="{FF2B5EF4-FFF2-40B4-BE49-F238E27FC236}">
                          <a16:creationId xmlns:a16="http://schemas.microsoft.com/office/drawing/2014/main" id="{B3E5D6B6-8FAB-F24C-9B1A-77CA7CB3317B}"/>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0D33ED5B-5CD9-0B41-A30E-299CAFE52C11}"/>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a:extLst>
                      <a:ext uri="{FF2B5EF4-FFF2-40B4-BE49-F238E27FC236}">
                        <a16:creationId xmlns:a16="http://schemas.microsoft.com/office/drawing/2014/main" id="{011F8F0E-267D-ED42-A5EB-25E78A037294}"/>
                      </a:ext>
                    </a:extLst>
                  </p:cNvPr>
                  <p:cNvGrpSpPr/>
                  <p:nvPr/>
                </p:nvGrpSpPr>
                <p:grpSpPr>
                  <a:xfrm>
                    <a:off x="3419746" y="2901076"/>
                    <a:ext cx="93468" cy="124178"/>
                    <a:chOff x="1752599" y="1570252"/>
                    <a:chExt cx="93468" cy="124178"/>
                  </a:xfrm>
                </p:grpSpPr>
                <p:sp>
                  <p:nvSpPr>
                    <p:cNvPr id="447" name="Oval 446">
                      <a:extLst>
                        <a:ext uri="{FF2B5EF4-FFF2-40B4-BE49-F238E27FC236}">
                          <a16:creationId xmlns:a16="http://schemas.microsoft.com/office/drawing/2014/main" id="{7B6C2F5F-A050-B846-83F2-3B215E0F702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a:extLst>
                        <a:ext uri="{FF2B5EF4-FFF2-40B4-BE49-F238E27FC236}">
                          <a16:creationId xmlns:a16="http://schemas.microsoft.com/office/drawing/2014/main" id="{564046ED-86F5-CA4F-87A7-E0B91F78F1D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a:extLst>
                      <a:ext uri="{FF2B5EF4-FFF2-40B4-BE49-F238E27FC236}">
                        <a16:creationId xmlns:a16="http://schemas.microsoft.com/office/drawing/2014/main" id="{EC832056-FEF1-9543-BB58-8776C77A9189}"/>
                      </a:ext>
                    </a:extLst>
                  </p:cNvPr>
                  <p:cNvGrpSpPr/>
                  <p:nvPr/>
                </p:nvGrpSpPr>
                <p:grpSpPr>
                  <a:xfrm>
                    <a:off x="3722520" y="2898380"/>
                    <a:ext cx="93468" cy="124178"/>
                    <a:chOff x="1752599" y="1570252"/>
                    <a:chExt cx="93468" cy="124178"/>
                  </a:xfrm>
                </p:grpSpPr>
                <p:sp>
                  <p:nvSpPr>
                    <p:cNvPr id="445" name="Oval 444">
                      <a:extLst>
                        <a:ext uri="{FF2B5EF4-FFF2-40B4-BE49-F238E27FC236}">
                          <a16:creationId xmlns:a16="http://schemas.microsoft.com/office/drawing/2014/main" id="{49FD18F4-A19F-234D-963B-470277E39687}"/>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445">
                      <a:extLst>
                        <a:ext uri="{FF2B5EF4-FFF2-40B4-BE49-F238E27FC236}">
                          <a16:creationId xmlns:a16="http://schemas.microsoft.com/office/drawing/2014/main" id="{88871EC0-21B3-834F-8E04-C25035302924}"/>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a:extLst>
                      <a:ext uri="{FF2B5EF4-FFF2-40B4-BE49-F238E27FC236}">
                        <a16:creationId xmlns:a16="http://schemas.microsoft.com/office/drawing/2014/main" id="{28E57217-8CE1-9D47-89F7-7B50A9B94ACD}"/>
                      </a:ext>
                    </a:extLst>
                  </p:cNvPr>
                  <p:cNvGrpSpPr/>
                  <p:nvPr/>
                </p:nvGrpSpPr>
                <p:grpSpPr>
                  <a:xfrm>
                    <a:off x="4020846" y="2899728"/>
                    <a:ext cx="93468" cy="124178"/>
                    <a:chOff x="1752599" y="1570252"/>
                    <a:chExt cx="93468" cy="124178"/>
                  </a:xfrm>
                </p:grpSpPr>
                <p:sp>
                  <p:nvSpPr>
                    <p:cNvPr id="443" name="Oval 442">
                      <a:extLst>
                        <a:ext uri="{FF2B5EF4-FFF2-40B4-BE49-F238E27FC236}">
                          <a16:creationId xmlns:a16="http://schemas.microsoft.com/office/drawing/2014/main" id="{C06D0463-A36E-D14D-8A32-8D66C2964700}"/>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a:extLst>
                        <a:ext uri="{FF2B5EF4-FFF2-40B4-BE49-F238E27FC236}">
                          <a16:creationId xmlns:a16="http://schemas.microsoft.com/office/drawing/2014/main" id="{13363D16-D59F-B349-94B3-4CF23DB6FA8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2" name="Rectangle 441">
                    <a:extLst>
                      <a:ext uri="{FF2B5EF4-FFF2-40B4-BE49-F238E27FC236}">
                        <a16:creationId xmlns:a16="http://schemas.microsoft.com/office/drawing/2014/main" id="{3783F105-A233-1045-9C3E-45BE2589A1C7}"/>
                      </a:ext>
                    </a:extLst>
                  </p:cNvPr>
                  <p:cNvSpPr/>
                  <p:nvPr/>
                </p:nvSpPr>
                <p:spPr>
                  <a:xfrm>
                    <a:off x="2770632" y="2806128"/>
                    <a:ext cx="1389888" cy="6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409">
                  <a:extLst>
                    <a:ext uri="{FF2B5EF4-FFF2-40B4-BE49-F238E27FC236}">
                      <a16:creationId xmlns:a16="http://schemas.microsoft.com/office/drawing/2014/main" id="{62B3C62B-CDF0-7241-8AD6-5301EF5CB7A2}"/>
                    </a:ext>
                  </a:extLst>
                </p:cNvPr>
                <p:cNvGrpSpPr/>
                <p:nvPr/>
              </p:nvGrpSpPr>
              <p:grpSpPr>
                <a:xfrm>
                  <a:off x="4226185" y="2799827"/>
                  <a:ext cx="1389888" cy="220097"/>
                  <a:chOff x="2770632" y="2806128"/>
                  <a:chExt cx="1389888" cy="220097"/>
                </a:xfrm>
              </p:grpSpPr>
              <p:sp>
                <p:nvSpPr>
                  <p:cNvPr id="411" name="Oval 410">
                    <a:extLst>
                      <a:ext uri="{FF2B5EF4-FFF2-40B4-BE49-F238E27FC236}">
                        <a16:creationId xmlns:a16="http://schemas.microsoft.com/office/drawing/2014/main" id="{761373C1-20E3-7042-8B2D-8344770E900E}"/>
                      </a:ext>
                    </a:extLst>
                  </p:cNvPr>
                  <p:cNvSpPr/>
                  <p:nvPr/>
                </p:nvSpPr>
                <p:spPr>
                  <a:xfrm flipV="1">
                    <a:off x="2770632"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a:extLst>
                      <a:ext uri="{FF2B5EF4-FFF2-40B4-BE49-F238E27FC236}">
                        <a16:creationId xmlns:a16="http://schemas.microsoft.com/office/drawing/2014/main" id="{53F288B9-DC1C-7846-98A8-4AA051146C50}"/>
                      </a:ext>
                    </a:extLst>
                  </p:cNvPr>
                  <p:cNvSpPr/>
                  <p:nvPr/>
                </p:nvSpPr>
                <p:spPr>
                  <a:xfrm flipV="1">
                    <a:off x="3072384"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a:extLst>
                      <a:ext uri="{FF2B5EF4-FFF2-40B4-BE49-F238E27FC236}">
                        <a16:creationId xmlns:a16="http://schemas.microsoft.com/office/drawing/2014/main" id="{1C4CCF73-6073-7842-B5DA-B30FF7670F28}"/>
                      </a:ext>
                    </a:extLst>
                  </p:cNvPr>
                  <p:cNvSpPr/>
                  <p:nvPr/>
                </p:nvSpPr>
                <p:spPr>
                  <a:xfrm flipV="1">
                    <a:off x="3374136"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8C19B8A7-BAA5-504C-8316-4705A575EDAC}"/>
                      </a:ext>
                    </a:extLst>
                  </p:cNvPr>
                  <p:cNvSpPr/>
                  <p:nvPr/>
                </p:nvSpPr>
                <p:spPr>
                  <a:xfrm flipV="1">
                    <a:off x="3675888"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415" name="Oval 414">
                    <a:extLst>
                      <a:ext uri="{FF2B5EF4-FFF2-40B4-BE49-F238E27FC236}">
                        <a16:creationId xmlns:a16="http://schemas.microsoft.com/office/drawing/2014/main" id="{F47F7A9E-A63A-EB4F-891B-AF452F9A0FF8}"/>
                      </a:ext>
                    </a:extLst>
                  </p:cNvPr>
                  <p:cNvSpPr/>
                  <p:nvPr/>
                </p:nvSpPr>
                <p:spPr>
                  <a:xfrm flipV="1">
                    <a:off x="3977640"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grpSp>
                <p:nvGrpSpPr>
                  <p:cNvPr id="416" name="Group 415">
                    <a:extLst>
                      <a:ext uri="{FF2B5EF4-FFF2-40B4-BE49-F238E27FC236}">
                        <a16:creationId xmlns:a16="http://schemas.microsoft.com/office/drawing/2014/main" id="{E1CDA3A5-D514-D146-8919-CBED60A9AEBD}"/>
                      </a:ext>
                    </a:extLst>
                  </p:cNvPr>
                  <p:cNvGrpSpPr/>
                  <p:nvPr/>
                </p:nvGrpSpPr>
                <p:grpSpPr>
                  <a:xfrm>
                    <a:off x="2819400" y="2902047"/>
                    <a:ext cx="93468" cy="124178"/>
                    <a:chOff x="1752599" y="1570252"/>
                    <a:chExt cx="93468" cy="124178"/>
                  </a:xfrm>
                </p:grpSpPr>
                <p:sp>
                  <p:nvSpPr>
                    <p:cNvPr id="430" name="Oval 429">
                      <a:extLst>
                        <a:ext uri="{FF2B5EF4-FFF2-40B4-BE49-F238E27FC236}">
                          <a16:creationId xmlns:a16="http://schemas.microsoft.com/office/drawing/2014/main" id="{651924A1-A908-CD4A-8166-A9E3CC7979EA}"/>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a:extLst>
                        <a:ext uri="{FF2B5EF4-FFF2-40B4-BE49-F238E27FC236}">
                          <a16:creationId xmlns:a16="http://schemas.microsoft.com/office/drawing/2014/main" id="{AAD814D7-A0AD-BE46-B695-105BF112EADC}"/>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416">
                    <a:extLst>
                      <a:ext uri="{FF2B5EF4-FFF2-40B4-BE49-F238E27FC236}">
                        <a16:creationId xmlns:a16="http://schemas.microsoft.com/office/drawing/2014/main" id="{C2B0D0C8-9BC6-5B4D-B5B9-33BEB5B4740E}"/>
                      </a:ext>
                    </a:extLst>
                  </p:cNvPr>
                  <p:cNvGrpSpPr/>
                  <p:nvPr/>
                </p:nvGrpSpPr>
                <p:grpSpPr>
                  <a:xfrm>
                    <a:off x="3122174" y="2899351"/>
                    <a:ext cx="93468" cy="124178"/>
                    <a:chOff x="1752599" y="1570252"/>
                    <a:chExt cx="93468" cy="124178"/>
                  </a:xfrm>
                </p:grpSpPr>
                <p:sp>
                  <p:nvSpPr>
                    <p:cNvPr id="428" name="Oval 427">
                      <a:extLst>
                        <a:ext uri="{FF2B5EF4-FFF2-40B4-BE49-F238E27FC236}">
                          <a16:creationId xmlns:a16="http://schemas.microsoft.com/office/drawing/2014/main" id="{9E099F8C-15D2-4A4B-A585-0B04386AE833}"/>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49E7176B-2B4E-D04A-BD1C-A59EB51A65F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417">
                    <a:extLst>
                      <a:ext uri="{FF2B5EF4-FFF2-40B4-BE49-F238E27FC236}">
                        <a16:creationId xmlns:a16="http://schemas.microsoft.com/office/drawing/2014/main" id="{7A1D8846-02B7-5B4B-81E7-9FA9B3062B34}"/>
                      </a:ext>
                    </a:extLst>
                  </p:cNvPr>
                  <p:cNvGrpSpPr/>
                  <p:nvPr/>
                </p:nvGrpSpPr>
                <p:grpSpPr>
                  <a:xfrm>
                    <a:off x="3419746" y="2901076"/>
                    <a:ext cx="93468" cy="124178"/>
                    <a:chOff x="1752599" y="1570252"/>
                    <a:chExt cx="93468" cy="124178"/>
                  </a:xfrm>
                </p:grpSpPr>
                <p:sp>
                  <p:nvSpPr>
                    <p:cNvPr id="426" name="Oval 425">
                      <a:extLst>
                        <a:ext uri="{FF2B5EF4-FFF2-40B4-BE49-F238E27FC236}">
                          <a16:creationId xmlns:a16="http://schemas.microsoft.com/office/drawing/2014/main" id="{4AD683C1-3D09-5141-82C5-82097A9ED6F5}"/>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a:extLst>
                        <a:ext uri="{FF2B5EF4-FFF2-40B4-BE49-F238E27FC236}">
                          <a16:creationId xmlns:a16="http://schemas.microsoft.com/office/drawing/2014/main" id="{01665746-F5A9-0B43-8298-17D945D73D0D}"/>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53EC608E-4EA6-5245-8E12-3EEE92006250}"/>
                      </a:ext>
                    </a:extLst>
                  </p:cNvPr>
                  <p:cNvGrpSpPr/>
                  <p:nvPr/>
                </p:nvGrpSpPr>
                <p:grpSpPr>
                  <a:xfrm>
                    <a:off x="3722520" y="2898380"/>
                    <a:ext cx="93468" cy="124178"/>
                    <a:chOff x="1752599" y="1570252"/>
                    <a:chExt cx="93468" cy="124178"/>
                  </a:xfrm>
                </p:grpSpPr>
                <p:sp>
                  <p:nvSpPr>
                    <p:cNvPr id="424" name="Oval 423">
                      <a:extLst>
                        <a:ext uri="{FF2B5EF4-FFF2-40B4-BE49-F238E27FC236}">
                          <a16:creationId xmlns:a16="http://schemas.microsoft.com/office/drawing/2014/main" id="{CEB020C2-7747-0C49-998F-025A433FF1F4}"/>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a:extLst>
                        <a:ext uri="{FF2B5EF4-FFF2-40B4-BE49-F238E27FC236}">
                          <a16:creationId xmlns:a16="http://schemas.microsoft.com/office/drawing/2014/main" id="{0739E700-A5BB-4B4A-8EAB-6B137F795EE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a:extLst>
                      <a:ext uri="{FF2B5EF4-FFF2-40B4-BE49-F238E27FC236}">
                        <a16:creationId xmlns:a16="http://schemas.microsoft.com/office/drawing/2014/main" id="{7D6592EE-D997-D645-B6AC-A2145273E677}"/>
                      </a:ext>
                    </a:extLst>
                  </p:cNvPr>
                  <p:cNvGrpSpPr/>
                  <p:nvPr/>
                </p:nvGrpSpPr>
                <p:grpSpPr>
                  <a:xfrm>
                    <a:off x="4020846" y="2899728"/>
                    <a:ext cx="93468" cy="124178"/>
                    <a:chOff x="1752599" y="1570252"/>
                    <a:chExt cx="93468" cy="124178"/>
                  </a:xfrm>
                </p:grpSpPr>
                <p:sp>
                  <p:nvSpPr>
                    <p:cNvPr id="422" name="Oval 421">
                      <a:extLst>
                        <a:ext uri="{FF2B5EF4-FFF2-40B4-BE49-F238E27FC236}">
                          <a16:creationId xmlns:a16="http://schemas.microsoft.com/office/drawing/2014/main" id="{F78ADBCE-40A5-3146-96D0-04B1A7693006}"/>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a:extLst>
                        <a:ext uri="{FF2B5EF4-FFF2-40B4-BE49-F238E27FC236}">
                          <a16:creationId xmlns:a16="http://schemas.microsoft.com/office/drawing/2014/main" id="{33695BDA-0685-BF46-B3A0-D8619BE1ECEB}"/>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1" name="Rectangle 420">
                    <a:extLst>
                      <a:ext uri="{FF2B5EF4-FFF2-40B4-BE49-F238E27FC236}">
                        <a16:creationId xmlns:a16="http://schemas.microsoft.com/office/drawing/2014/main" id="{F12780F9-8646-014E-B466-8063BA79F18B}"/>
                      </a:ext>
                    </a:extLst>
                  </p:cNvPr>
                  <p:cNvSpPr/>
                  <p:nvPr/>
                </p:nvSpPr>
                <p:spPr>
                  <a:xfrm>
                    <a:off x="2770632" y="2806128"/>
                    <a:ext cx="1389888" cy="6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9" name="Rounded Rectangle 788">
                <a:extLst>
                  <a:ext uri="{FF2B5EF4-FFF2-40B4-BE49-F238E27FC236}">
                    <a16:creationId xmlns:a16="http://schemas.microsoft.com/office/drawing/2014/main" id="{E9A5D6CF-5B0A-404F-9EE9-7E231281D70E}"/>
                  </a:ext>
                </a:extLst>
              </p:cNvPr>
              <p:cNvSpPr/>
              <p:nvPr/>
            </p:nvSpPr>
            <p:spPr>
              <a:xfrm>
                <a:off x="4103412" y="1610113"/>
                <a:ext cx="3552043" cy="39346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Substrate</a:t>
                </a:r>
              </a:p>
            </p:txBody>
          </p:sp>
          <p:sp>
            <p:nvSpPr>
              <p:cNvPr id="790" name="Rounded Rectangle 789">
                <a:extLst>
                  <a:ext uri="{FF2B5EF4-FFF2-40B4-BE49-F238E27FC236}">
                    <a16:creationId xmlns:a16="http://schemas.microsoft.com/office/drawing/2014/main" id="{07B875B9-C631-C645-AF69-28D4E539C69C}"/>
                  </a:ext>
                </a:extLst>
              </p:cNvPr>
              <p:cNvSpPr/>
              <p:nvPr/>
            </p:nvSpPr>
            <p:spPr>
              <a:xfrm>
                <a:off x="4389708" y="1277010"/>
                <a:ext cx="2978924" cy="212561"/>
              </a:xfrm>
              <a:prstGeom prst="roundRect">
                <a:avLst/>
              </a:prstGeom>
              <a:solidFill>
                <a:srgbClr val="7F36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TSMC 9µm HB N6 </a:t>
                </a:r>
                <a:r>
                  <a:rPr lang="en-US" sz="1400" err="1">
                    <a:latin typeface="Calibri" panose="020F0502020204030204" pitchFamily="34" charset="0"/>
                    <a:cs typeface="Calibri" panose="020F0502020204030204" pitchFamily="34" charset="0"/>
                  </a:rPr>
                  <a:t>SoIC</a:t>
                </a:r>
                <a:r>
                  <a:rPr lang="en-US" sz="1400">
                    <a:latin typeface="Calibri" panose="020F0502020204030204" pitchFamily="34" charset="0"/>
                    <a:cs typeface="Calibri" panose="020F0502020204030204" pitchFamily="34" charset="0"/>
                  </a:rPr>
                  <a:t> F2B  </a:t>
                </a:r>
              </a:p>
            </p:txBody>
          </p:sp>
          <p:sp>
            <p:nvSpPr>
              <p:cNvPr id="791" name="Rounded Rectangle 790">
                <a:extLst>
                  <a:ext uri="{FF2B5EF4-FFF2-40B4-BE49-F238E27FC236}">
                    <a16:creationId xmlns:a16="http://schemas.microsoft.com/office/drawing/2014/main" id="{9687F762-0AF4-9441-B596-130555FBC8EC}"/>
                  </a:ext>
                </a:extLst>
              </p:cNvPr>
              <p:cNvSpPr/>
              <p:nvPr/>
            </p:nvSpPr>
            <p:spPr>
              <a:xfrm>
                <a:off x="4631228" y="1037693"/>
                <a:ext cx="968152"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GPU</a:t>
                </a:r>
              </a:p>
            </p:txBody>
          </p:sp>
          <p:sp>
            <p:nvSpPr>
              <p:cNvPr id="792" name="Rounded Rectangle 791">
                <a:extLst>
                  <a:ext uri="{FF2B5EF4-FFF2-40B4-BE49-F238E27FC236}">
                    <a16:creationId xmlns:a16="http://schemas.microsoft.com/office/drawing/2014/main" id="{55EC66A2-2EFE-6C49-91CA-9588DDFF61EA}"/>
                  </a:ext>
                </a:extLst>
              </p:cNvPr>
              <p:cNvSpPr/>
              <p:nvPr/>
            </p:nvSpPr>
            <p:spPr>
              <a:xfrm>
                <a:off x="6121298" y="1037693"/>
                <a:ext cx="968152"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GPU</a:t>
                </a:r>
              </a:p>
            </p:txBody>
          </p:sp>
          <p:grpSp>
            <p:nvGrpSpPr>
              <p:cNvPr id="371" name="Group 370">
                <a:extLst>
                  <a:ext uri="{FF2B5EF4-FFF2-40B4-BE49-F238E27FC236}">
                    <a16:creationId xmlns:a16="http://schemas.microsoft.com/office/drawing/2014/main" id="{AED53161-3B57-7C46-BE7C-EE7411C3BF88}"/>
                  </a:ext>
                </a:extLst>
              </p:cNvPr>
              <p:cNvGrpSpPr>
                <a:grpSpLocks/>
              </p:cNvGrpSpPr>
              <p:nvPr/>
            </p:nvGrpSpPr>
            <p:grpSpPr>
              <a:xfrm>
                <a:off x="6333767" y="1251254"/>
                <a:ext cx="569919" cy="15462"/>
                <a:chOff x="1957457" y="2292536"/>
                <a:chExt cx="1146961" cy="77791"/>
              </a:xfrm>
              <a:solidFill>
                <a:srgbClr val="FF5700"/>
              </a:solidFill>
            </p:grpSpPr>
            <p:sp>
              <p:nvSpPr>
                <p:cNvPr id="372" name="Rectangle 371">
                  <a:extLst>
                    <a:ext uri="{FF2B5EF4-FFF2-40B4-BE49-F238E27FC236}">
                      <a16:creationId xmlns:a16="http://schemas.microsoft.com/office/drawing/2014/main" id="{09331564-B16C-CC46-8BEF-C6EF53843B3D}"/>
                    </a:ext>
                  </a:extLst>
                </p:cNvPr>
                <p:cNvSpPr/>
                <p:nvPr/>
              </p:nvSpPr>
              <p:spPr>
                <a:xfrm>
                  <a:off x="1957457" y="229620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a:extLst>
                    <a:ext uri="{FF2B5EF4-FFF2-40B4-BE49-F238E27FC236}">
                      <a16:creationId xmlns:a16="http://schemas.microsoft.com/office/drawing/2014/main" id="{BA774E71-BCE6-3541-A441-08CFCC178E5E}"/>
                    </a:ext>
                  </a:extLst>
                </p:cNvPr>
                <p:cNvSpPr/>
                <p:nvPr/>
              </p:nvSpPr>
              <p:spPr>
                <a:xfrm>
                  <a:off x="2109857" y="2297175"/>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CD9E3C34-23AC-5543-B974-70E2285CEA3F}"/>
                    </a:ext>
                  </a:extLst>
                </p:cNvPr>
                <p:cNvSpPr/>
                <p:nvPr/>
              </p:nvSpPr>
              <p:spPr>
                <a:xfrm>
                  <a:off x="2260231" y="2293506"/>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a:extLst>
                    <a:ext uri="{FF2B5EF4-FFF2-40B4-BE49-F238E27FC236}">
                      <a16:creationId xmlns:a16="http://schemas.microsoft.com/office/drawing/2014/main" id="{185825CB-9CAE-4545-9817-BDE1F5579B76}"/>
                    </a:ext>
                  </a:extLst>
                </p:cNvPr>
                <p:cNvSpPr/>
                <p:nvPr/>
              </p:nvSpPr>
              <p:spPr>
                <a:xfrm>
                  <a:off x="2412632" y="2294478"/>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346A2A93-7B3F-3D4D-9585-A87C6DD0F941}"/>
                    </a:ext>
                  </a:extLst>
                </p:cNvPr>
                <p:cNvSpPr/>
                <p:nvPr/>
              </p:nvSpPr>
              <p:spPr>
                <a:xfrm>
                  <a:off x="2557803" y="229523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a:extLst>
                    <a:ext uri="{FF2B5EF4-FFF2-40B4-BE49-F238E27FC236}">
                      <a16:creationId xmlns:a16="http://schemas.microsoft.com/office/drawing/2014/main" id="{0A515A24-ACC5-5249-A768-5E3CD79CB211}"/>
                    </a:ext>
                  </a:extLst>
                </p:cNvPr>
                <p:cNvSpPr/>
                <p:nvPr/>
              </p:nvSpPr>
              <p:spPr>
                <a:xfrm>
                  <a:off x="2710203" y="229620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a:extLst>
                    <a:ext uri="{FF2B5EF4-FFF2-40B4-BE49-F238E27FC236}">
                      <a16:creationId xmlns:a16="http://schemas.microsoft.com/office/drawing/2014/main" id="{388F86F7-F4C7-AE43-9B4C-EBA47F338492}"/>
                    </a:ext>
                  </a:extLst>
                </p:cNvPr>
                <p:cNvSpPr/>
                <p:nvPr/>
              </p:nvSpPr>
              <p:spPr>
                <a:xfrm>
                  <a:off x="2860577" y="2292536"/>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a:extLst>
                    <a:ext uri="{FF2B5EF4-FFF2-40B4-BE49-F238E27FC236}">
                      <a16:creationId xmlns:a16="http://schemas.microsoft.com/office/drawing/2014/main" id="{F4F6294B-DF26-374D-A08A-4E75A91FD862}"/>
                    </a:ext>
                  </a:extLst>
                </p:cNvPr>
                <p:cNvSpPr/>
                <p:nvPr/>
              </p:nvSpPr>
              <p:spPr>
                <a:xfrm>
                  <a:off x="3012978" y="2293509"/>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a:extLst>
                  <a:ext uri="{FF2B5EF4-FFF2-40B4-BE49-F238E27FC236}">
                    <a16:creationId xmlns:a16="http://schemas.microsoft.com/office/drawing/2014/main" id="{3D867048-D497-5943-B293-C7787AF90B0C}"/>
                  </a:ext>
                </a:extLst>
              </p:cNvPr>
              <p:cNvGrpSpPr>
                <a:grpSpLocks/>
              </p:cNvGrpSpPr>
              <p:nvPr/>
            </p:nvGrpSpPr>
            <p:grpSpPr>
              <a:xfrm>
                <a:off x="6320595" y="1241929"/>
                <a:ext cx="569919" cy="15462"/>
                <a:chOff x="1957457" y="2292536"/>
                <a:chExt cx="1146961" cy="77791"/>
              </a:xfrm>
              <a:solidFill>
                <a:srgbClr val="FF5700"/>
              </a:solidFill>
            </p:grpSpPr>
            <p:sp>
              <p:nvSpPr>
                <p:cNvPr id="381" name="Rectangle 380">
                  <a:extLst>
                    <a:ext uri="{FF2B5EF4-FFF2-40B4-BE49-F238E27FC236}">
                      <a16:creationId xmlns:a16="http://schemas.microsoft.com/office/drawing/2014/main" id="{D0A8B871-9C66-1F4A-8D97-F73B0DDF2C6E}"/>
                    </a:ext>
                  </a:extLst>
                </p:cNvPr>
                <p:cNvSpPr/>
                <p:nvPr/>
              </p:nvSpPr>
              <p:spPr>
                <a:xfrm>
                  <a:off x="1957457" y="229620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a:extLst>
                    <a:ext uri="{FF2B5EF4-FFF2-40B4-BE49-F238E27FC236}">
                      <a16:creationId xmlns:a16="http://schemas.microsoft.com/office/drawing/2014/main" id="{85C61C62-7505-6A4D-B6FF-DA6C27F7B18E}"/>
                    </a:ext>
                  </a:extLst>
                </p:cNvPr>
                <p:cNvSpPr/>
                <p:nvPr/>
              </p:nvSpPr>
              <p:spPr>
                <a:xfrm>
                  <a:off x="2109857" y="2297175"/>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a:extLst>
                    <a:ext uri="{FF2B5EF4-FFF2-40B4-BE49-F238E27FC236}">
                      <a16:creationId xmlns:a16="http://schemas.microsoft.com/office/drawing/2014/main" id="{31ACC110-4DE8-C34B-8973-EACF7D1C01FC}"/>
                    </a:ext>
                  </a:extLst>
                </p:cNvPr>
                <p:cNvSpPr/>
                <p:nvPr/>
              </p:nvSpPr>
              <p:spPr>
                <a:xfrm>
                  <a:off x="2260231" y="2293506"/>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39A9FED0-135E-0742-BB11-602F90B2848E}"/>
                    </a:ext>
                  </a:extLst>
                </p:cNvPr>
                <p:cNvSpPr/>
                <p:nvPr/>
              </p:nvSpPr>
              <p:spPr>
                <a:xfrm>
                  <a:off x="2412632" y="2294478"/>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a:extLst>
                    <a:ext uri="{FF2B5EF4-FFF2-40B4-BE49-F238E27FC236}">
                      <a16:creationId xmlns:a16="http://schemas.microsoft.com/office/drawing/2014/main" id="{188642A7-B0AD-1B4B-BF3C-457707B0151A}"/>
                    </a:ext>
                  </a:extLst>
                </p:cNvPr>
                <p:cNvSpPr/>
                <p:nvPr/>
              </p:nvSpPr>
              <p:spPr>
                <a:xfrm>
                  <a:off x="2557803" y="229523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321713A5-4E48-5846-8D07-BE4D252ABCB2}"/>
                    </a:ext>
                  </a:extLst>
                </p:cNvPr>
                <p:cNvSpPr/>
                <p:nvPr/>
              </p:nvSpPr>
              <p:spPr>
                <a:xfrm>
                  <a:off x="2710203" y="229620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00F4C6CB-FEA4-6446-B2B9-D299760E84C3}"/>
                    </a:ext>
                  </a:extLst>
                </p:cNvPr>
                <p:cNvSpPr/>
                <p:nvPr/>
              </p:nvSpPr>
              <p:spPr>
                <a:xfrm>
                  <a:off x="2860577" y="2292536"/>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11A2F024-8812-6A43-8CBC-BA17790BCBD4}"/>
                    </a:ext>
                  </a:extLst>
                </p:cNvPr>
                <p:cNvSpPr/>
                <p:nvPr/>
              </p:nvSpPr>
              <p:spPr>
                <a:xfrm>
                  <a:off x="3012978" y="2293509"/>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a:extLst>
                  <a:ext uri="{FF2B5EF4-FFF2-40B4-BE49-F238E27FC236}">
                    <a16:creationId xmlns:a16="http://schemas.microsoft.com/office/drawing/2014/main" id="{A0025D35-681D-0D4A-B1FD-A80F068D1834}"/>
                  </a:ext>
                </a:extLst>
              </p:cNvPr>
              <p:cNvGrpSpPr>
                <a:grpSpLocks/>
              </p:cNvGrpSpPr>
              <p:nvPr/>
            </p:nvGrpSpPr>
            <p:grpSpPr>
              <a:xfrm>
                <a:off x="4825671" y="1250191"/>
                <a:ext cx="569919" cy="15462"/>
                <a:chOff x="1957457" y="2292536"/>
                <a:chExt cx="1146961" cy="77791"/>
              </a:xfrm>
              <a:solidFill>
                <a:srgbClr val="FF5700"/>
              </a:solidFill>
            </p:grpSpPr>
            <p:sp>
              <p:nvSpPr>
                <p:cNvPr id="390" name="Rectangle 389">
                  <a:extLst>
                    <a:ext uri="{FF2B5EF4-FFF2-40B4-BE49-F238E27FC236}">
                      <a16:creationId xmlns:a16="http://schemas.microsoft.com/office/drawing/2014/main" id="{EC9D6546-A16D-2C4E-BC7C-7D848A06CC0C}"/>
                    </a:ext>
                  </a:extLst>
                </p:cNvPr>
                <p:cNvSpPr/>
                <p:nvPr/>
              </p:nvSpPr>
              <p:spPr>
                <a:xfrm>
                  <a:off x="1957457" y="229620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54F5C856-B924-2949-A580-746B6B50070C}"/>
                    </a:ext>
                  </a:extLst>
                </p:cNvPr>
                <p:cNvSpPr/>
                <p:nvPr/>
              </p:nvSpPr>
              <p:spPr>
                <a:xfrm>
                  <a:off x="2109857" y="2297175"/>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42358EAC-678E-3F41-892D-D5A22DC5E1F6}"/>
                    </a:ext>
                  </a:extLst>
                </p:cNvPr>
                <p:cNvSpPr/>
                <p:nvPr/>
              </p:nvSpPr>
              <p:spPr>
                <a:xfrm>
                  <a:off x="2260231" y="2293506"/>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a:extLst>
                    <a:ext uri="{FF2B5EF4-FFF2-40B4-BE49-F238E27FC236}">
                      <a16:creationId xmlns:a16="http://schemas.microsoft.com/office/drawing/2014/main" id="{D5698B1D-E954-5142-BB27-7DF55FAAB61C}"/>
                    </a:ext>
                  </a:extLst>
                </p:cNvPr>
                <p:cNvSpPr/>
                <p:nvPr/>
              </p:nvSpPr>
              <p:spPr>
                <a:xfrm>
                  <a:off x="2412632" y="2294478"/>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390D4799-FD35-9744-B8A3-D8F0BB2A395A}"/>
                    </a:ext>
                  </a:extLst>
                </p:cNvPr>
                <p:cNvSpPr/>
                <p:nvPr/>
              </p:nvSpPr>
              <p:spPr>
                <a:xfrm>
                  <a:off x="2557803" y="229523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9364E6D9-77FE-6C4C-8CB6-D0D02FC1BEB4}"/>
                    </a:ext>
                  </a:extLst>
                </p:cNvPr>
                <p:cNvSpPr/>
                <p:nvPr/>
              </p:nvSpPr>
              <p:spPr>
                <a:xfrm>
                  <a:off x="2710203" y="229620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a:extLst>
                    <a:ext uri="{FF2B5EF4-FFF2-40B4-BE49-F238E27FC236}">
                      <a16:creationId xmlns:a16="http://schemas.microsoft.com/office/drawing/2014/main" id="{60598070-625C-9840-A911-C97C17A4C571}"/>
                    </a:ext>
                  </a:extLst>
                </p:cNvPr>
                <p:cNvSpPr/>
                <p:nvPr/>
              </p:nvSpPr>
              <p:spPr>
                <a:xfrm>
                  <a:off x="2860577" y="2292536"/>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a:extLst>
                    <a:ext uri="{FF2B5EF4-FFF2-40B4-BE49-F238E27FC236}">
                      <a16:creationId xmlns:a16="http://schemas.microsoft.com/office/drawing/2014/main" id="{3B458FD0-5322-7B43-ACB8-FC9C3F8CA883}"/>
                    </a:ext>
                  </a:extLst>
                </p:cNvPr>
                <p:cNvSpPr/>
                <p:nvPr/>
              </p:nvSpPr>
              <p:spPr>
                <a:xfrm>
                  <a:off x="3012978" y="2293509"/>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7">
                <a:extLst>
                  <a:ext uri="{FF2B5EF4-FFF2-40B4-BE49-F238E27FC236}">
                    <a16:creationId xmlns:a16="http://schemas.microsoft.com/office/drawing/2014/main" id="{BCDA50F3-3288-1A4B-9A2F-2E49AF0392BD}"/>
                  </a:ext>
                </a:extLst>
              </p:cNvPr>
              <p:cNvGrpSpPr>
                <a:grpSpLocks/>
              </p:cNvGrpSpPr>
              <p:nvPr/>
            </p:nvGrpSpPr>
            <p:grpSpPr>
              <a:xfrm>
                <a:off x="4812499" y="1240866"/>
                <a:ext cx="569919" cy="15462"/>
                <a:chOff x="1957457" y="2292536"/>
                <a:chExt cx="1146961" cy="77791"/>
              </a:xfrm>
              <a:solidFill>
                <a:srgbClr val="FF5700"/>
              </a:solidFill>
            </p:grpSpPr>
            <p:sp>
              <p:nvSpPr>
                <p:cNvPr id="399" name="Rectangle 398">
                  <a:extLst>
                    <a:ext uri="{FF2B5EF4-FFF2-40B4-BE49-F238E27FC236}">
                      <a16:creationId xmlns:a16="http://schemas.microsoft.com/office/drawing/2014/main" id="{EACB5046-3F33-034C-A3FC-213FA3028762}"/>
                    </a:ext>
                  </a:extLst>
                </p:cNvPr>
                <p:cNvSpPr/>
                <p:nvPr/>
              </p:nvSpPr>
              <p:spPr>
                <a:xfrm>
                  <a:off x="1957457" y="229620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a:extLst>
                    <a:ext uri="{FF2B5EF4-FFF2-40B4-BE49-F238E27FC236}">
                      <a16:creationId xmlns:a16="http://schemas.microsoft.com/office/drawing/2014/main" id="{3BCCB330-875F-4145-907E-530C61313E31}"/>
                    </a:ext>
                  </a:extLst>
                </p:cNvPr>
                <p:cNvSpPr/>
                <p:nvPr/>
              </p:nvSpPr>
              <p:spPr>
                <a:xfrm>
                  <a:off x="2109857" y="2297175"/>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a:extLst>
                    <a:ext uri="{FF2B5EF4-FFF2-40B4-BE49-F238E27FC236}">
                      <a16:creationId xmlns:a16="http://schemas.microsoft.com/office/drawing/2014/main" id="{71E92A86-B907-174C-A421-57CB29D6EFB4}"/>
                    </a:ext>
                  </a:extLst>
                </p:cNvPr>
                <p:cNvSpPr/>
                <p:nvPr/>
              </p:nvSpPr>
              <p:spPr>
                <a:xfrm>
                  <a:off x="2260231" y="2293506"/>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a:extLst>
                    <a:ext uri="{FF2B5EF4-FFF2-40B4-BE49-F238E27FC236}">
                      <a16:creationId xmlns:a16="http://schemas.microsoft.com/office/drawing/2014/main" id="{D6983718-F36D-A84F-920A-DEED94AE912E}"/>
                    </a:ext>
                  </a:extLst>
                </p:cNvPr>
                <p:cNvSpPr/>
                <p:nvPr/>
              </p:nvSpPr>
              <p:spPr>
                <a:xfrm>
                  <a:off x="2412632" y="2294478"/>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a:extLst>
                    <a:ext uri="{FF2B5EF4-FFF2-40B4-BE49-F238E27FC236}">
                      <a16:creationId xmlns:a16="http://schemas.microsoft.com/office/drawing/2014/main" id="{F660BCE5-CB41-9B41-88A2-9695B67AC74C}"/>
                    </a:ext>
                  </a:extLst>
                </p:cNvPr>
                <p:cNvSpPr/>
                <p:nvPr/>
              </p:nvSpPr>
              <p:spPr>
                <a:xfrm>
                  <a:off x="2557803" y="229523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a:extLst>
                    <a:ext uri="{FF2B5EF4-FFF2-40B4-BE49-F238E27FC236}">
                      <a16:creationId xmlns:a16="http://schemas.microsoft.com/office/drawing/2014/main" id="{2D8A1C36-7BE5-F943-9672-E478CE5E9E8A}"/>
                    </a:ext>
                  </a:extLst>
                </p:cNvPr>
                <p:cNvSpPr/>
                <p:nvPr/>
              </p:nvSpPr>
              <p:spPr>
                <a:xfrm>
                  <a:off x="2710203" y="2296203"/>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48F786C6-1F86-EF4D-8F52-5613D22D53FF}"/>
                    </a:ext>
                  </a:extLst>
                </p:cNvPr>
                <p:cNvSpPr/>
                <p:nvPr/>
              </p:nvSpPr>
              <p:spPr>
                <a:xfrm>
                  <a:off x="2860577" y="2292536"/>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a:extLst>
                    <a:ext uri="{FF2B5EF4-FFF2-40B4-BE49-F238E27FC236}">
                      <a16:creationId xmlns:a16="http://schemas.microsoft.com/office/drawing/2014/main" id="{00DEB3E7-8824-364B-86ED-0E50E3FB1DF7}"/>
                    </a:ext>
                  </a:extLst>
                </p:cNvPr>
                <p:cNvSpPr/>
                <p:nvPr/>
              </p:nvSpPr>
              <p:spPr>
                <a:xfrm>
                  <a:off x="3012978" y="2293509"/>
                  <a:ext cx="91440"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0" name="TextBox 309">
            <a:extLst>
              <a:ext uri="{FF2B5EF4-FFF2-40B4-BE49-F238E27FC236}">
                <a16:creationId xmlns:a16="http://schemas.microsoft.com/office/drawing/2014/main" id="{D44EB875-F79D-354F-A50C-17EA4C1CFFCD}"/>
              </a:ext>
            </a:extLst>
          </p:cNvPr>
          <p:cNvSpPr txBox="1"/>
          <p:nvPr/>
        </p:nvSpPr>
        <p:spPr>
          <a:xfrm>
            <a:off x="7596053" y="6134523"/>
            <a:ext cx="4643967" cy="430887"/>
          </a:xfrm>
          <a:prstGeom prst="rect">
            <a:avLst/>
          </a:prstGeom>
          <a:noFill/>
        </p:spPr>
        <p:txBody>
          <a:bodyPr wrap="square" rtlCol="0">
            <a:spAutoFit/>
          </a:bodyPr>
          <a:lstStyle/>
          <a:p>
            <a:pPr marL="11113" indent="-11113"/>
            <a:r>
              <a:rPr lang="en-US" sz="1100">
                <a:latin typeface="Calibri" panose="020F0502020204030204" pitchFamily="34" charset="0"/>
                <a:cs typeface="Calibri" panose="020F0502020204030204" pitchFamily="34" charset="0"/>
              </a:rPr>
              <a:t>P1222.61 wafer cost in ‘23 is based on LRP golden doc @ Q3/21</a:t>
            </a:r>
            <a:br>
              <a:rPr lang="en-US" sz="1100">
                <a:latin typeface="Calibri" panose="020F0502020204030204" pitchFamily="34" charset="0"/>
                <a:cs typeface="Calibri" panose="020F0502020204030204" pitchFamily="34" charset="0"/>
              </a:rPr>
            </a:br>
            <a:r>
              <a:rPr lang="en-US" sz="1100">
                <a:latin typeface="Calibri" panose="020F0502020204030204" pitchFamily="34" charset="0"/>
                <a:cs typeface="Calibri" panose="020F0502020204030204" pitchFamily="34" charset="0"/>
              </a:rPr>
              <a:t>HBM3  based on MIO intelligence</a:t>
            </a:r>
          </a:p>
        </p:txBody>
      </p:sp>
    </p:spTree>
    <p:extLst>
      <p:ext uri="{BB962C8B-B14F-4D97-AF65-F5344CB8AC3E}">
        <p14:creationId xmlns:p14="http://schemas.microsoft.com/office/powerpoint/2010/main" val="174415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FC05-1563-2C4E-8789-83EE61C9C251}"/>
              </a:ext>
            </a:extLst>
          </p:cNvPr>
          <p:cNvSpPr>
            <a:spLocks noGrp="1"/>
          </p:cNvSpPr>
          <p:nvPr>
            <p:ph type="title"/>
          </p:nvPr>
        </p:nvSpPr>
        <p:spPr>
          <a:xfrm>
            <a:off x="914400" y="152400"/>
            <a:ext cx="10363200" cy="473242"/>
          </a:xfrm>
        </p:spPr>
        <p:txBody>
          <a:bodyPr/>
          <a:lstStyle/>
          <a:p>
            <a:r>
              <a:rPr lang="en-US" sz="3600"/>
              <a:t>Cost Estimate for Battlemage Base Replacement</a:t>
            </a:r>
          </a:p>
        </p:txBody>
      </p:sp>
      <p:sp>
        <p:nvSpPr>
          <p:cNvPr id="3" name="Content Placeholder 2">
            <a:extLst>
              <a:ext uri="{FF2B5EF4-FFF2-40B4-BE49-F238E27FC236}">
                <a16:creationId xmlns:a16="http://schemas.microsoft.com/office/drawing/2014/main" id="{8D464698-86B8-6B4C-A786-22BD02A7EA02}"/>
              </a:ext>
            </a:extLst>
          </p:cNvPr>
          <p:cNvSpPr>
            <a:spLocks noGrp="1"/>
          </p:cNvSpPr>
          <p:nvPr>
            <p:ph idx="1"/>
          </p:nvPr>
        </p:nvSpPr>
        <p:spPr>
          <a:xfrm>
            <a:off x="358588" y="2345797"/>
            <a:ext cx="6273218" cy="4190927"/>
          </a:xfrm>
        </p:spPr>
        <p:txBody>
          <a:bodyPr/>
          <a:lstStyle/>
          <a:p>
            <a:r>
              <a:rPr lang="en-US" sz="1600"/>
              <a:t>N6 die size estimated </a:t>
            </a:r>
            <a:r>
              <a:rPr lang="en-US" sz="1600" b="0"/>
              <a:t>(Memory + Logic)</a:t>
            </a:r>
            <a:r>
              <a:rPr lang="en-US" sz="1600"/>
              <a:t> </a:t>
            </a:r>
          </a:p>
          <a:p>
            <a:pPr lvl="1" algn="just"/>
            <a:r>
              <a:rPr lang="en-US" sz="1600"/>
              <a:t>Memory footprint: [Memory capacity] ÷ [array density]</a:t>
            </a:r>
          </a:p>
          <a:p>
            <a:pPr lvl="1"/>
            <a:r>
              <a:rPr lang="en-US" sz="1600"/>
              <a:t>Logic footprint: Scaled based on gate density ratio</a:t>
            </a:r>
          </a:p>
          <a:p>
            <a:pPr lvl="1"/>
            <a:r>
              <a:rPr lang="en-US" sz="1600"/>
              <a:t>Die size mismatch to be managed by </a:t>
            </a:r>
            <a:r>
              <a:rPr lang="en-US" sz="1600">
                <a:hlinkClick r:id="rId2" action="ppaction://hlinksldjump"/>
              </a:rPr>
              <a:t>low cost RDL solutions</a:t>
            </a:r>
            <a:br>
              <a:rPr lang="en-US" sz="1600"/>
            </a:br>
            <a:r>
              <a:rPr lang="en-US" sz="1600"/>
              <a:t>(Intel ODI readiness is Q2’25)  </a:t>
            </a:r>
          </a:p>
          <a:p>
            <a:r>
              <a:rPr lang="en-US" sz="1600"/>
              <a:t>P1222.61 Yield Model </a:t>
            </a:r>
            <a:r>
              <a:rPr lang="en-US" sz="1600" b="0"/>
              <a:t>75% with repair and binning</a:t>
            </a:r>
          </a:p>
          <a:p>
            <a:r>
              <a:rPr lang="en-US" sz="1600"/>
              <a:t>N6 Yield Model</a:t>
            </a:r>
          </a:p>
          <a:p>
            <a:pPr lvl="1"/>
            <a:r>
              <a:rPr lang="en-US" sz="1600"/>
              <a:t>D</a:t>
            </a:r>
            <a:r>
              <a:rPr lang="en-US" sz="1600" baseline="-25000"/>
              <a:t>0</a:t>
            </a:r>
            <a:r>
              <a:rPr lang="en-US" sz="1600"/>
              <a:t> reaches plateau at mid 2023</a:t>
            </a:r>
          </a:p>
          <a:p>
            <a:pPr lvl="1"/>
            <a:r>
              <a:rPr lang="en-US" sz="1600"/>
              <a:t>D</a:t>
            </a:r>
            <a:r>
              <a:rPr lang="en-US" sz="1600" baseline="-25000"/>
              <a:t>0</a:t>
            </a:r>
            <a:r>
              <a:rPr lang="en-US" sz="1600"/>
              <a:t> models: 13ML vs. 9ML</a:t>
            </a:r>
          </a:p>
          <a:p>
            <a:pPr lvl="1"/>
            <a:r>
              <a:rPr lang="en-US" sz="1600"/>
              <a:t>Yield calculation: Logic vs. SRAM footprint used; </a:t>
            </a:r>
            <a:br>
              <a:rPr lang="en-US" sz="1600"/>
            </a:br>
            <a:r>
              <a:rPr lang="en-US" sz="1600"/>
              <a:t>down-bin @50% area recoverable assumed</a:t>
            </a:r>
          </a:p>
          <a:p>
            <a:r>
              <a:rPr lang="en-US" sz="1600"/>
              <a:t>Wafer Pricing @ Q3’23</a:t>
            </a:r>
          </a:p>
          <a:p>
            <a:pPr lvl="1"/>
            <a:r>
              <a:rPr lang="en-US" sz="1600"/>
              <a:t>N6 1P13M ’23 price:  ~$12K</a:t>
            </a:r>
          </a:p>
          <a:p>
            <a:pPr lvl="1"/>
            <a:r>
              <a:rPr lang="en-US" sz="1600"/>
              <a:t>N6 1P9M: $10K (drive-to target)</a:t>
            </a:r>
          </a:p>
          <a:p>
            <a:pPr lvl="1"/>
            <a:r>
              <a:rPr lang="en-US" sz="1600"/>
              <a:t>P1222.61: $8K based on LRP golden doc @ Q3’21</a:t>
            </a:r>
            <a:endParaRPr lang="en-US" sz="1600" b="0"/>
          </a:p>
        </p:txBody>
      </p:sp>
      <p:graphicFrame>
        <p:nvGraphicFramePr>
          <p:cNvPr id="4" name="Table 3">
            <a:extLst>
              <a:ext uri="{FF2B5EF4-FFF2-40B4-BE49-F238E27FC236}">
                <a16:creationId xmlns:a16="http://schemas.microsoft.com/office/drawing/2014/main" id="{75A9152C-BAD2-3345-81E5-9D08166ED5B7}"/>
              </a:ext>
            </a:extLst>
          </p:cNvPr>
          <p:cNvGraphicFramePr>
            <a:graphicFrameLocks noGrp="1"/>
          </p:cNvGraphicFramePr>
          <p:nvPr>
            <p:extLst>
              <p:ext uri="{D42A27DB-BD31-4B8C-83A1-F6EECF244321}">
                <p14:modId xmlns:p14="http://schemas.microsoft.com/office/powerpoint/2010/main" val="3682682134"/>
              </p:ext>
            </p:extLst>
          </p:nvPr>
        </p:nvGraphicFramePr>
        <p:xfrm>
          <a:off x="914400" y="762000"/>
          <a:ext cx="3365499" cy="1524000"/>
        </p:xfrm>
        <a:graphic>
          <a:graphicData uri="http://schemas.openxmlformats.org/drawingml/2006/table">
            <a:tbl>
              <a:tblPr/>
              <a:tblGrid>
                <a:gridCol w="826336">
                  <a:extLst>
                    <a:ext uri="{9D8B030D-6E8A-4147-A177-3AD203B41FA5}">
                      <a16:colId xmlns:a16="http://schemas.microsoft.com/office/drawing/2014/main" val="2047512363"/>
                    </a:ext>
                  </a:extLst>
                </a:gridCol>
                <a:gridCol w="826336">
                  <a:extLst>
                    <a:ext uri="{9D8B030D-6E8A-4147-A177-3AD203B41FA5}">
                      <a16:colId xmlns:a16="http://schemas.microsoft.com/office/drawing/2014/main" val="143128352"/>
                    </a:ext>
                  </a:extLst>
                </a:gridCol>
                <a:gridCol w="886491">
                  <a:extLst>
                    <a:ext uri="{9D8B030D-6E8A-4147-A177-3AD203B41FA5}">
                      <a16:colId xmlns:a16="http://schemas.microsoft.com/office/drawing/2014/main" val="3166917660"/>
                    </a:ext>
                  </a:extLst>
                </a:gridCol>
                <a:gridCol w="826336">
                  <a:extLst>
                    <a:ext uri="{9D8B030D-6E8A-4147-A177-3AD203B41FA5}">
                      <a16:colId xmlns:a16="http://schemas.microsoft.com/office/drawing/2014/main" val="3920299129"/>
                    </a:ext>
                  </a:extLst>
                </a:gridCol>
              </a:tblGrid>
              <a:tr h="215900">
                <a:tc gridSpan="4">
                  <a:txBody>
                    <a:bodyPr/>
                    <a:lstStyle/>
                    <a:p>
                      <a:pPr algn="ctr" fontAlgn="ctr"/>
                      <a:r>
                        <a:rPr lang="en-US" sz="1200" b="1" i="0" u="none" strike="noStrike">
                          <a:solidFill>
                            <a:srgbClr val="000000"/>
                          </a:solidFill>
                          <a:effectLst/>
                          <a:latin typeface="Calibri" panose="020F0502020204030204" pitchFamily="34" charset="0"/>
                        </a:rPr>
                        <a:t>Packaging Density </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7043941"/>
                  </a:ext>
                </a:extLst>
              </a:tr>
              <a:tr h="685800">
                <a:tc>
                  <a:txBody>
                    <a:bodyPr/>
                    <a:lstStyle/>
                    <a:p>
                      <a:pPr algn="ctr" fontAlgn="ctr"/>
                      <a:r>
                        <a:rPr lang="en-US" sz="1200" b="0" i="0" u="none" strike="noStrike">
                          <a:solidFill>
                            <a:srgbClr val="000000"/>
                          </a:solidFill>
                          <a:effectLst/>
                          <a:latin typeface="Calibri" panose="020F0502020204030204" pitchFamily="34" charset="0"/>
                        </a:rPr>
                        <a:t> </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Logic Gate Density [MG/mm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Memory 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Array density [MB/mm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357321"/>
                  </a:ext>
                </a:extLst>
              </a:tr>
              <a:tr h="203200">
                <a:tc>
                  <a:txBody>
                    <a:bodyPr/>
                    <a:lstStyle/>
                    <a:p>
                      <a:pPr algn="ctr" fontAlgn="ctr"/>
                      <a:r>
                        <a:rPr lang="en-US" sz="1200" b="0" i="0" u="none" strike="noStrike">
                          <a:solidFill>
                            <a:srgbClr val="000000"/>
                          </a:solidFill>
                          <a:effectLst/>
                          <a:latin typeface="Calibri" panose="020F0502020204030204" pitchFamily="34" charset="0"/>
                        </a:rPr>
                        <a:t>P1222.61</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ADM Gen1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479258"/>
                  </a:ext>
                </a:extLst>
              </a:tr>
              <a:tr h="203200">
                <a:tc>
                  <a:txBody>
                    <a:bodyPr/>
                    <a:lstStyle/>
                    <a:p>
                      <a:pPr algn="ctr" fontAlgn="ctr"/>
                      <a:r>
                        <a:rPr lang="en-US" sz="1200" b="0" i="0" u="none" strike="noStrike">
                          <a:solidFill>
                            <a:srgbClr val="000000"/>
                          </a:solidFill>
                          <a:effectLst/>
                          <a:latin typeface="Calibri" panose="020F0502020204030204" pitchFamily="34" charset="0"/>
                        </a:rPr>
                        <a:t>P1222.7</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ADM Gen2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084872"/>
                  </a:ext>
                </a:extLst>
              </a:tr>
              <a:tr h="215900">
                <a:tc>
                  <a:txBody>
                    <a:bodyPr/>
                    <a:lstStyle/>
                    <a:p>
                      <a:pPr algn="ctr" fontAlgn="ctr"/>
                      <a:r>
                        <a:rPr lang="en-US" sz="1200" b="0" i="0" u="none" strike="noStrike">
                          <a:solidFill>
                            <a:srgbClr val="000000"/>
                          </a:solidFill>
                          <a:effectLst/>
                          <a:latin typeface="Calibri" panose="020F0502020204030204" pitchFamily="34" charset="0"/>
                        </a:rPr>
                        <a:t>TSMC N6</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6T HD SRAM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685942"/>
                  </a:ext>
                </a:extLst>
              </a:tr>
            </a:tbl>
          </a:graphicData>
        </a:graphic>
      </p:graphicFrame>
      <p:graphicFrame>
        <p:nvGraphicFramePr>
          <p:cNvPr id="6" name="Table 5">
            <a:extLst>
              <a:ext uri="{FF2B5EF4-FFF2-40B4-BE49-F238E27FC236}">
                <a16:creationId xmlns:a16="http://schemas.microsoft.com/office/drawing/2014/main" id="{BFB17455-C8C2-9247-9AA0-0D92128D78B2}"/>
              </a:ext>
            </a:extLst>
          </p:cNvPr>
          <p:cNvGraphicFramePr>
            <a:graphicFrameLocks noGrp="1"/>
          </p:cNvGraphicFramePr>
          <p:nvPr>
            <p:extLst>
              <p:ext uri="{D42A27DB-BD31-4B8C-83A1-F6EECF244321}">
                <p14:modId xmlns:p14="http://schemas.microsoft.com/office/powerpoint/2010/main" val="1330657117"/>
              </p:ext>
            </p:extLst>
          </p:nvPr>
        </p:nvGraphicFramePr>
        <p:xfrm>
          <a:off x="6381555" y="2576065"/>
          <a:ext cx="5236366" cy="1765300"/>
        </p:xfrm>
        <a:graphic>
          <a:graphicData uri="http://schemas.openxmlformats.org/drawingml/2006/table">
            <a:tbl>
              <a:tblPr/>
              <a:tblGrid>
                <a:gridCol w="842962">
                  <a:extLst>
                    <a:ext uri="{9D8B030D-6E8A-4147-A177-3AD203B41FA5}">
                      <a16:colId xmlns:a16="http://schemas.microsoft.com/office/drawing/2014/main" val="2360261385"/>
                    </a:ext>
                  </a:extLst>
                </a:gridCol>
                <a:gridCol w="751650">
                  <a:extLst>
                    <a:ext uri="{9D8B030D-6E8A-4147-A177-3AD203B41FA5}">
                      <a16:colId xmlns:a16="http://schemas.microsoft.com/office/drawing/2014/main" val="393595146"/>
                    </a:ext>
                  </a:extLst>
                </a:gridCol>
                <a:gridCol w="953834">
                  <a:extLst>
                    <a:ext uri="{9D8B030D-6E8A-4147-A177-3AD203B41FA5}">
                      <a16:colId xmlns:a16="http://schemas.microsoft.com/office/drawing/2014/main" val="2051702126"/>
                    </a:ext>
                  </a:extLst>
                </a:gridCol>
                <a:gridCol w="673768">
                  <a:extLst>
                    <a:ext uri="{9D8B030D-6E8A-4147-A177-3AD203B41FA5}">
                      <a16:colId xmlns:a16="http://schemas.microsoft.com/office/drawing/2014/main" val="2744622818"/>
                    </a:ext>
                  </a:extLst>
                </a:gridCol>
                <a:gridCol w="567891">
                  <a:extLst>
                    <a:ext uri="{9D8B030D-6E8A-4147-A177-3AD203B41FA5}">
                      <a16:colId xmlns:a16="http://schemas.microsoft.com/office/drawing/2014/main" val="136193014"/>
                    </a:ext>
                  </a:extLst>
                </a:gridCol>
                <a:gridCol w="628114">
                  <a:extLst>
                    <a:ext uri="{9D8B030D-6E8A-4147-A177-3AD203B41FA5}">
                      <a16:colId xmlns:a16="http://schemas.microsoft.com/office/drawing/2014/main" val="3871399913"/>
                    </a:ext>
                  </a:extLst>
                </a:gridCol>
                <a:gridCol w="818147">
                  <a:extLst>
                    <a:ext uri="{9D8B030D-6E8A-4147-A177-3AD203B41FA5}">
                      <a16:colId xmlns:a16="http://schemas.microsoft.com/office/drawing/2014/main" val="2202022929"/>
                    </a:ext>
                  </a:extLst>
                </a:gridCol>
              </a:tblGrid>
              <a:tr h="215900">
                <a:tc gridSpan="7">
                  <a:txBody>
                    <a:bodyPr/>
                    <a:lstStyle/>
                    <a:p>
                      <a:pPr algn="ctr" fontAlgn="ctr"/>
                      <a:r>
                        <a:rPr lang="en-US" sz="1200" b="1" i="0" u="none" strike="noStrike">
                          <a:solidFill>
                            <a:srgbClr val="000000"/>
                          </a:solidFill>
                          <a:effectLst/>
                          <a:latin typeface="Calibri" panose="020F0502020204030204" pitchFamily="34" charset="0"/>
                        </a:rPr>
                        <a:t>$12K N6 1P13M vs. $8K P1222.61 </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8438147"/>
                  </a:ext>
                </a:extLst>
              </a:tr>
              <a:tr h="241300">
                <a:tc>
                  <a:txBody>
                    <a:bodyPr/>
                    <a:lstStyle/>
                    <a:p>
                      <a:pPr algn="ctr" rtl="0" fontAlgn="ctr"/>
                      <a:r>
                        <a:rPr lang="en-US" sz="1200" b="0" i="0" u="none" strike="noStrike">
                          <a:solidFill>
                            <a:srgbClr val="000000"/>
                          </a:solidFill>
                          <a:effectLst/>
                          <a:latin typeface="Calibri" panose="020F0502020204030204" pitchFamily="34" charset="0"/>
                        </a:rPr>
                        <a:t>Component</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baseline="0">
                          <a:solidFill>
                            <a:srgbClr val="000000"/>
                          </a:solidFill>
                          <a:effectLst/>
                          <a:latin typeface="Calibri" panose="020F0502020204030204" pitchFamily="34" charset="0"/>
                        </a:rPr>
                        <a:t>Die Size </a:t>
                      </a:r>
                      <a:r>
                        <a:rPr lang="en-US" sz="1200" b="0" i="0" u="none" strike="noStrike">
                          <a:solidFill>
                            <a:srgbClr val="000000"/>
                          </a:solidFill>
                          <a:effectLst/>
                          <a:latin typeface="Calibri" panose="020F0502020204030204" pitchFamily="34" charset="0"/>
                        </a:rPr>
                        <a:t>[mm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DPW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Yield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GDPW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Die Cost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516059"/>
                  </a:ext>
                </a:extLst>
              </a:tr>
              <a:tr h="215900">
                <a:tc rowSpan="2">
                  <a:txBody>
                    <a:bodyPr/>
                    <a:lstStyle/>
                    <a:p>
                      <a:pPr algn="ctr" rtl="0" fontAlgn="ctr"/>
                      <a:r>
                        <a:rPr lang="en-US" sz="1200" b="0" i="0" u="none" strike="noStrike">
                          <a:solidFill>
                            <a:srgbClr val="000000"/>
                          </a:solidFill>
                          <a:effectLst/>
                          <a:latin typeface="Calibri" panose="020F0502020204030204" pitchFamily="34" charset="0"/>
                        </a:rPr>
                        <a:t>BMG G10 X3</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P1222.61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$67.80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13595451"/>
                  </a:ext>
                </a:extLst>
              </a:tr>
              <a:tr h="215900">
                <a:tc vMerge="1">
                  <a:txBody>
                    <a:bodyPr/>
                    <a:lstStyle/>
                    <a:p>
                      <a:endParaRPr lang="en-US"/>
                    </a:p>
                  </a:txBody>
                  <a:tcPr/>
                </a:tc>
                <a:tc>
                  <a:txBody>
                    <a:bodyPr/>
                    <a:lstStyle/>
                    <a:p>
                      <a:pPr algn="ctr" rtl="0" fontAlgn="ctr"/>
                      <a:r>
                        <a:rPr lang="en-US" sz="1200" b="0" i="0" u="none" strike="noStrike">
                          <a:solidFill>
                            <a:srgbClr val="000000"/>
                          </a:solidFill>
                          <a:effectLst/>
                          <a:latin typeface="Calibri" panose="020F0502020204030204" pitchFamily="34" charset="0"/>
                        </a:rPr>
                        <a:t>N6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$73.17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872423"/>
                  </a:ext>
                </a:extLst>
              </a:tr>
              <a:tr h="215900">
                <a:tc rowSpan="2">
                  <a:txBody>
                    <a:bodyPr/>
                    <a:lstStyle/>
                    <a:p>
                      <a:pPr algn="ctr" rtl="0" fontAlgn="ctr"/>
                      <a:r>
                        <a:rPr lang="en-US" sz="1200" b="0" i="0" u="none" strike="noStrike">
                          <a:solidFill>
                            <a:srgbClr val="000000"/>
                          </a:solidFill>
                          <a:effectLst/>
                          <a:latin typeface="Calibri" panose="020F0502020204030204" pitchFamily="34" charset="0"/>
                        </a:rPr>
                        <a:t>BMG G12 X4</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P1222.61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$88.89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03885713"/>
                  </a:ext>
                </a:extLst>
              </a:tr>
              <a:tr h="215900">
                <a:tc vMerge="1">
                  <a:txBody>
                    <a:bodyPr/>
                    <a:lstStyle/>
                    <a:p>
                      <a:endParaRPr lang="en-US"/>
                    </a:p>
                  </a:txBody>
                  <a:tcPr/>
                </a:tc>
                <a:tc>
                  <a:txBody>
                    <a:bodyPr/>
                    <a:lstStyle/>
                    <a:p>
                      <a:pPr algn="ctr" rtl="0" fontAlgn="ctr"/>
                      <a:r>
                        <a:rPr lang="en-US" sz="1200" b="0" i="0" u="none" strike="noStrike">
                          <a:solidFill>
                            <a:srgbClr val="000000"/>
                          </a:solidFill>
                          <a:effectLst/>
                          <a:latin typeface="Calibri" panose="020F0502020204030204" pitchFamily="34" charset="0"/>
                        </a:rPr>
                        <a:t>N6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$98.36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01544"/>
                  </a:ext>
                </a:extLst>
              </a:tr>
              <a:tr h="215900">
                <a:tc rowSpan="2">
                  <a:txBody>
                    <a:bodyPr/>
                    <a:lstStyle/>
                    <a:p>
                      <a:pPr algn="ctr" rtl="0" fontAlgn="ctr"/>
                      <a:r>
                        <a:rPr lang="en-US" sz="1200" b="0" i="0" u="none" strike="noStrike">
                          <a:solidFill>
                            <a:srgbClr val="000000"/>
                          </a:solidFill>
                          <a:effectLst/>
                          <a:latin typeface="Calibri" panose="020F0502020204030204" pitchFamily="34" charset="0"/>
                        </a:rPr>
                        <a:t>CLS G11</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P1222.7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89395161"/>
                  </a:ext>
                </a:extLst>
              </a:tr>
              <a:tr h="228600">
                <a:tc vMerge="1">
                  <a:txBody>
                    <a:bodyPr/>
                    <a:lstStyle/>
                    <a:p>
                      <a:endParaRPr lang="en-US"/>
                    </a:p>
                  </a:txBody>
                  <a:tcPr/>
                </a:tc>
                <a:tc>
                  <a:txBody>
                    <a:bodyPr/>
                    <a:lstStyle/>
                    <a:p>
                      <a:pPr algn="ctr" rtl="0" fontAlgn="ctr"/>
                      <a:r>
                        <a:rPr lang="en-US" sz="1200" b="0" i="0" u="none" strike="noStrike">
                          <a:solidFill>
                            <a:srgbClr val="000000"/>
                          </a:solidFill>
                          <a:effectLst/>
                          <a:latin typeface="Calibri" panose="020F0502020204030204" pitchFamily="34" charset="0"/>
                        </a:rPr>
                        <a:t>N6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$136.36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221827"/>
                  </a:ext>
                </a:extLst>
              </a:tr>
            </a:tbl>
          </a:graphicData>
        </a:graphic>
      </p:graphicFrame>
      <p:graphicFrame>
        <p:nvGraphicFramePr>
          <p:cNvPr id="7" name="Table 6">
            <a:extLst>
              <a:ext uri="{FF2B5EF4-FFF2-40B4-BE49-F238E27FC236}">
                <a16:creationId xmlns:a16="http://schemas.microsoft.com/office/drawing/2014/main" id="{71D7D319-624D-6548-849A-A532F258B2EA}"/>
              </a:ext>
            </a:extLst>
          </p:cNvPr>
          <p:cNvGraphicFramePr>
            <a:graphicFrameLocks noGrp="1"/>
          </p:cNvGraphicFramePr>
          <p:nvPr>
            <p:extLst>
              <p:ext uri="{D42A27DB-BD31-4B8C-83A1-F6EECF244321}">
                <p14:modId xmlns:p14="http://schemas.microsoft.com/office/powerpoint/2010/main" val="403732039"/>
              </p:ext>
            </p:extLst>
          </p:nvPr>
        </p:nvGraphicFramePr>
        <p:xfrm>
          <a:off x="6381555" y="4377055"/>
          <a:ext cx="5253144" cy="1765300"/>
        </p:xfrm>
        <a:graphic>
          <a:graphicData uri="http://schemas.openxmlformats.org/drawingml/2006/table">
            <a:tbl>
              <a:tblPr/>
              <a:tblGrid>
                <a:gridCol w="842962">
                  <a:extLst>
                    <a:ext uri="{9D8B030D-6E8A-4147-A177-3AD203B41FA5}">
                      <a16:colId xmlns:a16="http://schemas.microsoft.com/office/drawing/2014/main" val="3751534644"/>
                    </a:ext>
                  </a:extLst>
                </a:gridCol>
                <a:gridCol w="751650">
                  <a:extLst>
                    <a:ext uri="{9D8B030D-6E8A-4147-A177-3AD203B41FA5}">
                      <a16:colId xmlns:a16="http://schemas.microsoft.com/office/drawing/2014/main" val="2897942368"/>
                    </a:ext>
                  </a:extLst>
                </a:gridCol>
                <a:gridCol w="953834">
                  <a:extLst>
                    <a:ext uri="{9D8B030D-6E8A-4147-A177-3AD203B41FA5}">
                      <a16:colId xmlns:a16="http://schemas.microsoft.com/office/drawing/2014/main" val="4210558245"/>
                    </a:ext>
                  </a:extLst>
                </a:gridCol>
                <a:gridCol w="683393">
                  <a:extLst>
                    <a:ext uri="{9D8B030D-6E8A-4147-A177-3AD203B41FA5}">
                      <a16:colId xmlns:a16="http://schemas.microsoft.com/office/drawing/2014/main" val="2194296011"/>
                    </a:ext>
                  </a:extLst>
                </a:gridCol>
                <a:gridCol w="558265">
                  <a:extLst>
                    <a:ext uri="{9D8B030D-6E8A-4147-A177-3AD203B41FA5}">
                      <a16:colId xmlns:a16="http://schemas.microsoft.com/office/drawing/2014/main" val="4179623544"/>
                    </a:ext>
                  </a:extLst>
                </a:gridCol>
                <a:gridCol w="635268">
                  <a:extLst>
                    <a:ext uri="{9D8B030D-6E8A-4147-A177-3AD203B41FA5}">
                      <a16:colId xmlns:a16="http://schemas.microsoft.com/office/drawing/2014/main" val="2822476788"/>
                    </a:ext>
                  </a:extLst>
                </a:gridCol>
                <a:gridCol w="827772">
                  <a:extLst>
                    <a:ext uri="{9D8B030D-6E8A-4147-A177-3AD203B41FA5}">
                      <a16:colId xmlns:a16="http://schemas.microsoft.com/office/drawing/2014/main" val="3032188514"/>
                    </a:ext>
                  </a:extLst>
                </a:gridCol>
              </a:tblGrid>
              <a:tr h="215900">
                <a:tc gridSpan="7">
                  <a:txBody>
                    <a:bodyPr/>
                    <a:lstStyle/>
                    <a:p>
                      <a:pPr algn="ctr" fontAlgn="ctr"/>
                      <a:r>
                        <a:rPr lang="en-US" sz="1200" b="1" i="0" u="none" strike="noStrike">
                          <a:solidFill>
                            <a:srgbClr val="000000"/>
                          </a:solidFill>
                          <a:effectLst/>
                          <a:latin typeface="Calibri" panose="020F0502020204030204" pitchFamily="34" charset="0"/>
                        </a:rPr>
                        <a:t>$10K N6 1P9M vs. $8K P1222.61</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2257764"/>
                  </a:ext>
                </a:extLst>
              </a:tr>
              <a:tr h="241300">
                <a:tc>
                  <a:txBody>
                    <a:bodyPr/>
                    <a:lstStyle/>
                    <a:p>
                      <a:pPr algn="ctr" rtl="0" fontAlgn="ctr"/>
                      <a:r>
                        <a:rPr lang="en-US" sz="1200" b="0" i="0" u="none" strike="noStrike">
                          <a:solidFill>
                            <a:srgbClr val="000000"/>
                          </a:solidFill>
                          <a:effectLst/>
                          <a:latin typeface="Calibri" panose="020F0502020204030204" pitchFamily="34" charset="0"/>
                        </a:rPr>
                        <a:t>Component</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baseline="0">
                          <a:solidFill>
                            <a:srgbClr val="000000"/>
                          </a:solidFill>
                          <a:effectLst/>
                          <a:latin typeface="Calibri" panose="020F0502020204030204" pitchFamily="34" charset="0"/>
                        </a:rPr>
                        <a:t>Die Size </a:t>
                      </a:r>
                      <a:r>
                        <a:rPr lang="en-US" sz="1200" b="0" i="0" u="none" strike="noStrike">
                          <a:solidFill>
                            <a:srgbClr val="000000"/>
                          </a:solidFill>
                          <a:effectLst/>
                          <a:latin typeface="Calibri" panose="020F0502020204030204" pitchFamily="34" charset="0"/>
                        </a:rPr>
                        <a:t>[mm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DPW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Yield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GDPW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Die Cost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472426"/>
                  </a:ext>
                </a:extLst>
              </a:tr>
              <a:tr h="215900">
                <a:tc rowSpan="2">
                  <a:txBody>
                    <a:bodyPr/>
                    <a:lstStyle/>
                    <a:p>
                      <a:pPr algn="ctr" rtl="0" fontAlgn="ctr"/>
                      <a:r>
                        <a:rPr lang="en-US" sz="1200" b="0" i="0" u="none" strike="noStrike">
                          <a:solidFill>
                            <a:srgbClr val="000000"/>
                          </a:solidFill>
                          <a:effectLst/>
                          <a:latin typeface="Calibri" panose="020F0502020204030204" pitchFamily="34" charset="0"/>
                        </a:rPr>
                        <a:t>BMG G10 X3</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P1222.61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$67.80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83105529"/>
                  </a:ext>
                </a:extLst>
              </a:tr>
              <a:tr h="215900">
                <a:tc vMerge="1">
                  <a:txBody>
                    <a:bodyPr/>
                    <a:lstStyle/>
                    <a:p>
                      <a:endParaRPr lang="en-US"/>
                    </a:p>
                  </a:txBody>
                  <a:tcPr/>
                </a:tc>
                <a:tc>
                  <a:txBody>
                    <a:bodyPr/>
                    <a:lstStyle/>
                    <a:p>
                      <a:pPr algn="ctr" rtl="0" fontAlgn="ctr"/>
                      <a:r>
                        <a:rPr lang="en-US" sz="1200" b="0" i="0" u="none" strike="noStrike">
                          <a:solidFill>
                            <a:srgbClr val="000000"/>
                          </a:solidFill>
                          <a:effectLst/>
                          <a:latin typeface="Calibri" panose="020F0502020204030204" pitchFamily="34" charset="0"/>
                        </a:rPr>
                        <a:t>N6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$58.82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905633"/>
                  </a:ext>
                </a:extLst>
              </a:tr>
              <a:tr h="215900">
                <a:tc rowSpan="2">
                  <a:txBody>
                    <a:bodyPr/>
                    <a:lstStyle/>
                    <a:p>
                      <a:pPr algn="ctr" rtl="0" fontAlgn="ctr"/>
                      <a:r>
                        <a:rPr lang="en-US" sz="1200" b="0" i="0" u="none" strike="noStrike">
                          <a:solidFill>
                            <a:srgbClr val="000000"/>
                          </a:solidFill>
                          <a:effectLst/>
                          <a:latin typeface="Calibri" panose="020F0502020204030204" pitchFamily="34" charset="0"/>
                        </a:rPr>
                        <a:t>BMG G12 X4</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P1222.61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$88.89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16441941"/>
                  </a:ext>
                </a:extLst>
              </a:tr>
              <a:tr h="215900">
                <a:tc vMerge="1">
                  <a:txBody>
                    <a:bodyPr/>
                    <a:lstStyle/>
                    <a:p>
                      <a:endParaRPr lang="en-US"/>
                    </a:p>
                  </a:txBody>
                  <a:tcPr/>
                </a:tc>
                <a:tc>
                  <a:txBody>
                    <a:bodyPr/>
                    <a:lstStyle/>
                    <a:p>
                      <a:pPr algn="ctr" rtl="0" fontAlgn="ctr"/>
                      <a:r>
                        <a:rPr lang="en-US" sz="1200" b="0" i="0" u="none" strike="noStrike">
                          <a:solidFill>
                            <a:srgbClr val="000000"/>
                          </a:solidFill>
                          <a:effectLst/>
                          <a:latin typeface="Calibri" panose="020F0502020204030204" pitchFamily="34" charset="0"/>
                        </a:rPr>
                        <a:t>N6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$78.74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52959"/>
                  </a:ext>
                </a:extLst>
              </a:tr>
              <a:tr h="215900">
                <a:tc rowSpan="2">
                  <a:txBody>
                    <a:bodyPr/>
                    <a:lstStyle/>
                    <a:p>
                      <a:pPr algn="ctr" rtl="0" fontAlgn="ctr"/>
                      <a:r>
                        <a:rPr lang="en-US" sz="1200" b="0" i="0" u="none" strike="noStrike">
                          <a:solidFill>
                            <a:srgbClr val="000000"/>
                          </a:solidFill>
                          <a:effectLst/>
                          <a:latin typeface="Calibri" panose="020F0502020204030204" pitchFamily="34" charset="0"/>
                        </a:rPr>
                        <a:t>CLS G11</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P1222.7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99203473"/>
                  </a:ext>
                </a:extLst>
              </a:tr>
              <a:tr h="228600">
                <a:tc vMerge="1">
                  <a:txBody>
                    <a:bodyPr/>
                    <a:lstStyle/>
                    <a:p>
                      <a:endParaRPr lang="en-US"/>
                    </a:p>
                  </a:txBody>
                  <a:tcPr/>
                </a:tc>
                <a:tc>
                  <a:txBody>
                    <a:bodyPr/>
                    <a:lstStyle/>
                    <a:p>
                      <a:pPr algn="ctr" rtl="0" fontAlgn="ctr"/>
                      <a:r>
                        <a:rPr lang="en-US" sz="1200" b="0" i="0" u="none" strike="noStrike">
                          <a:solidFill>
                            <a:srgbClr val="000000"/>
                          </a:solidFill>
                          <a:effectLst/>
                          <a:latin typeface="Calibri" panose="020F0502020204030204" pitchFamily="34" charset="0"/>
                        </a:rPr>
                        <a:t>N6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alibri" panose="020F0502020204030204" pitchFamily="34" charset="0"/>
                        </a:rPr>
                        <a:t>$111.11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627598"/>
                  </a:ext>
                </a:extLst>
              </a:tr>
            </a:tbl>
          </a:graphicData>
        </a:graphic>
      </p:graphicFrame>
      <p:graphicFrame>
        <p:nvGraphicFramePr>
          <p:cNvPr id="8" name="Table 7">
            <a:extLst>
              <a:ext uri="{FF2B5EF4-FFF2-40B4-BE49-F238E27FC236}">
                <a16:creationId xmlns:a16="http://schemas.microsoft.com/office/drawing/2014/main" id="{C45794DB-22CA-6447-9CDC-77352B4C3C3C}"/>
              </a:ext>
            </a:extLst>
          </p:cNvPr>
          <p:cNvGraphicFramePr>
            <a:graphicFrameLocks noGrp="1"/>
          </p:cNvGraphicFramePr>
          <p:nvPr>
            <p:extLst>
              <p:ext uri="{D42A27DB-BD31-4B8C-83A1-F6EECF244321}">
                <p14:modId xmlns:p14="http://schemas.microsoft.com/office/powerpoint/2010/main" val="1294295617"/>
              </p:ext>
            </p:extLst>
          </p:nvPr>
        </p:nvGraphicFramePr>
        <p:xfrm>
          <a:off x="4660695" y="889635"/>
          <a:ext cx="6995543" cy="1308100"/>
        </p:xfrm>
        <a:graphic>
          <a:graphicData uri="http://schemas.openxmlformats.org/drawingml/2006/table">
            <a:tbl>
              <a:tblPr/>
              <a:tblGrid>
                <a:gridCol w="987130">
                  <a:extLst>
                    <a:ext uri="{9D8B030D-6E8A-4147-A177-3AD203B41FA5}">
                      <a16:colId xmlns:a16="http://schemas.microsoft.com/office/drawing/2014/main" val="1251378921"/>
                    </a:ext>
                  </a:extLst>
                </a:gridCol>
                <a:gridCol w="488690">
                  <a:extLst>
                    <a:ext uri="{9D8B030D-6E8A-4147-A177-3AD203B41FA5}">
                      <a16:colId xmlns:a16="http://schemas.microsoft.com/office/drawing/2014/main" val="4024519042"/>
                    </a:ext>
                  </a:extLst>
                </a:gridCol>
                <a:gridCol w="638828">
                  <a:extLst>
                    <a:ext uri="{9D8B030D-6E8A-4147-A177-3AD203B41FA5}">
                      <a16:colId xmlns:a16="http://schemas.microsoft.com/office/drawing/2014/main" val="1933009233"/>
                    </a:ext>
                  </a:extLst>
                </a:gridCol>
                <a:gridCol w="789139">
                  <a:extLst>
                    <a:ext uri="{9D8B030D-6E8A-4147-A177-3AD203B41FA5}">
                      <a16:colId xmlns:a16="http://schemas.microsoft.com/office/drawing/2014/main" val="1376943631"/>
                    </a:ext>
                  </a:extLst>
                </a:gridCol>
                <a:gridCol w="663880">
                  <a:extLst>
                    <a:ext uri="{9D8B030D-6E8A-4147-A177-3AD203B41FA5}">
                      <a16:colId xmlns:a16="http://schemas.microsoft.com/office/drawing/2014/main" val="651208974"/>
                    </a:ext>
                  </a:extLst>
                </a:gridCol>
                <a:gridCol w="674243">
                  <a:extLst>
                    <a:ext uri="{9D8B030D-6E8A-4147-A177-3AD203B41FA5}">
                      <a16:colId xmlns:a16="http://schemas.microsoft.com/office/drawing/2014/main" val="1557538430"/>
                    </a:ext>
                  </a:extLst>
                </a:gridCol>
                <a:gridCol w="668464">
                  <a:extLst>
                    <a:ext uri="{9D8B030D-6E8A-4147-A177-3AD203B41FA5}">
                      <a16:colId xmlns:a16="http://schemas.microsoft.com/office/drawing/2014/main" val="3729523842"/>
                    </a:ext>
                  </a:extLst>
                </a:gridCol>
                <a:gridCol w="66441">
                  <a:extLst>
                    <a:ext uri="{9D8B030D-6E8A-4147-A177-3AD203B41FA5}">
                      <a16:colId xmlns:a16="http://schemas.microsoft.com/office/drawing/2014/main" val="1549914102"/>
                    </a:ext>
                  </a:extLst>
                </a:gridCol>
                <a:gridCol w="531558">
                  <a:extLst>
                    <a:ext uri="{9D8B030D-6E8A-4147-A177-3AD203B41FA5}">
                      <a16:colId xmlns:a16="http://schemas.microsoft.com/office/drawing/2014/main" val="3019165596"/>
                    </a:ext>
                  </a:extLst>
                </a:gridCol>
                <a:gridCol w="783780">
                  <a:extLst>
                    <a:ext uri="{9D8B030D-6E8A-4147-A177-3AD203B41FA5}">
                      <a16:colId xmlns:a16="http://schemas.microsoft.com/office/drawing/2014/main" val="3919435385"/>
                    </a:ext>
                  </a:extLst>
                </a:gridCol>
                <a:gridCol w="703390">
                  <a:extLst>
                    <a:ext uri="{9D8B030D-6E8A-4147-A177-3AD203B41FA5}">
                      <a16:colId xmlns:a16="http://schemas.microsoft.com/office/drawing/2014/main" val="3848951594"/>
                    </a:ext>
                  </a:extLst>
                </a:gridCol>
              </a:tblGrid>
              <a:tr h="215900">
                <a:tc>
                  <a:txBody>
                    <a:bodyPr/>
                    <a:lstStyle/>
                    <a:p>
                      <a:pPr algn="ctr" fontAlgn="ctr"/>
                      <a:endParaRPr lang="en-US"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 </a:t>
                      </a:r>
                    </a:p>
                  </a:txBody>
                  <a:tcPr marL="9525" marR="9525" marT="9525" marB="0" anchor="ctr">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gridSpan="4">
                  <a:txBody>
                    <a:bodyPr/>
                    <a:lstStyle/>
                    <a:p>
                      <a:pPr algn="ctr" fontAlgn="ctr"/>
                      <a:r>
                        <a:rPr lang="en-US" sz="1200" b="1" i="0" u="none" strike="noStrike">
                          <a:solidFill>
                            <a:srgbClr val="000000"/>
                          </a:solidFill>
                          <a:effectLst/>
                          <a:latin typeface="Calibri" panose="020F0502020204030204" pitchFamily="34" charset="0"/>
                        </a:rPr>
                        <a:t>P1222.61 Die Size</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noFill/>
                      <a:prstDash val="solid"/>
                      <a:round/>
                      <a:headEnd type="none" w="med" len="med"/>
                      <a:tailEnd type="none" w="med" len="med"/>
                    </a:lnB>
                    <a:solidFill>
                      <a:srgbClr val="BDD7EE"/>
                    </a:solidFill>
                  </a:tcPr>
                </a:tc>
                <a:tc gridSpan="3">
                  <a:txBody>
                    <a:bodyPr/>
                    <a:lstStyle/>
                    <a:p>
                      <a:pPr algn="ctr" fontAlgn="ctr"/>
                      <a:r>
                        <a:rPr lang="en-US" sz="1200" b="1" i="0" u="none" strike="noStrike">
                          <a:solidFill>
                            <a:srgbClr val="000000"/>
                          </a:solidFill>
                          <a:effectLst/>
                          <a:latin typeface="Calibri" panose="020F0502020204030204" pitchFamily="34" charset="0"/>
                        </a:rPr>
                        <a:t>N6 Die Size estimate</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2163672"/>
                  </a:ext>
                </a:extLst>
              </a:tr>
              <a:tr h="469900">
                <a:tc>
                  <a:txBody>
                    <a:bodyPr/>
                    <a:lstStyle/>
                    <a:p>
                      <a:pPr algn="l" fontAlgn="ctr"/>
                      <a:r>
                        <a:rPr lang="en-US" sz="1200" b="0" i="0" u="none" strike="noStrike" err="1">
                          <a:solidFill>
                            <a:srgbClr val="000000"/>
                          </a:solidFill>
                          <a:effectLst/>
                          <a:latin typeface="Calibri" panose="020F0502020204030204" pitchFamily="34" charset="0"/>
                        </a:rPr>
                        <a:t>Componet</a:t>
                      </a:r>
                      <a:endParaRPr lang="en-US" sz="1200" b="0" i="0" u="none" strike="noStrike">
                        <a:solidFill>
                          <a:srgbClr val="000000"/>
                        </a:solidFill>
                        <a:effectLst/>
                        <a:latin typeface="Calibri" panose="020F0502020204030204" pitchFamily="34" charset="0"/>
                      </a:endParaRP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err="1">
                          <a:solidFill>
                            <a:srgbClr val="000000"/>
                          </a:solidFill>
                          <a:effectLst/>
                          <a:latin typeface="Calibri" panose="020F0502020204030204" pitchFamily="34" charset="0"/>
                        </a:rPr>
                        <a:t>eu</a:t>
                      </a:r>
                      <a:endParaRPr lang="en-US" sz="12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Capacity</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MB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ADM Technology</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Die size [mm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ADM area</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Logic/Peri</a:t>
                      </a:r>
                    </a:p>
                    <a:p>
                      <a:pPr algn="ctr" fontAlgn="ctr"/>
                      <a:r>
                        <a:rPr lang="en-US" sz="1200" b="0" i="0" u="none" strike="noStrike">
                          <a:solidFill>
                            <a:srgbClr val="000000"/>
                          </a:solidFill>
                          <a:effectLst/>
                          <a:latin typeface="Calibri" panose="020F0502020204030204" pitchFamily="34" charset="0"/>
                        </a:rPr>
                        <a:t>[mm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BDD7EE"/>
                    </a:solidFill>
                  </a:tcPr>
                </a:tc>
                <a:tc>
                  <a:txBody>
                    <a:bodyPr/>
                    <a:lstStyle/>
                    <a:p>
                      <a:pPr algn="ctr" fontAlgn="ctr"/>
                      <a:r>
                        <a:rPr lang="en-US" sz="1200" b="0" i="0" u="none" strike="noStrike">
                          <a:solidFill>
                            <a:srgbClr val="000000"/>
                          </a:solidFill>
                          <a:effectLst/>
                          <a:latin typeface="Calibri" panose="020F0502020204030204" pitchFamily="34" charset="0"/>
                        </a:rPr>
                        <a:t>Die Size</a:t>
                      </a:r>
                    </a:p>
                    <a:p>
                      <a:pPr algn="ctr" fontAlgn="ctr"/>
                      <a:r>
                        <a:rPr lang="en-US" sz="1200" b="0" i="0" u="none" strike="noStrike">
                          <a:solidFill>
                            <a:srgbClr val="000000"/>
                          </a:solidFill>
                          <a:effectLst/>
                          <a:latin typeface="Calibri" panose="020F0502020204030204" pitchFamily="34" charset="0"/>
                        </a:rPr>
                        <a:t>[mm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SRAM Area </a:t>
                      </a:r>
                    </a:p>
                    <a:p>
                      <a:pPr algn="ctr" fontAlgn="ctr"/>
                      <a:r>
                        <a:rPr lang="en-US" sz="1200" b="0" i="0" u="none" strike="noStrike">
                          <a:solidFill>
                            <a:srgbClr val="000000"/>
                          </a:solidFill>
                          <a:effectLst/>
                          <a:latin typeface="Calibri" panose="020F0502020204030204" pitchFamily="34" charset="0"/>
                        </a:rPr>
                        <a:t>[mm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Logic/Peri </a:t>
                      </a:r>
                    </a:p>
                    <a:p>
                      <a:pPr algn="ctr" fontAlgn="ctr"/>
                      <a:r>
                        <a:rPr lang="en-US" sz="1200" b="0" i="0" u="none" strike="noStrike">
                          <a:solidFill>
                            <a:srgbClr val="000000"/>
                          </a:solidFill>
                          <a:effectLst/>
                          <a:latin typeface="Calibri" panose="020F0502020204030204" pitchFamily="34" charset="0"/>
                        </a:rPr>
                        <a:t>[mm</a:t>
                      </a:r>
                      <a:r>
                        <a:rPr lang="en-US" sz="1200" b="0" i="0" u="none" strike="noStrike" baseline="30000">
                          <a:solidFill>
                            <a:srgbClr val="000000"/>
                          </a:solidFill>
                          <a:effectLst/>
                          <a:latin typeface="Calibri" panose="020F0502020204030204" pitchFamily="34" charset="0"/>
                        </a:rPr>
                        <a:t>2</a:t>
                      </a: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1307"/>
                  </a:ext>
                </a:extLst>
              </a:tr>
              <a:tr h="203200">
                <a:tc>
                  <a:txBody>
                    <a:bodyPr/>
                    <a:lstStyle/>
                    <a:p>
                      <a:pPr algn="l" fontAlgn="ctr"/>
                      <a:r>
                        <a:rPr lang="en-US" sz="1200" b="0" i="0" u="none" strike="noStrike">
                          <a:solidFill>
                            <a:srgbClr val="000000"/>
                          </a:solidFill>
                          <a:effectLst/>
                          <a:latin typeface="Calibri" panose="020F0502020204030204" pitchFamily="34" charset="0"/>
                        </a:rPr>
                        <a:t>BMG G10 (X3)</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512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Gen 1</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BDD7EE"/>
                    </a:solidFill>
                  </a:tcPr>
                </a:tc>
                <a:tc>
                  <a:txBody>
                    <a:bodyPr/>
                    <a:lstStyle/>
                    <a:p>
                      <a:pPr algn="ctr" fontAlgn="ctr"/>
                      <a:r>
                        <a:rPr lang="en-US" sz="1200" b="0" i="0" u="none" strike="noStrike">
                          <a:solidFill>
                            <a:srgbClr val="000000"/>
                          </a:solidFill>
                          <a:effectLst/>
                          <a:latin typeface="Calibri" panose="020F0502020204030204" pitchFamily="34" charset="0"/>
                        </a:rPr>
                        <a:t>274</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337817"/>
                  </a:ext>
                </a:extLst>
              </a:tr>
              <a:tr h="203200">
                <a:tc>
                  <a:txBody>
                    <a:bodyPr/>
                    <a:lstStyle/>
                    <a:p>
                      <a:pPr algn="l" fontAlgn="ctr"/>
                      <a:r>
                        <a:rPr lang="en-US" sz="1200" b="0" i="0" u="none" strike="noStrike">
                          <a:solidFill>
                            <a:srgbClr val="000000"/>
                          </a:solidFill>
                          <a:effectLst/>
                          <a:latin typeface="Calibri" panose="020F0502020204030204" pitchFamily="34" charset="0"/>
                        </a:rPr>
                        <a:t>BMG G12 (x4)</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640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Gen 1</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BDD7EE"/>
                    </a:solidFill>
                  </a:tcPr>
                </a:tc>
                <a:tc>
                  <a:txBody>
                    <a:bodyPr/>
                    <a:lstStyle/>
                    <a:p>
                      <a:pPr algn="ctr" fontAlgn="ctr"/>
                      <a:r>
                        <a:rPr lang="en-US" sz="1200" b="0" i="0" u="none" strike="noStrike">
                          <a:solidFill>
                            <a:srgbClr val="000000"/>
                          </a:solidFill>
                          <a:effectLst/>
                          <a:latin typeface="Calibri" panose="020F0502020204030204" pitchFamily="34" charset="0"/>
                        </a:rPr>
                        <a:t>342</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24747"/>
                  </a:ext>
                </a:extLst>
              </a:tr>
              <a:tr h="215900">
                <a:tc>
                  <a:txBody>
                    <a:bodyPr/>
                    <a:lstStyle/>
                    <a:p>
                      <a:pPr algn="l" fontAlgn="ctr"/>
                      <a:r>
                        <a:rPr lang="en-US" sz="1200" b="0" i="0" u="none" strike="noStrike">
                          <a:solidFill>
                            <a:srgbClr val="000000"/>
                          </a:solidFill>
                          <a:effectLst/>
                          <a:latin typeface="Calibri" panose="020F0502020204030204" pitchFamily="34" charset="0"/>
                        </a:rPr>
                        <a:t>CLS G11</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870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Gen 2</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BDD7EE"/>
                    </a:solidFill>
                  </a:tcPr>
                </a:tc>
                <a:tc>
                  <a:txBody>
                    <a:bodyPr/>
                    <a:lstStyle/>
                    <a:p>
                      <a:pPr algn="ctr" fontAlgn="ctr"/>
                      <a:r>
                        <a:rPr lang="en-US" sz="1200" b="0" i="0" u="none" strike="noStrike">
                          <a:solidFill>
                            <a:srgbClr val="000000"/>
                          </a:solidFill>
                          <a:effectLst/>
                          <a:latin typeface="Calibri" panose="020F0502020204030204" pitchFamily="34" charset="0"/>
                        </a:rPr>
                        <a:t>445</a:t>
                      </a:r>
                    </a:p>
                  </a:txBody>
                  <a:tcPr marL="9525" marR="9525" marT="9525"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8101325"/>
                  </a:ext>
                </a:extLst>
              </a:tr>
            </a:tbl>
          </a:graphicData>
        </a:graphic>
      </p:graphicFrame>
      <p:sp>
        <p:nvSpPr>
          <p:cNvPr id="9" name="TextBox 8">
            <a:extLst>
              <a:ext uri="{FF2B5EF4-FFF2-40B4-BE49-F238E27FC236}">
                <a16:creationId xmlns:a16="http://schemas.microsoft.com/office/drawing/2014/main" id="{D451E1C3-2274-9C4B-BE74-E78ABA5D0F4B}"/>
              </a:ext>
            </a:extLst>
          </p:cNvPr>
          <p:cNvSpPr txBox="1"/>
          <p:nvPr/>
        </p:nvSpPr>
        <p:spPr>
          <a:xfrm>
            <a:off x="8610532" y="2247822"/>
            <a:ext cx="3077766" cy="139077"/>
          </a:xfrm>
          <a:prstGeom prst="rect">
            <a:avLst/>
          </a:prstGeom>
          <a:solidFill>
            <a:schemeClr val="bg1"/>
          </a:solidFill>
        </p:spPr>
        <p:txBody>
          <a:bodyPr vert="horz" wrap="none" lIns="0" tIns="0" rIns="0" bIns="0" rtlCol="0">
            <a:spAutoFit/>
          </a:bodyPr>
          <a:lstStyle/>
          <a:p>
            <a:pPr defTabSz="914377" hangingPunct="0">
              <a:lnSpc>
                <a:spcPct val="90000"/>
              </a:lnSpc>
              <a:spcBef>
                <a:spcPts val="1688"/>
              </a:spcBef>
            </a:pPr>
            <a:r>
              <a:rPr lang="en-US" sz="1000" kern="0">
                <a:solidFill>
                  <a:srgbClr val="000000"/>
                </a:solidFill>
                <a:latin typeface="Intel Clear"/>
                <a:sym typeface="Helvetica Neue"/>
              </a:rPr>
              <a:t>ARL-PX die size: 356mm</a:t>
            </a:r>
            <a:r>
              <a:rPr lang="en-US" sz="1000" kern="0" baseline="30000">
                <a:solidFill>
                  <a:srgbClr val="000000"/>
                </a:solidFill>
                <a:latin typeface="Intel Clear"/>
                <a:sym typeface="Helvetica Neue"/>
              </a:rPr>
              <a:t>2</a:t>
            </a:r>
            <a:r>
              <a:rPr lang="en-US" sz="1000" kern="0">
                <a:solidFill>
                  <a:srgbClr val="000000"/>
                </a:solidFill>
                <a:latin typeface="Intel Clear"/>
                <a:sym typeface="Helvetica Neue"/>
              </a:rPr>
              <a:t>, 348eu, similar to BMG-X3</a:t>
            </a:r>
          </a:p>
        </p:txBody>
      </p:sp>
    </p:spTree>
    <p:extLst>
      <p:ext uri="{BB962C8B-B14F-4D97-AF65-F5344CB8AC3E}">
        <p14:creationId xmlns:p14="http://schemas.microsoft.com/office/powerpoint/2010/main" val="345666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A8DDE-107B-E043-A22A-D316354FFAEF}"/>
              </a:ext>
            </a:extLst>
          </p:cNvPr>
          <p:cNvSpPr>
            <a:spLocks noGrp="1"/>
          </p:cNvSpPr>
          <p:nvPr>
            <p:ph type="title"/>
          </p:nvPr>
        </p:nvSpPr>
        <p:spPr/>
        <p:txBody>
          <a:bodyPr/>
          <a:lstStyle/>
          <a:p>
            <a:r>
              <a:rPr lang="en-US"/>
              <a:t>Summary and Proposal</a:t>
            </a:r>
          </a:p>
        </p:txBody>
      </p:sp>
      <p:sp>
        <p:nvSpPr>
          <p:cNvPr id="4" name="Content Placeholder 3">
            <a:extLst>
              <a:ext uri="{FF2B5EF4-FFF2-40B4-BE49-F238E27FC236}">
                <a16:creationId xmlns:a16="http://schemas.microsoft.com/office/drawing/2014/main" id="{47867C73-E605-9F4F-9F9B-812E8AF016D7}"/>
              </a:ext>
            </a:extLst>
          </p:cNvPr>
          <p:cNvSpPr>
            <a:spLocks noGrp="1"/>
          </p:cNvSpPr>
          <p:nvPr>
            <p:ph idx="1"/>
          </p:nvPr>
        </p:nvSpPr>
        <p:spPr/>
        <p:txBody>
          <a:bodyPr/>
          <a:lstStyle/>
          <a:p>
            <a:r>
              <a:rPr lang="en-US" sz="2000"/>
              <a:t>TSMC N6 SoC is the best-known replacement for P1222.61 in 3Cs</a:t>
            </a:r>
          </a:p>
          <a:p>
            <a:pPr lvl="1"/>
            <a:r>
              <a:rPr lang="en-US" sz="2000"/>
              <a:t>Capability: Mature “7nm” cell library and high-density SRAM IP  (</a:t>
            </a:r>
            <a:r>
              <a:rPr lang="en-US" sz="2000">
                <a:hlinkClick r:id="rId2" action="ppaction://hlinksldjump"/>
              </a:rPr>
              <a:t>PDK Rev 1.0.3</a:t>
            </a:r>
            <a:r>
              <a:rPr lang="en-US" sz="2000"/>
              <a:t>)</a:t>
            </a:r>
          </a:p>
          <a:p>
            <a:pPr lvl="1"/>
            <a:r>
              <a:rPr lang="en-US" sz="2000"/>
              <a:t>Cost: Mainstream process yields smaller die size due to superior logic gate density (&gt; 4x) </a:t>
            </a:r>
          </a:p>
          <a:p>
            <a:pPr lvl="1"/>
            <a:r>
              <a:rPr lang="en-US" sz="2000"/>
              <a:t>Capacity: Intel secured substantial capacity</a:t>
            </a:r>
          </a:p>
          <a:p>
            <a:r>
              <a:rPr lang="en-US" sz="2000"/>
              <a:t>Low cost 3DIC options available from multiple packaging suppliers</a:t>
            </a:r>
          </a:p>
          <a:p>
            <a:pPr lvl="1"/>
            <a:r>
              <a:rPr lang="en-US" sz="2000"/>
              <a:t>Die size mismatch can be managed by </a:t>
            </a:r>
            <a:r>
              <a:rPr lang="en-US" sz="2000">
                <a:hlinkClick r:id="rId3" action="ppaction://hlinksldjump"/>
              </a:rPr>
              <a:t>low cost RDL solutions</a:t>
            </a:r>
            <a:endParaRPr lang="en-US" sz="2000"/>
          </a:p>
          <a:p>
            <a:pPr lvl="1"/>
            <a:r>
              <a:rPr lang="en-US" sz="2000"/>
              <a:t>Proven 3DIC with solid endorsement in competitive landscape</a:t>
            </a:r>
          </a:p>
          <a:p>
            <a:r>
              <a:rPr lang="en-US" sz="2000"/>
              <a:t>Propose a 4-week TF to develop a dual drive go/</a:t>
            </a:r>
            <a:r>
              <a:rPr lang="en-US" sz="2000" err="1"/>
              <a:t>nogo</a:t>
            </a:r>
            <a:r>
              <a:rPr lang="en-US" sz="2000"/>
              <a:t> decision </a:t>
            </a:r>
          </a:p>
          <a:p>
            <a:pPr lvl="1"/>
            <a:r>
              <a:rPr lang="en-US" sz="2000"/>
              <a:t>Dual-drive feasibility and strategies for BMG base and/or ARL-PX intercept </a:t>
            </a:r>
          </a:p>
          <a:p>
            <a:pPr lvl="1"/>
            <a:r>
              <a:rPr lang="en-US" sz="2000">
                <a:hlinkClick r:id="rId4" action="ppaction://hlinksldjump"/>
              </a:rPr>
              <a:t>Analyze risks </a:t>
            </a:r>
            <a:r>
              <a:rPr lang="en-US" sz="2000"/>
              <a:t>and develop a risk management plan for execution</a:t>
            </a:r>
          </a:p>
          <a:p>
            <a:pPr lvl="1"/>
            <a:r>
              <a:rPr lang="en-US" sz="2000"/>
              <a:t>Cross FTE technologists, Graphic architects and product owners</a:t>
            </a:r>
          </a:p>
        </p:txBody>
      </p:sp>
      <p:sp>
        <p:nvSpPr>
          <p:cNvPr id="5" name="TextBox 4">
            <a:extLst>
              <a:ext uri="{FF2B5EF4-FFF2-40B4-BE49-F238E27FC236}">
                <a16:creationId xmlns:a16="http://schemas.microsoft.com/office/drawing/2014/main" id="{0DC2A3F5-41DA-2248-8EC7-F7A7B22CFA2F}"/>
              </a:ext>
            </a:extLst>
          </p:cNvPr>
          <p:cNvSpPr txBox="1"/>
          <p:nvPr/>
        </p:nvSpPr>
        <p:spPr>
          <a:xfrm>
            <a:off x="6810608" y="5557475"/>
            <a:ext cx="4740080" cy="387798"/>
          </a:xfrm>
          <a:prstGeom prst="rect">
            <a:avLst/>
          </a:prstGeom>
          <a:solidFill>
            <a:schemeClr val="bg1"/>
          </a:solidFill>
        </p:spPr>
        <p:txBody>
          <a:bodyPr vert="horz" wrap="none" lIns="0" tIns="0" rIns="0" bIns="0" rtlCol="0">
            <a:spAutoFit/>
          </a:bodyPr>
          <a:lstStyle/>
          <a:p>
            <a:pPr defTabSz="914377" hangingPunct="0">
              <a:lnSpc>
                <a:spcPct val="90000"/>
              </a:lnSpc>
              <a:spcBef>
                <a:spcPts val="1688"/>
              </a:spcBef>
            </a:pPr>
            <a:r>
              <a:rPr lang="en-US" sz="1400" kern="0">
                <a:solidFill>
                  <a:srgbClr val="000000"/>
                </a:solidFill>
                <a:latin typeface="Calibri" panose="020F0502020204030204" pitchFamily="34" charset="0"/>
                <a:cs typeface="Calibri" panose="020F0502020204030204" pitchFamily="34" charset="0"/>
                <a:sym typeface="Helvetica Neue"/>
              </a:rPr>
              <a:t>Team GEMS is actively exploring High Capacity SRAM Cube for </a:t>
            </a:r>
            <a:br>
              <a:rPr lang="en-US" sz="1400" kern="0">
                <a:solidFill>
                  <a:srgbClr val="000000"/>
                </a:solidFill>
                <a:latin typeface="Calibri" panose="020F0502020204030204" pitchFamily="34" charset="0"/>
                <a:cs typeface="Calibri" panose="020F0502020204030204" pitchFamily="34" charset="0"/>
                <a:sym typeface="Helvetica Neue"/>
              </a:rPr>
            </a:br>
            <a:r>
              <a:rPr lang="en-US" sz="1400" kern="0">
                <a:solidFill>
                  <a:srgbClr val="000000"/>
                </a:solidFill>
                <a:latin typeface="Calibri" panose="020F0502020204030204" pitchFamily="34" charset="0"/>
                <a:cs typeface="Calibri" panose="020F0502020204030204" pitchFamily="34" charset="0"/>
                <a:sym typeface="Helvetica Neue"/>
              </a:rPr>
              <a:t>Companion Chiplet Solutions for 2024 and beyond</a:t>
            </a:r>
          </a:p>
        </p:txBody>
      </p:sp>
    </p:spTree>
    <p:extLst>
      <p:ext uri="{BB962C8B-B14F-4D97-AF65-F5344CB8AC3E}">
        <p14:creationId xmlns:p14="http://schemas.microsoft.com/office/powerpoint/2010/main" val="1818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D9A3B-2E09-D746-8F9D-7AC7240F4782}"/>
              </a:ext>
            </a:extLst>
          </p:cNvPr>
          <p:cNvSpPr>
            <a:spLocks noGrp="1"/>
          </p:cNvSpPr>
          <p:nvPr>
            <p:ph type="title"/>
          </p:nvPr>
        </p:nvSpPr>
        <p:spPr/>
        <p:txBody>
          <a:bodyPr/>
          <a:lstStyle/>
          <a:p>
            <a:r>
              <a:rPr lang="en-US"/>
              <a:t>Supporting Materials</a:t>
            </a:r>
          </a:p>
        </p:txBody>
      </p:sp>
      <p:sp>
        <p:nvSpPr>
          <p:cNvPr id="5" name="Text Placeholder 4">
            <a:extLst>
              <a:ext uri="{FF2B5EF4-FFF2-40B4-BE49-F238E27FC236}">
                <a16:creationId xmlns:a16="http://schemas.microsoft.com/office/drawing/2014/main" id="{37B6EDF5-7DE2-A04D-8F80-A365476D91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054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6AB54FC-3FF4-47A5-9F76-7B8C14D78D00}"/>
              </a:ext>
            </a:extLst>
          </p:cNvPr>
          <p:cNvPicPr>
            <a:picLocks noChangeAspect="1"/>
          </p:cNvPicPr>
          <p:nvPr/>
        </p:nvPicPr>
        <p:blipFill>
          <a:blip r:embed="rId3"/>
          <a:stretch>
            <a:fillRect/>
          </a:stretch>
        </p:blipFill>
        <p:spPr>
          <a:xfrm>
            <a:off x="1338614" y="5505136"/>
            <a:ext cx="1010670" cy="419523"/>
          </a:xfrm>
          <a:prstGeom prst="rect">
            <a:avLst/>
          </a:prstGeom>
        </p:spPr>
      </p:pic>
      <p:sp>
        <p:nvSpPr>
          <p:cNvPr id="2" name="Title 1">
            <a:extLst>
              <a:ext uri="{FF2B5EF4-FFF2-40B4-BE49-F238E27FC236}">
                <a16:creationId xmlns:a16="http://schemas.microsoft.com/office/drawing/2014/main" id="{01671636-7C92-4A8F-9798-559176FC2D82}"/>
              </a:ext>
            </a:extLst>
          </p:cNvPr>
          <p:cNvSpPr>
            <a:spLocks noGrp="1"/>
          </p:cNvSpPr>
          <p:nvPr>
            <p:ph type="title"/>
          </p:nvPr>
        </p:nvSpPr>
        <p:spPr>
          <a:xfrm>
            <a:off x="609600" y="129100"/>
            <a:ext cx="10972800" cy="660690"/>
          </a:xfrm>
          <a:ln w="12700">
            <a:miter lim="400000"/>
          </a:ln>
        </p:spPr>
        <p:txBody>
          <a:bodyPr lIns="0" tIns="0" rIns="0" bIns="0">
            <a:noAutofit/>
          </a:bodyPr>
          <a:lstStyle/>
          <a:p>
            <a:r>
              <a:rPr lang="en-US" sz="3600">
                <a:solidFill>
                  <a:schemeClr val="accent6"/>
                </a:solidFill>
                <a:latin typeface="Calibri" panose="020F0502020204030204" pitchFamily="34" charset="0"/>
                <a:ea typeface="Intel Clear Light" panose="020B0404020203020204" pitchFamily="34" charset="0"/>
                <a:cs typeface="Calibri" panose="020F0502020204030204" pitchFamily="34" charset="0"/>
              </a:rPr>
              <a:t>Relocate µB with RDL</a:t>
            </a:r>
          </a:p>
        </p:txBody>
      </p:sp>
      <p:graphicFrame>
        <p:nvGraphicFramePr>
          <p:cNvPr id="574" name="Table 573">
            <a:extLst>
              <a:ext uri="{FF2B5EF4-FFF2-40B4-BE49-F238E27FC236}">
                <a16:creationId xmlns:a16="http://schemas.microsoft.com/office/drawing/2014/main" id="{F79044BD-332A-45DA-8E7F-2A07A03791D8}"/>
              </a:ext>
            </a:extLst>
          </p:cNvPr>
          <p:cNvGraphicFramePr>
            <a:graphicFrameLocks noGrp="1"/>
          </p:cNvGraphicFramePr>
          <p:nvPr>
            <p:extLst>
              <p:ext uri="{D42A27DB-BD31-4B8C-83A1-F6EECF244321}">
                <p14:modId xmlns:p14="http://schemas.microsoft.com/office/powerpoint/2010/main" val="366356289"/>
              </p:ext>
            </p:extLst>
          </p:nvPr>
        </p:nvGraphicFramePr>
        <p:xfrm>
          <a:off x="741485" y="820570"/>
          <a:ext cx="3441193" cy="5466958"/>
        </p:xfrm>
        <a:graphic>
          <a:graphicData uri="http://schemas.openxmlformats.org/drawingml/2006/table">
            <a:tbl>
              <a:tblPr firstRow="1" bandRow="1">
                <a:tableStyleId>{5C22544A-7EE6-4342-B048-85BDC9FD1C3A}</a:tableStyleId>
              </a:tblPr>
              <a:tblGrid>
                <a:gridCol w="441128">
                  <a:extLst>
                    <a:ext uri="{9D8B030D-6E8A-4147-A177-3AD203B41FA5}">
                      <a16:colId xmlns:a16="http://schemas.microsoft.com/office/drawing/2014/main" val="20000"/>
                    </a:ext>
                  </a:extLst>
                </a:gridCol>
                <a:gridCol w="1426882">
                  <a:extLst>
                    <a:ext uri="{9D8B030D-6E8A-4147-A177-3AD203B41FA5}">
                      <a16:colId xmlns:a16="http://schemas.microsoft.com/office/drawing/2014/main" val="20001"/>
                    </a:ext>
                  </a:extLst>
                </a:gridCol>
                <a:gridCol w="1573183">
                  <a:extLst>
                    <a:ext uri="{9D8B030D-6E8A-4147-A177-3AD203B41FA5}">
                      <a16:colId xmlns:a16="http://schemas.microsoft.com/office/drawing/2014/main" val="20004"/>
                    </a:ext>
                  </a:extLst>
                </a:gridCol>
              </a:tblGrid>
              <a:tr h="470178">
                <a:tc rowSpan="2" gridSpan="2">
                  <a:txBody>
                    <a:bodyPr/>
                    <a:lstStyle/>
                    <a:p>
                      <a:pPr algn="ctr"/>
                      <a:r>
                        <a:rPr lang="en-US" sz="1600" b="0" i="0">
                          <a:solidFill>
                            <a:schemeClr val="tx1"/>
                          </a:solidFill>
                        </a:rPr>
                        <a:t>Package Technology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u="none" strike="noStrike" kern="1200" cap="none" spc="0" baseline="0" noProof="0">
                          <a:solidFill>
                            <a:schemeClr val="bg1"/>
                          </a:solidFill>
                          <a:uFillTx/>
                          <a:latin typeface="+mn-lt"/>
                          <a:ea typeface="+mn-ea"/>
                          <a:cs typeface="+mn-cs"/>
                          <a:sym typeface="Intel Clear"/>
                        </a:rPr>
                        <a:t>2.3D w/ Si bridge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52630">
                <a:tc gridSpan="2" vMerge="1">
                  <a:txBody>
                    <a:bodyPr/>
                    <a:lstStyle/>
                    <a:p>
                      <a:endParaRPr lang="en-US"/>
                    </a:p>
                  </a:txBody>
                  <a:tcPr/>
                </a:tc>
                <a:tc hMerge="1" vMerge="1">
                  <a:txBody>
                    <a:bodyPr/>
                    <a:lstStyle/>
                    <a:p>
                      <a:endParaRPr lang="en-US"/>
                    </a:p>
                  </a:txBody>
                  <a:tcPr/>
                </a:tc>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Intel Clear"/>
                        <a:sym typeface="Intel Clear"/>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6365522"/>
                  </a:ext>
                </a:extLst>
              </a:tr>
              <a:tr h="822582">
                <a:tc gridSpan="2">
                  <a:txBody>
                    <a:bodyPr/>
                    <a:lstStyle/>
                    <a:p>
                      <a:pPr algn="l"/>
                      <a:r>
                        <a:rPr lang="en-US" sz="1800"/>
                        <a:t>Ref.: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80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ODI in </a:t>
                      </a:r>
                      <a:r>
                        <a:rPr kumimoji="0" lang="en-US" sz="1200" b="0" i="0" u="none" strike="noStrike" kern="1200" cap="none" spc="0" normalizeH="0" baseline="0" noProof="0" err="1">
                          <a:ln>
                            <a:noFill/>
                          </a:ln>
                          <a:solidFill>
                            <a:schemeClr val="tx1"/>
                          </a:solidFill>
                          <a:effectLst/>
                          <a:uLnTx/>
                          <a:uFillTx/>
                          <a:latin typeface="+mn-lt"/>
                          <a:ea typeface="+mn-ea"/>
                          <a:cs typeface="+mn-cs"/>
                        </a:rPr>
                        <a:t>Foveros</a:t>
                      </a:r>
                      <a:r>
                        <a:rPr kumimoji="0" lang="en-US" sz="1200" b="0" i="0" u="none" strike="noStrike" kern="1200" cap="none" spc="0" normalizeH="0" baseline="0" noProof="0">
                          <a:ln>
                            <a:noFill/>
                          </a:ln>
                          <a:solidFill>
                            <a:schemeClr val="tx1"/>
                          </a:solidFill>
                          <a:effectLst/>
                          <a:uLnTx/>
                          <a:uFillTx/>
                          <a:latin typeface="+mn-lt"/>
                          <a:ea typeface="+mn-ea"/>
                          <a:cs typeface="+mn-cs"/>
                        </a:rPr>
                        <a:t> Omni (‘25)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2117684"/>
                  </a:ext>
                </a:extLst>
              </a:tr>
              <a:tr h="822582">
                <a:tc rowSpan="3">
                  <a:txBody>
                    <a:bodyPr/>
                    <a:lstStyle/>
                    <a:p>
                      <a:pPr algn="ctr"/>
                      <a:r>
                        <a:rPr lang="en-US" sz="1800"/>
                        <a:t>OSAT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err="1"/>
                        <a:t>FOCoS</a:t>
                      </a:r>
                      <a:r>
                        <a:rPr lang="en-US" sz="1200"/>
                        <a:t>-B</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3"/>
                  </a:ext>
                </a:extLst>
              </a:tr>
              <a:tr h="411291">
                <a:tc vMerge="1">
                  <a:txBody>
                    <a:bodyPr/>
                    <a:lstStyle/>
                    <a:p>
                      <a:endParaRPr lang="en-US" sz="1400"/>
                    </a:p>
                  </a:txBody>
                  <a:tcPr/>
                </a:tc>
                <a:tc>
                  <a:txBody>
                    <a:bodyPr/>
                    <a:lstStyle/>
                    <a:p>
                      <a:pPr algn="ctr"/>
                      <a:endParaRPr lang="en-US" sz="180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t>FO-EB </a:t>
                      </a:r>
                    </a:p>
                    <a:p>
                      <a:pPr algn="ctr"/>
                      <a:r>
                        <a:rPr lang="en-US" sz="1200"/>
                        <a:t>45µm µB</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50000">
                          <a:srgbClr val="92D050"/>
                        </a:gs>
                        <a:gs pos="100000">
                          <a:srgbClr val="FFFF99"/>
                        </a:gs>
                      </a:gsLst>
                      <a:lin ang="10800000" scaled="1"/>
                      <a:tileRect/>
                    </a:gradFill>
                  </a:tcPr>
                </a:tc>
                <a:extLst>
                  <a:ext uri="{0D108BD9-81ED-4DB2-BD59-A6C34878D82A}">
                    <a16:rowId xmlns:a16="http://schemas.microsoft.com/office/drawing/2014/main" val="10006"/>
                  </a:ext>
                </a:extLst>
              </a:tr>
              <a:tr h="411291">
                <a:tc vMerge="1">
                  <a:txBody>
                    <a:bodyPr/>
                    <a:lstStyle/>
                    <a:p>
                      <a:pPr algn="ctr"/>
                      <a:endParaRPr lang="en-US" sz="1400"/>
                    </a:p>
                  </a:txBody>
                  <a:tcPr vert="vert270" anchor="ctr">
                    <a:lnR w="12700" cmpd="sng">
                      <a:noFill/>
                    </a:lnR>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US" sz="180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t>S-Connect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F3"/>
                    </a:solidFill>
                  </a:tcPr>
                </a:tc>
                <a:extLst>
                  <a:ext uri="{0D108BD9-81ED-4DB2-BD59-A6C34878D82A}">
                    <a16:rowId xmlns:a16="http://schemas.microsoft.com/office/drawing/2014/main" val="598729865"/>
                  </a:ext>
                </a:extLst>
              </a:tr>
              <a:tr h="411291">
                <a:tc rowSpan="3">
                  <a:txBody>
                    <a:bodyPr/>
                    <a:lstStyle/>
                    <a:p>
                      <a:pPr algn="ctr"/>
                      <a:r>
                        <a:rPr lang="de-DE" sz="1800" err="1"/>
                        <a:t>SiFo</a:t>
                      </a:r>
                      <a:endParaRPr lang="en-US" sz="1800"/>
                    </a:p>
                  </a:txBody>
                  <a:tcPr marL="121920" marR="121920" marT="60960" marB="6096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US" sz="180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1200" b="0" i="0" u="none" strike="noStrike" kern="1200" cap="none" spc="0" normalizeH="0" baseline="0" noProof="0" err="1">
                          <a:ln>
                            <a:noFill/>
                          </a:ln>
                          <a:solidFill>
                            <a:prstClr val="black"/>
                          </a:solidFill>
                          <a:effectLst/>
                          <a:uLnTx/>
                          <a:uFillTx/>
                          <a:latin typeface="+mn-lt"/>
                          <a:ea typeface="+mn-ea"/>
                          <a:cs typeface="+mn-cs"/>
                        </a:rPr>
                        <a:t>InFO</a:t>
                      </a:r>
                      <a:r>
                        <a:rPr kumimoji="0" lang="en-US" sz="1200" b="0" i="0" u="none" strike="noStrike" kern="1200" cap="none" spc="0" normalizeH="0" baseline="0" noProof="0">
                          <a:ln>
                            <a:noFill/>
                          </a:ln>
                          <a:solidFill>
                            <a:prstClr val="black"/>
                          </a:solidFill>
                          <a:effectLst/>
                          <a:uLnTx/>
                          <a:uFillTx/>
                          <a:latin typeface="+mn-lt"/>
                          <a:ea typeface="+mn-ea"/>
                          <a:cs typeface="+mn-cs"/>
                        </a:rPr>
                        <a:t>-L (CF) </a:t>
                      </a:r>
                    </a:p>
                    <a:p>
                      <a:pPr algn="ctr"/>
                      <a:r>
                        <a:rPr kumimoji="0" lang="en-US" sz="1200" b="0" i="0" u="none" strike="noStrike" kern="1200" cap="none" spc="0" normalizeH="0" baseline="0" noProof="0">
                          <a:ln>
                            <a:noFill/>
                          </a:ln>
                          <a:solidFill>
                            <a:prstClr val="black"/>
                          </a:solidFill>
                          <a:effectLst/>
                          <a:uLnTx/>
                          <a:uFillTx/>
                          <a:latin typeface="+mn-lt"/>
                          <a:ea typeface="+mn-ea"/>
                          <a:cs typeface="+mn-cs"/>
                        </a:rPr>
                        <a:t>25µm µB</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50000">
                          <a:srgbClr val="92D050"/>
                        </a:gs>
                        <a:gs pos="100000">
                          <a:srgbClr val="FFFF99"/>
                        </a:gs>
                      </a:gsLst>
                      <a:lin ang="10800000" scaled="1"/>
                    </a:gradFill>
                  </a:tcPr>
                </a:tc>
                <a:extLst>
                  <a:ext uri="{0D108BD9-81ED-4DB2-BD59-A6C34878D82A}">
                    <a16:rowId xmlns:a16="http://schemas.microsoft.com/office/drawing/2014/main" val="10007"/>
                  </a:ext>
                </a:extLst>
              </a:tr>
              <a:tr h="411291">
                <a:tc vMerge="1">
                  <a:txBody>
                    <a:bodyPr/>
                    <a:lstStyle/>
                    <a:p>
                      <a:endParaRPr lang="en-US"/>
                    </a:p>
                  </a:txBody>
                  <a:tcPr/>
                </a:tc>
                <a:tc vMerge="1">
                  <a:txBody>
                    <a:bodyPr/>
                    <a:lstStyle/>
                    <a:p>
                      <a:endParaRPr lang="en-US"/>
                    </a:p>
                  </a:txBody>
                  <a:tcPr/>
                </a:tc>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mn-lt"/>
                          <a:ea typeface="+mn-ea"/>
                          <a:cs typeface="+mn-cs"/>
                        </a:rPr>
                        <a:t>CoWoS</a:t>
                      </a:r>
                      <a:r>
                        <a:rPr kumimoji="0" lang="en-US" sz="1200" b="0" i="0" u="none" strike="noStrike" kern="1200" cap="none" spc="0" normalizeH="0" baseline="0" noProof="0">
                          <a:ln>
                            <a:noFill/>
                          </a:ln>
                          <a:solidFill>
                            <a:prstClr val="black"/>
                          </a:solidFill>
                          <a:effectLst/>
                          <a:uLnTx/>
                          <a:uFillTx/>
                          <a:latin typeface="+mn-lt"/>
                          <a:ea typeface="+mn-ea"/>
                          <a:cs typeface="+mn-cs"/>
                        </a:rPr>
                        <a:t>-L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F3"/>
                    </a:solidFill>
                  </a:tcPr>
                </a:tc>
                <a:extLst>
                  <a:ext uri="{0D108BD9-81ED-4DB2-BD59-A6C34878D82A}">
                    <a16:rowId xmlns:a16="http://schemas.microsoft.com/office/drawing/2014/main" val="1278093386"/>
                  </a:ext>
                </a:extLst>
              </a:tr>
              <a:tr h="822582">
                <a:tc vMerge="1">
                  <a:txBody>
                    <a:bodyPr/>
                    <a:lstStyle/>
                    <a:p>
                      <a:endParaRPr lang="en-US" sz="1400"/>
                    </a:p>
                  </a:txBody>
                  <a:tcPr/>
                </a:tc>
                <a:tc>
                  <a:txBody>
                    <a:bodyPr/>
                    <a:lstStyle/>
                    <a:p>
                      <a:pPr algn="ctr"/>
                      <a:endParaRPr lang="en-US" sz="180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Si embedded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RDL interposer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F3"/>
                    </a:solidFill>
                  </a:tcPr>
                </a:tc>
                <a:extLst>
                  <a:ext uri="{0D108BD9-81ED-4DB2-BD59-A6C34878D82A}">
                    <a16:rowId xmlns:a16="http://schemas.microsoft.com/office/drawing/2014/main" val="10008"/>
                  </a:ext>
                </a:extLst>
              </a:tr>
            </a:tbl>
          </a:graphicData>
        </a:graphic>
      </p:graphicFrame>
      <p:grpSp>
        <p:nvGrpSpPr>
          <p:cNvPr id="259" name="Group 258">
            <a:extLst>
              <a:ext uri="{FF2B5EF4-FFF2-40B4-BE49-F238E27FC236}">
                <a16:creationId xmlns:a16="http://schemas.microsoft.com/office/drawing/2014/main" id="{C0B46D7E-ED19-41E8-9669-ABC870AB6A67}"/>
              </a:ext>
            </a:extLst>
          </p:cNvPr>
          <p:cNvGrpSpPr/>
          <p:nvPr/>
        </p:nvGrpSpPr>
        <p:grpSpPr>
          <a:xfrm>
            <a:off x="4236596" y="5538035"/>
            <a:ext cx="997385" cy="765061"/>
            <a:chOff x="6814769" y="5969000"/>
            <a:chExt cx="1444462" cy="1110775"/>
          </a:xfrm>
        </p:grpSpPr>
        <p:sp>
          <p:nvSpPr>
            <p:cNvPr id="690" name="Rectangle 689">
              <a:extLst>
                <a:ext uri="{FF2B5EF4-FFF2-40B4-BE49-F238E27FC236}">
                  <a16:creationId xmlns:a16="http://schemas.microsoft.com/office/drawing/2014/main" id="{EB7F4139-9722-4C57-BD52-2CD8E759C8FB}"/>
                </a:ext>
              </a:extLst>
            </p:cNvPr>
            <p:cNvSpPr/>
            <p:nvPr/>
          </p:nvSpPr>
          <p:spPr>
            <a:xfrm>
              <a:off x="6814769" y="6701577"/>
              <a:ext cx="1444462" cy="37819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Production</a:t>
              </a:r>
            </a:p>
          </p:txBody>
        </p:sp>
        <p:sp>
          <p:nvSpPr>
            <p:cNvPr id="691" name="Rectangle 690">
              <a:extLst>
                <a:ext uri="{FF2B5EF4-FFF2-40B4-BE49-F238E27FC236}">
                  <a16:creationId xmlns:a16="http://schemas.microsoft.com/office/drawing/2014/main" id="{404D60EA-888A-4571-A39C-272B00AD5416}"/>
                </a:ext>
              </a:extLst>
            </p:cNvPr>
            <p:cNvSpPr/>
            <p:nvPr/>
          </p:nvSpPr>
          <p:spPr>
            <a:xfrm>
              <a:off x="6814769" y="6299256"/>
              <a:ext cx="1444462" cy="378198"/>
            </a:xfrm>
            <a:prstGeom prst="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Qualified</a:t>
              </a:r>
            </a:p>
          </p:txBody>
        </p:sp>
        <p:sp>
          <p:nvSpPr>
            <p:cNvPr id="692" name="Rectangle 691">
              <a:extLst>
                <a:ext uri="{FF2B5EF4-FFF2-40B4-BE49-F238E27FC236}">
                  <a16:creationId xmlns:a16="http://schemas.microsoft.com/office/drawing/2014/main" id="{0B59FAEB-3C82-49B3-9E1F-ECF3A0A579A6}"/>
                </a:ext>
              </a:extLst>
            </p:cNvPr>
            <p:cNvSpPr/>
            <p:nvPr/>
          </p:nvSpPr>
          <p:spPr>
            <a:xfrm>
              <a:off x="6814769" y="5969000"/>
              <a:ext cx="1444462" cy="378198"/>
            </a:xfrm>
            <a:prstGeom prst="rect">
              <a:avLst/>
            </a:prstGeom>
            <a:solidFill>
              <a:srgbClr val="E7EB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Engineering</a:t>
              </a:r>
            </a:p>
          </p:txBody>
        </p:sp>
      </p:grpSp>
      <p:pic>
        <p:nvPicPr>
          <p:cNvPr id="17" name="Picture 16">
            <a:extLst>
              <a:ext uri="{FF2B5EF4-FFF2-40B4-BE49-F238E27FC236}">
                <a16:creationId xmlns:a16="http://schemas.microsoft.com/office/drawing/2014/main" id="{08198201-AF08-4145-BA51-F57C48628307}"/>
              </a:ext>
            </a:extLst>
          </p:cNvPr>
          <p:cNvPicPr>
            <a:picLocks noChangeAspect="1"/>
          </p:cNvPicPr>
          <p:nvPr/>
        </p:nvPicPr>
        <p:blipFill>
          <a:blip r:embed="rId4"/>
          <a:stretch>
            <a:fillRect/>
          </a:stretch>
        </p:blipFill>
        <p:spPr>
          <a:xfrm>
            <a:off x="2659309" y="1447441"/>
            <a:ext cx="1499701" cy="521408"/>
          </a:xfrm>
          <a:prstGeom prst="rect">
            <a:avLst/>
          </a:prstGeom>
        </p:spPr>
      </p:pic>
      <p:pic>
        <p:nvPicPr>
          <p:cNvPr id="21" name="Picture 4" descr="TSMC - Wikipedia">
            <a:extLst>
              <a:ext uri="{FF2B5EF4-FFF2-40B4-BE49-F238E27FC236}">
                <a16:creationId xmlns:a16="http://schemas.microsoft.com/office/drawing/2014/main" id="{89E7A848-56BE-4BEF-9489-2837E3248D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400" y="4643098"/>
            <a:ext cx="578581" cy="4556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05DDDA81-A6C6-46C9-8150-8AB8897F0D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5518" y="3731801"/>
            <a:ext cx="678322" cy="2386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71B5DE3-0CCC-43F0-AEC7-67E6738A5DC0}"/>
              </a:ext>
            </a:extLst>
          </p:cNvPr>
          <p:cNvPicPr>
            <a:picLocks noChangeAspect="1"/>
          </p:cNvPicPr>
          <p:nvPr/>
        </p:nvPicPr>
        <p:blipFill>
          <a:blip r:embed="rId7"/>
          <a:stretch>
            <a:fillRect/>
          </a:stretch>
        </p:blipFill>
        <p:spPr>
          <a:xfrm>
            <a:off x="1377724" y="2929555"/>
            <a:ext cx="971560" cy="650762"/>
          </a:xfrm>
          <a:prstGeom prst="rect">
            <a:avLst/>
          </a:prstGeom>
        </p:spPr>
      </p:pic>
      <p:pic>
        <p:nvPicPr>
          <p:cNvPr id="32" name="Picture 31">
            <a:extLst>
              <a:ext uri="{FF2B5EF4-FFF2-40B4-BE49-F238E27FC236}">
                <a16:creationId xmlns:a16="http://schemas.microsoft.com/office/drawing/2014/main" id="{1B6C9E68-2F2A-456D-9933-491805852222}"/>
              </a:ext>
            </a:extLst>
          </p:cNvPr>
          <p:cNvPicPr>
            <a:picLocks noChangeAspect="1"/>
          </p:cNvPicPr>
          <p:nvPr/>
        </p:nvPicPr>
        <p:blipFill>
          <a:blip r:embed="rId8"/>
          <a:stretch>
            <a:fillRect/>
          </a:stretch>
        </p:blipFill>
        <p:spPr>
          <a:xfrm>
            <a:off x="1857137" y="2226315"/>
            <a:ext cx="691055" cy="541445"/>
          </a:xfrm>
          <a:prstGeom prst="rect">
            <a:avLst/>
          </a:prstGeom>
        </p:spPr>
      </p:pic>
      <p:pic>
        <p:nvPicPr>
          <p:cNvPr id="42" name="Picture 41">
            <a:extLst>
              <a:ext uri="{FF2B5EF4-FFF2-40B4-BE49-F238E27FC236}">
                <a16:creationId xmlns:a16="http://schemas.microsoft.com/office/drawing/2014/main" id="{FBC7E659-1B00-42D3-B83E-E28D07F39A23}"/>
              </a:ext>
            </a:extLst>
          </p:cNvPr>
          <p:cNvPicPr>
            <a:picLocks noChangeAspect="1"/>
          </p:cNvPicPr>
          <p:nvPr/>
        </p:nvPicPr>
        <p:blipFill>
          <a:blip r:embed="rId9"/>
          <a:stretch>
            <a:fillRect/>
          </a:stretch>
        </p:blipFill>
        <p:spPr>
          <a:xfrm>
            <a:off x="4206247" y="3704315"/>
            <a:ext cx="553472" cy="137784"/>
          </a:xfrm>
          <a:prstGeom prst="rect">
            <a:avLst/>
          </a:prstGeom>
        </p:spPr>
      </p:pic>
      <p:sp>
        <p:nvSpPr>
          <p:cNvPr id="44" name="Rectangle 43">
            <a:extLst>
              <a:ext uri="{FF2B5EF4-FFF2-40B4-BE49-F238E27FC236}">
                <a16:creationId xmlns:a16="http://schemas.microsoft.com/office/drawing/2014/main" id="{448B5828-DC7A-4487-B506-D992EB113F9E}"/>
              </a:ext>
            </a:extLst>
          </p:cNvPr>
          <p:cNvSpPr/>
          <p:nvPr/>
        </p:nvSpPr>
        <p:spPr>
          <a:xfrm>
            <a:off x="4114098" y="3854054"/>
            <a:ext cx="645621" cy="209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defTabSz="914377">
              <a:spcBef>
                <a:spcPts val="1688"/>
              </a:spcBef>
            </a:pPr>
            <a:r>
              <a:rPr lang="de-DE" sz="1200" b="1" kern="0">
                <a:solidFill>
                  <a:schemeClr val="bg1"/>
                </a:solidFill>
                <a:highlight>
                  <a:srgbClr val="800000"/>
                </a:highlight>
                <a:latin typeface="Intel Clear"/>
              </a:rPr>
              <a:t>Q4‘21  </a:t>
            </a:r>
            <a:endParaRPr lang="en-US" sz="1200" b="1" kern="0">
              <a:solidFill>
                <a:schemeClr val="bg1"/>
              </a:solidFill>
              <a:highlight>
                <a:srgbClr val="800000"/>
              </a:highlight>
              <a:latin typeface="Intel Clear"/>
            </a:endParaRPr>
          </a:p>
        </p:txBody>
      </p:sp>
      <p:pic>
        <p:nvPicPr>
          <p:cNvPr id="46" name="Picture 45">
            <a:extLst>
              <a:ext uri="{FF2B5EF4-FFF2-40B4-BE49-F238E27FC236}">
                <a16:creationId xmlns:a16="http://schemas.microsoft.com/office/drawing/2014/main" id="{8108B4DF-CEF1-404D-A32B-6AD426A8250B}"/>
              </a:ext>
            </a:extLst>
          </p:cNvPr>
          <p:cNvPicPr>
            <a:picLocks noChangeAspect="1"/>
          </p:cNvPicPr>
          <p:nvPr/>
        </p:nvPicPr>
        <p:blipFill rotWithShape="1">
          <a:blip r:embed="rId10"/>
          <a:srcRect l="26911" t="1" r="20286" b="-119"/>
          <a:stretch/>
        </p:blipFill>
        <p:spPr>
          <a:xfrm>
            <a:off x="4332495" y="4477279"/>
            <a:ext cx="198611" cy="210882"/>
          </a:xfrm>
          <a:prstGeom prst="rect">
            <a:avLst/>
          </a:prstGeom>
        </p:spPr>
      </p:pic>
      <p:sp>
        <p:nvSpPr>
          <p:cNvPr id="47" name="Rectangle 46">
            <a:extLst>
              <a:ext uri="{FF2B5EF4-FFF2-40B4-BE49-F238E27FC236}">
                <a16:creationId xmlns:a16="http://schemas.microsoft.com/office/drawing/2014/main" id="{C228CCF2-1B4A-44CA-952A-69D9C4B3BFB7}"/>
              </a:ext>
            </a:extLst>
          </p:cNvPr>
          <p:cNvSpPr/>
          <p:nvPr/>
        </p:nvSpPr>
        <p:spPr>
          <a:xfrm>
            <a:off x="4119234" y="4690171"/>
            <a:ext cx="640485" cy="209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377" hangingPunct="0">
              <a:lnSpc>
                <a:spcPct val="90000"/>
              </a:lnSpc>
              <a:spcBef>
                <a:spcPts val="1688"/>
              </a:spcBef>
            </a:pPr>
            <a:r>
              <a:rPr lang="de-DE" sz="1200" b="1" kern="0">
                <a:solidFill>
                  <a:schemeClr val="bg1"/>
                </a:solidFill>
                <a:highlight>
                  <a:srgbClr val="800000"/>
                </a:highlight>
                <a:latin typeface="Intel Clear"/>
                <a:sym typeface="Helvetica Neue"/>
              </a:rPr>
              <a:t>Q1‘22 </a:t>
            </a:r>
            <a:endParaRPr lang="en-US" sz="1200" b="1" kern="0">
              <a:solidFill>
                <a:schemeClr val="bg1"/>
              </a:solidFill>
              <a:highlight>
                <a:srgbClr val="800000"/>
              </a:highlight>
              <a:latin typeface="Intel Clear"/>
              <a:sym typeface="Helvetica Neue"/>
            </a:endParaRPr>
          </a:p>
        </p:txBody>
      </p:sp>
      <p:pic>
        <p:nvPicPr>
          <p:cNvPr id="4" name="Picture 3">
            <a:extLst>
              <a:ext uri="{FF2B5EF4-FFF2-40B4-BE49-F238E27FC236}">
                <a16:creationId xmlns:a16="http://schemas.microsoft.com/office/drawing/2014/main" id="{FE40C771-C2B5-45F6-B44F-5B605EB34891}"/>
              </a:ext>
            </a:extLst>
          </p:cNvPr>
          <p:cNvPicPr>
            <a:picLocks noChangeAspect="1"/>
          </p:cNvPicPr>
          <p:nvPr/>
        </p:nvPicPr>
        <p:blipFill rotWithShape="1">
          <a:blip r:embed="rId11"/>
          <a:srcRect l="6464" t="31656" r="6127" b="30376"/>
          <a:stretch/>
        </p:blipFill>
        <p:spPr>
          <a:xfrm>
            <a:off x="1380200" y="4063270"/>
            <a:ext cx="1028700" cy="444500"/>
          </a:xfrm>
          <a:prstGeom prst="rect">
            <a:avLst/>
          </a:prstGeom>
        </p:spPr>
      </p:pic>
      <p:pic>
        <p:nvPicPr>
          <p:cNvPr id="3" name="Picture 2">
            <a:extLst>
              <a:ext uri="{FF2B5EF4-FFF2-40B4-BE49-F238E27FC236}">
                <a16:creationId xmlns:a16="http://schemas.microsoft.com/office/drawing/2014/main" id="{8EF93A65-CCCE-864D-A153-912F67F482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4052" y="3256036"/>
            <a:ext cx="3502663" cy="19702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419C9F53-E54A-5C42-A01E-561AA0CF50DA}"/>
              </a:ext>
            </a:extLst>
          </p:cNvPr>
          <p:cNvPicPr>
            <a:picLocks noChangeAspect="1"/>
          </p:cNvPicPr>
          <p:nvPr/>
        </p:nvPicPr>
        <p:blipFill rotWithShape="1">
          <a:blip r:embed="rId13"/>
          <a:srcRect l="56186" t="32948" r="13981" b="31747"/>
          <a:stretch/>
        </p:blipFill>
        <p:spPr>
          <a:xfrm>
            <a:off x="6448833" y="5481609"/>
            <a:ext cx="1337331" cy="890259"/>
          </a:xfrm>
          <a:prstGeom prst="rect">
            <a:avLst/>
          </a:prstGeom>
          <a:ln>
            <a:solidFill>
              <a:schemeClr val="tx1">
                <a:lumMod val="60000"/>
                <a:lumOff val="40000"/>
              </a:schemeClr>
            </a:solidFill>
          </a:ln>
        </p:spPr>
      </p:pic>
      <p:pic>
        <p:nvPicPr>
          <p:cNvPr id="27" name="Picture 26">
            <a:extLst>
              <a:ext uri="{FF2B5EF4-FFF2-40B4-BE49-F238E27FC236}">
                <a16:creationId xmlns:a16="http://schemas.microsoft.com/office/drawing/2014/main" id="{8EC71B20-85E8-6C4D-AEE0-A87F4B3A1CD2}"/>
              </a:ext>
            </a:extLst>
          </p:cNvPr>
          <p:cNvPicPr>
            <a:picLocks noChangeAspect="1"/>
          </p:cNvPicPr>
          <p:nvPr/>
        </p:nvPicPr>
        <p:blipFill rotWithShape="1">
          <a:blip r:embed="rId14"/>
          <a:srcRect l="25781" t="11371" r="25860" b="11650"/>
          <a:stretch/>
        </p:blipFill>
        <p:spPr>
          <a:xfrm>
            <a:off x="9145554" y="3896242"/>
            <a:ext cx="2851100" cy="2551712"/>
          </a:xfrm>
          <a:prstGeom prst="rect">
            <a:avLst/>
          </a:prstGeom>
        </p:spPr>
      </p:pic>
      <p:cxnSp>
        <p:nvCxnSpPr>
          <p:cNvPr id="28" name="Straight Arrow Connector 27">
            <a:extLst>
              <a:ext uri="{FF2B5EF4-FFF2-40B4-BE49-F238E27FC236}">
                <a16:creationId xmlns:a16="http://schemas.microsoft.com/office/drawing/2014/main" id="{778227B2-1250-B646-B5E8-0B2B4806B3D7}"/>
              </a:ext>
            </a:extLst>
          </p:cNvPr>
          <p:cNvCxnSpPr>
            <a:cxnSpLocks/>
            <a:stCxn id="44" idx="3"/>
            <a:endCxn id="3" idx="1"/>
          </p:cNvCxnSpPr>
          <p:nvPr/>
        </p:nvCxnSpPr>
        <p:spPr>
          <a:xfrm>
            <a:off x="4759719" y="3958662"/>
            <a:ext cx="784333" cy="282498"/>
          </a:xfrm>
          <a:prstGeom prst="straightConnector1">
            <a:avLst/>
          </a:prstGeom>
          <a:noFill/>
          <a:ln w="254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E384BC54-9E40-2C43-BCAE-E50A2E65A458}"/>
              </a:ext>
            </a:extLst>
          </p:cNvPr>
          <p:cNvCxnSpPr>
            <a:cxnSpLocks/>
            <a:stCxn id="47" idx="3"/>
            <a:endCxn id="25" idx="1"/>
          </p:cNvCxnSpPr>
          <p:nvPr/>
        </p:nvCxnSpPr>
        <p:spPr>
          <a:xfrm>
            <a:off x="4759719" y="4794779"/>
            <a:ext cx="1689114" cy="1131960"/>
          </a:xfrm>
          <a:prstGeom prst="straightConnector1">
            <a:avLst/>
          </a:prstGeom>
          <a:noFill/>
          <a:ln w="254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7" name="Straight Arrow Connector 36">
            <a:extLst>
              <a:ext uri="{FF2B5EF4-FFF2-40B4-BE49-F238E27FC236}">
                <a16:creationId xmlns:a16="http://schemas.microsoft.com/office/drawing/2014/main" id="{EF2E9E83-4FFF-A447-941E-7A0B3FE2B80D}"/>
              </a:ext>
            </a:extLst>
          </p:cNvPr>
          <p:cNvCxnSpPr>
            <a:cxnSpLocks/>
            <a:stCxn id="25" idx="3"/>
          </p:cNvCxnSpPr>
          <p:nvPr/>
        </p:nvCxnSpPr>
        <p:spPr>
          <a:xfrm flipV="1">
            <a:off x="7786164" y="5207419"/>
            <a:ext cx="2496946" cy="719320"/>
          </a:xfrm>
          <a:prstGeom prst="straightConnector1">
            <a:avLst/>
          </a:prstGeom>
          <a:noFill/>
          <a:ln w="25400" cap="flat">
            <a:solidFill>
              <a:srgbClr val="C00000"/>
            </a:solidFill>
            <a:prstDash val="solid"/>
            <a:miter lim="400000"/>
            <a:tailEnd type="triangle"/>
          </a:ln>
          <a:effectLst/>
          <a:sp3d/>
        </p:spPr>
        <p:style>
          <a:lnRef idx="0">
            <a:scrgbClr r="0" g="0" b="0"/>
          </a:lnRef>
          <a:fillRef idx="0">
            <a:scrgbClr r="0" g="0" b="0"/>
          </a:fillRef>
          <a:effectRef idx="0">
            <a:scrgbClr r="0" g="0" b="0"/>
          </a:effectRef>
          <a:fontRef idx="none"/>
        </p:style>
      </p:cxnSp>
      <p:grpSp>
        <p:nvGrpSpPr>
          <p:cNvPr id="52" name="Group 51">
            <a:extLst>
              <a:ext uri="{FF2B5EF4-FFF2-40B4-BE49-F238E27FC236}">
                <a16:creationId xmlns:a16="http://schemas.microsoft.com/office/drawing/2014/main" id="{AA0ED8DD-1A51-9240-A81B-387333696124}"/>
              </a:ext>
            </a:extLst>
          </p:cNvPr>
          <p:cNvGrpSpPr/>
          <p:nvPr/>
        </p:nvGrpSpPr>
        <p:grpSpPr>
          <a:xfrm>
            <a:off x="4324480" y="1552488"/>
            <a:ext cx="3552043" cy="1303078"/>
            <a:chOff x="344483" y="946207"/>
            <a:chExt cx="3552043" cy="1303078"/>
          </a:xfrm>
        </p:grpSpPr>
        <p:grpSp>
          <p:nvGrpSpPr>
            <p:cNvPr id="53" name="Group 52">
              <a:extLst>
                <a:ext uri="{FF2B5EF4-FFF2-40B4-BE49-F238E27FC236}">
                  <a16:creationId xmlns:a16="http://schemas.microsoft.com/office/drawing/2014/main" id="{7D57734B-923A-574A-A05E-FB079DB781A0}"/>
                </a:ext>
              </a:extLst>
            </p:cNvPr>
            <p:cNvGrpSpPr/>
            <p:nvPr/>
          </p:nvGrpSpPr>
          <p:grpSpPr>
            <a:xfrm>
              <a:off x="474425" y="1874381"/>
              <a:ext cx="3387863" cy="374904"/>
              <a:chOff x="2923032" y="2950464"/>
              <a:chExt cx="3387863" cy="374904"/>
            </a:xfrm>
          </p:grpSpPr>
          <p:grpSp>
            <p:nvGrpSpPr>
              <p:cNvPr id="204" name="Group 203">
                <a:extLst>
                  <a:ext uri="{FF2B5EF4-FFF2-40B4-BE49-F238E27FC236}">
                    <a16:creationId xmlns:a16="http://schemas.microsoft.com/office/drawing/2014/main" id="{FF3C0650-B7B3-BE4E-BAA0-3A0EA1363CFF}"/>
                  </a:ext>
                </a:extLst>
              </p:cNvPr>
              <p:cNvGrpSpPr/>
              <p:nvPr/>
            </p:nvGrpSpPr>
            <p:grpSpPr>
              <a:xfrm>
                <a:off x="4738127" y="2950464"/>
                <a:ext cx="1572768" cy="374904"/>
                <a:chOff x="2770632" y="2798064"/>
                <a:chExt cx="1572768" cy="374904"/>
              </a:xfrm>
            </p:grpSpPr>
            <p:sp>
              <p:nvSpPr>
                <p:cNvPr id="211" name="Oval 210">
                  <a:extLst>
                    <a:ext uri="{FF2B5EF4-FFF2-40B4-BE49-F238E27FC236}">
                      <a16:creationId xmlns:a16="http://schemas.microsoft.com/office/drawing/2014/main" id="{1B74BC5A-889A-D641-896E-D75A419C36A4}"/>
                    </a:ext>
                  </a:extLst>
                </p:cNvPr>
                <p:cNvSpPr/>
                <p:nvPr/>
              </p:nvSpPr>
              <p:spPr>
                <a:xfrm flipV="1">
                  <a:off x="2770632"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10869F89-C933-ED47-A474-1DEF0A8AAD5D}"/>
                    </a:ext>
                  </a:extLst>
                </p:cNvPr>
                <p:cNvSpPr/>
                <p:nvPr/>
              </p:nvSpPr>
              <p:spPr>
                <a:xfrm flipV="1">
                  <a:off x="3374136"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B4BB0181-24FA-E44C-9E0B-DDD2B241490E}"/>
                    </a:ext>
                  </a:extLst>
                </p:cNvPr>
                <p:cNvSpPr/>
                <p:nvPr/>
              </p:nvSpPr>
              <p:spPr>
                <a:xfrm flipV="1">
                  <a:off x="3977640"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214" name="Oval 213">
                  <a:extLst>
                    <a:ext uri="{FF2B5EF4-FFF2-40B4-BE49-F238E27FC236}">
                      <a16:creationId xmlns:a16="http://schemas.microsoft.com/office/drawing/2014/main" id="{DDD9C3C8-F874-5B4D-8AAB-9F90FC761013}"/>
                    </a:ext>
                  </a:extLst>
                </p:cNvPr>
                <p:cNvSpPr/>
                <p:nvPr/>
              </p:nvSpPr>
              <p:spPr>
                <a:xfrm>
                  <a:off x="3419747" y="2901076"/>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A9BABBB0-4D50-9243-8114-0B0DE0098784}"/>
                    </a:ext>
                  </a:extLst>
                </p:cNvPr>
                <p:cNvSpPr/>
                <p:nvPr/>
              </p:nvSpPr>
              <p:spPr>
                <a:xfrm>
                  <a:off x="2770632" y="2798064"/>
                  <a:ext cx="157276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a:extLst>
                  <a:ext uri="{FF2B5EF4-FFF2-40B4-BE49-F238E27FC236}">
                    <a16:creationId xmlns:a16="http://schemas.microsoft.com/office/drawing/2014/main" id="{5F6FEA10-7C16-5649-A934-840F53E27F0B}"/>
                  </a:ext>
                </a:extLst>
              </p:cNvPr>
              <p:cNvGrpSpPr/>
              <p:nvPr/>
            </p:nvGrpSpPr>
            <p:grpSpPr>
              <a:xfrm>
                <a:off x="2923032" y="2950464"/>
                <a:ext cx="1572768" cy="374904"/>
                <a:chOff x="2770632" y="2798064"/>
                <a:chExt cx="1572768" cy="374904"/>
              </a:xfrm>
            </p:grpSpPr>
            <p:sp>
              <p:nvSpPr>
                <p:cNvPr id="206" name="Oval 205">
                  <a:extLst>
                    <a:ext uri="{FF2B5EF4-FFF2-40B4-BE49-F238E27FC236}">
                      <a16:creationId xmlns:a16="http://schemas.microsoft.com/office/drawing/2014/main" id="{38AF2F14-E9F4-514C-93BB-8A5DD113203A}"/>
                    </a:ext>
                  </a:extLst>
                </p:cNvPr>
                <p:cNvSpPr/>
                <p:nvPr/>
              </p:nvSpPr>
              <p:spPr>
                <a:xfrm flipV="1">
                  <a:off x="2770632"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F27B1286-B7C0-1D43-9E86-EE6CC67EDE38}"/>
                    </a:ext>
                  </a:extLst>
                </p:cNvPr>
                <p:cNvSpPr/>
                <p:nvPr/>
              </p:nvSpPr>
              <p:spPr>
                <a:xfrm flipV="1">
                  <a:off x="3374136"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ADD8AC02-459E-1A4B-A549-36D1FEFC8EB6}"/>
                    </a:ext>
                  </a:extLst>
                </p:cNvPr>
                <p:cNvSpPr/>
                <p:nvPr/>
              </p:nvSpPr>
              <p:spPr>
                <a:xfrm flipV="1">
                  <a:off x="3977640"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209" name="Oval 208">
                  <a:extLst>
                    <a:ext uri="{FF2B5EF4-FFF2-40B4-BE49-F238E27FC236}">
                      <a16:creationId xmlns:a16="http://schemas.microsoft.com/office/drawing/2014/main" id="{9CB5E998-08FC-D445-A136-2891CF524EF0}"/>
                    </a:ext>
                  </a:extLst>
                </p:cNvPr>
                <p:cNvSpPr/>
                <p:nvPr/>
              </p:nvSpPr>
              <p:spPr>
                <a:xfrm>
                  <a:off x="3419747" y="2901076"/>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50177F78-298B-7540-ABC0-B63FC5996F57}"/>
                    </a:ext>
                  </a:extLst>
                </p:cNvPr>
                <p:cNvSpPr/>
                <p:nvPr/>
              </p:nvSpPr>
              <p:spPr>
                <a:xfrm>
                  <a:off x="2770632" y="2798064"/>
                  <a:ext cx="157276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903BE0AB-9336-FC4F-BFCB-DFE9C9635664}"/>
                </a:ext>
              </a:extLst>
            </p:cNvPr>
            <p:cNvGrpSpPr/>
            <p:nvPr/>
          </p:nvGrpSpPr>
          <p:grpSpPr>
            <a:xfrm>
              <a:off x="344483" y="946207"/>
              <a:ext cx="3552043" cy="1061853"/>
              <a:chOff x="344483" y="946207"/>
              <a:chExt cx="3552043" cy="1061853"/>
            </a:xfrm>
          </p:grpSpPr>
          <p:grpSp>
            <p:nvGrpSpPr>
              <p:cNvPr id="55" name="Group 54">
                <a:extLst>
                  <a:ext uri="{FF2B5EF4-FFF2-40B4-BE49-F238E27FC236}">
                    <a16:creationId xmlns:a16="http://schemas.microsoft.com/office/drawing/2014/main" id="{B6D3AD90-9B60-1D48-90C5-CE175111DC12}"/>
                  </a:ext>
                </a:extLst>
              </p:cNvPr>
              <p:cNvGrpSpPr/>
              <p:nvPr/>
            </p:nvGrpSpPr>
            <p:grpSpPr>
              <a:xfrm>
                <a:off x="686667" y="1416671"/>
                <a:ext cx="2845441" cy="226398"/>
                <a:chOff x="2770632" y="2799827"/>
                <a:chExt cx="2845441" cy="226398"/>
              </a:xfrm>
            </p:grpSpPr>
            <p:grpSp>
              <p:nvGrpSpPr>
                <p:cNvPr id="160" name="Group 159">
                  <a:extLst>
                    <a:ext uri="{FF2B5EF4-FFF2-40B4-BE49-F238E27FC236}">
                      <a16:creationId xmlns:a16="http://schemas.microsoft.com/office/drawing/2014/main" id="{33027884-7FF5-424B-8584-33639F9A4B60}"/>
                    </a:ext>
                  </a:extLst>
                </p:cNvPr>
                <p:cNvGrpSpPr/>
                <p:nvPr/>
              </p:nvGrpSpPr>
              <p:grpSpPr>
                <a:xfrm>
                  <a:off x="2770632" y="2806128"/>
                  <a:ext cx="1389888" cy="220097"/>
                  <a:chOff x="2770632" y="2806128"/>
                  <a:chExt cx="1389888" cy="220097"/>
                </a:xfrm>
              </p:grpSpPr>
              <p:sp>
                <p:nvSpPr>
                  <p:cNvPr id="183" name="Oval 182">
                    <a:extLst>
                      <a:ext uri="{FF2B5EF4-FFF2-40B4-BE49-F238E27FC236}">
                        <a16:creationId xmlns:a16="http://schemas.microsoft.com/office/drawing/2014/main" id="{54AC3873-410F-E645-9CA4-89FF880EBEF2}"/>
                      </a:ext>
                    </a:extLst>
                  </p:cNvPr>
                  <p:cNvSpPr/>
                  <p:nvPr/>
                </p:nvSpPr>
                <p:spPr>
                  <a:xfrm flipV="1">
                    <a:off x="2770632"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A9E7320C-3AD7-274C-87BD-C9E50444FBC4}"/>
                      </a:ext>
                    </a:extLst>
                  </p:cNvPr>
                  <p:cNvSpPr/>
                  <p:nvPr/>
                </p:nvSpPr>
                <p:spPr>
                  <a:xfrm flipV="1">
                    <a:off x="3072384"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AF0F4BE3-20F2-4D46-AFBD-0C307DE4D23B}"/>
                      </a:ext>
                    </a:extLst>
                  </p:cNvPr>
                  <p:cNvSpPr/>
                  <p:nvPr/>
                </p:nvSpPr>
                <p:spPr>
                  <a:xfrm flipV="1">
                    <a:off x="3374136"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20E33196-A953-A845-8ECE-5BD861B23842}"/>
                      </a:ext>
                    </a:extLst>
                  </p:cNvPr>
                  <p:cNvSpPr/>
                  <p:nvPr/>
                </p:nvSpPr>
                <p:spPr>
                  <a:xfrm flipV="1">
                    <a:off x="3675888"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187" name="Oval 186">
                    <a:extLst>
                      <a:ext uri="{FF2B5EF4-FFF2-40B4-BE49-F238E27FC236}">
                        <a16:creationId xmlns:a16="http://schemas.microsoft.com/office/drawing/2014/main" id="{D64EF801-F0D3-2142-83EB-7A479C646157}"/>
                      </a:ext>
                    </a:extLst>
                  </p:cNvPr>
                  <p:cNvSpPr/>
                  <p:nvPr/>
                </p:nvSpPr>
                <p:spPr>
                  <a:xfrm flipV="1">
                    <a:off x="3977640"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grpSp>
                <p:nvGrpSpPr>
                  <p:cNvPr id="188" name="Group 187">
                    <a:extLst>
                      <a:ext uri="{FF2B5EF4-FFF2-40B4-BE49-F238E27FC236}">
                        <a16:creationId xmlns:a16="http://schemas.microsoft.com/office/drawing/2014/main" id="{79BD4502-F00F-5C47-AB05-A56732913957}"/>
                      </a:ext>
                    </a:extLst>
                  </p:cNvPr>
                  <p:cNvGrpSpPr/>
                  <p:nvPr/>
                </p:nvGrpSpPr>
                <p:grpSpPr>
                  <a:xfrm>
                    <a:off x="2819400" y="2902047"/>
                    <a:ext cx="93468" cy="124178"/>
                    <a:chOff x="1752599" y="1570252"/>
                    <a:chExt cx="93468" cy="124178"/>
                  </a:xfrm>
                </p:grpSpPr>
                <p:sp>
                  <p:nvSpPr>
                    <p:cNvPr id="202" name="Oval 201">
                      <a:extLst>
                        <a:ext uri="{FF2B5EF4-FFF2-40B4-BE49-F238E27FC236}">
                          <a16:creationId xmlns:a16="http://schemas.microsoft.com/office/drawing/2014/main" id="{71ED54AE-D96A-2F46-8FBE-65CAB2382595}"/>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10BD900E-3C7D-1D44-8E85-5487A462A63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FC307B82-31D1-6B4A-B324-4F82E4A4355D}"/>
                      </a:ext>
                    </a:extLst>
                  </p:cNvPr>
                  <p:cNvGrpSpPr/>
                  <p:nvPr/>
                </p:nvGrpSpPr>
                <p:grpSpPr>
                  <a:xfrm>
                    <a:off x="3122174" y="2899351"/>
                    <a:ext cx="93468" cy="124178"/>
                    <a:chOff x="1752599" y="1570252"/>
                    <a:chExt cx="93468" cy="124178"/>
                  </a:xfrm>
                </p:grpSpPr>
                <p:sp>
                  <p:nvSpPr>
                    <p:cNvPr id="200" name="Oval 199">
                      <a:extLst>
                        <a:ext uri="{FF2B5EF4-FFF2-40B4-BE49-F238E27FC236}">
                          <a16:creationId xmlns:a16="http://schemas.microsoft.com/office/drawing/2014/main" id="{1D2E4B5F-C9FA-1546-85CA-9B7ABB80C594}"/>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8786B43F-7371-084F-912B-4102AAC05683}"/>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D73DC367-2CF1-064C-BFB2-783204C0A6A0}"/>
                      </a:ext>
                    </a:extLst>
                  </p:cNvPr>
                  <p:cNvGrpSpPr/>
                  <p:nvPr/>
                </p:nvGrpSpPr>
                <p:grpSpPr>
                  <a:xfrm>
                    <a:off x="3419746" y="2901076"/>
                    <a:ext cx="93468" cy="124178"/>
                    <a:chOff x="1752599" y="1570252"/>
                    <a:chExt cx="93468" cy="124178"/>
                  </a:xfrm>
                </p:grpSpPr>
                <p:sp>
                  <p:nvSpPr>
                    <p:cNvPr id="198" name="Oval 197">
                      <a:extLst>
                        <a:ext uri="{FF2B5EF4-FFF2-40B4-BE49-F238E27FC236}">
                          <a16:creationId xmlns:a16="http://schemas.microsoft.com/office/drawing/2014/main" id="{2C2CC670-260C-C042-8539-BD2AF1C22F53}"/>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DD311F1B-E0DE-1844-B62F-685BEF406C5D}"/>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7F464DAD-0B55-5B4E-BD89-E16C3E82FF90}"/>
                      </a:ext>
                    </a:extLst>
                  </p:cNvPr>
                  <p:cNvGrpSpPr/>
                  <p:nvPr/>
                </p:nvGrpSpPr>
                <p:grpSpPr>
                  <a:xfrm>
                    <a:off x="3722520" y="2898380"/>
                    <a:ext cx="93468" cy="124178"/>
                    <a:chOff x="1752599" y="1570252"/>
                    <a:chExt cx="93468" cy="124178"/>
                  </a:xfrm>
                </p:grpSpPr>
                <p:sp>
                  <p:nvSpPr>
                    <p:cNvPr id="196" name="Oval 195">
                      <a:extLst>
                        <a:ext uri="{FF2B5EF4-FFF2-40B4-BE49-F238E27FC236}">
                          <a16:creationId xmlns:a16="http://schemas.microsoft.com/office/drawing/2014/main" id="{E5506EA9-92CF-2642-BB11-B8AA49BA4418}"/>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BD9ADB27-F8C1-BF4C-869D-FA761E073BE7}"/>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C93A9BDF-8B6C-E840-B3F9-DFA253E44AE5}"/>
                      </a:ext>
                    </a:extLst>
                  </p:cNvPr>
                  <p:cNvGrpSpPr/>
                  <p:nvPr/>
                </p:nvGrpSpPr>
                <p:grpSpPr>
                  <a:xfrm>
                    <a:off x="4020846" y="2899728"/>
                    <a:ext cx="93468" cy="124178"/>
                    <a:chOff x="1752599" y="1570252"/>
                    <a:chExt cx="93468" cy="124178"/>
                  </a:xfrm>
                </p:grpSpPr>
                <p:sp>
                  <p:nvSpPr>
                    <p:cNvPr id="194" name="Oval 193">
                      <a:extLst>
                        <a:ext uri="{FF2B5EF4-FFF2-40B4-BE49-F238E27FC236}">
                          <a16:creationId xmlns:a16="http://schemas.microsoft.com/office/drawing/2014/main" id="{6A5B1AF9-B7FD-3D47-BF80-95E07DE997FF}"/>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E343B40-01EE-AF46-8D0E-E3B3A444995C}"/>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a:extLst>
                      <a:ext uri="{FF2B5EF4-FFF2-40B4-BE49-F238E27FC236}">
                        <a16:creationId xmlns:a16="http://schemas.microsoft.com/office/drawing/2014/main" id="{85403C15-13C8-BB4E-99ED-1F01511C71DD}"/>
                      </a:ext>
                    </a:extLst>
                  </p:cNvPr>
                  <p:cNvSpPr/>
                  <p:nvPr/>
                </p:nvSpPr>
                <p:spPr>
                  <a:xfrm>
                    <a:off x="2770632" y="2806128"/>
                    <a:ext cx="1389888" cy="6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867A3D39-8597-9E46-815E-3046E62EEC8C}"/>
                    </a:ext>
                  </a:extLst>
                </p:cNvPr>
                <p:cNvGrpSpPr/>
                <p:nvPr/>
              </p:nvGrpSpPr>
              <p:grpSpPr>
                <a:xfrm>
                  <a:off x="4226185" y="2799827"/>
                  <a:ext cx="1389888" cy="220097"/>
                  <a:chOff x="2770632" y="2806128"/>
                  <a:chExt cx="1389888" cy="220097"/>
                </a:xfrm>
              </p:grpSpPr>
              <p:sp>
                <p:nvSpPr>
                  <p:cNvPr id="162" name="Oval 161">
                    <a:extLst>
                      <a:ext uri="{FF2B5EF4-FFF2-40B4-BE49-F238E27FC236}">
                        <a16:creationId xmlns:a16="http://schemas.microsoft.com/office/drawing/2014/main" id="{0D63DC7F-7558-B842-860C-4B58D89450BF}"/>
                      </a:ext>
                    </a:extLst>
                  </p:cNvPr>
                  <p:cNvSpPr/>
                  <p:nvPr/>
                </p:nvSpPr>
                <p:spPr>
                  <a:xfrm flipV="1">
                    <a:off x="2770632"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4BC88BAC-C532-F646-95C7-73C524261D29}"/>
                      </a:ext>
                    </a:extLst>
                  </p:cNvPr>
                  <p:cNvSpPr/>
                  <p:nvPr/>
                </p:nvSpPr>
                <p:spPr>
                  <a:xfrm flipV="1">
                    <a:off x="3072384"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D86E90CD-D328-6341-BD64-8E2790018B39}"/>
                      </a:ext>
                    </a:extLst>
                  </p:cNvPr>
                  <p:cNvSpPr/>
                  <p:nvPr/>
                </p:nvSpPr>
                <p:spPr>
                  <a:xfrm flipV="1">
                    <a:off x="3374136"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5E402BC1-61EB-5E4F-A540-6207DDC95394}"/>
                      </a:ext>
                    </a:extLst>
                  </p:cNvPr>
                  <p:cNvSpPr/>
                  <p:nvPr/>
                </p:nvSpPr>
                <p:spPr>
                  <a:xfrm flipV="1">
                    <a:off x="3675888"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166" name="Oval 165">
                    <a:extLst>
                      <a:ext uri="{FF2B5EF4-FFF2-40B4-BE49-F238E27FC236}">
                        <a16:creationId xmlns:a16="http://schemas.microsoft.com/office/drawing/2014/main" id="{5C79BB91-90AF-D140-A2BF-0E53888A0A51}"/>
                      </a:ext>
                    </a:extLst>
                  </p:cNvPr>
                  <p:cNvSpPr/>
                  <p:nvPr/>
                </p:nvSpPr>
                <p:spPr>
                  <a:xfrm flipV="1">
                    <a:off x="3977640"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grpSp>
                <p:nvGrpSpPr>
                  <p:cNvPr id="167" name="Group 166">
                    <a:extLst>
                      <a:ext uri="{FF2B5EF4-FFF2-40B4-BE49-F238E27FC236}">
                        <a16:creationId xmlns:a16="http://schemas.microsoft.com/office/drawing/2014/main" id="{2416BEC9-ABF2-F74E-86C9-E1545EF90EE4}"/>
                      </a:ext>
                    </a:extLst>
                  </p:cNvPr>
                  <p:cNvGrpSpPr/>
                  <p:nvPr/>
                </p:nvGrpSpPr>
                <p:grpSpPr>
                  <a:xfrm>
                    <a:off x="2819400" y="2902047"/>
                    <a:ext cx="93468" cy="124178"/>
                    <a:chOff x="1752599" y="1570252"/>
                    <a:chExt cx="93468" cy="124178"/>
                  </a:xfrm>
                </p:grpSpPr>
                <p:sp>
                  <p:nvSpPr>
                    <p:cNvPr id="181" name="Oval 180">
                      <a:extLst>
                        <a:ext uri="{FF2B5EF4-FFF2-40B4-BE49-F238E27FC236}">
                          <a16:creationId xmlns:a16="http://schemas.microsoft.com/office/drawing/2014/main" id="{DB5A9E23-181E-C443-816B-F15604AE7DB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4B645186-9E60-A54C-93CB-E2A82C1A2509}"/>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DA234E19-4859-BF40-928D-B653965818D0}"/>
                      </a:ext>
                    </a:extLst>
                  </p:cNvPr>
                  <p:cNvGrpSpPr/>
                  <p:nvPr/>
                </p:nvGrpSpPr>
                <p:grpSpPr>
                  <a:xfrm>
                    <a:off x="3122174" y="2899351"/>
                    <a:ext cx="93468" cy="124178"/>
                    <a:chOff x="1752599" y="1570252"/>
                    <a:chExt cx="93468" cy="124178"/>
                  </a:xfrm>
                </p:grpSpPr>
                <p:sp>
                  <p:nvSpPr>
                    <p:cNvPr id="179" name="Oval 178">
                      <a:extLst>
                        <a:ext uri="{FF2B5EF4-FFF2-40B4-BE49-F238E27FC236}">
                          <a16:creationId xmlns:a16="http://schemas.microsoft.com/office/drawing/2014/main" id="{B6CE56CF-D599-104D-B6B8-1B8872909620}"/>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A53AC1BE-61CA-5342-BB3B-21CDC83B16E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7DF733AD-E034-F649-B75B-EDDD1C0EE74D}"/>
                      </a:ext>
                    </a:extLst>
                  </p:cNvPr>
                  <p:cNvGrpSpPr/>
                  <p:nvPr/>
                </p:nvGrpSpPr>
                <p:grpSpPr>
                  <a:xfrm>
                    <a:off x="3419746" y="2901076"/>
                    <a:ext cx="93468" cy="124178"/>
                    <a:chOff x="1752599" y="1570252"/>
                    <a:chExt cx="93468" cy="124178"/>
                  </a:xfrm>
                </p:grpSpPr>
                <p:sp>
                  <p:nvSpPr>
                    <p:cNvPr id="177" name="Oval 176">
                      <a:extLst>
                        <a:ext uri="{FF2B5EF4-FFF2-40B4-BE49-F238E27FC236}">
                          <a16:creationId xmlns:a16="http://schemas.microsoft.com/office/drawing/2014/main" id="{0E81276A-B7A5-564D-8141-165B644511F1}"/>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C6F513E1-0CFD-D744-A85F-2DF100453E1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E87CB4AB-3CE5-5745-AA86-F8FD42E42200}"/>
                      </a:ext>
                    </a:extLst>
                  </p:cNvPr>
                  <p:cNvGrpSpPr/>
                  <p:nvPr/>
                </p:nvGrpSpPr>
                <p:grpSpPr>
                  <a:xfrm>
                    <a:off x="3722520" y="2898380"/>
                    <a:ext cx="93468" cy="124178"/>
                    <a:chOff x="1752599" y="1570252"/>
                    <a:chExt cx="93468" cy="124178"/>
                  </a:xfrm>
                </p:grpSpPr>
                <p:sp>
                  <p:nvSpPr>
                    <p:cNvPr id="175" name="Oval 174">
                      <a:extLst>
                        <a:ext uri="{FF2B5EF4-FFF2-40B4-BE49-F238E27FC236}">
                          <a16:creationId xmlns:a16="http://schemas.microsoft.com/office/drawing/2014/main" id="{D4B816F7-4D40-4247-BBFE-CFEFF2DE6861}"/>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CFC34642-2500-1744-BD70-EDB301D6F73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2940D898-05C4-C94D-94D3-D48A5900803E}"/>
                      </a:ext>
                    </a:extLst>
                  </p:cNvPr>
                  <p:cNvGrpSpPr/>
                  <p:nvPr/>
                </p:nvGrpSpPr>
                <p:grpSpPr>
                  <a:xfrm>
                    <a:off x="4020846" y="2899728"/>
                    <a:ext cx="93468" cy="124178"/>
                    <a:chOff x="1752599" y="1570252"/>
                    <a:chExt cx="93468" cy="124178"/>
                  </a:xfrm>
                </p:grpSpPr>
                <p:sp>
                  <p:nvSpPr>
                    <p:cNvPr id="173" name="Oval 172">
                      <a:extLst>
                        <a:ext uri="{FF2B5EF4-FFF2-40B4-BE49-F238E27FC236}">
                          <a16:creationId xmlns:a16="http://schemas.microsoft.com/office/drawing/2014/main" id="{348CC9C3-B3FC-C14A-8EAB-C359FD7802E2}"/>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DF364A1C-1C56-BD4E-B66F-C266B63B648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Rectangle 171">
                    <a:extLst>
                      <a:ext uri="{FF2B5EF4-FFF2-40B4-BE49-F238E27FC236}">
                        <a16:creationId xmlns:a16="http://schemas.microsoft.com/office/drawing/2014/main" id="{F9BCEBA4-C6DF-4046-A330-04813C4D75A9}"/>
                      </a:ext>
                    </a:extLst>
                  </p:cNvPr>
                  <p:cNvSpPr/>
                  <p:nvPr/>
                </p:nvSpPr>
                <p:spPr>
                  <a:xfrm>
                    <a:off x="2770632" y="2806128"/>
                    <a:ext cx="1389888" cy="6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Rounded Rectangle 55">
                <a:extLst>
                  <a:ext uri="{FF2B5EF4-FFF2-40B4-BE49-F238E27FC236}">
                    <a16:creationId xmlns:a16="http://schemas.microsoft.com/office/drawing/2014/main" id="{604A506F-AB2C-ED4A-B555-CD65F0C22831}"/>
                  </a:ext>
                </a:extLst>
              </p:cNvPr>
              <p:cNvSpPr/>
              <p:nvPr/>
            </p:nvSpPr>
            <p:spPr>
              <a:xfrm>
                <a:off x="344483" y="1614595"/>
                <a:ext cx="3552043" cy="39346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Substrate</a:t>
                </a:r>
              </a:p>
            </p:txBody>
          </p:sp>
          <p:sp>
            <p:nvSpPr>
              <p:cNvPr id="57" name="Rounded Rectangle 56">
                <a:extLst>
                  <a:ext uri="{FF2B5EF4-FFF2-40B4-BE49-F238E27FC236}">
                    <a16:creationId xmlns:a16="http://schemas.microsoft.com/office/drawing/2014/main" id="{9EB46D0F-63C5-8144-BAD4-38EC80591817}"/>
                  </a:ext>
                </a:extLst>
              </p:cNvPr>
              <p:cNvSpPr/>
              <p:nvPr/>
            </p:nvSpPr>
            <p:spPr>
              <a:xfrm>
                <a:off x="619960" y="1259122"/>
                <a:ext cx="2978924" cy="212561"/>
              </a:xfrm>
              <a:prstGeom prst="roundRect">
                <a:avLst/>
              </a:prstGeom>
              <a:solidFill>
                <a:srgbClr val="8F3C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36µm µB FOV + 16nm SoC + ADM</a:t>
                </a:r>
              </a:p>
            </p:txBody>
          </p:sp>
          <p:sp>
            <p:nvSpPr>
              <p:cNvPr id="58" name="Rounded Rectangle 57">
                <a:extLst>
                  <a:ext uri="{FF2B5EF4-FFF2-40B4-BE49-F238E27FC236}">
                    <a16:creationId xmlns:a16="http://schemas.microsoft.com/office/drawing/2014/main" id="{61647F33-7600-574E-B09E-DF689D44F5DB}"/>
                  </a:ext>
                </a:extLst>
              </p:cNvPr>
              <p:cNvSpPr/>
              <p:nvPr/>
            </p:nvSpPr>
            <p:spPr>
              <a:xfrm>
                <a:off x="868626" y="946207"/>
                <a:ext cx="968152"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GPU</a:t>
                </a:r>
              </a:p>
            </p:txBody>
          </p:sp>
          <p:sp>
            <p:nvSpPr>
              <p:cNvPr id="59" name="Rounded Rectangle 58">
                <a:extLst>
                  <a:ext uri="{FF2B5EF4-FFF2-40B4-BE49-F238E27FC236}">
                    <a16:creationId xmlns:a16="http://schemas.microsoft.com/office/drawing/2014/main" id="{7E25A55B-BFD1-014B-8CFB-E2532FC8EBA2}"/>
                  </a:ext>
                </a:extLst>
              </p:cNvPr>
              <p:cNvSpPr/>
              <p:nvPr/>
            </p:nvSpPr>
            <p:spPr>
              <a:xfrm>
                <a:off x="2355289" y="946207"/>
                <a:ext cx="968152"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GPU</a:t>
                </a:r>
              </a:p>
            </p:txBody>
          </p:sp>
          <p:grpSp>
            <p:nvGrpSpPr>
              <p:cNvPr id="60" name="Group 59">
                <a:extLst>
                  <a:ext uri="{FF2B5EF4-FFF2-40B4-BE49-F238E27FC236}">
                    <a16:creationId xmlns:a16="http://schemas.microsoft.com/office/drawing/2014/main" id="{3B301CFD-DCCD-034B-960F-C3D3255364C7}"/>
                  </a:ext>
                </a:extLst>
              </p:cNvPr>
              <p:cNvGrpSpPr>
                <a:grpSpLocks noChangeAspect="1"/>
              </p:cNvGrpSpPr>
              <p:nvPr/>
            </p:nvGrpSpPr>
            <p:grpSpPr>
              <a:xfrm>
                <a:off x="1058109" y="1148714"/>
                <a:ext cx="570202" cy="119279"/>
                <a:chOff x="1957457" y="2130277"/>
                <a:chExt cx="1147530" cy="240050"/>
              </a:xfrm>
            </p:grpSpPr>
            <p:grpSp>
              <p:nvGrpSpPr>
                <p:cNvPr id="136" name="Group 135">
                  <a:extLst>
                    <a:ext uri="{FF2B5EF4-FFF2-40B4-BE49-F238E27FC236}">
                      <a16:creationId xmlns:a16="http://schemas.microsoft.com/office/drawing/2014/main" id="{56C6E55D-A222-DD4B-A77F-2F9200270F8E}"/>
                    </a:ext>
                  </a:extLst>
                </p:cNvPr>
                <p:cNvGrpSpPr/>
                <p:nvPr/>
              </p:nvGrpSpPr>
              <p:grpSpPr>
                <a:xfrm>
                  <a:off x="1957457" y="2153791"/>
                  <a:ext cx="92009" cy="215565"/>
                  <a:chOff x="1752599" y="1478865"/>
                  <a:chExt cx="92009" cy="215565"/>
                </a:xfrm>
              </p:grpSpPr>
              <p:sp>
                <p:nvSpPr>
                  <p:cNvPr id="158" name="Oval 157">
                    <a:extLst>
                      <a:ext uri="{FF2B5EF4-FFF2-40B4-BE49-F238E27FC236}">
                        <a16:creationId xmlns:a16="http://schemas.microsoft.com/office/drawing/2014/main" id="{55906C89-D3F2-824A-B822-E601E09C2CD2}"/>
                      </a:ext>
                    </a:extLst>
                  </p:cNvPr>
                  <p:cNvSpPr/>
                  <p:nvPr/>
                </p:nvSpPr>
                <p:spPr>
                  <a:xfrm>
                    <a:off x="1752599" y="1478865"/>
                    <a:ext cx="92009" cy="182837"/>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7F519F9F-5E90-7142-BD8E-921F62920534}"/>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B791C6BD-2084-8A48-98F4-ADBE38B80E02}"/>
                    </a:ext>
                  </a:extLst>
                </p:cNvPr>
                <p:cNvGrpSpPr/>
                <p:nvPr/>
              </p:nvGrpSpPr>
              <p:grpSpPr>
                <a:xfrm>
                  <a:off x="2109858" y="2153788"/>
                  <a:ext cx="92009" cy="216539"/>
                  <a:chOff x="1752599" y="1477891"/>
                  <a:chExt cx="92009" cy="216539"/>
                </a:xfrm>
              </p:grpSpPr>
              <p:sp>
                <p:nvSpPr>
                  <p:cNvPr id="156" name="Oval 155">
                    <a:extLst>
                      <a:ext uri="{FF2B5EF4-FFF2-40B4-BE49-F238E27FC236}">
                        <a16:creationId xmlns:a16="http://schemas.microsoft.com/office/drawing/2014/main" id="{B93D963B-9B28-314F-9A94-6C0350C7AD8C}"/>
                      </a:ext>
                    </a:extLst>
                  </p:cNvPr>
                  <p:cNvSpPr/>
                  <p:nvPr/>
                </p:nvSpPr>
                <p:spPr>
                  <a:xfrm>
                    <a:off x="1752599" y="1477891"/>
                    <a:ext cx="92009" cy="18380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6F56FF16-103A-7F43-9D96-E0210D900DE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4BBEF08B-1C9B-8442-82C0-12AB19EC3931}"/>
                    </a:ext>
                  </a:extLst>
                </p:cNvPr>
                <p:cNvGrpSpPr/>
                <p:nvPr/>
              </p:nvGrpSpPr>
              <p:grpSpPr>
                <a:xfrm>
                  <a:off x="2260231" y="2166767"/>
                  <a:ext cx="92009" cy="199893"/>
                  <a:chOff x="1752599" y="1494537"/>
                  <a:chExt cx="92009" cy="199893"/>
                </a:xfrm>
              </p:grpSpPr>
              <p:sp>
                <p:nvSpPr>
                  <p:cNvPr id="154" name="Oval 153">
                    <a:extLst>
                      <a:ext uri="{FF2B5EF4-FFF2-40B4-BE49-F238E27FC236}">
                        <a16:creationId xmlns:a16="http://schemas.microsoft.com/office/drawing/2014/main" id="{CA441082-C80F-084D-87EC-11ECBE4BF477}"/>
                      </a:ext>
                    </a:extLst>
                  </p:cNvPr>
                  <p:cNvSpPr/>
                  <p:nvPr/>
                </p:nvSpPr>
                <p:spPr>
                  <a:xfrm>
                    <a:off x="1752599" y="1494537"/>
                    <a:ext cx="92009" cy="167155"/>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1C377FC3-F353-9143-A384-8869579675BE}"/>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E57192BF-332E-C54C-BA0F-A87DBD324288}"/>
                    </a:ext>
                  </a:extLst>
                </p:cNvPr>
                <p:cNvGrpSpPr/>
                <p:nvPr/>
              </p:nvGrpSpPr>
              <p:grpSpPr>
                <a:xfrm>
                  <a:off x="2412632" y="2166768"/>
                  <a:ext cx="92009" cy="200863"/>
                  <a:chOff x="1752599" y="1493567"/>
                  <a:chExt cx="92009" cy="200863"/>
                </a:xfrm>
              </p:grpSpPr>
              <p:sp>
                <p:nvSpPr>
                  <p:cNvPr id="152" name="Oval 151">
                    <a:extLst>
                      <a:ext uri="{FF2B5EF4-FFF2-40B4-BE49-F238E27FC236}">
                        <a16:creationId xmlns:a16="http://schemas.microsoft.com/office/drawing/2014/main" id="{27553A05-9400-C34F-83C8-21237B000F6A}"/>
                      </a:ext>
                    </a:extLst>
                  </p:cNvPr>
                  <p:cNvSpPr/>
                  <p:nvPr/>
                </p:nvSpPr>
                <p:spPr>
                  <a:xfrm>
                    <a:off x="1752599" y="1493567"/>
                    <a:ext cx="92009" cy="168125"/>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972BE8BB-050D-0D48-A45C-EE3366581FFB}"/>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1AADBDC0-CB52-C84D-9B5E-1D12B64B3BBC}"/>
                    </a:ext>
                  </a:extLst>
                </p:cNvPr>
                <p:cNvGrpSpPr/>
                <p:nvPr/>
              </p:nvGrpSpPr>
              <p:grpSpPr>
                <a:xfrm>
                  <a:off x="2557803" y="2130277"/>
                  <a:ext cx="92009" cy="238108"/>
                  <a:chOff x="1752599" y="1456322"/>
                  <a:chExt cx="92009" cy="238108"/>
                </a:xfrm>
              </p:grpSpPr>
              <p:sp>
                <p:nvSpPr>
                  <p:cNvPr id="150" name="Oval 149">
                    <a:extLst>
                      <a:ext uri="{FF2B5EF4-FFF2-40B4-BE49-F238E27FC236}">
                        <a16:creationId xmlns:a16="http://schemas.microsoft.com/office/drawing/2014/main" id="{2410CF8B-0789-8445-AFEC-669B47457A90}"/>
                      </a:ext>
                    </a:extLst>
                  </p:cNvPr>
                  <p:cNvSpPr/>
                  <p:nvPr/>
                </p:nvSpPr>
                <p:spPr>
                  <a:xfrm>
                    <a:off x="1752599" y="1456322"/>
                    <a:ext cx="92009" cy="205371"/>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9FCB54B2-E935-5E4F-9EA0-B3AF55D2194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DF5AF069-3028-A447-B77E-BF0122E8DA32}"/>
                    </a:ext>
                  </a:extLst>
                </p:cNvPr>
                <p:cNvGrpSpPr/>
                <p:nvPr/>
              </p:nvGrpSpPr>
              <p:grpSpPr>
                <a:xfrm>
                  <a:off x="2710204" y="2130288"/>
                  <a:ext cx="92009" cy="239068"/>
                  <a:chOff x="1752599" y="1455362"/>
                  <a:chExt cx="92009" cy="239068"/>
                </a:xfrm>
              </p:grpSpPr>
              <p:sp>
                <p:nvSpPr>
                  <p:cNvPr id="148" name="Oval 147">
                    <a:extLst>
                      <a:ext uri="{FF2B5EF4-FFF2-40B4-BE49-F238E27FC236}">
                        <a16:creationId xmlns:a16="http://schemas.microsoft.com/office/drawing/2014/main" id="{C3B633AA-7B36-694A-9208-5B67A3554A78}"/>
                      </a:ext>
                    </a:extLst>
                  </p:cNvPr>
                  <p:cNvSpPr/>
                  <p:nvPr/>
                </p:nvSpPr>
                <p:spPr>
                  <a:xfrm>
                    <a:off x="1752599" y="1455362"/>
                    <a:ext cx="92009" cy="206331"/>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18178F8B-F64D-3849-8AE8-71929E9B5161}"/>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C0C05B96-7008-AA48-9017-F7432F8E1ED9}"/>
                    </a:ext>
                  </a:extLst>
                </p:cNvPr>
                <p:cNvGrpSpPr/>
                <p:nvPr/>
              </p:nvGrpSpPr>
              <p:grpSpPr>
                <a:xfrm>
                  <a:off x="2860577" y="2153804"/>
                  <a:ext cx="92009" cy="211885"/>
                  <a:chOff x="1752599" y="1482545"/>
                  <a:chExt cx="92009" cy="211885"/>
                </a:xfrm>
              </p:grpSpPr>
              <p:sp>
                <p:nvSpPr>
                  <p:cNvPr id="146" name="Oval 145">
                    <a:extLst>
                      <a:ext uri="{FF2B5EF4-FFF2-40B4-BE49-F238E27FC236}">
                        <a16:creationId xmlns:a16="http://schemas.microsoft.com/office/drawing/2014/main" id="{9CCF254C-3784-8D4D-A9A9-01BA15948E03}"/>
                      </a:ext>
                    </a:extLst>
                  </p:cNvPr>
                  <p:cNvSpPr/>
                  <p:nvPr/>
                </p:nvSpPr>
                <p:spPr>
                  <a:xfrm>
                    <a:off x="1752599" y="1482545"/>
                    <a:ext cx="92009" cy="179148"/>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5EB9FB4D-B7BA-534B-A909-C17477F7C749}"/>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5F83E386-3B3E-ED47-9676-059F780D8B71}"/>
                    </a:ext>
                  </a:extLst>
                </p:cNvPr>
                <p:cNvGrpSpPr/>
                <p:nvPr/>
              </p:nvGrpSpPr>
              <p:grpSpPr>
                <a:xfrm>
                  <a:off x="3012978" y="2166777"/>
                  <a:ext cx="92009" cy="199883"/>
                  <a:chOff x="1752599" y="1494547"/>
                  <a:chExt cx="92009" cy="199883"/>
                </a:xfrm>
              </p:grpSpPr>
              <p:sp>
                <p:nvSpPr>
                  <p:cNvPr id="144" name="Oval 143">
                    <a:extLst>
                      <a:ext uri="{FF2B5EF4-FFF2-40B4-BE49-F238E27FC236}">
                        <a16:creationId xmlns:a16="http://schemas.microsoft.com/office/drawing/2014/main" id="{BB1E4B86-0F5B-FF47-AA42-DD5870B202BD}"/>
                      </a:ext>
                    </a:extLst>
                  </p:cNvPr>
                  <p:cNvSpPr/>
                  <p:nvPr/>
                </p:nvSpPr>
                <p:spPr>
                  <a:xfrm>
                    <a:off x="1752599" y="1494547"/>
                    <a:ext cx="92009" cy="167145"/>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73B9000-649F-7D4F-BB0E-40AB1E01E03E}"/>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D30EC3B4-4145-FC4E-A3C8-0A66B52EF622}"/>
                  </a:ext>
                </a:extLst>
              </p:cNvPr>
              <p:cNvGrpSpPr>
                <a:grpSpLocks noChangeAspect="1"/>
              </p:cNvGrpSpPr>
              <p:nvPr/>
            </p:nvGrpSpPr>
            <p:grpSpPr>
              <a:xfrm flipV="1">
                <a:off x="1058109" y="1143415"/>
                <a:ext cx="570927" cy="64008"/>
                <a:chOff x="1957457" y="2241511"/>
                <a:chExt cx="1148989" cy="128816"/>
              </a:xfrm>
            </p:grpSpPr>
            <p:grpSp>
              <p:nvGrpSpPr>
                <p:cNvPr id="112" name="Group 111">
                  <a:extLst>
                    <a:ext uri="{FF2B5EF4-FFF2-40B4-BE49-F238E27FC236}">
                      <a16:creationId xmlns:a16="http://schemas.microsoft.com/office/drawing/2014/main" id="{75E4B7A1-8BC1-EB43-BA42-10DA1174EAF4}"/>
                    </a:ext>
                  </a:extLst>
                </p:cNvPr>
                <p:cNvGrpSpPr/>
                <p:nvPr/>
              </p:nvGrpSpPr>
              <p:grpSpPr>
                <a:xfrm>
                  <a:off x="1957457" y="2245178"/>
                  <a:ext cx="93468" cy="124178"/>
                  <a:chOff x="1752599" y="1570252"/>
                  <a:chExt cx="93468" cy="124178"/>
                </a:xfrm>
              </p:grpSpPr>
              <p:sp>
                <p:nvSpPr>
                  <p:cNvPr id="134" name="Oval 133">
                    <a:extLst>
                      <a:ext uri="{FF2B5EF4-FFF2-40B4-BE49-F238E27FC236}">
                        <a16:creationId xmlns:a16="http://schemas.microsoft.com/office/drawing/2014/main" id="{C7FE8967-D7F5-F149-B097-5290B86F2DE6}"/>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CA74222E-47D1-2D4A-84E2-4E983ED82572}"/>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349693C-C5C8-464D-AA1B-B41EB814C959}"/>
                    </a:ext>
                  </a:extLst>
                </p:cNvPr>
                <p:cNvGrpSpPr/>
                <p:nvPr/>
              </p:nvGrpSpPr>
              <p:grpSpPr>
                <a:xfrm>
                  <a:off x="2109858" y="2246149"/>
                  <a:ext cx="93468" cy="124178"/>
                  <a:chOff x="1752599" y="1570252"/>
                  <a:chExt cx="93468" cy="124178"/>
                </a:xfrm>
              </p:grpSpPr>
              <p:sp>
                <p:nvSpPr>
                  <p:cNvPr id="132" name="Oval 131">
                    <a:extLst>
                      <a:ext uri="{FF2B5EF4-FFF2-40B4-BE49-F238E27FC236}">
                        <a16:creationId xmlns:a16="http://schemas.microsoft.com/office/drawing/2014/main" id="{41E6AC71-F6D1-984F-B06A-0E3B0BD3A219}"/>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7806533C-A5F6-DB4B-8BF7-D6F917C1920C}"/>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296FF1BE-BADC-D548-8935-5CCE58DC2F8D}"/>
                    </a:ext>
                  </a:extLst>
                </p:cNvPr>
                <p:cNvGrpSpPr/>
                <p:nvPr/>
              </p:nvGrpSpPr>
              <p:grpSpPr>
                <a:xfrm>
                  <a:off x="2260231" y="2242482"/>
                  <a:ext cx="93468" cy="124178"/>
                  <a:chOff x="1752599" y="1570252"/>
                  <a:chExt cx="93468" cy="124178"/>
                </a:xfrm>
              </p:grpSpPr>
              <p:sp>
                <p:nvSpPr>
                  <p:cNvPr id="130" name="Oval 129">
                    <a:extLst>
                      <a:ext uri="{FF2B5EF4-FFF2-40B4-BE49-F238E27FC236}">
                        <a16:creationId xmlns:a16="http://schemas.microsoft.com/office/drawing/2014/main" id="{7CA9AC7E-61B2-8B4B-AA5C-5169432B18C1}"/>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9AD9B172-33A9-E249-A0C0-5F02075A1C4C}"/>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D8D664EA-4395-D440-8BD9-C912B32C5AC8}"/>
                    </a:ext>
                  </a:extLst>
                </p:cNvPr>
                <p:cNvGrpSpPr/>
                <p:nvPr/>
              </p:nvGrpSpPr>
              <p:grpSpPr>
                <a:xfrm>
                  <a:off x="2412632" y="2243453"/>
                  <a:ext cx="93468" cy="124178"/>
                  <a:chOff x="1752599" y="1570252"/>
                  <a:chExt cx="93468" cy="124178"/>
                </a:xfrm>
              </p:grpSpPr>
              <p:sp>
                <p:nvSpPr>
                  <p:cNvPr id="128" name="Oval 127">
                    <a:extLst>
                      <a:ext uri="{FF2B5EF4-FFF2-40B4-BE49-F238E27FC236}">
                        <a16:creationId xmlns:a16="http://schemas.microsoft.com/office/drawing/2014/main" id="{8BE47000-1436-8F4B-8E6B-BCEE05654437}"/>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546C5EC-D43C-CF43-B88F-3A0B04278BC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607FE138-9B88-AC47-ACDE-44D8592F8319}"/>
                    </a:ext>
                  </a:extLst>
                </p:cNvPr>
                <p:cNvGrpSpPr/>
                <p:nvPr/>
              </p:nvGrpSpPr>
              <p:grpSpPr>
                <a:xfrm>
                  <a:off x="2557803" y="2244207"/>
                  <a:ext cx="93468" cy="124178"/>
                  <a:chOff x="1752599" y="1570252"/>
                  <a:chExt cx="93468" cy="124178"/>
                </a:xfrm>
              </p:grpSpPr>
              <p:sp>
                <p:nvSpPr>
                  <p:cNvPr id="126" name="Oval 125">
                    <a:extLst>
                      <a:ext uri="{FF2B5EF4-FFF2-40B4-BE49-F238E27FC236}">
                        <a16:creationId xmlns:a16="http://schemas.microsoft.com/office/drawing/2014/main" id="{B24427DE-1AD8-7049-9047-6A768194C039}"/>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60A7226D-B755-C743-931B-B33964543EFB}"/>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19AF9E60-92CE-2348-8720-71A4A664257E}"/>
                    </a:ext>
                  </a:extLst>
                </p:cNvPr>
                <p:cNvGrpSpPr/>
                <p:nvPr/>
              </p:nvGrpSpPr>
              <p:grpSpPr>
                <a:xfrm>
                  <a:off x="2710204" y="2245178"/>
                  <a:ext cx="93468" cy="124178"/>
                  <a:chOff x="1752599" y="1570252"/>
                  <a:chExt cx="93468" cy="124178"/>
                </a:xfrm>
              </p:grpSpPr>
              <p:sp>
                <p:nvSpPr>
                  <p:cNvPr id="124" name="Oval 123">
                    <a:extLst>
                      <a:ext uri="{FF2B5EF4-FFF2-40B4-BE49-F238E27FC236}">
                        <a16:creationId xmlns:a16="http://schemas.microsoft.com/office/drawing/2014/main" id="{BD84E2C4-F1A5-524B-8706-311D1894C6D6}"/>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AE4D774-3DE2-004B-AF06-74686DC858C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37415559-031C-0442-ADB7-8EBA76923F64}"/>
                    </a:ext>
                  </a:extLst>
                </p:cNvPr>
                <p:cNvGrpSpPr/>
                <p:nvPr/>
              </p:nvGrpSpPr>
              <p:grpSpPr>
                <a:xfrm>
                  <a:off x="2860577" y="2241511"/>
                  <a:ext cx="93468" cy="124178"/>
                  <a:chOff x="1752599" y="1570252"/>
                  <a:chExt cx="93468" cy="124178"/>
                </a:xfrm>
              </p:grpSpPr>
              <p:sp>
                <p:nvSpPr>
                  <p:cNvPr id="122" name="Oval 121">
                    <a:extLst>
                      <a:ext uri="{FF2B5EF4-FFF2-40B4-BE49-F238E27FC236}">
                        <a16:creationId xmlns:a16="http://schemas.microsoft.com/office/drawing/2014/main" id="{62E35CE2-BBFA-0E48-BF1C-CF66C141E39D}"/>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500E48AA-E6C3-1D41-8A95-FEC19F765BAD}"/>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FA1034B3-34ED-5C49-84D2-4ECD9900BFF8}"/>
                    </a:ext>
                  </a:extLst>
                </p:cNvPr>
                <p:cNvGrpSpPr/>
                <p:nvPr/>
              </p:nvGrpSpPr>
              <p:grpSpPr>
                <a:xfrm>
                  <a:off x="3012978" y="2242482"/>
                  <a:ext cx="93468" cy="124178"/>
                  <a:chOff x="1752599" y="1570252"/>
                  <a:chExt cx="93468" cy="124178"/>
                </a:xfrm>
              </p:grpSpPr>
              <p:sp>
                <p:nvSpPr>
                  <p:cNvPr id="120" name="Oval 119">
                    <a:extLst>
                      <a:ext uri="{FF2B5EF4-FFF2-40B4-BE49-F238E27FC236}">
                        <a16:creationId xmlns:a16="http://schemas.microsoft.com/office/drawing/2014/main" id="{21AF89B3-5355-A248-AC05-7B1E97A441E3}"/>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22EA429-2F41-884F-BE41-5F26DFD0FA13}"/>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E96FCD7C-8A7E-3A42-BDF9-8357B9D8518F}"/>
                  </a:ext>
                </a:extLst>
              </p:cNvPr>
              <p:cNvGrpSpPr>
                <a:grpSpLocks noChangeAspect="1"/>
              </p:cNvGrpSpPr>
              <p:nvPr/>
            </p:nvGrpSpPr>
            <p:grpSpPr>
              <a:xfrm>
                <a:off x="2549839" y="1148721"/>
                <a:ext cx="570202" cy="118032"/>
                <a:chOff x="1957457" y="2132788"/>
                <a:chExt cx="1147530" cy="237539"/>
              </a:xfrm>
            </p:grpSpPr>
            <p:grpSp>
              <p:nvGrpSpPr>
                <p:cNvPr id="88" name="Group 87">
                  <a:extLst>
                    <a:ext uri="{FF2B5EF4-FFF2-40B4-BE49-F238E27FC236}">
                      <a16:creationId xmlns:a16="http://schemas.microsoft.com/office/drawing/2014/main" id="{B62348BF-047B-3047-B0B9-28D05A6A5D09}"/>
                    </a:ext>
                  </a:extLst>
                </p:cNvPr>
                <p:cNvGrpSpPr/>
                <p:nvPr/>
              </p:nvGrpSpPr>
              <p:grpSpPr>
                <a:xfrm>
                  <a:off x="1957457" y="2169276"/>
                  <a:ext cx="92009" cy="200080"/>
                  <a:chOff x="1752599" y="1494350"/>
                  <a:chExt cx="92009" cy="200080"/>
                </a:xfrm>
              </p:grpSpPr>
              <p:sp>
                <p:nvSpPr>
                  <p:cNvPr id="110" name="Oval 109">
                    <a:extLst>
                      <a:ext uri="{FF2B5EF4-FFF2-40B4-BE49-F238E27FC236}">
                        <a16:creationId xmlns:a16="http://schemas.microsoft.com/office/drawing/2014/main" id="{59B24FB6-3843-204D-8F36-C4666FF6FEB4}"/>
                      </a:ext>
                    </a:extLst>
                  </p:cNvPr>
                  <p:cNvSpPr/>
                  <p:nvPr/>
                </p:nvSpPr>
                <p:spPr>
                  <a:xfrm>
                    <a:off x="1752599" y="1494350"/>
                    <a:ext cx="92009" cy="167342"/>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1280BF3-4159-F849-9105-B81D09408D2E}"/>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EC284E4A-1D88-5648-A769-BC9EBB2FE07B}"/>
                    </a:ext>
                  </a:extLst>
                </p:cNvPr>
                <p:cNvGrpSpPr/>
                <p:nvPr/>
              </p:nvGrpSpPr>
              <p:grpSpPr>
                <a:xfrm>
                  <a:off x="2109858" y="2169279"/>
                  <a:ext cx="92009" cy="201048"/>
                  <a:chOff x="1752599" y="1493382"/>
                  <a:chExt cx="92009" cy="201048"/>
                </a:xfrm>
              </p:grpSpPr>
              <p:sp>
                <p:nvSpPr>
                  <p:cNvPr id="108" name="Oval 107">
                    <a:extLst>
                      <a:ext uri="{FF2B5EF4-FFF2-40B4-BE49-F238E27FC236}">
                        <a16:creationId xmlns:a16="http://schemas.microsoft.com/office/drawing/2014/main" id="{C8517FCB-2A9A-B844-8215-CFE87766B577}"/>
                      </a:ext>
                    </a:extLst>
                  </p:cNvPr>
                  <p:cNvSpPr/>
                  <p:nvPr/>
                </p:nvSpPr>
                <p:spPr>
                  <a:xfrm>
                    <a:off x="1752599" y="1493382"/>
                    <a:ext cx="92009" cy="16831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C26D95BA-2974-B54E-98B3-331B6A5B2B2D}"/>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F4D0EE72-14D5-6645-9361-5393E2A581EB}"/>
                    </a:ext>
                  </a:extLst>
                </p:cNvPr>
                <p:cNvGrpSpPr/>
                <p:nvPr/>
              </p:nvGrpSpPr>
              <p:grpSpPr>
                <a:xfrm>
                  <a:off x="2260231" y="2132788"/>
                  <a:ext cx="92009" cy="233872"/>
                  <a:chOff x="1752599" y="1460558"/>
                  <a:chExt cx="92009" cy="233872"/>
                </a:xfrm>
              </p:grpSpPr>
              <p:sp>
                <p:nvSpPr>
                  <p:cNvPr id="106" name="Oval 105">
                    <a:extLst>
                      <a:ext uri="{FF2B5EF4-FFF2-40B4-BE49-F238E27FC236}">
                        <a16:creationId xmlns:a16="http://schemas.microsoft.com/office/drawing/2014/main" id="{14AD42F3-7B3A-9141-B5FD-FA28BB3F823F}"/>
                      </a:ext>
                    </a:extLst>
                  </p:cNvPr>
                  <p:cNvSpPr/>
                  <p:nvPr/>
                </p:nvSpPr>
                <p:spPr>
                  <a:xfrm>
                    <a:off x="1752599" y="1460558"/>
                    <a:ext cx="92009" cy="20113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95407C23-D157-6B4D-A607-DD573934273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6B767C34-F92B-7545-B52A-B778BF50A49E}"/>
                    </a:ext>
                  </a:extLst>
                </p:cNvPr>
                <p:cNvGrpSpPr/>
                <p:nvPr/>
              </p:nvGrpSpPr>
              <p:grpSpPr>
                <a:xfrm>
                  <a:off x="2412632" y="2156299"/>
                  <a:ext cx="92009" cy="211332"/>
                  <a:chOff x="1752599" y="1483098"/>
                  <a:chExt cx="92009" cy="211332"/>
                </a:xfrm>
              </p:grpSpPr>
              <p:sp>
                <p:nvSpPr>
                  <p:cNvPr id="104" name="Oval 103">
                    <a:extLst>
                      <a:ext uri="{FF2B5EF4-FFF2-40B4-BE49-F238E27FC236}">
                        <a16:creationId xmlns:a16="http://schemas.microsoft.com/office/drawing/2014/main" id="{EC6A5637-5415-9D48-A281-B2188C37CFC6}"/>
                      </a:ext>
                    </a:extLst>
                  </p:cNvPr>
                  <p:cNvSpPr/>
                  <p:nvPr/>
                </p:nvSpPr>
                <p:spPr>
                  <a:xfrm>
                    <a:off x="1752599" y="1483098"/>
                    <a:ext cx="92009" cy="17859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92BC0F4-0D93-3049-A4EB-C70C292E7FE9}"/>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80137324-DB9C-724B-939A-7FEA8C07DDF4}"/>
                    </a:ext>
                  </a:extLst>
                </p:cNvPr>
                <p:cNvGrpSpPr/>
                <p:nvPr/>
              </p:nvGrpSpPr>
              <p:grpSpPr>
                <a:xfrm>
                  <a:off x="2557803" y="2169273"/>
                  <a:ext cx="92009" cy="199112"/>
                  <a:chOff x="1752599" y="1495318"/>
                  <a:chExt cx="92009" cy="199112"/>
                </a:xfrm>
              </p:grpSpPr>
              <p:sp>
                <p:nvSpPr>
                  <p:cNvPr id="102" name="Oval 101">
                    <a:extLst>
                      <a:ext uri="{FF2B5EF4-FFF2-40B4-BE49-F238E27FC236}">
                        <a16:creationId xmlns:a16="http://schemas.microsoft.com/office/drawing/2014/main" id="{CBBD880C-8AAD-914D-A03F-FD21DBC6923B}"/>
                      </a:ext>
                    </a:extLst>
                  </p:cNvPr>
                  <p:cNvSpPr/>
                  <p:nvPr/>
                </p:nvSpPr>
                <p:spPr>
                  <a:xfrm>
                    <a:off x="1752599" y="1495318"/>
                    <a:ext cx="92009" cy="16637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D4B5C99-EE95-154E-98C8-FBA4957FE0A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B4FA252-4D66-BC40-BB78-8C783F5A0028}"/>
                    </a:ext>
                  </a:extLst>
                </p:cNvPr>
                <p:cNvGrpSpPr/>
                <p:nvPr/>
              </p:nvGrpSpPr>
              <p:grpSpPr>
                <a:xfrm>
                  <a:off x="2710204" y="2169274"/>
                  <a:ext cx="92009" cy="200082"/>
                  <a:chOff x="1752599" y="1494348"/>
                  <a:chExt cx="92009" cy="200082"/>
                </a:xfrm>
              </p:grpSpPr>
              <p:sp>
                <p:nvSpPr>
                  <p:cNvPr id="100" name="Oval 99">
                    <a:extLst>
                      <a:ext uri="{FF2B5EF4-FFF2-40B4-BE49-F238E27FC236}">
                        <a16:creationId xmlns:a16="http://schemas.microsoft.com/office/drawing/2014/main" id="{806F5EAC-3C72-6044-9175-245B048EB5D1}"/>
                      </a:ext>
                    </a:extLst>
                  </p:cNvPr>
                  <p:cNvSpPr/>
                  <p:nvPr/>
                </p:nvSpPr>
                <p:spPr>
                  <a:xfrm>
                    <a:off x="1752599" y="1494348"/>
                    <a:ext cx="92009" cy="16734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3DDFC08-08F9-214B-937C-EC399FBC55D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F2C3D175-1F50-7449-B836-B5FF2757BC95}"/>
                    </a:ext>
                  </a:extLst>
                </p:cNvPr>
                <p:cNvGrpSpPr/>
                <p:nvPr/>
              </p:nvGrpSpPr>
              <p:grpSpPr>
                <a:xfrm>
                  <a:off x="2860577" y="2156299"/>
                  <a:ext cx="92009" cy="209390"/>
                  <a:chOff x="1752599" y="1485040"/>
                  <a:chExt cx="92009" cy="209390"/>
                </a:xfrm>
              </p:grpSpPr>
              <p:sp>
                <p:nvSpPr>
                  <p:cNvPr id="98" name="Oval 97">
                    <a:extLst>
                      <a:ext uri="{FF2B5EF4-FFF2-40B4-BE49-F238E27FC236}">
                        <a16:creationId xmlns:a16="http://schemas.microsoft.com/office/drawing/2014/main" id="{9CA6A202-5980-BE4A-94D6-48F54182521D}"/>
                      </a:ext>
                    </a:extLst>
                  </p:cNvPr>
                  <p:cNvSpPr/>
                  <p:nvPr/>
                </p:nvSpPr>
                <p:spPr>
                  <a:xfrm>
                    <a:off x="1752599" y="1485040"/>
                    <a:ext cx="92009" cy="176652"/>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006C040-C068-2A44-BBE3-8ECFAD1FB301}"/>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839EE72B-CB1B-6C4D-8B0D-A9E65CEE4278}"/>
                    </a:ext>
                  </a:extLst>
                </p:cNvPr>
                <p:cNvGrpSpPr/>
                <p:nvPr/>
              </p:nvGrpSpPr>
              <p:grpSpPr>
                <a:xfrm>
                  <a:off x="3012978" y="2169275"/>
                  <a:ext cx="92009" cy="197385"/>
                  <a:chOff x="1752599" y="1497045"/>
                  <a:chExt cx="92009" cy="197385"/>
                </a:xfrm>
              </p:grpSpPr>
              <p:sp>
                <p:nvSpPr>
                  <p:cNvPr id="96" name="Oval 95">
                    <a:extLst>
                      <a:ext uri="{FF2B5EF4-FFF2-40B4-BE49-F238E27FC236}">
                        <a16:creationId xmlns:a16="http://schemas.microsoft.com/office/drawing/2014/main" id="{CF766C53-A3E7-1344-8A83-FEE5474E877B}"/>
                      </a:ext>
                    </a:extLst>
                  </p:cNvPr>
                  <p:cNvSpPr/>
                  <p:nvPr/>
                </p:nvSpPr>
                <p:spPr>
                  <a:xfrm>
                    <a:off x="1752599" y="1497045"/>
                    <a:ext cx="92009" cy="164648"/>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6BAC4DD0-93EE-F84C-AEB9-7F3EE40AEF07}"/>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C648A721-4F3D-FB4F-9869-EF43AC75AB4A}"/>
                  </a:ext>
                </a:extLst>
              </p:cNvPr>
              <p:cNvGrpSpPr>
                <a:grpSpLocks noChangeAspect="1"/>
              </p:cNvGrpSpPr>
              <p:nvPr/>
            </p:nvGrpSpPr>
            <p:grpSpPr>
              <a:xfrm flipV="1">
                <a:off x="2549839" y="1143415"/>
                <a:ext cx="570927" cy="64008"/>
                <a:chOff x="1957457" y="2241511"/>
                <a:chExt cx="1148989" cy="128816"/>
              </a:xfrm>
            </p:grpSpPr>
            <p:grpSp>
              <p:nvGrpSpPr>
                <p:cNvPr id="64" name="Group 63">
                  <a:extLst>
                    <a:ext uri="{FF2B5EF4-FFF2-40B4-BE49-F238E27FC236}">
                      <a16:creationId xmlns:a16="http://schemas.microsoft.com/office/drawing/2014/main" id="{2D59CFA4-706B-DF4F-8523-B61F1F2393D5}"/>
                    </a:ext>
                  </a:extLst>
                </p:cNvPr>
                <p:cNvGrpSpPr/>
                <p:nvPr/>
              </p:nvGrpSpPr>
              <p:grpSpPr>
                <a:xfrm>
                  <a:off x="1957457" y="2245178"/>
                  <a:ext cx="93468" cy="124178"/>
                  <a:chOff x="1752599" y="1570252"/>
                  <a:chExt cx="93468" cy="124178"/>
                </a:xfrm>
              </p:grpSpPr>
              <p:sp>
                <p:nvSpPr>
                  <p:cNvPr id="86" name="Oval 85">
                    <a:extLst>
                      <a:ext uri="{FF2B5EF4-FFF2-40B4-BE49-F238E27FC236}">
                        <a16:creationId xmlns:a16="http://schemas.microsoft.com/office/drawing/2014/main" id="{D0856668-1A6D-A54B-BE8B-31045AC92637}"/>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95C5AE9-BC89-0C41-835D-9F291AA5016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38E0B8A7-1B17-8B43-9B61-14982654670C}"/>
                    </a:ext>
                  </a:extLst>
                </p:cNvPr>
                <p:cNvGrpSpPr/>
                <p:nvPr/>
              </p:nvGrpSpPr>
              <p:grpSpPr>
                <a:xfrm>
                  <a:off x="2109858" y="2246149"/>
                  <a:ext cx="93468" cy="124178"/>
                  <a:chOff x="1752599" y="1570252"/>
                  <a:chExt cx="93468" cy="124178"/>
                </a:xfrm>
              </p:grpSpPr>
              <p:sp>
                <p:nvSpPr>
                  <p:cNvPr id="84" name="Oval 83">
                    <a:extLst>
                      <a:ext uri="{FF2B5EF4-FFF2-40B4-BE49-F238E27FC236}">
                        <a16:creationId xmlns:a16="http://schemas.microsoft.com/office/drawing/2014/main" id="{39E7D13C-3522-3447-8B12-CE79B7C5E595}"/>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789FBB2-6C58-FA4F-85BC-A0CCDF99E37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258BED5B-B74C-9444-AD19-F4C08B2CA856}"/>
                    </a:ext>
                  </a:extLst>
                </p:cNvPr>
                <p:cNvGrpSpPr/>
                <p:nvPr/>
              </p:nvGrpSpPr>
              <p:grpSpPr>
                <a:xfrm>
                  <a:off x="2260231" y="2242482"/>
                  <a:ext cx="93468" cy="124178"/>
                  <a:chOff x="1752599" y="1570252"/>
                  <a:chExt cx="93468" cy="124178"/>
                </a:xfrm>
              </p:grpSpPr>
              <p:sp>
                <p:nvSpPr>
                  <p:cNvPr id="82" name="Oval 81">
                    <a:extLst>
                      <a:ext uri="{FF2B5EF4-FFF2-40B4-BE49-F238E27FC236}">
                        <a16:creationId xmlns:a16="http://schemas.microsoft.com/office/drawing/2014/main" id="{B3953F46-E139-3F4B-BBF7-CF0F3E76083C}"/>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432778C-21F0-6F4A-83AB-F035557292E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7E0B6546-AE35-7F40-B16B-3C0553F556AB}"/>
                    </a:ext>
                  </a:extLst>
                </p:cNvPr>
                <p:cNvGrpSpPr/>
                <p:nvPr/>
              </p:nvGrpSpPr>
              <p:grpSpPr>
                <a:xfrm>
                  <a:off x="2412632" y="2243453"/>
                  <a:ext cx="93468" cy="124178"/>
                  <a:chOff x="1752599" y="1570252"/>
                  <a:chExt cx="93468" cy="124178"/>
                </a:xfrm>
              </p:grpSpPr>
              <p:sp>
                <p:nvSpPr>
                  <p:cNvPr id="80" name="Oval 79">
                    <a:extLst>
                      <a:ext uri="{FF2B5EF4-FFF2-40B4-BE49-F238E27FC236}">
                        <a16:creationId xmlns:a16="http://schemas.microsoft.com/office/drawing/2014/main" id="{2547CAC6-95B7-3B40-BFBA-4FEBFD315A5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54180F0-4F5B-BE48-B3C4-1881CCB3A702}"/>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6AD30D03-BA6C-0447-8BA3-3AE397FA17EB}"/>
                    </a:ext>
                  </a:extLst>
                </p:cNvPr>
                <p:cNvGrpSpPr/>
                <p:nvPr/>
              </p:nvGrpSpPr>
              <p:grpSpPr>
                <a:xfrm>
                  <a:off x="2557803" y="2244207"/>
                  <a:ext cx="93468" cy="124178"/>
                  <a:chOff x="1752599" y="1570252"/>
                  <a:chExt cx="93468" cy="124178"/>
                </a:xfrm>
              </p:grpSpPr>
              <p:sp>
                <p:nvSpPr>
                  <p:cNvPr id="78" name="Oval 77">
                    <a:extLst>
                      <a:ext uri="{FF2B5EF4-FFF2-40B4-BE49-F238E27FC236}">
                        <a16:creationId xmlns:a16="http://schemas.microsoft.com/office/drawing/2014/main" id="{8B114CF4-FF64-154A-B1F9-82A072F79D56}"/>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4D67616-F242-D442-BEED-AD4DD136606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B3085C77-7E77-074A-8007-70125B64E491}"/>
                    </a:ext>
                  </a:extLst>
                </p:cNvPr>
                <p:cNvGrpSpPr/>
                <p:nvPr/>
              </p:nvGrpSpPr>
              <p:grpSpPr>
                <a:xfrm>
                  <a:off x="2710204" y="2245178"/>
                  <a:ext cx="93468" cy="124178"/>
                  <a:chOff x="1752599" y="1570252"/>
                  <a:chExt cx="93468" cy="124178"/>
                </a:xfrm>
              </p:grpSpPr>
              <p:sp>
                <p:nvSpPr>
                  <p:cNvPr id="76" name="Oval 75">
                    <a:extLst>
                      <a:ext uri="{FF2B5EF4-FFF2-40B4-BE49-F238E27FC236}">
                        <a16:creationId xmlns:a16="http://schemas.microsoft.com/office/drawing/2014/main" id="{874FDC1C-D58B-874E-8673-1987E3C36035}"/>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82BD0AE-D2B4-3B48-9492-C760D9528521}"/>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8DE9C309-C278-0E47-832F-B76C39381047}"/>
                    </a:ext>
                  </a:extLst>
                </p:cNvPr>
                <p:cNvGrpSpPr/>
                <p:nvPr/>
              </p:nvGrpSpPr>
              <p:grpSpPr>
                <a:xfrm>
                  <a:off x="2860577" y="2241511"/>
                  <a:ext cx="93468" cy="124178"/>
                  <a:chOff x="1752599" y="1570252"/>
                  <a:chExt cx="93468" cy="124178"/>
                </a:xfrm>
              </p:grpSpPr>
              <p:sp>
                <p:nvSpPr>
                  <p:cNvPr id="74" name="Oval 73">
                    <a:extLst>
                      <a:ext uri="{FF2B5EF4-FFF2-40B4-BE49-F238E27FC236}">
                        <a16:creationId xmlns:a16="http://schemas.microsoft.com/office/drawing/2014/main" id="{5B207711-69A9-5A44-9CC6-0CC0E5501965}"/>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579D804-ED74-1545-A069-FFDC5372AEC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67CE06A7-4D0A-3B45-B553-172E557DA151}"/>
                    </a:ext>
                  </a:extLst>
                </p:cNvPr>
                <p:cNvGrpSpPr/>
                <p:nvPr/>
              </p:nvGrpSpPr>
              <p:grpSpPr>
                <a:xfrm>
                  <a:off x="3012978" y="2242482"/>
                  <a:ext cx="93468" cy="124178"/>
                  <a:chOff x="1752599" y="1570252"/>
                  <a:chExt cx="93468" cy="124178"/>
                </a:xfrm>
              </p:grpSpPr>
              <p:sp>
                <p:nvSpPr>
                  <p:cNvPr id="72" name="Oval 71">
                    <a:extLst>
                      <a:ext uri="{FF2B5EF4-FFF2-40B4-BE49-F238E27FC236}">
                        <a16:creationId xmlns:a16="http://schemas.microsoft.com/office/drawing/2014/main" id="{1B12E7B8-A3AF-614D-97F4-A636658F23E6}"/>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E0F09C-A8A2-9149-8D16-E4C50843DFCE}"/>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6" name="Group 215">
            <a:extLst>
              <a:ext uri="{FF2B5EF4-FFF2-40B4-BE49-F238E27FC236}">
                <a16:creationId xmlns:a16="http://schemas.microsoft.com/office/drawing/2014/main" id="{1B281E74-1D46-C14C-AFC3-5EF09292C200}"/>
              </a:ext>
            </a:extLst>
          </p:cNvPr>
          <p:cNvGrpSpPr/>
          <p:nvPr/>
        </p:nvGrpSpPr>
        <p:grpSpPr>
          <a:xfrm>
            <a:off x="8359135" y="1431485"/>
            <a:ext cx="3552043" cy="1444924"/>
            <a:chOff x="8250576" y="2619751"/>
            <a:chExt cx="3552043" cy="1444924"/>
          </a:xfrm>
        </p:grpSpPr>
        <p:sp>
          <p:nvSpPr>
            <p:cNvPr id="217" name="Rounded Rectangle 216">
              <a:extLst>
                <a:ext uri="{FF2B5EF4-FFF2-40B4-BE49-F238E27FC236}">
                  <a16:creationId xmlns:a16="http://schemas.microsoft.com/office/drawing/2014/main" id="{6AA3EC4B-EC0F-2D41-98C3-E4E29B3FB7D9}"/>
                </a:ext>
              </a:extLst>
            </p:cNvPr>
            <p:cNvSpPr/>
            <p:nvPr/>
          </p:nvSpPr>
          <p:spPr>
            <a:xfrm>
              <a:off x="8539934" y="2932666"/>
              <a:ext cx="2845149" cy="57665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18" name="Rounded Rectangle 217">
              <a:extLst>
                <a:ext uri="{FF2B5EF4-FFF2-40B4-BE49-F238E27FC236}">
                  <a16:creationId xmlns:a16="http://schemas.microsoft.com/office/drawing/2014/main" id="{7BF3550B-48A8-C549-A1E5-255F6D30F83D}"/>
                </a:ext>
              </a:extLst>
            </p:cNvPr>
            <p:cNvSpPr/>
            <p:nvPr/>
          </p:nvSpPr>
          <p:spPr>
            <a:xfrm>
              <a:off x="8596832" y="2786297"/>
              <a:ext cx="2699354" cy="26533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grpSp>
          <p:nvGrpSpPr>
            <p:cNvPr id="219" name="Group 218">
              <a:extLst>
                <a:ext uri="{FF2B5EF4-FFF2-40B4-BE49-F238E27FC236}">
                  <a16:creationId xmlns:a16="http://schemas.microsoft.com/office/drawing/2014/main" id="{9C9D9E10-3A2B-E846-875C-8789E9D09C57}"/>
                </a:ext>
              </a:extLst>
            </p:cNvPr>
            <p:cNvGrpSpPr/>
            <p:nvPr/>
          </p:nvGrpSpPr>
          <p:grpSpPr>
            <a:xfrm>
              <a:off x="8355354" y="3689771"/>
              <a:ext cx="3387863" cy="374904"/>
              <a:chOff x="2923032" y="2950464"/>
              <a:chExt cx="3387863" cy="374904"/>
            </a:xfrm>
          </p:grpSpPr>
          <p:grpSp>
            <p:nvGrpSpPr>
              <p:cNvPr id="389" name="Group 388">
                <a:extLst>
                  <a:ext uri="{FF2B5EF4-FFF2-40B4-BE49-F238E27FC236}">
                    <a16:creationId xmlns:a16="http://schemas.microsoft.com/office/drawing/2014/main" id="{0259327B-2B96-6F4A-BA09-8CCF2C434F5B}"/>
                  </a:ext>
                </a:extLst>
              </p:cNvPr>
              <p:cNvGrpSpPr/>
              <p:nvPr/>
            </p:nvGrpSpPr>
            <p:grpSpPr>
              <a:xfrm>
                <a:off x="4738127" y="2950464"/>
                <a:ext cx="1572768" cy="374904"/>
                <a:chOff x="2770632" y="2798064"/>
                <a:chExt cx="1572768" cy="374904"/>
              </a:xfrm>
            </p:grpSpPr>
            <p:sp>
              <p:nvSpPr>
                <p:cNvPr id="396" name="Oval 395">
                  <a:extLst>
                    <a:ext uri="{FF2B5EF4-FFF2-40B4-BE49-F238E27FC236}">
                      <a16:creationId xmlns:a16="http://schemas.microsoft.com/office/drawing/2014/main" id="{3C8143D5-F343-5A40-A400-516ABF6976E2}"/>
                    </a:ext>
                  </a:extLst>
                </p:cNvPr>
                <p:cNvSpPr/>
                <p:nvPr/>
              </p:nvSpPr>
              <p:spPr>
                <a:xfrm flipV="1">
                  <a:off x="2770632"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A0876790-8B06-9440-A942-3DEB06F44A80}"/>
                    </a:ext>
                  </a:extLst>
                </p:cNvPr>
                <p:cNvSpPr/>
                <p:nvPr/>
              </p:nvSpPr>
              <p:spPr>
                <a:xfrm flipV="1">
                  <a:off x="3374136"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B6788A80-575D-6440-BF41-259119C037BC}"/>
                    </a:ext>
                  </a:extLst>
                </p:cNvPr>
                <p:cNvSpPr/>
                <p:nvPr/>
              </p:nvSpPr>
              <p:spPr>
                <a:xfrm flipV="1">
                  <a:off x="3977640"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399" name="Oval 398">
                  <a:extLst>
                    <a:ext uri="{FF2B5EF4-FFF2-40B4-BE49-F238E27FC236}">
                      <a16:creationId xmlns:a16="http://schemas.microsoft.com/office/drawing/2014/main" id="{0CAB4AD2-826F-E74B-B824-E0F034DFA47F}"/>
                    </a:ext>
                  </a:extLst>
                </p:cNvPr>
                <p:cNvSpPr/>
                <p:nvPr/>
              </p:nvSpPr>
              <p:spPr>
                <a:xfrm>
                  <a:off x="3419747" y="2901076"/>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a:extLst>
                    <a:ext uri="{FF2B5EF4-FFF2-40B4-BE49-F238E27FC236}">
                      <a16:creationId xmlns:a16="http://schemas.microsoft.com/office/drawing/2014/main" id="{03356AE6-11FC-0247-BD62-7CECCB6292F5}"/>
                    </a:ext>
                  </a:extLst>
                </p:cNvPr>
                <p:cNvSpPr/>
                <p:nvPr/>
              </p:nvSpPr>
              <p:spPr>
                <a:xfrm>
                  <a:off x="2770632" y="2798064"/>
                  <a:ext cx="157276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389">
                <a:extLst>
                  <a:ext uri="{FF2B5EF4-FFF2-40B4-BE49-F238E27FC236}">
                    <a16:creationId xmlns:a16="http://schemas.microsoft.com/office/drawing/2014/main" id="{F4061478-D331-9742-8D0A-E444BFBF5445}"/>
                  </a:ext>
                </a:extLst>
              </p:cNvPr>
              <p:cNvGrpSpPr/>
              <p:nvPr/>
            </p:nvGrpSpPr>
            <p:grpSpPr>
              <a:xfrm>
                <a:off x="2923032" y="2950464"/>
                <a:ext cx="1572768" cy="374904"/>
                <a:chOff x="2770632" y="2798064"/>
                <a:chExt cx="1572768" cy="374904"/>
              </a:xfrm>
            </p:grpSpPr>
            <p:sp>
              <p:nvSpPr>
                <p:cNvPr id="391" name="Oval 390">
                  <a:extLst>
                    <a:ext uri="{FF2B5EF4-FFF2-40B4-BE49-F238E27FC236}">
                      <a16:creationId xmlns:a16="http://schemas.microsoft.com/office/drawing/2014/main" id="{00FD58AF-D4E5-994F-835E-99722B45DB8C}"/>
                    </a:ext>
                  </a:extLst>
                </p:cNvPr>
                <p:cNvSpPr/>
                <p:nvPr/>
              </p:nvSpPr>
              <p:spPr>
                <a:xfrm flipV="1">
                  <a:off x="2770632"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a:extLst>
                    <a:ext uri="{FF2B5EF4-FFF2-40B4-BE49-F238E27FC236}">
                      <a16:creationId xmlns:a16="http://schemas.microsoft.com/office/drawing/2014/main" id="{A971BA93-CC48-824C-B545-E8DD2BD437EF}"/>
                    </a:ext>
                  </a:extLst>
                </p:cNvPr>
                <p:cNvSpPr/>
                <p:nvPr/>
              </p:nvSpPr>
              <p:spPr>
                <a:xfrm flipV="1">
                  <a:off x="3374136"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a:extLst>
                    <a:ext uri="{FF2B5EF4-FFF2-40B4-BE49-F238E27FC236}">
                      <a16:creationId xmlns:a16="http://schemas.microsoft.com/office/drawing/2014/main" id="{B9381D04-D484-AF4F-897B-69D8D9670A73}"/>
                    </a:ext>
                  </a:extLst>
                </p:cNvPr>
                <p:cNvSpPr/>
                <p:nvPr/>
              </p:nvSpPr>
              <p:spPr>
                <a:xfrm flipV="1">
                  <a:off x="3977640" y="2807208"/>
                  <a:ext cx="365760" cy="36576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394" name="Oval 393">
                  <a:extLst>
                    <a:ext uri="{FF2B5EF4-FFF2-40B4-BE49-F238E27FC236}">
                      <a16:creationId xmlns:a16="http://schemas.microsoft.com/office/drawing/2014/main" id="{02071B45-92DD-8143-AE88-34AB90DC6BC2}"/>
                    </a:ext>
                  </a:extLst>
                </p:cNvPr>
                <p:cNvSpPr/>
                <p:nvPr/>
              </p:nvSpPr>
              <p:spPr>
                <a:xfrm>
                  <a:off x="3419747" y="2901076"/>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3078E797-FE6C-A247-AC0D-D7CE65846A6A}"/>
                    </a:ext>
                  </a:extLst>
                </p:cNvPr>
                <p:cNvSpPr/>
                <p:nvPr/>
              </p:nvSpPr>
              <p:spPr>
                <a:xfrm>
                  <a:off x="2770632" y="2798064"/>
                  <a:ext cx="157276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219">
              <a:extLst>
                <a:ext uri="{FF2B5EF4-FFF2-40B4-BE49-F238E27FC236}">
                  <a16:creationId xmlns:a16="http://schemas.microsoft.com/office/drawing/2014/main" id="{8F311519-15CB-3C4C-AF3F-26D1AF796080}"/>
                </a:ext>
              </a:extLst>
            </p:cNvPr>
            <p:cNvGrpSpPr/>
            <p:nvPr/>
          </p:nvGrpSpPr>
          <p:grpSpPr>
            <a:xfrm>
              <a:off x="9204881" y="3215409"/>
              <a:ext cx="1638433" cy="224347"/>
              <a:chOff x="3374136" y="2800907"/>
              <a:chExt cx="1638433" cy="224347"/>
            </a:xfrm>
          </p:grpSpPr>
          <p:grpSp>
            <p:nvGrpSpPr>
              <p:cNvPr id="363" name="Group 362">
                <a:extLst>
                  <a:ext uri="{FF2B5EF4-FFF2-40B4-BE49-F238E27FC236}">
                    <a16:creationId xmlns:a16="http://schemas.microsoft.com/office/drawing/2014/main" id="{7EDE4FEE-0B5D-614B-8C13-D377DC380AF7}"/>
                  </a:ext>
                </a:extLst>
              </p:cNvPr>
              <p:cNvGrpSpPr/>
              <p:nvPr/>
            </p:nvGrpSpPr>
            <p:grpSpPr>
              <a:xfrm>
                <a:off x="3374136" y="2807208"/>
                <a:ext cx="786384" cy="218046"/>
                <a:chOff x="3374136" y="2807208"/>
                <a:chExt cx="786384" cy="218046"/>
              </a:xfrm>
            </p:grpSpPr>
            <p:sp>
              <p:nvSpPr>
                <p:cNvPr id="377" name="Oval 376">
                  <a:extLst>
                    <a:ext uri="{FF2B5EF4-FFF2-40B4-BE49-F238E27FC236}">
                      <a16:creationId xmlns:a16="http://schemas.microsoft.com/office/drawing/2014/main" id="{23C87940-9DFD-6540-90FC-AA179127357C}"/>
                    </a:ext>
                  </a:extLst>
                </p:cNvPr>
                <p:cNvSpPr/>
                <p:nvPr/>
              </p:nvSpPr>
              <p:spPr>
                <a:xfrm flipV="1">
                  <a:off x="3374136"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a:extLst>
                    <a:ext uri="{FF2B5EF4-FFF2-40B4-BE49-F238E27FC236}">
                      <a16:creationId xmlns:a16="http://schemas.microsoft.com/office/drawing/2014/main" id="{016D4127-1E0B-AB4F-814A-018C2DA0B824}"/>
                    </a:ext>
                  </a:extLst>
                </p:cNvPr>
                <p:cNvSpPr/>
                <p:nvPr/>
              </p:nvSpPr>
              <p:spPr>
                <a:xfrm flipV="1">
                  <a:off x="3675888"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sp>
              <p:nvSpPr>
                <p:cNvPr id="379" name="Oval 378">
                  <a:extLst>
                    <a:ext uri="{FF2B5EF4-FFF2-40B4-BE49-F238E27FC236}">
                      <a16:creationId xmlns:a16="http://schemas.microsoft.com/office/drawing/2014/main" id="{1DDBD000-DF61-0445-AC73-C093235A7A1D}"/>
                    </a:ext>
                  </a:extLst>
                </p:cNvPr>
                <p:cNvSpPr/>
                <p:nvPr/>
              </p:nvSpPr>
              <p:spPr>
                <a:xfrm flipV="1">
                  <a:off x="3977640"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rtlCol="0" anchor="ctr"/>
                <a:lstStyle/>
                <a:p>
                  <a:pPr algn="ctr"/>
                  <a:endParaRPr lang="en-US"/>
                </a:p>
              </p:txBody>
            </p:sp>
            <p:grpSp>
              <p:nvGrpSpPr>
                <p:cNvPr id="380" name="Group 379">
                  <a:extLst>
                    <a:ext uri="{FF2B5EF4-FFF2-40B4-BE49-F238E27FC236}">
                      <a16:creationId xmlns:a16="http://schemas.microsoft.com/office/drawing/2014/main" id="{6545F78B-7FBD-3B40-941C-69E87FB38CE3}"/>
                    </a:ext>
                  </a:extLst>
                </p:cNvPr>
                <p:cNvGrpSpPr/>
                <p:nvPr/>
              </p:nvGrpSpPr>
              <p:grpSpPr>
                <a:xfrm>
                  <a:off x="3419746" y="2901076"/>
                  <a:ext cx="93468" cy="124178"/>
                  <a:chOff x="1752599" y="1570252"/>
                  <a:chExt cx="93468" cy="124178"/>
                </a:xfrm>
              </p:grpSpPr>
              <p:sp>
                <p:nvSpPr>
                  <p:cNvPr id="387" name="Oval 386">
                    <a:extLst>
                      <a:ext uri="{FF2B5EF4-FFF2-40B4-BE49-F238E27FC236}">
                        <a16:creationId xmlns:a16="http://schemas.microsoft.com/office/drawing/2014/main" id="{FC9AA7C1-4221-3844-BF44-6EA78B4C5486}"/>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8BF60039-64C8-7248-9262-6998007592E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a:extLst>
                    <a:ext uri="{FF2B5EF4-FFF2-40B4-BE49-F238E27FC236}">
                      <a16:creationId xmlns:a16="http://schemas.microsoft.com/office/drawing/2014/main" id="{7B70F8C7-0E7D-7343-A739-3F2636953700}"/>
                    </a:ext>
                  </a:extLst>
                </p:cNvPr>
                <p:cNvGrpSpPr/>
                <p:nvPr/>
              </p:nvGrpSpPr>
              <p:grpSpPr>
                <a:xfrm>
                  <a:off x="3722520" y="2898380"/>
                  <a:ext cx="93468" cy="124178"/>
                  <a:chOff x="1752599" y="1570252"/>
                  <a:chExt cx="93468" cy="124178"/>
                </a:xfrm>
              </p:grpSpPr>
              <p:sp>
                <p:nvSpPr>
                  <p:cNvPr id="385" name="Oval 384">
                    <a:extLst>
                      <a:ext uri="{FF2B5EF4-FFF2-40B4-BE49-F238E27FC236}">
                        <a16:creationId xmlns:a16="http://schemas.microsoft.com/office/drawing/2014/main" id="{954B7EF8-21F0-2D40-AE85-EF348149183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CB9DBBC5-B44C-B243-A11B-AB77BE509291}"/>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381">
                  <a:extLst>
                    <a:ext uri="{FF2B5EF4-FFF2-40B4-BE49-F238E27FC236}">
                      <a16:creationId xmlns:a16="http://schemas.microsoft.com/office/drawing/2014/main" id="{BDA46EEC-0344-894A-AAC9-EF4D449B9D53}"/>
                    </a:ext>
                  </a:extLst>
                </p:cNvPr>
                <p:cNvGrpSpPr/>
                <p:nvPr/>
              </p:nvGrpSpPr>
              <p:grpSpPr>
                <a:xfrm>
                  <a:off x="4020846" y="2899728"/>
                  <a:ext cx="93468" cy="124178"/>
                  <a:chOff x="1752599" y="1570252"/>
                  <a:chExt cx="93468" cy="124178"/>
                </a:xfrm>
              </p:grpSpPr>
              <p:sp>
                <p:nvSpPr>
                  <p:cNvPr id="383" name="Oval 382">
                    <a:extLst>
                      <a:ext uri="{FF2B5EF4-FFF2-40B4-BE49-F238E27FC236}">
                        <a16:creationId xmlns:a16="http://schemas.microsoft.com/office/drawing/2014/main" id="{3F149C33-E0FA-8443-8904-F8CB0EBC99CA}"/>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8F5B43B5-74E6-5C41-8892-2C71A9D3A210}"/>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4" name="Group 363">
                <a:extLst>
                  <a:ext uri="{FF2B5EF4-FFF2-40B4-BE49-F238E27FC236}">
                    <a16:creationId xmlns:a16="http://schemas.microsoft.com/office/drawing/2014/main" id="{E08AD26D-9D7A-134D-9B10-460543143A7A}"/>
                  </a:ext>
                </a:extLst>
              </p:cNvPr>
              <p:cNvGrpSpPr/>
              <p:nvPr/>
            </p:nvGrpSpPr>
            <p:grpSpPr>
              <a:xfrm>
                <a:off x="4226185" y="2800907"/>
                <a:ext cx="786384" cy="219017"/>
                <a:chOff x="2770632" y="2807208"/>
                <a:chExt cx="786384" cy="219017"/>
              </a:xfrm>
            </p:grpSpPr>
            <p:sp>
              <p:nvSpPr>
                <p:cNvPr id="365" name="Oval 364">
                  <a:extLst>
                    <a:ext uri="{FF2B5EF4-FFF2-40B4-BE49-F238E27FC236}">
                      <a16:creationId xmlns:a16="http://schemas.microsoft.com/office/drawing/2014/main" id="{193761EF-01FF-6F40-B1B3-E1BF8A903CBB}"/>
                    </a:ext>
                  </a:extLst>
                </p:cNvPr>
                <p:cNvSpPr/>
                <p:nvPr/>
              </p:nvSpPr>
              <p:spPr>
                <a:xfrm flipV="1">
                  <a:off x="2770632"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5659E1D7-E120-3540-9102-25FC503D2AA0}"/>
                    </a:ext>
                  </a:extLst>
                </p:cNvPr>
                <p:cNvSpPr/>
                <p:nvPr/>
              </p:nvSpPr>
              <p:spPr>
                <a:xfrm flipV="1">
                  <a:off x="3072384"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ED2A5218-6190-824E-B213-6D3BEDCB9924}"/>
                    </a:ext>
                  </a:extLst>
                </p:cNvPr>
                <p:cNvSpPr/>
                <p:nvPr/>
              </p:nvSpPr>
              <p:spPr>
                <a:xfrm flipV="1">
                  <a:off x="3374136" y="2807208"/>
                  <a:ext cx="182880" cy="18288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367">
                  <a:extLst>
                    <a:ext uri="{FF2B5EF4-FFF2-40B4-BE49-F238E27FC236}">
                      <a16:creationId xmlns:a16="http://schemas.microsoft.com/office/drawing/2014/main" id="{F5E3EE72-3213-1449-AA4D-182F01B12E46}"/>
                    </a:ext>
                  </a:extLst>
                </p:cNvPr>
                <p:cNvGrpSpPr/>
                <p:nvPr/>
              </p:nvGrpSpPr>
              <p:grpSpPr>
                <a:xfrm>
                  <a:off x="2819400" y="2902047"/>
                  <a:ext cx="93468" cy="124178"/>
                  <a:chOff x="1752599" y="1570252"/>
                  <a:chExt cx="93468" cy="124178"/>
                </a:xfrm>
              </p:grpSpPr>
              <p:sp>
                <p:nvSpPr>
                  <p:cNvPr id="375" name="Oval 374">
                    <a:extLst>
                      <a:ext uri="{FF2B5EF4-FFF2-40B4-BE49-F238E27FC236}">
                        <a16:creationId xmlns:a16="http://schemas.microsoft.com/office/drawing/2014/main" id="{D45309C2-76BF-1041-B0DC-0887D184B5AC}"/>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DF0831E8-DEB2-5D46-B04D-FA26AB447CA0}"/>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a:extLst>
                    <a:ext uri="{FF2B5EF4-FFF2-40B4-BE49-F238E27FC236}">
                      <a16:creationId xmlns:a16="http://schemas.microsoft.com/office/drawing/2014/main" id="{0902E3CF-591D-E348-8DEE-AB62E3020D11}"/>
                    </a:ext>
                  </a:extLst>
                </p:cNvPr>
                <p:cNvGrpSpPr/>
                <p:nvPr/>
              </p:nvGrpSpPr>
              <p:grpSpPr>
                <a:xfrm>
                  <a:off x="3122174" y="2899351"/>
                  <a:ext cx="93468" cy="124178"/>
                  <a:chOff x="1752599" y="1570252"/>
                  <a:chExt cx="93468" cy="124178"/>
                </a:xfrm>
              </p:grpSpPr>
              <p:sp>
                <p:nvSpPr>
                  <p:cNvPr id="373" name="Oval 372">
                    <a:extLst>
                      <a:ext uri="{FF2B5EF4-FFF2-40B4-BE49-F238E27FC236}">
                        <a16:creationId xmlns:a16="http://schemas.microsoft.com/office/drawing/2014/main" id="{97739C97-0BB4-504F-88C5-C9C38F1C6FBF}"/>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a:extLst>
                      <a:ext uri="{FF2B5EF4-FFF2-40B4-BE49-F238E27FC236}">
                        <a16:creationId xmlns:a16="http://schemas.microsoft.com/office/drawing/2014/main" id="{CC490A3B-3610-A147-8133-24AAF241EC7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a:extLst>
                    <a:ext uri="{FF2B5EF4-FFF2-40B4-BE49-F238E27FC236}">
                      <a16:creationId xmlns:a16="http://schemas.microsoft.com/office/drawing/2014/main" id="{4DE322F7-8402-3341-A90A-2473DC091FB7}"/>
                    </a:ext>
                  </a:extLst>
                </p:cNvPr>
                <p:cNvGrpSpPr/>
                <p:nvPr/>
              </p:nvGrpSpPr>
              <p:grpSpPr>
                <a:xfrm>
                  <a:off x="3419746" y="2901076"/>
                  <a:ext cx="93468" cy="124178"/>
                  <a:chOff x="1752599" y="1570252"/>
                  <a:chExt cx="93468" cy="124178"/>
                </a:xfrm>
              </p:grpSpPr>
              <p:sp>
                <p:nvSpPr>
                  <p:cNvPr id="371" name="Oval 370">
                    <a:extLst>
                      <a:ext uri="{FF2B5EF4-FFF2-40B4-BE49-F238E27FC236}">
                        <a16:creationId xmlns:a16="http://schemas.microsoft.com/office/drawing/2014/main" id="{53CB4D0E-3E44-B447-90CD-E4F757A1E1A1}"/>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a:extLst>
                      <a:ext uri="{FF2B5EF4-FFF2-40B4-BE49-F238E27FC236}">
                        <a16:creationId xmlns:a16="http://schemas.microsoft.com/office/drawing/2014/main" id="{A930814D-2B07-084F-9031-44DF4757A52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1" name="Rounded Rectangle 220">
              <a:extLst>
                <a:ext uri="{FF2B5EF4-FFF2-40B4-BE49-F238E27FC236}">
                  <a16:creationId xmlns:a16="http://schemas.microsoft.com/office/drawing/2014/main" id="{F38EC4DF-2310-1D4C-8ACE-4E0E8FC062D8}"/>
                </a:ext>
              </a:extLst>
            </p:cNvPr>
            <p:cNvSpPr/>
            <p:nvPr/>
          </p:nvSpPr>
          <p:spPr>
            <a:xfrm>
              <a:off x="8250576" y="3410086"/>
              <a:ext cx="3552043" cy="39346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Substrate</a:t>
              </a:r>
            </a:p>
          </p:txBody>
        </p:sp>
        <p:sp>
          <p:nvSpPr>
            <p:cNvPr id="222" name="Rounded Rectangle 221">
              <a:extLst>
                <a:ext uri="{FF2B5EF4-FFF2-40B4-BE49-F238E27FC236}">
                  <a16:creationId xmlns:a16="http://schemas.microsoft.com/office/drawing/2014/main" id="{A0436EE6-5FC5-834D-A5B7-A3012B208D3F}"/>
                </a:ext>
              </a:extLst>
            </p:cNvPr>
            <p:cNvSpPr/>
            <p:nvPr/>
          </p:nvSpPr>
          <p:spPr>
            <a:xfrm>
              <a:off x="9147130" y="3076983"/>
              <a:ext cx="1765902" cy="212561"/>
            </a:xfrm>
            <a:prstGeom prst="roundRect">
              <a:avLst/>
            </a:prstGeom>
            <a:solidFill>
              <a:srgbClr val="7F36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TSMC 6nm SoC</a:t>
              </a:r>
            </a:p>
          </p:txBody>
        </p:sp>
        <p:grpSp>
          <p:nvGrpSpPr>
            <p:cNvPr id="223" name="Group 222">
              <a:extLst>
                <a:ext uri="{FF2B5EF4-FFF2-40B4-BE49-F238E27FC236}">
                  <a16:creationId xmlns:a16="http://schemas.microsoft.com/office/drawing/2014/main" id="{3B1C9E9D-1C3C-DC4A-9B13-EF63A65C7FF2}"/>
                </a:ext>
              </a:extLst>
            </p:cNvPr>
            <p:cNvGrpSpPr/>
            <p:nvPr/>
          </p:nvGrpSpPr>
          <p:grpSpPr>
            <a:xfrm>
              <a:off x="8763857" y="2619751"/>
              <a:ext cx="2454815" cy="321786"/>
              <a:chOff x="7724183" y="4952408"/>
              <a:chExt cx="2454815" cy="321786"/>
            </a:xfrm>
          </p:grpSpPr>
          <p:sp>
            <p:nvSpPr>
              <p:cNvPr id="261" name="Rounded Rectangle 260">
                <a:extLst>
                  <a:ext uri="{FF2B5EF4-FFF2-40B4-BE49-F238E27FC236}">
                    <a16:creationId xmlns:a16="http://schemas.microsoft.com/office/drawing/2014/main" id="{9E8A4CB8-AA2F-3443-9481-AF3D4B156224}"/>
                  </a:ext>
                </a:extLst>
              </p:cNvPr>
              <p:cNvSpPr/>
              <p:nvPr/>
            </p:nvSpPr>
            <p:spPr>
              <a:xfrm>
                <a:off x="7724183" y="4952408"/>
                <a:ext cx="968152"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GPU</a:t>
                </a:r>
              </a:p>
            </p:txBody>
          </p:sp>
          <p:sp>
            <p:nvSpPr>
              <p:cNvPr id="262" name="Rounded Rectangle 261">
                <a:extLst>
                  <a:ext uri="{FF2B5EF4-FFF2-40B4-BE49-F238E27FC236}">
                    <a16:creationId xmlns:a16="http://schemas.microsoft.com/office/drawing/2014/main" id="{A4BF4BE9-2315-3548-9087-34959C3FBAFF}"/>
                  </a:ext>
                </a:extLst>
              </p:cNvPr>
              <p:cNvSpPr/>
              <p:nvPr/>
            </p:nvSpPr>
            <p:spPr>
              <a:xfrm>
                <a:off x="9210846" y="4952408"/>
                <a:ext cx="968152" cy="196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Calibri" panose="020F0502020204030204" pitchFamily="34" charset="0"/>
                    <a:cs typeface="Calibri" panose="020F0502020204030204" pitchFamily="34" charset="0"/>
                  </a:rPr>
                  <a:t>GPU</a:t>
                </a:r>
              </a:p>
            </p:txBody>
          </p:sp>
          <p:grpSp>
            <p:nvGrpSpPr>
              <p:cNvPr id="263" name="Group 262">
                <a:extLst>
                  <a:ext uri="{FF2B5EF4-FFF2-40B4-BE49-F238E27FC236}">
                    <a16:creationId xmlns:a16="http://schemas.microsoft.com/office/drawing/2014/main" id="{E4FB8889-2CFD-9945-83D9-8C7B32729566}"/>
                  </a:ext>
                </a:extLst>
              </p:cNvPr>
              <p:cNvGrpSpPr>
                <a:grpSpLocks noChangeAspect="1"/>
              </p:cNvGrpSpPr>
              <p:nvPr/>
            </p:nvGrpSpPr>
            <p:grpSpPr>
              <a:xfrm>
                <a:off x="7913666" y="5154915"/>
                <a:ext cx="570202" cy="119279"/>
                <a:chOff x="1957457" y="2130277"/>
                <a:chExt cx="1147530" cy="240050"/>
              </a:xfrm>
            </p:grpSpPr>
            <p:grpSp>
              <p:nvGrpSpPr>
                <p:cNvPr id="339" name="Group 338">
                  <a:extLst>
                    <a:ext uri="{FF2B5EF4-FFF2-40B4-BE49-F238E27FC236}">
                      <a16:creationId xmlns:a16="http://schemas.microsoft.com/office/drawing/2014/main" id="{41164C20-0100-4A4D-87C9-102B70298DA0}"/>
                    </a:ext>
                  </a:extLst>
                </p:cNvPr>
                <p:cNvGrpSpPr/>
                <p:nvPr/>
              </p:nvGrpSpPr>
              <p:grpSpPr>
                <a:xfrm>
                  <a:off x="1957457" y="2153791"/>
                  <a:ext cx="92009" cy="215565"/>
                  <a:chOff x="1752599" y="1478865"/>
                  <a:chExt cx="92009" cy="215565"/>
                </a:xfrm>
              </p:grpSpPr>
              <p:sp>
                <p:nvSpPr>
                  <p:cNvPr id="361" name="Oval 360">
                    <a:extLst>
                      <a:ext uri="{FF2B5EF4-FFF2-40B4-BE49-F238E27FC236}">
                        <a16:creationId xmlns:a16="http://schemas.microsoft.com/office/drawing/2014/main" id="{D5D15139-CF88-BD40-9404-5E166AE83C37}"/>
                      </a:ext>
                    </a:extLst>
                  </p:cNvPr>
                  <p:cNvSpPr/>
                  <p:nvPr/>
                </p:nvSpPr>
                <p:spPr>
                  <a:xfrm>
                    <a:off x="1752599" y="1478865"/>
                    <a:ext cx="92009" cy="182837"/>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14B8DBD8-F399-2248-B7F0-A4BE1548B4D4}"/>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a:extLst>
                    <a:ext uri="{FF2B5EF4-FFF2-40B4-BE49-F238E27FC236}">
                      <a16:creationId xmlns:a16="http://schemas.microsoft.com/office/drawing/2014/main" id="{F1512C4A-5032-0A40-84DA-AB5889636A65}"/>
                    </a:ext>
                  </a:extLst>
                </p:cNvPr>
                <p:cNvGrpSpPr/>
                <p:nvPr/>
              </p:nvGrpSpPr>
              <p:grpSpPr>
                <a:xfrm>
                  <a:off x="2109858" y="2153788"/>
                  <a:ext cx="92009" cy="216539"/>
                  <a:chOff x="1752599" y="1477891"/>
                  <a:chExt cx="92009" cy="216539"/>
                </a:xfrm>
              </p:grpSpPr>
              <p:sp>
                <p:nvSpPr>
                  <p:cNvPr id="359" name="Oval 358">
                    <a:extLst>
                      <a:ext uri="{FF2B5EF4-FFF2-40B4-BE49-F238E27FC236}">
                        <a16:creationId xmlns:a16="http://schemas.microsoft.com/office/drawing/2014/main" id="{79F1D3FA-CB62-924D-ADF2-E08482AA8AA4}"/>
                      </a:ext>
                    </a:extLst>
                  </p:cNvPr>
                  <p:cNvSpPr/>
                  <p:nvPr/>
                </p:nvSpPr>
                <p:spPr>
                  <a:xfrm>
                    <a:off x="1752599" y="1477891"/>
                    <a:ext cx="92009" cy="18380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58DF095F-35AA-6F48-9E8A-9E39EBBC9D6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40">
                  <a:extLst>
                    <a:ext uri="{FF2B5EF4-FFF2-40B4-BE49-F238E27FC236}">
                      <a16:creationId xmlns:a16="http://schemas.microsoft.com/office/drawing/2014/main" id="{FAD685D7-AA65-F647-A0CB-D40FED8EFDAC}"/>
                    </a:ext>
                  </a:extLst>
                </p:cNvPr>
                <p:cNvGrpSpPr/>
                <p:nvPr/>
              </p:nvGrpSpPr>
              <p:grpSpPr>
                <a:xfrm>
                  <a:off x="2260231" y="2166767"/>
                  <a:ext cx="92009" cy="199893"/>
                  <a:chOff x="1752599" y="1494537"/>
                  <a:chExt cx="92009" cy="199893"/>
                </a:xfrm>
              </p:grpSpPr>
              <p:sp>
                <p:nvSpPr>
                  <p:cNvPr id="357" name="Oval 356">
                    <a:extLst>
                      <a:ext uri="{FF2B5EF4-FFF2-40B4-BE49-F238E27FC236}">
                        <a16:creationId xmlns:a16="http://schemas.microsoft.com/office/drawing/2014/main" id="{0DB02492-9601-094B-90EB-C77827F58680}"/>
                      </a:ext>
                    </a:extLst>
                  </p:cNvPr>
                  <p:cNvSpPr/>
                  <p:nvPr/>
                </p:nvSpPr>
                <p:spPr>
                  <a:xfrm>
                    <a:off x="1752599" y="1494537"/>
                    <a:ext cx="92009" cy="167155"/>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B102AB50-67ED-724D-85C7-1636C34696B4}"/>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a:extLst>
                    <a:ext uri="{FF2B5EF4-FFF2-40B4-BE49-F238E27FC236}">
                      <a16:creationId xmlns:a16="http://schemas.microsoft.com/office/drawing/2014/main" id="{E0E67C11-22CE-F347-A5D6-4952AC405CEB}"/>
                    </a:ext>
                  </a:extLst>
                </p:cNvPr>
                <p:cNvGrpSpPr/>
                <p:nvPr/>
              </p:nvGrpSpPr>
              <p:grpSpPr>
                <a:xfrm>
                  <a:off x="2412632" y="2166768"/>
                  <a:ext cx="92009" cy="200863"/>
                  <a:chOff x="1752599" y="1493567"/>
                  <a:chExt cx="92009" cy="200863"/>
                </a:xfrm>
              </p:grpSpPr>
              <p:sp>
                <p:nvSpPr>
                  <p:cNvPr id="355" name="Oval 354">
                    <a:extLst>
                      <a:ext uri="{FF2B5EF4-FFF2-40B4-BE49-F238E27FC236}">
                        <a16:creationId xmlns:a16="http://schemas.microsoft.com/office/drawing/2014/main" id="{AC44B813-D62B-D145-8FEA-E5A9373E1A5A}"/>
                      </a:ext>
                    </a:extLst>
                  </p:cNvPr>
                  <p:cNvSpPr/>
                  <p:nvPr/>
                </p:nvSpPr>
                <p:spPr>
                  <a:xfrm>
                    <a:off x="1752599" y="1493567"/>
                    <a:ext cx="92009" cy="168125"/>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A19FB1F7-E9F5-2C4B-845F-38FBED631EDD}"/>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a:extLst>
                    <a:ext uri="{FF2B5EF4-FFF2-40B4-BE49-F238E27FC236}">
                      <a16:creationId xmlns:a16="http://schemas.microsoft.com/office/drawing/2014/main" id="{53144045-3F04-4741-8EB4-05978CB04935}"/>
                    </a:ext>
                  </a:extLst>
                </p:cNvPr>
                <p:cNvGrpSpPr/>
                <p:nvPr/>
              </p:nvGrpSpPr>
              <p:grpSpPr>
                <a:xfrm>
                  <a:off x="2557803" y="2130277"/>
                  <a:ext cx="92009" cy="238108"/>
                  <a:chOff x="1752599" y="1456322"/>
                  <a:chExt cx="92009" cy="238108"/>
                </a:xfrm>
              </p:grpSpPr>
              <p:sp>
                <p:nvSpPr>
                  <p:cNvPr id="353" name="Oval 352">
                    <a:extLst>
                      <a:ext uri="{FF2B5EF4-FFF2-40B4-BE49-F238E27FC236}">
                        <a16:creationId xmlns:a16="http://schemas.microsoft.com/office/drawing/2014/main" id="{7F51F6DD-35F7-EE4D-81E1-E25FC7C89CA4}"/>
                      </a:ext>
                    </a:extLst>
                  </p:cNvPr>
                  <p:cNvSpPr/>
                  <p:nvPr/>
                </p:nvSpPr>
                <p:spPr>
                  <a:xfrm>
                    <a:off x="1752599" y="1456322"/>
                    <a:ext cx="92009" cy="205371"/>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51C59592-EBA5-0C43-90EF-78A05F37F7BB}"/>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a:extLst>
                    <a:ext uri="{FF2B5EF4-FFF2-40B4-BE49-F238E27FC236}">
                      <a16:creationId xmlns:a16="http://schemas.microsoft.com/office/drawing/2014/main" id="{0A0944D1-37DD-9440-B6CE-A8EE04CE09D1}"/>
                    </a:ext>
                  </a:extLst>
                </p:cNvPr>
                <p:cNvGrpSpPr/>
                <p:nvPr/>
              </p:nvGrpSpPr>
              <p:grpSpPr>
                <a:xfrm>
                  <a:off x="2710204" y="2130288"/>
                  <a:ext cx="92009" cy="239068"/>
                  <a:chOff x="1752599" y="1455362"/>
                  <a:chExt cx="92009" cy="239068"/>
                </a:xfrm>
              </p:grpSpPr>
              <p:sp>
                <p:nvSpPr>
                  <p:cNvPr id="351" name="Oval 350">
                    <a:extLst>
                      <a:ext uri="{FF2B5EF4-FFF2-40B4-BE49-F238E27FC236}">
                        <a16:creationId xmlns:a16="http://schemas.microsoft.com/office/drawing/2014/main" id="{58FA68AE-91EA-AD48-907D-3E2E1C914263}"/>
                      </a:ext>
                    </a:extLst>
                  </p:cNvPr>
                  <p:cNvSpPr/>
                  <p:nvPr/>
                </p:nvSpPr>
                <p:spPr>
                  <a:xfrm>
                    <a:off x="1752599" y="1455362"/>
                    <a:ext cx="92009" cy="206331"/>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55E1A062-3BA2-D749-9A5E-8EDBE902EC7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44">
                  <a:extLst>
                    <a:ext uri="{FF2B5EF4-FFF2-40B4-BE49-F238E27FC236}">
                      <a16:creationId xmlns:a16="http://schemas.microsoft.com/office/drawing/2014/main" id="{371ADEE5-7271-C84D-A6F7-BD8EBCD465BC}"/>
                    </a:ext>
                  </a:extLst>
                </p:cNvPr>
                <p:cNvGrpSpPr/>
                <p:nvPr/>
              </p:nvGrpSpPr>
              <p:grpSpPr>
                <a:xfrm>
                  <a:off x="2860577" y="2153804"/>
                  <a:ext cx="92009" cy="211885"/>
                  <a:chOff x="1752599" y="1482545"/>
                  <a:chExt cx="92009" cy="211885"/>
                </a:xfrm>
              </p:grpSpPr>
              <p:sp>
                <p:nvSpPr>
                  <p:cNvPr id="349" name="Oval 348">
                    <a:extLst>
                      <a:ext uri="{FF2B5EF4-FFF2-40B4-BE49-F238E27FC236}">
                        <a16:creationId xmlns:a16="http://schemas.microsoft.com/office/drawing/2014/main" id="{1AB332B1-1F77-9548-BDC8-A320EAF27ED1}"/>
                      </a:ext>
                    </a:extLst>
                  </p:cNvPr>
                  <p:cNvSpPr/>
                  <p:nvPr/>
                </p:nvSpPr>
                <p:spPr>
                  <a:xfrm>
                    <a:off x="1752599" y="1482545"/>
                    <a:ext cx="92009" cy="179148"/>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A52DA3CE-A761-B446-9DE8-69EE3AF48933}"/>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345">
                  <a:extLst>
                    <a:ext uri="{FF2B5EF4-FFF2-40B4-BE49-F238E27FC236}">
                      <a16:creationId xmlns:a16="http://schemas.microsoft.com/office/drawing/2014/main" id="{D5249177-4310-0246-94F5-FB12C13F8D0F}"/>
                    </a:ext>
                  </a:extLst>
                </p:cNvPr>
                <p:cNvGrpSpPr/>
                <p:nvPr/>
              </p:nvGrpSpPr>
              <p:grpSpPr>
                <a:xfrm>
                  <a:off x="3012978" y="2166777"/>
                  <a:ext cx="92009" cy="199883"/>
                  <a:chOff x="1752599" y="1494547"/>
                  <a:chExt cx="92009" cy="199883"/>
                </a:xfrm>
              </p:grpSpPr>
              <p:sp>
                <p:nvSpPr>
                  <p:cNvPr id="347" name="Oval 346">
                    <a:extLst>
                      <a:ext uri="{FF2B5EF4-FFF2-40B4-BE49-F238E27FC236}">
                        <a16:creationId xmlns:a16="http://schemas.microsoft.com/office/drawing/2014/main" id="{7BD13FBF-07F4-4D48-A19A-E7A3DD836B6D}"/>
                      </a:ext>
                    </a:extLst>
                  </p:cNvPr>
                  <p:cNvSpPr/>
                  <p:nvPr/>
                </p:nvSpPr>
                <p:spPr>
                  <a:xfrm>
                    <a:off x="1752599" y="1494547"/>
                    <a:ext cx="92009" cy="167145"/>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a:extLst>
                      <a:ext uri="{FF2B5EF4-FFF2-40B4-BE49-F238E27FC236}">
                        <a16:creationId xmlns:a16="http://schemas.microsoft.com/office/drawing/2014/main" id="{B9B6051A-7C57-FD4F-A1DA-5812E11C3531}"/>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4" name="Group 263">
                <a:extLst>
                  <a:ext uri="{FF2B5EF4-FFF2-40B4-BE49-F238E27FC236}">
                    <a16:creationId xmlns:a16="http://schemas.microsoft.com/office/drawing/2014/main" id="{353B318D-1B18-5849-98A6-8349900AFDCD}"/>
                  </a:ext>
                </a:extLst>
              </p:cNvPr>
              <p:cNvGrpSpPr>
                <a:grpSpLocks noChangeAspect="1"/>
              </p:cNvGrpSpPr>
              <p:nvPr/>
            </p:nvGrpSpPr>
            <p:grpSpPr>
              <a:xfrm flipV="1">
                <a:off x="7913666" y="5149616"/>
                <a:ext cx="570927" cy="64008"/>
                <a:chOff x="1957457" y="2241511"/>
                <a:chExt cx="1148989" cy="128816"/>
              </a:xfrm>
            </p:grpSpPr>
            <p:grpSp>
              <p:nvGrpSpPr>
                <p:cNvPr id="315" name="Group 314">
                  <a:extLst>
                    <a:ext uri="{FF2B5EF4-FFF2-40B4-BE49-F238E27FC236}">
                      <a16:creationId xmlns:a16="http://schemas.microsoft.com/office/drawing/2014/main" id="{462A7408-7E5A-3B4D-9AE3-DC109DFDC521}"/>
                    </a:ext>
                  </a:extLst>
                </p:cNvPr>
                <p:cNvGrpSpPr/>
                <p:nvPr/>
              </p:nvGrpSpPr>
              <p:grpSpPr>
                <a:xfrm>
                  <a:off x="1957457" y="2245178"/>
                  <a:ext cx="93468" cy="124178"/>
                  <a:chOff x="1752599" y="1570252"/>
                  <a:chExt cx="93468" cy="124178"/>
                </a:xfrm>
              </p:grpSpPr>
              <p:sp>
                <p:nvSpPr>
                  <p:cNvPr id="337" name="Oval 336">
                    <a:extLst>
                      <a:ext uri="{FF2B5EF4-FFF2-40B4-BE49-F238E27FC236}">
                        <a16:creationId xmlns:a16="http://schemas.microsoft.com/office/drawing/2014/main" id="{8EA4AD22-C41A-694C-8BDE-6D50B3D2BF2D}"/>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B34F80F1-F7E0-844F-B508-8D66CA3B77F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315">
                  <a:extLst>
                    <a:ext uri="{FF2B5EF4-FFF2-40B4-BE49-F238E27FC236}">
                      <a16:creationId xmlns:a16="http://schemas.microsoft.com/office/drawing/2014/main" id="{09814E65-0A8B-634B-93BD-6AB9F215D510}"/>
                    </a:ext>
                  </a:extLst>
                </p:cNvPr>
                <p:cNvGrpSpPr/>
                <p:nvPr/>
              </p:nvGrpSpPr>
              <p:grpSpPr>
                <a:xfrm>
                  <a:off x="2109858" y="2246149"/>
                  <a:ext cx="93468" cy="124178"/>
                  <a:chOff x="1752599" y="1570252"/>
                  <a:chExt cx="93468" cy="124178"/>
                </a:xfrm>
              </p:grpSpPr>
              <p:sp>
                <p:nvSpPr>
                  <p:cNvPr id="335" name="Oval 334">
                    <a:extLst>
                      <a:ext uri="{FF2B5EF4-FFF2-40B4-BE49-F238E27FC236}">
                        <a16:creationId xmlns:a16="http://schemas.microsoft.com/office/drawing/2014/main" id="{3640E12E-1F8A-D443-AD30-918B76C1BE29}"/>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BA6CFDC8-DA43-154A-80A7-BAED4A7889BC}"/>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316">
                  <a:extLst>
                    <a:ext uri="{FF2B5EF4-FFF2-40B4-BE49-F238E27FC236}">
                      <a16:creationId xmlns:a16="http://schemas.microsoft.com/office/drawing/2014/main" id="{C55366AD-230A-3E4D-BB8F-C8A710296475}"/>
                    </a:ext>
                  </a:extLst>
                </p:cNvPr>
                <p:cNvGrpSpPr/>
                <p:nvPr/>
              </p:nvGrpSpPr>
              <p:grpSpPr>
                <a:xfrm>
                  <a:off x="2260231" y="2242482"/>
                  <a:ext cx="93468" cy="124178"/>
                  <a:chOff x="1752599" y="1570252"/>
                  <a:chExt cx="93468" cy="124178"/>
                </a:xfrm>
              </p:grpSpPr>
              <p:sp>
                <p:nvSpPr>
                  <p:cNvPr id="333" name="Oval 332">
                    <a:extLst>
                      <a:ext uri="{FF2B5EF4-FFF2-40B4-BE49-F238E27FC236}">
                        <a16:creationId xmlns:a16="http://schemas.microsoft.com/office/drawing/2014/main" id="{1BFCFFAC-7C86-8848-858A-C5310A99113D}"/>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08AFB144-AA15-034F-BADE-23E60C436527}"/>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a:extLst>
                    <a:ext uri="{FF2B5EF4-FFF2-40B4-BE49-F238E27FC236}">
                      <a16:creationId xmlns:a16="http://schemas.microsoft.com/office/drawing/2014/main" id="{D3E4E98C-EDDA-AE42-AA19-2332614FA18B}"/>
                    </a:ext>
                  </a:extLst>
                </p:cNvPr>
                <p:cNvGrpSpPr/>
                <p:nvPr/>
              </p:nvGrpSpPr>
              <p:grpSpPr>
                <a:xfrm>
                  <a:off x="2412632" y="2243453"/>
                  <a:ext cx="93468" cy="124178"/>
                  <a:chOff x="1752599" y="1570252"/>
                  <a:chExt cx="93468" cy="124178"/>
                </a:xfrm>
              </p:grpSpPr>
              <p:sp>
                <p:nvSpPr>
                  <p:cNvPr id="331" name="Oval 330">
                    <a:extLst>
                      <a:ext uri="{FF2B5EF4-FFF2-40B4-BE49-F238E27FC236}">
                        <a16:creationId xmlns:a16="http://schemas.microsoft.com/office/drawing/2014/main" id="{C5394E29-3F58-2F44-B84F-807B8245DCC2}"/>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0019D697-EA5F-3B49-A862-E4BF9C753383}"/>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B8BCC25D-D1DC-E94E-A766-B98BF40A142B}"/>
                    </a:ext>
                  </a:extLst>
                </p:cNvPr>
                <p:cNvGrpSpPr/>
                <p:nvPr/>
              </p:nvGrpSpPr>
              <p:grpSpPr>
                <a:xfrm>
                  <a:off x="2557803" y="2244207"/>
                  <a:ext cx="93468" cy="124178"/>
                  <a:chOff x="1752599" y="1570252"/>
                  <a:chExt cx="93468" cy="124178"/>
                </a:xfrm>
              </p:grpSpPr>
              <p:sp>
                <p:nvSpPr>
                  <p:cNvPr id="329" name="Oval 328">
                    <a:extLst>
                      <a:ext uri="{FF2B5EF4-FFF2-40B4-BE49-F238E27FC236}">
                        <a16:creationId xmlns:a16="http://schemas.microsoft.com/office/drawing/2014/main" id="{3995DBD0-3497-4F4B-B502-FFA1D66964C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1BCA6E13-2B88-8B43-9F1D-4188A9E68DB1}"/>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a:extLst>
                    <a:ext uri="{FF2B5EF4-FFF2-40B4-BE49-F238E27FC236}">
                      <a16:creationId xmlns:a16="http://schemas.microsoft.com/office/drawing/2014/main" id="{01718A4B-185D-0543-A86E-A1CC4AF70BCF}"/>
                    </a:ext>
                  </a:extLst>
                </p:cNvPr>
                <p:cNvGrpSpPr/>
                <p:nvPr/>
              </p:nvGrpSpPr>
              <p:grpSpPr>
                <a:xfrm>
                  <a:off x="2710204" y="2245178"/>
                  <a:ext cx="93468" cy="124178"/>
                  <a:chOff x="1752599" y="1570252"/>
                  <a:chExt cx="93468" cy="124178"/>
                </a:xfrm>
              </p:grpSpPr>
              <p:sp>
                <p:nvSpPr>
                  <p:cNvPr id="327" name="Oval 326">
                    <a:extLst>
                      <a:ext uri="{FF2B5EF4-FFF2-40B4-BE49-F238E27FC236}">
                        <a16:creationId xmlns:a16="http://schemas.microsoft.com/office/drawing/2014/main" id="{12C44321-6909-1548-A678-EA1E094F98DE}"/>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B6F9B4CD-A9E6-3746-A308-AE42B9C3ECA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64616189-65B1-3B46-93D5-48DC3BDD0001}"/>
                    </a:ext>
                  </a:extLst>
                </p:cNvPr>
                <p:cNvGrpSpPr/>
                <p:nvPr/>
              </p:nvGrpSpPr>
              <p:grpSpPr>
                <a:xfrm>
                  <a:off x="2860577" y="2241511"/>
                  <a:ext cx="93468" cy="124178"/>
                  <a:chOff x="1752599" y="1570252"/>
                  <a:chExt cx="93468" cy="124178"/>
                </a:xfrm>
              </p:grpSpPr>
              <p:sp>
                <p:nvSpPr>
                  <p:cNvPr id="325" name="Oval 324">
                    <a:extLst>
                      <a:ext uri="{FF2B5EF4-FFF2-40B4-BE49-F238E27FC236}">
                        <a16:creationId xmlns:a16="http://schemas.microsoft.com/office/drawing/2014/main" id="{6FB3C459-49E8-3145-85AB-34529E751F76}"/>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FC380FDC-C3A5-4440-AA48-FB44EAA64AE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09AEF2A5-F275-104A-8AAA-2BEB45FF4901}"/>
                    </a:ext>
                  </a:extLst>
                </p:cNvPr>
                <p:cNvGrpSpPr/>
                <p:nvPr/>
              </p:nvGrpSpPr>
              <p:grpSpPr>
                <a:xfrm>
                  <a:off x="3012978" y="2242482"/>
                  <a:ext cx="93468" cy="124178"/>
                  <a:chOff x="1752599" y="1570252"/>
                  <a:chExt cx="93468" cy="124178"/>
                </a:xfrm>
              </p:grpSpPr>
              <p:sp>
                <p:nvSpPr>
                  <p:cNvPr id="323" name="Oval 322">
                    <a:extLst>
                      <a:ext uri="{FF2B5EF4-FFF2-40B4-BE49-F238E27FC236}">
                        <a16:creationId xmlns:a16="http://schemas.microsoft.com/office/drawing/2014/main" id="{F8A6F9E6-B959-6441-A6A8-AFD13910A448}"/>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D1E5564C-834B-9D44-8417-09493864542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5" name="Group 264">
                <a:extLst>
                  <a:ext uri="{FF2B5EF4-FFF2-40B4-BE49-F238E27FC236}">
                    <a16:creationId xmlns:a16="http://schemas.microsoft.com/office/drawing/2014/main" id="{F77186CC-D6C9-4A4F-AC7A-CD0B05193B92}"/>
                  </a:ext>
                </a:extLst>
              </p:cNvPr>
              <p:cNvGrpSpPr>
                <a:grpSpLocks noChangeAspect="1"/>
              </p:cNvGrpSpPr>
              <p:nvPr/>
            </p:nvGrpSpPr>
            <p:grpSpPr>
              <a:xfrm>
                <a:off x="9405396" y="5154922"/>
                <a:ext cx="570202" cy="118032"/>
                <a:chOff x="1957457" y="2132788"/>
                <a:chExt cx="1147530" cy="237539"/>
              </a:xfrm>
            </p:grpSpPr>
            <p:grpSp>
              <p:nvGrpSpPr>
                <p:cNvPr id="291" name="Group 290">
                  <a:extLst>
                    <a:ext uri="{FF2B5EF4-FFF2-40B4-BE49-F238E27FC236}">
                      <a16:creationId xmlns:a16="http://schemas.microsoft.com/office/drawing/2014/main" id="{29448ECE-EF6A-8F41-BF97-B14EF78484E3}"/>
                    </a:ext>
                  </a:extLst>
                </p:cNvPr>
                <p:cNvGrpSpPr/>
                <p:nvPr/>
              </p:nvGrpSpPr>
              <p:grpSpPr>
                <a:xfrm>
                  <a:off x="1957457" y="2169276"/>
                  <a:ext cx="92009" cy="200080"/>
                  <a:chOff x="1752599" y="1494350"/>
                  <a:chExt cx="92009" cy="200080"/>
                </a:xfrm>
              </p:grpSpPr>
              <p:sp>
                <p:nvSpPr>
                  <p:cNvPr id="313" name="Oval 312">
                    <a:extLst>
                      <a:ext uri="{FF2B5EF4-FFF2-40B4-BE49-F238E27FC236}">
                        <a16:creationId xmlns:a16="http://schemas.microsoft.com/office/drawing/2014/main" id="{7ECC6068-E3E5-0948-A68C-391A864D7EAF}"/>
                      </a:ext>
                    </a:extLst>
                  </p:cNvPr>
                  <p:cNvSpPr/>
                  <p:nvPr/>
                </p:nvSpPr>
                <p:spPr>
                  <a:xfrm>
                    <a:off x="1752599" y="1494350"/>
                    <a:ext cx="92009" cy="167342"/>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B5570DA7-4266-F84F-8033-750F25D2664B}"/>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id="{B06DDD8F-AF72-664E-B389-E31E34421DDE}"/>
                    </a:ext>
                  </a:extLst>
                </p:cNvPr>
                <p:cNvGrpSpPr/>
                <p:nvPr/>
              </p:nvGrpSpPr>
              <p:grpSpPr>
                <a:xfrm>
                  <a:off x="2109858" y="2169279"/>
                  <a:ext cx="92009" cy="201048"/>
                  <a:chOff x="1752599" y="1493382"/>
                  <a:chExt cx="92009" cy="201048"/>
                </a:xfrm>
              </p:grpSpPr>
              <p:sp>
                <p:nvSpPr>
                  <p:cNvPr id="311" name="Oval 310">
                    <a:extLst>
                      <a:ext uri="{FF2B5EF4-FFF2-40B4-BE49-F238E27FC236}">
                        <a16:creationId xmlns:a16="http://schemas.microsoft.com/office/drawing/2014/main" id="{20515385-BD17-ED43-8528-0F2603C82990}"/>
                      </a:ext>
                    </a:extLst>
                  </p:cNvPr>
                  <p:cNvSpPr/>
                  <p:nvPr/>
                </p:nvSpPr>
                <p:spPr>
                  <a:xfrm>
                    <a:off x="1752599" y="1493382"/>
                    <a:ext cx="92009" cy="16831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6D43CEFE-4DBB-7B4A-80EA-29F5D31A4777}"/>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a:extLst>
                    <a:ext uri="{FF2B5EF4-FFF2-40B4-BE49-F238E27FC236}">
                      <a16:creationId xmlns:a16="http://schemas.microsoft.com/office/drawing/2014/main" id="{6DE302B7-F305-9243-B7A8-3F5A3EEC7BDC}"/>
                    </a:ext>
                  </a:extLst>
                </p:cNvPr>
                <p:cNvGrpSpPr/>
                <p:nvPr/>
              </p:nvGrpSpPr>
              <p:grpSpPr>
                <a:xfrm>
                  <a:off x="2260231" y="2132788"/>
                  <a:ext cx="92009" cy="233872"/>
                  <a:chOff x="1752599" y="1460558"/>
                  <a:chExt cx="92009" cy="233872"/>
                </a:xfrm>
              </p:grpSpPr>
              <p:sp>
                <p:nvSpPr>
                  <p:cNvPr id="309" name="Oval 308">
                    <a:extLst>
                      <a:ext uri="{FF2B5EF4-FFF2-40B4-BE49-F238E27FC236}">
                        <a16:creationId xmlns:a16="http://schemas.microsoft.com/office/drawing/2014/main" id="{62B39E80-94AF-8B4C-BEC5-3BF6E0D6C333}"/>
                      </a:ext>
                    </a:extLst>
                  </p:cNvPr>
                  <p:cNvSpPr/>
                  <p:nvPr/>
                </p:nvSpPr>
                <p:spPr>
                  <a:xfrm>
                    <a:off x="1752599" y="1460558"/>
                    <a:ext cx="92009" cy="20113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111A3CC7-A550-C04C-8C81-78AA0947D005}"/>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293">
                  <a:extLst>
                    <a:ext uri="{FF2B5EF4-FFF2-40B4-BE49-F238E27FC236}">
                      <a16:creationId xmlns:a16="http://schemas.microsoft.com/office/drawing/2014/main" id="{53612B5B-5ECA-9F4B-94CD-47D2205FC012}"/>
                    </a:ext>
                  </a:extLst>
                </p:cNvPr>
                <p:cNvGrpSpPr/>
                <p:nvPr/>
              </p:nvGrpSpPr>
              <p:grpSpPr>
                <a:xfrm>
                  <a:off x="2412632" y="2156299"/>
                  <a:ext cx="92009" cy="211332"/>
                  <a:chOff x="1752599" y="1483098"/>
                  <a:chExt cx="92009" cy="211332"/>
                </a:xfrm>
              </p:grpSpPr>
              <p:sp>
                <p:nvSpPr>
                  <p:cNvPr id="307" name="Oval 306">
                    <a:extLst>
                      <a:ext uri="{FF2B5EF4-FFF2-40B4-BE49-F238E27FC236}">
                        <a16:creationId xmlns:a16="http://schemas.microsoft.com/office/drawing/2014/main" id="{4C1262F5-621E-5D4B-9031-C563EB21043A}"/>
                      </a:ext>
                    </a:extLst>
                  </p:cNvPr>
                  <p:cNvSpPr/>
                  <p:nvPr/>
                </p:nvSpPr>
                <p:spPr>
                  <a:xfrm>
                    <a:off x="1752599" y="1483098"/>
                    <a:ext cx="92009" cy="17859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1598EE9C-E7CA-F64E-A48E-AE195AAF32A2}"/>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752A718B-C0FB-3A42-8A8A-8695A889E13A}"/>
                    </a:ext>
                  </a:extLst>
                </p:cNvPr>
                <p:cNvGrpSpPr/>
                <p:nvPr/>
              </p:nvGrpSpPr>
              <p:grpSpPr>
                <a:xfrm>
                  <a:off x="2557803" y="2169273"/>
                  <a:ext cx="92009" cy="199112"/>
                  <a:chOff x="1752599" y="1495318"/>
                  <a:chExt cx="92009" cy="199112"/>
                </a:xfrm>
              </p:grpSpPr>
              <p:sp>
                <p:nvSpPr>
                  <p:cNvPr id="305" name="Oval 304">
                    <a:extLst>
                      <a:ext uri="{FF2B5EF4-FFF2-40B4-BE49-F238E27FC236}">
                        <a16:creationId xmlns:a16="http://schemas.microsoft.com/office/drawing/2014/main" id="{0FF8DD97-BC49-714A-9057-DDD572C7213F}"/>
                      </a:ext>
                    </a:extLst>
                  </p:cNvPr>
                  <p:cNvSpPr/>
                  <p:nvPr/>
                </p:nvSpPr>
                <p:spPr>
                  <a:xfrm>
                    <a:off x="1752599" y="1495318"/>
                    <a:ext cx="92009" cy="16637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EF96D46D-00BE-7D4E-8EC5-C184207ED26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a:extLst>
                    <a:ext uri="{FF2B5EF4-FFF2-40B4-BE49-F238E27FC236}">
                      <a16:creationId xmlns:a16="http://schemas.microsoft.com/office/drawing/2014/main" id="{B79351E3-8994-5B4B-B9B0-24EAE1E1971A}"/>
                    </a:ext>
                  </a:extLst>
                </p:cNvPr>
                <p:cNvGrpSpPr/>
                <p:nvPr/>
              </p:nvGrpSpPr>
              <p:grpSpPr>
                <a:xfrm>
                  <a:off x="2710204" y="2169274"/>
                  <a:ext cx="92009" cy="200082"/>
                  <a:chOff x="1752599" y="1494348"/>
                  <a:chExt cx="92009" cy="200082"/>
                </a:xfrm>
              </p:grpSpPr>
              <p:sp>
                <p:nvSpPr>
                  <p:cNvPr id="303" name="Oval 302">
                    <a:extLst>
                      <a:ext uri="{FF2B5EF4-FFF2-40B4-BE49-F238E27FC236}">
                        <a16:creationId xmlns:a16="http://schemas.microsoft.com/office/drawing/2014/main" id="{BA2A45BE-FDB3-0942-8CCD-7359A6E73AAD}"/>
                      </a:ext>
                    </a:extLst>
                  </p:cNvPr>
                  <p:cNvSpPr/>
                  <p:nvPr/>
                </p:nvSpPr>
                <p:spPr>
                  <a:xfrm>
                    <a:off x="1752599" y="1494348"/>
                    <a:ext cx="92009" cy="167344"/>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114B4250-0440-7A4D-997F-E629BBBFA13E}"/>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a:extLst>
                    <a:ext uri="{FF2B5EF4-FFF2-40B4-BE49-F238E27FC236}">
                      <a16:creationId xmlns:a16="http://schemas.microsoft.com/office/drawing/2014/main" id="{4DC96F7B-A808-4142-85DB-C766D7C49511}"/>
                    </a:ext>
                  </a:extLst>
                </p:cNvPr>
                <p:cNvGrpSpPr/>
                <p:nvPr/>
              </p:nvGrpSpPr>
              <p:grpSpPr>
                <a:xfrm>
                  <a:off x="2860577" y="2156299"/>
                  <a:ext cx="92009" cy="209390"/>
                  <a:chOff x="1752599" y="1485040"/>
                  <a:chExt cx="92009" cy="209390"/>
                </a:xfrm>
              </p:grpSpPr>
              <p:sp>
                <p:nvSpPr>
                  <p:cNvPr id="301" name="Oval 300">
                    <a:extLst>
                      <a:ext uri="{FF2B5EF4-FFF2-40B4-BE49-F238E27FC236}">
                        <a16:creationId xmlns:a16="http://schemas.microsoft.com/office/drawing/2014/main" id="{C8883B30-281C-9447-A2B2-AFCA4BDD3A09}"/>
                      </a:ext>
                    </a:extLst>
                  </p:cNvPr>
                  <p:cNvSpPr/>
                  <p:nvPr/>
                </p:nvSpPr>
                <p:spPr>
                  <a:xfrm>
                    <a:off x="1752599" y="1485040"/>
                    <a:ext cx="92009" cy="176652"/>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F228CC23-7A94-8B43-A8B2-EA3D0B096DF8}"/>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a:extLst>
                    <a:ext uri="{FF2B5EF4-FFF2-40B4-BE49-F238E27FC236}">
                      <a16:creationId xmlns:a16="http://schemas.microsoft.com/office/drawing/2014/main" id="{1839D0AA-63BC-5743-BD5A-956D8BDCA25F}"/>
                    </a:ext>
                  </a:extLst>
                </p:cNvPr>
                <p:cNvGrpSpPr/>
                <p:nvPr/>
              </p:nvGrpSpPr>
              <p:grpSpPr>
                <a:xfrm>
                  <a:off x="3012978" y="2169275"/>
                  <a:ext cx="92009" cy="197385"/>
                  <a:chOff x="1752599" y="1497045"/>
                  <a:chExt cx="92009" cy="197385"/>
                </a:xfrm>
              </p:grpSpPr>
              <p:sp>
                <p:nvSpPr>
                  <p:cNvPr id="299" name="Oval 298">
                    <a:extLst>
                      <a:ext uri="{FF2B5EF4-FFF2-40B4-BE49-F238E27FC236}">
                        <a16:creationId xmlns:a16="http://schemas.microsoft.com/office/drawing/2014/main" id="{DA7E1ADB-D463-5A42-A6FD-77513784AE37}"/>
                      </a:ext>
                    </a:extLst>
                  </p:cNvPr>
                  <p:cNvSpPr/>
                  <p:nvPr/>
                </p:nvSpPr>
                <p:spPr>
                  <a:xfrm>
                    <a:off x="1752599" y="1497045"/>
                    <a:ext cx="92009" cy="164648"/>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D9D57A80-2F4D-2048-9B54-8A53DD6754D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6" name="Group 265">
                <a:extLst>
                  <a:ext uri="{FF2B5EF4-FFF2-40B4-BE49-F238E27FC236}">
                    <a16:creationId xmlns:a16="http://schemas.microsoft.com/office/drawing/2014/main" id="{FB29A246-8ABB-AE43-8226-295697C5BDC4}"/>
                  </a:ext>
                </a:extLst>
              </p:cNvPr>
              <p:cNvGrpSpPr>
                <a:grpSpLocks noChangeAspect="1"/>
              </p:cNvGrpSpPr>
              <p:nvPr/>
            </p:nvGrpSpPr>
            <p:grpSpPr>
              <a:xfrm flipV="1">
                <a:off x="9405396" y="5149616"/>
                <a:ext cx="570927" cy="64008"/>
                <a:chOff x="1957457" y="2241511"/>
                <a:chExt cx="1148989" cy="128816"/>
              </a:xfrm>
            </p:grpSpPr>
            <p:grpSp>
              <p:nvGrpSpPr>
                <p:cNvPr id="267" name="Group 266">
                  <a:extLst>
                    <a:ext uri="{FF2B5EF4-FFF2-40B4-BE49-F238E27FC236}">
                      <a16:creationId xmlns:a16="http://schemas.microsoft.com/office/drawing/2014/main" id="{CA4BC2D7-200F-2D48-BD3E-3BC8F385C187}"/>
                    </a:ext>
                  </a:extLst>
                </p:cNvPr>
                <p:cNvGrpSpPr/>
                <p:nvPr/>
              </p:nvGrpSpPr>
              <p:grpSpPr>
                <a:xfrm>
                  <a:off x="1957457" y="2245178"/>
                  <a:ext cx="93468" cy="124178"/>
                  <a:chOff x="1752599" y="1570252"/>
                  <a:chExt cx="93468" cy="124178"/>
                </a:xfrm>
              </p:grpSpPr>
              <p:sp>
                <p:nvSpPr>
                  <p:cNvPr id="289" name="Oval 288">
                    <a:extLst>
                      <a:ext uri="{FF2B5EF4-FFF2-40B4-BE49-F238E27FC236}">
                        <a16:creationId xmlns:a16="http://schemas.microsoft.com/office/drawing/2014/main" id="{279879E9-1377-144E-A260-418D5528C358}"/>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246E6B25-2439-154A-B524-4CC62C9E8C0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a:extLst>
                    <a:ext uri="{FF2B5EF4-FFF2-40B4-BE49-F238E27FC236}">
                      <a16:creationId xmlns:a16="http://schemas.microsoft.com/office/drawing/2014/main" id="{87E2E34D-4D40-1143-B62D-25605AE16B16}"/>
                    </a:ext>
                  </a:extLst>
                </p:cNvPr>
                <p:cNvGrpSpPr/>
                <p:nvPr/>
              </p:nvGrpSpPr>
              <p:grpSpPr>
                <a:xfrm>
                  <a:off x="2109858" y="2246149"/>
                  <a:ext cx="93468" cy="124178"/>
                  <a:chOff x="1752599" y="1570252"/>
                  <a:chExt cx="93468" cy="124178"/>
                </a:xfrm>
              </p:grpSpPr>
              <p:sp>
                <p:nvSpPr>
                  <p:cNvPr id="287" name="Oval 286">
                    <a:extLst>
                      <a:ext uri="{FF2B5EF4-FFF2-40B4-BE49-F238E27FC236}">
                        <a16:creationId xmlns:a16="http://schemas.microsoft.com/office/drawing/2014/main" id="{FF0D246A-6FB2-404E-B753-18EEA9E4010D}"/>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23471531-31F4-A942-8475-C438CC04EDF7}"/>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65DB8B9-1C0A-AA4B-BA10-CA46F904683C}"/>
                    </a:ext>
                  </a:extLst>
                </p:cNvPr>
                <p:cNvGrpSpPr/>
                <p:nvPr/>
              </p:nvGrpSpPr>
              <p:grpSpPr>
                <a:xfrm>
                  <a:off x="2260231" y="2242482"/>
                  <a:ext cx="93468" cy="124178"/>
                  <a:chOff x="1752599" y="1570252"/>
                  <a:chExt cx="93468" cy="124178"/>
                </a:xfrm>
              </p:grpSpPr>
              <p:sp>
                <p:nvSpPr>
                  <p:cNvPr id="285" name="Oval 284">
                    <a:extLst>
                      <a:ext uri="{FF2B5EF4-FFF2-40B4-BE49-F238E27FC236}">
                        <a16:creationId xmlns:a16="http://schemas.microsoft.com/office/drawing/2014/main" id="{B380C900-4494-1747-BA13-B7C66B481817}"/>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AC49B3B2-34A5-6B42-993D-F1D14E547B7B}"/>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a:extLst>
                    <a:ext uri="{FF2B5EF4-FFF2-40B4-BE49-F238E27FC236}">
                      <a16:creationId xmlns:a16="http://schemas.microsoft.com/office/drawing/2014/main" id="{6F99CB9E-8273-2F43-A90A-C1F5C01E8BB2}"/>
                    </a:ext>
                  </a:extLst>
                </p:cNvPr>
                <p:cNvGrpSpPr/>
                <p:nvPr/>
              </p:nvGrpSpPr>
              <p:grpSpPr>
                <a:xfrm>
                  <a:off x="2412632" y="2243453"/>
                  <a:ext cx="93468" cy="124178"/>
                  <a:chOff x="1752599" y="1570252"/>
                  <a:chExt cx="93468" cy="124178"/>
                </a:xfrm>
              </p:grpSpPr>
              <p:sp>
                <p:nvSpPr>
                  <p:cNvPr id="283" name="Oval 282">
                    <a:extLst>
                      <a:ext uri="{FF2B5EF4-FFF2-40B4-BE49-F238E27FC236}">
                        <a16:creationId xmlns:a16="http://schemas.microsoft.com/office/drawing/2014/main" id="{3F201304-9A39-5E44-9AC8-50FA3390C02B}"/>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8AF1122C-98EE-4E41-AFD1-A8C1A8FF9A30}"/>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id="{675F75AE-8385-8746-9BF8-A3A765F110EB}"/>
                    </a:ext>
                  </a:extLst>
                </p:cNvPr>
                <p:cNvGrpSpPr/>
                <p:nvPr/>
              </p:nvGrpSpPr>
              <p:grpSpPr>
                <a:xfrm>
                  <a:off x="2557803" y="2244207"/>
                  <a:ext cx="93468" cy="124178"/>
                  <a:chOff x="1752599" y="1570252"/>
                  <a:chExt cx="93468" cy="124178"/>
                </a:xfrm>
              </p:grpSpPr>
              <p:sp>
                <p:nvSpPr>
                  <p:cNvPr id="281" name="Oval 280">
                    <a:extLst>
                      <a:ext uri="{FF2B5EF4-FFF2-40B4-BE49-F238E27FC236}">
                        <a16:creationId xmlns:a16="http://schemas.microsoft.com/office/drawing/2014/main" id="{C5AC74AF-0F8F-884E-8D4D-ACDECA6E31D3}"/>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2C7BEAD5-6511-FB46-BF6C-7B9886C228A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8171157A-A1BA-2844-A491-4D9D3032791C}"/>
                    </a:ext>
                  </a:extLst>
                </p:cNvPr>
                <p:cNvGrpSpPr/>
                <p:nvPr/>
              </p:nvGrpSpPr>
              <p:grpSpPr>
                <a:xfrm>
                  <a:off x="2710204" y="2245178"/>
                  <a:ext cx="93468" cy="124178"/>
                  <a:chOff x="1752599" y="1570252"/>
                  <a:chExt cx="93468" cy="124178"/>
                </a:xfrm>
              </p:grpSpPr>
              <p:sp>
                <p:nvSpPr>
                  <p:cNvPr id="279" name="Oval 278">
                    <a:extLst>
                      <a:ext uri="{FF2B5EF4-FFF2-40B4-BE49-F238E27FC236}">
                        <a16:creationId xmlns:a16="http://schemas.microsoft.com/office/drawing/2014/main" id="{E14972F9-8F7A-3E41-BDF1-8DAF85C97A9B}"/>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2C872908-887E-0A41-9CBA-7921B1DF5F5F}"/>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a:extLst>
                    <a:ext uri="{FF2B5EF4-FFF2-40B4-BE49-F238E27FC236}">
                      <a16:creationId xmlns:a16="http://schemas.microsoft.com/office/drawing/2014/main" id="{9F36A17D-9A8C-144B-93AB-004D642DE13D}"/>
                    </a:ext>
                  </a:extLst>
                </p:cNvPr>
                <p:cNvGrpSpPr/>
                <p:nvPr/>
              </p:nvGrpSpPr>
              <p:grpSpPr>
                <a:xfrm>
                  <a:off x="2860577" y="2241511"/>
                  <a:ext cx="93468" cy="124178"/>
                  <a:chOff x="1752599" y="1570252"/>
                  <a:chExt cx="93468" cy="124178"/>
                </a:xfrm>
              </p:grpSpPr>
              <p:sp>
                <p:nvSpPr>
                  <p:cNvPr id="277" name="Oval 276">
                    <a:extLst>
                      <a:ext uri="{FF2B5EF4-FFF2-40B4-BE49-F238E27FC236}">
                        <a16:creationId xmlns:a16="http://schemas.microsoft.com/office/drawing/2014/main" id="{625E59CD-762B-BD4E-8213-3E0AEE0C0636}"/>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4D78951B-0ABB-7E4D-9D10-08753798F766}"/>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a:extLst>
                    <a:ext uri="{FF2B5EF4-FFF2-40B4-BE49-F238E27FC236}">
                      <a16:creationId xmlns:a16="http://schemas.microsoft.com/office/drawing/2014/main" id="{BF3007BD-F1E8-AE4E-8234-E0DCDCB7EACC}"/>
                    </a:ext>
                  </a:extLst>
                </p:cNvPr>
                <p:cNvGrpSpPr/>
                <p:nvPr/>
              </p:nvGrpSpPr>
              <p:grpSpPr>
                <a:xfrm>
                  <a:off x="3012978" y="2242482"/>
                  <a:ext cx="93468" cy="124178"/>
                  <a:chOff x="1752599" y="1570252"/>
                  <a:chExt cx="93468" cy="124178"/>
                </a:xfrm>
              </p:grpSpPr>
              <p:sp>
                <p:nvSpPr>
                  <p:cNvPr id="275" name="Oval 274">
                    <a:extLst>
                      <a:ext uri="{FF2B5EF4-FFF2-40B4-BE49-F238E27FC236}">
                        <a16:creationId xmlns:a16="http://schemas.microsoft.com/office/drawing/2014/main" id="{54AB73FB-AC4F-9542-BE42-A56814879251}"/>
                      </a:ext>
                    </a:extLst>
                  </p:cNvPr>
                  <p:cNvSpPr/>
                  <p:nvPr/>
                </p:nvSpPr>
                <p:spPr>
                  <a:xfrm>
                    <a:off x="1752600" y="1570252"/>
                    <a:ext cx="93467" cy="91440"/>
                  </a:xfrm>
                  <a:prstGeom prst="ellipse">
                    <a:avLst/>
                  </a:prstGeom>
                  <a:solidFill>
                    <a:srgbClr val="FF5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12A395C4-1590-6946-B0D5-A0A772CC5C3A}"/>
                      </a:ext>
                    </a:extLst>
                  </p:cNvPr>
                  <p:cNvSpPr/>
                  <p:nvPr/>
                </p:nvSpPr>
                <p:spPr>
                  <a:xfrm>
                    <a:off x="1752599" y="1621278"/>
                    <a:ext cx="91440" cy="731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224" name="Straight Connector 223">
              <a:extLst>
                <a:ext uri="{FF2B5EF4-FFF2-40B4-BE49-F238E27FC236}">
                  <a16:creationId xmlns:a16="http://schemas.microsoft.com/office/drawing/2014/main" id="{B9844196-E1DA-124D-9F6E-862D8D5C5532}"/>
                </a:ext>
              </a:extLst>
            </p:cNvPr>
            <p:cNvCxnSpPr>
              <a:cxnSpLocks/>
            </p:cNvCxnSpPr>
            <p:nvPr/>
          </p:nvCxnSpPr>
          <p:spPr>
            <a:xfrm>
              <a:off x="8958858" y="2965934"/>
              <a:ext cx="700386"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CA625E64-DC36-9B4E-BF4F-2C6E926BEE0C}"/>
                </a:ext>
              </a:extLst>
            </p:cNvPr>
            <p:cNvCxnSpPr>
              <a:cxnSpLocks/>
            </p:cNvCxnSpPr>
            <p:nvPr/>
          </p:nvCxnSpPr>
          <p:spPr>
            <a:xfrm>
              <a:off x="10319799" y="2965324"/>
              <a:ext cx="700386"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071B2BE3-4D47-7B4B-9C4F-0CAA2BC89EBD}"/>
                </a:ext>
              </a:extLst>
            </p:cNvPr>
            <p:cNvCxnSpPr>
              <a:cxnSpLocks/>
            </p:cNvCxnSpPr>
            <p:nvPr/>
          </p:nvCxnSpPr>
          <p:spPr>
            <a:xfrm>
              <a:off x="9190128" y="3005495"/>
              <a:ext cx="700386"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9A00E1DD-95A1-7E47-98C9-21E89D4F9492}"/>
                </a:ext>
              </a:extLst>
            </p:cNvPr>
            <p:cNvCxnSpPr>
              <a:cxnSpLocks/>
            </p:cNvCxnSpPr>
            <p:nvPr/>
          </p:nvCxnSpPr>
          <p:spPr>
            <a:xfrm>
              <a:off x="9951848" y="3010459"/>
              <a:ext cx="700386" cy="0"/>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57593703-97C0-BB41-981B-8DE31E54D913}"/>
                </a:ext>
              </a:extLst>
            </p:cNvPr>
            <p:cNvCxnSpPr>
              <a:cxnSpLocks/>
            </p:cNvCxnSpPr>
            <p:nvPr/>
          </p:nvCxnSpPr>
          <p:spPr>
            <a:xfrm flipV="1">
              <a:off x="8981176" y="2936532"/>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3291849A-1185-924D-8753-914A35B4F85E}"/>
                </a:ext>
              </a:extLst>
            </p:cNvPr>
            <p:cNvCxnSpPr>
              <a:cxnSpLocks/>
            </p:cNvCxnSpPr>
            <p:nvPr/>
          </p:nvCxnSpPr>
          <p:spPr>
            <a:xfrm flipV="1">
              <a:off x="9053926" y="2932818"/>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61F00363-99B7-BD4A-975B-09D63D3F01D8}"/>
                </a:ext>
              </a:extLst>
            </p:cNvPr>
            <p:cNvCxnSpPr>
              <a:cxnSpLocks/>
            </p:cNvCxnSpPr>
            <p:nvPr/>
          </p:nvCxnSpPr>
          <p:spPr>
            <a:xfrm flipV="1">
              <a:off x="9127204" y="2939190"/>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54CA0D5A-0AC1-DC4C-8455-1D41D8B84E50}"/>
                </a:ext>
              </a:extLst>
            </p:cNvPr>
            <p:cNvCxnSpPr>
              <a:cxnSpLocks/>
            </p:cNvCxnSpPr>
            <p:nvPr/>
          </p:nvCxnSpPr>
          <p:spPr>
            <a:xfrm flipV="1">
              <a:off x="9199954" y="2935476"/>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83FBD3E0-C61A-A349-B419-556C8043DFEE}"/>
                </a:ext>
              </a:extLst>
            </p:cNvPr>
            <p:cNvCxnSpPr>
              <a:cxnSpLocks/>
            </p:cNvCxnSpPr>
            <p:nvPr/>
          </p:nvCxnSpPr>
          <p:spPr>
            <a:xfrm flipV="1">
              <a:off x="9280132" y="2936004"/>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B8903C34-053F-2848-A4F4-05054DEF75B3}"/>
                </a:ext>
              </a:extLst>
            </p:cNvPr>
            <p:cNvCxnSpPr>
              <a:cxnSpLocks/>
            </p:cNvCxnSpPr>
            <p:nvPr/>
          </p:nvCxnSpPr>
          <p:spPr>
            <a:xfrm flipV="1">
              <a:off x="9352882" y="2932290"/>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540A35B5-BFA7-AD41-9085-55D492918D8F}"/>
                </a:ext>
              </a:extLst>
            </p:cNvPr>
            <p:cNvCxnSpPr>
              <a:cxnSpLocks/>
            </p:cNvCxnSpPr>
            <p:nvPr/>
          </p:nvCxnSpPr>
          <p:spPr>
            <a:xfrm flipV="1">
              <a:off x="9426160" y="2938662"/>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BD5790FB-FE6A-044F-8C01-D4C1FB789CA3}"/>
                </a:ext>
              </a:extLst>
            </p:cNvPr>
            <p:cNvCxnSpPr>
              <a:cxnSpLocks/>
            </p:cNvCxnSpPr>
            <p:nvPr/>
          </p:nvCxnSpPr>
          <p:spPr>
            <a:xfrm flipV="1">
              <a:off x="9498910" y="2934948"/>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BB5629D6-3DAF-8F48-8198-F24A8E37BD94}"/>
                </a:ext>
              </a:extLst>
            </p:cNvPr>
            <p:cNvCxnSpPr>
              <a:cxnSpLocks/>
            </p:cNvCxnSpPr>
            <p:nvPr/>
          </p:nvCxnSpPr>
          <p:spPr>
            <a:xfrm flipV="1">
              <a:off x="10473516" y="2939718"/>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CDA13D83-782E-674D-AFA4-8C8EB7D4E1F7}"/>
                </a:ext>
              </a:extLst>
            </p:cNvPr>
            <p:cNvCxnSpPr>
              <a:cxnSpLocks/>
            </p:cNvCxnSpPr>
            <p:nvPr/>
          </p:nvCxnSpPr>
          <p:spPr>
            <a:xfrm flipV="1">
              <a:off x="10546266" y="2936004"/>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1602890A-4595-7A44-BE84-2780AEDCB5DA}"/>
                </a:ext>
              </a:extLst>
            </p:cNvPr>
            <p:cNvCxnSpPr>
              <a:cxnSpLocks/>
            </p:cNvCxnSpPr>
            <p:nvPr/>
          </p:nvCxnSpPr>
          <p:spPr>
            <a:xfrm flipV="1">
              <a:off x="10619544" y="2942376"/>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A121D720-0515-B448-A82C-0B69E7CC3322}"/>
                </a:ext>
              </a:extLst>
            </p:cNvPr>
            <p:cNvCxnSpPr>
              <a:cxnSpLocks/>
            </p:cNvCxnSpPr>
            <p:nvPr/>
          </p:nvCxnSpPr>
          <p:spPr>
            <a:xfrm flipV="1">
              <a:off x="10692294" y="2938662"/>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D1FFCC39-7017-724B-8971-12D65BB62EEE}"/>
                </a:ext>
              </a:extLst>
            </p:cNvPr>
            <p:cNvCxnSpPr>
              <a:cxnSpLocks/>
            </p:cNvCxnSpPr>
            <p:nvPr/>
          </p:nvCxnSpPr>
          <p:spPr>
            <a:xfrm flipV="1">
              <a:off x="10772472" y="2939190"/>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B45F8A99-AD13-2F41-9EE6-113B338560D4}"/>
                </a:ext>
              </a:extLst>
            </p:cNvPr>
            <p:cNvCxnSpPr>
              <a:cxnSpLocks/>
            </p:cNvCxnSpPr>
            <p:nvPr/>
          </p:nvCxnSpPr>
          <p:spPr>
            <a:xfrm flipV="1">
              <a:off x="10845222" y="2935476"/>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0EC21D3A-2DCC-7E46-AD30-D4066527CB45}"/>
                </a:ext>
              </a:extLst>
            </p:cNvPr>
            <p:cNvCxnSpPr>
              <a:cxnSpLocks/>
            </p:cNvCxnSpPr>
            <p:nvPr/>
          </p:nvCxnSpPr>
          <p:spPr>
            <a:xfrm flipV="1">
              <a:off x="10918500" y="2941848"/>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5D7F58EE-F6BD-C446-AE68-FB7CA043E268}"/>
                </a:ext>
              </a:extLst>
            </p:cNvPr>
            <p:cNvCxnSpPr>
              <a:cxnSpLocks/>
            </p:cNvCxnSpPr>
            <p:nvPr/>
          </p:nvCxnSpPr>
          <p:spPr>
            <a:xfrm flipV="1">
              <a:off x="10991250" y="2938134"/>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09828D07-1724-BF47-94DF-4C80F38E32EE}"/>
                </a:ext>
              </a:extLst>
            </p:cNvPr>
            <p:cNvCxnSpPr>
              <a:cxnSpLocks/>
            </p:cNvCxnSpPr>
            <p:nvPr/>
          </p:nvCxnSpPr>
          <p:spPr>
            <a:xfrm flipV="1">
              <a:off x="9394293" y="2999344"/>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EF18F1E6-CBFD-8848-9B3E-0AC4D145B899}"/>
                </a:ext>
              </a:extLst>
            </p:cNvPr>
            <p:cNvCxnSpPr>
              <a:cxnSpLocks/>
            </p:cNvCxnSpPr>
            <p:nvPr/>
          </p:nvCxnSpPr>
          <p:spPr>
            <a:xfrm flipV="1">
              <a:off x="9467043" y="2995630"/>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A6E8F00B-536A-1248-AB06-36565B415FD9}"/>
                </a:ext>
              </a:extLst>
            </p:cNvPr>
            <p:cNvCxnSpPr>
              <a:cxnSpLocks/>
            </p:cNvCxnSpPr>
            <p:nvPr/>
          </p:nvCxnSpPr>
          <p:spPr>
            <a:xfrm flipV="1">
              <a:off x="9540321" y="3002002"/>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E1BEDF2A-0F21-5248-BA5C-97B6D4349882}"/>
                </a:ext>
              </a:extLst>
            </p:cNvPr>
            <p:cNvCxnSpPr>
              <a:cxnSpLocks/>
            </p:cNvCxnSpPr>
            <p:nvPr/>
          </p:nvCxnSpPr>
          <p:spPr>
            <a:xfrm flipV="1">
              <a:off x="9613071" y="2998288"/>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B2524F34-BF56-3B45-B3FF-E39C60CCD82C}"/>
                </a:ext>
              </a:extLst>
            </p:cNvPr>
            <p:cNvCxnSpPr>
              <a:cxnSpLocks/>
            </p:cNvCxnSpPr>
            <p:nvPr/>
          </p:nvCxnSpPr>
          <p:spPr>
            <a:xfrm flipV="1">
              <a:off x="9693249" y="2998816"/>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953788D0-E39A-0E48-943D-8331BD47FB09}"/>
                </a:ext>
              </a:extLst>
            </p:cNvPr>
            <p:cNvCxnSpPr>
              <a:cxnSpLocks/>
            </p:cNvCxnSpPr>
            <p:nvPr/>
          </p:nvCxnSpPr>
          <p:spPr>
            <a:xfrm flipV="1">
              <a:off x="9765999" y="2995102"/>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B83A4462-491E-2745-A271-959125037E15}"/>
                </a:ext>
              </a:extLst>
            </p:cNvPr>
            <p:cNvCxnSpPr>
              <a:cxnSpLocks/>
            </p:cNvCxnSpPr>
            <p:nvPr/>
          </p:nvCxnSpPr>
          <p:spPr>
            <a:xfrm flipV="1">
              <a:off x="9839277" y="3001474"/>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F554D241-EF51-1B42-88D8-EE3FDFDB1FAF}"/>
                </a:ext>
              </a:extLst>
            </p:cNvPr>
            <p:cNvCxnSpPr>
              <a:cxnSpLocks/>
            </p:cNvCxnSpPr>
            <p:nvPr/>
          </p:nvCxnSpPr>
          <p:spPr>
            <a:xfrm flipV="1">
              <a:off x="9912027" y="2997760"/>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129DD11C-939F-D640-89D1-F1F156134491}"/>
                </a:ext>
              </a:extLst>
            </p:cNvPr>
            <p:cNvCxnSpPr>
              <a:cxnSpLocks/>
            </p:cNvCxnSpPr>
            <p:nvPr/>
          </p:nvCxnSpPr>
          <p:spPr>
            <a:xfrm flipV="1">
              <a:off x="10052425" y="3006243"/>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95F407D5-2CD0-E64A-8C61-AE0DE9A4D6A3}"/>
                </a:ext>
              </a:extLst>
            </p:cNvPr>
            <p:cNvCxnSpPr>
              <a:cxnSpLocks/>
            </p:cNvCxnSpPr>
            <p:nvPr/>
          </p:nvCxnSpPr>
          <p:spPr>
            <a:xfrm flipV="1">
              <a:off x="10125175" y="3002529"/>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DDB7EE94-7074-C842-B2AC-2C382708ACA4}"/>
                </a:ext>
              </a:extLst>
            </p:cNvPr>
            <p:cNvCxnSpPr>
              <a:cxnSpLocks/>
            </p:cNvCxnSpPr>
            <p:nvPr/>
          </p:nvCxnSpPr>
          <p:spPr>
            <a:xfrm flipV="1">
              <a:off x="10198453" y="3008901"/>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01CD943F-7326-F34B-A0F2-55EA9CB5A416}"/>
                </a:ext>
              </a:extLst>
            </p:cNvPr>
            <p:cNvCxnSpPr>
              <a:cxnSpLocks/>
            </p:cNvCxnSpPr>
            <p:nvPr/>
          </p:nvCxnSpPr>
          <p:spPr>
            <a:xfrm flipV="1">
              <a:off x="10271203" y="3005187"/>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0FE3AFEC-6479-EB4E-AA6D-6119E61B9F13}"/>
                </a:ext>
              </a:extLst>
            </p:cNvPr>
            <p:cNvCxnSpPr>
              <a:cxnSpLocks/>
            </p:cNvCxnSpPr>
            <p:nvPr/>
          </p:nvCxnSpPr>
          <p:spPr>
            <a:xfrm flipV="1">
              <a:off x="10351381" y="3005715"/>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9690AA04-32C5-554B-864E-9579D67B65DC}"/>
                </a:ext>
              </a:extLst>
            </p:cNvPr>
            <p:cNvCxnSpPr>
              <a:cxnSpLocks/>
            </p:cNvCxnSpPr>
            <p:nvPr/>
          </p:nvCxnSpPr>
          <p:spPr>
            <a:xfrm flipV="1">
              <a:off x="10424131" y="3002001"/>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8C3C586B-56DF-CC42-BBC2-19F4739BE7A1}"/>
                </a:ext>
              </a:extLst>
            </p:cNvPr>
            <p:cNvCxnSpPr>
              <a:cxnSpLocks/>
            </p:cNvCxnSpPr>
            <p:nvPr/>
          </p:nvCxnSpPr>
          <p:spPr>
            <a:xfrm flipV="1">
              <a:off x="10497409" y="3008373"/>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B600C31F-A0E5-9444-B6F4-B5D290619D9F}"/>
                </a:ext>
              </a:extLst>
            </p:cNvPr>
            <p:cNvCxnSpPr>
              <a:cxnSpLocks/>
            </p:cNvCxnSpPr>
            <p:nvPr/>
          </p:nvCxnSpPr>
          <p:spPr>
            <a:xfrm flipV="1">
              <a:off x="10570159" y="3004659"/>
              <a:ext cx="0" cy="75705"/>
            </a:xfrm>
            <a:prstGeom prst="line">
              <a:avLst/>
            </a:prstGeom>
            <a:ln>
              <a:solidFill>
                <a:srgbClr val="FF0000"/>
              </a:solidFill>
              <a:prstDash val="lgDash"/>
            </a:ln>
          </p:spPr>
          <p:style>
            <a:lnRef idx="1">
              <a:schemeClr val="dk1"/>
            </a:lnRef>
            <a:fillRef idx="0">
              <a:schemeClr val="dk1"/>
            </a:fillRef>
            <a:effectRef idx="0">
              <a:schemeClr val="dk1"/>
            </a:effectRef>
            <a:fontRef idx="minor">
              <a:schemeClr val="tx1"/>
            </a:fontRef>
          </p:style>
        </p:cxnSp>
      </p:grpSp>
      <p:sp>
        <p:nvSpPr>
          <p:cNvPr id="43" name="Striped Right Arrow 42">
            <a:extLst>
              <a:ext uri="{FF2B5EF4-FFF2-40B4-BE49-F238E27FC236}">
                <a16:creationId xmlns:a16="http://schemas.microsoft.com/office/drawing/2014/main" id="{97ED6D1A-68B8-DB4B-B60C-682179194CB0}"/>
              </a:ext>
            </a:extLst>
          </p:cNvPr>
          <p:cNvSpPr/>
          <p:nvPr/>
        </p:nvSpPr>
        <p:spPr>
          <a:xfrm>
            <a:off x="7775212" y="1404324"/>
            <a:ext cx="609975" cy="573217"/>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previousslide" highlightClick="1"/>
            <a:extLst>
              <a:ext uri="{FF2B5EF4-FFF2-40B4-BE49-F238E27FC236}">
                <a16:creationId xmlns:a16="http://schemas.microsoft.com/office/drawing/2014/main" id="{529E9721-112B-9E4E-B7E6-AD16D4FC1B5D}"/>
              </a:ext>
            </a:extLst>
          </p:cNvPr>
          <p:cNvSpPr/>
          <p:nvPr/>
        </p:nvSpPr>
        <p:spPr>
          <a:xfrm>
            <a:off x="11021590" y="346509"/>
            <a:ext cx="560810" cy="47406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47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04AD32-C7D4-084F-ADFC-1F91526753F0}"/>
              </a:ext>
            </a:extLst>
          </p:cNvPr>
          <p:cNvSpPr>
            <a:spLocks noGrp="1"/>
          </p:cNvSpPr>
          <p:nvPr>
            <p:ph type="title"/>
          </p:nvPr>
        </p:nvSpPr>
        <p:spPr/>
        <p:txBody>
          <a:bodyPr/>
          <a:lstStyle/>
          <a:p>
            <a:r>
              <a:rPr lang="en-US"/>
              <a:t>Randy’s Concerns and Considerations </a:t>
            </a:r>
          </a:p>
        </p:txBody>
      </p:sp>
      <p:sp>
        <p:nvSpPr>
          <p:cNvPr id="5" name="Content Placeholder 4">
            <a:extLst>
              <a:ext uri="{FF2B5EF4-FFF2-40B4-BE49-F238E27FC236}">
                <a16:creationId xmlns:a16="http://schemas.microsoft.com/office/drawing/2014/main" id="{153CDD0C-640D-3845-968E-361794B80CB2}"/>
              </a:ext>
            </a:extLst>
          </p:cNvPr>
          <p:cNvSpPr>
            <a:spLocks noGrp="1"/>
          </p:cNvSpPr>
          <p:nvPr>
            <p:ph idx="1"/>
          </p:nvPr>
        </p:nvSpPr>
        <p:spPr>
          <a:xfrm>
            <a:off x="914400" y="1219200"/>
            <a:ext cx="10490886" cy="4876800"/>
          </a:xfrm>
        </p:spPr>
        <p:txBody>
          <a:bodyPr/>
          <a:lstStyle/>
          <a:p>
            <a:r>
              <a:rPr lang="en-US" sz="1800"/>
              <a:t>Focusing on 2023 misses market windows due to BMG-G10-X3 in execution.  In order for this slide set to have value it needs to be focused on 2024 and 2025.  </a:t>
            </a:r>
          </a:p>
          <a:p>
            <a:pPr lvl="1"/>
            <a:r>
              <a:rPr lang="en-US" sz="1800">
                <a:solidFill>
                  <a:srgbClr val="C00000"/>
                </a:solidFill>
              </a:rPr>
              <a:t>should the intercept be BMG-G12, and CLS-G10?</a:t>
            </a:r>
          </a:p>
          <a:p>
            <a:r>
              <a:rPr lang="en-US" sz="1800"/>
              <a:t>Should consider ADM Gen 2 replacement</a:t>
            </a:r>
          </a:p>
          <a:p>
            <a:pPr lvl="1"/>
            <a:r>
              <a:rPr lang="en-US" sz="1800">
                <a:solidFill>
                  <a:srgbClr val="C00000"/>
                </a:solidFill>
              </a:rPr>
              <a:t>N5/N4 scaled SRAM cell by 22/25% correspondingly. CLS-G10 with N5 die sizes comes in @ 10mm</a:t>
            </a:r>
            <a:r>
              <a:rPr lang="en-US" sz="1800" baseline="30000">
                <a:solidFill>
                  <a:srgbClr val="C00000"/>
                </a:solidFill>
              </a:rPr>
              <a:t>2</a:t>
            </a:r>
            <a:r>
              <a:rPr lang="en-US" sz="1800">
                <a:solidFill>
                  <a:srgbClr val="C00000"/>
                </a:solidFill>
              </a:rPr>
              <a:t>, 2.7%, smaller than LRP.   Patterning cost increases by ~10%  (+7 193i-equivalent steps cost); </a:t>
            </a:r>
          </a:p>
          <a:p>
            <a:r>
              <a:rPr lang="en-US" sz="1800"/>
              <a:t>Asymmetric assumption in ADM and SRAM sizes. If someone external can make SRAM smaller than top die, then why can’t Intel do that with ADM? That may be a Intel packaging technology issue… doesn’t mean it is a  ADM issue</a:t>
            </a:r>
          </a:p>
          <a:p>
            <a:pPr lvl="1"/>
            <a:r>
              <a:rPr lang="en-US" sz="1800">
                <a:solidFill>
                  <a:srgbClr val="C00000"/>
                </a:solidFill>
              </a:rPr>
              <a:t>If this is an Intel packaging issue, build ADM die smaller, use OSAT; you can reduce cost nevertheless.</a:t>
            </a:r>
            <a:endParaRPr lang="en-US" sz="1800"/>
          </a:p>
          <a:p>
            <a:r>
              <a:rPr lang="en-US" sz="1800"/>
              <a:t>Need to consider cost of adding MAXMIM to N6 SRAM. ADM has MAXMIM, which saves cost of adding MAXMIM to N3. </a:t>
            </a:r>
          </a:p>
          <a:p>
            <a:pPr lvl="1"/>
            <a:r>
              <a:rPr lang="en-US" sz="1800">
                <a:solidFill>
                  <a:srgbClr val="C00000"/>
                </a:solidFill>
              </a:rPr>
              <a:t>~$12K/wafer is full featured N6, including </a:t>
            </a:r>
            <a:r>
              <a:rPr lang="en-US" sz="1800" err="1">
                <a:solidFill>
                  <a:srgbClr val="C00000"/>
                </a:solidFill>
              </a:rPr>
              <a:t>MiM</a:t>
            </a:r>
            <a:r>
              <a:rPr lang="en-US" sz="1800">
                <a:solidFill>
                  <a:srgbClr val="C00000"/>
                </a:solidFill>
              </a:rPr>
              <a:t>.  DTC is also offered as exhibited in </a:t>
            </a:r>
            <a:r>
              <a:rPr lang="en-US" sz="1800" err="1">
                <a:solidFill>
                  <a:srgbClr val="C00000"/>
                </a:solidFill>
              </a:rPr>
              <a:t>Graphcore’s</a:t>
            </a:r>
            <a:r>
              <a:rPr lang="en-US" sz="1800">
                <a:solidFill>
                  <a:srgbClr val="C00000"/>
                </a:solidFill>
              </a:rPr>
              <a:t> public disclosure.  N6 platform supports several cost reduction flows by removing interconnect from 13ML to 9ML, optional DWN and etc.   Final cost should be part of pricing negotiation after technical decision on technology feature.</a:t>
            </a:r>
          </a:p>
        </p:txBody>
      </p:sp>
      <p:sp>
        <p:nvSpPr>
          <p:cNvPr id="2" name="Action Button: Forward or Next 1">
            <a:hlinkClick r:id="rId2" action="ppaction://hlinksldjump" highlightClick="1"/>
            <a:extLst>
              <a:ext uri="{FF2B5EF4-FFF2-40B4-BE49-F238E27FC236}">
                <a16:creationId xmlns:a16="http://schemas.microsoft.com/office/drawing/2014/main" id="{8A7200A6-C90F-E24C-A534-3FF8887238E8}"/>
              </a:ext>
            </a:extLst>
          </p:cNvPr>
          <p:cNvSpPr/>
          <p:nvPr/>
        </p:nvSpPr>
        <p:spPr>
          <a:xfrm>
            <a:off x="11277600" y="413886"/>
            <a:ext cx="580724" cy="46201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15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BF22-6D04-DE46-A5F5-E6194B9CF15F}"/>
              </a:ext>
            </a:extLst>
          </p:cNvPr>
          <p:cNvSpPr>
            <a:spLocks noGrp="1"/>
          </p:cNvSpPr>
          <p:nvPr>
            <p:ph type="title"/>
          </p:nvPr>
        </p:nvSpPr>
        <p:spPr>
          <a:xfrm>
            <a:off x="914400" y="304800"/>
            <a:ext cx="10363200" cy="1143000"/>
          </a:xfrm>
        </p:spPr>
        <p:txBody>
          <a:bodyPr/>
          <a:lstStyle/>
          <a:p>
            <a:pPr marL="917575" indent="-917575" algn="l"/>
            <a:r>
              <a:rPr lang="en-US" sz="2400"/>
              <a:t>TSMC’s N6 new offering – 1P9M and 1P10M effective March 4, 2022 </a:t>
            </a:r>
            <a:br>
              <a:rPr lang="en-US" sz="2400"/>
            </a:br>
            <a:r>
              <a:rPr lang="en-US" sz="2400"/>
              <a:t>Intel LRP using 1P13M and 1P15M (full featured, $12K/wafer)</a:t>
            </a:r>
          </a:p>
        </p:txBody>
      </p:sp>
      <p:pic>
        <p:nvPicPr>
          <p:cNvPr id="4" name="Content Placeholder 3">
            <a:extLst>
              <a:ext uri="{FF2B5EF4-FFF2-40B4-BE49-F238E27FC236}">
                <a16:creationId xmlns:a16="http://schemas.microsoft.com/office/drawing/2014/main" id="{DD98459B-D84B-7D49-AB40-0EA77E8351E1}"/>
              </a:ext>
            </a:extLst>
          </p:cNvPr>
          <p:cNvPicPr>
            <a:picLocks noGrp="1" noChangeAspect="1"/>
          </p:cNvPicPr>
          <p:nvPr>
            <p:ph idx="1"/>
          </p:nvPr>
        </p:nvPicPr>
        <p:blipFill>
          <a:blip r:embed="rId2"/>
          <a:stretch>
            <a:fillRect/>
          </a:stretch>
        </p:blipFill>
        <p:spPr>
          <a:xfrm>
            <a:off x="1860550" y="1574800"/>
            <a:ext cx="8470900" cy="4165600"/>
          </a:xfrm>
          <a:prstGeom prst="rect">
            <a:avLst/>
          </a:prstGeom>
        </p:spPr>
      </p:pic>
      <p:sp>
        <p:nvSpPr>
          <p:cNvPr id="5" name="Oval 4">
            <a:extLst>
              <a:ext uri="{FF2B5EF4-FFF2-40B4-BE49-F238E27FC236}">
                <a16:creationId xmlns:a16="http://schemas.microsoft.com/office/drawing/2014/main" id="{8E47A90A-5F8F-A242-9916-D7A807D0016E}"/>
              </a:ext>
            </a:extLst>
          </p:cNvPr>
          <p:cNvSpPr/>
          <p:nvPr/>
        </p:nvSpPr>
        <p:spPr>
          <a:xfrm>
            <a:off x="2133600" y="3276600"/>
            <a:ext cx="8382000" cy="533400"/>
          </a:xfrm>
          <a:prstGeom prst="ellipse">
            <a:avLst/>
          </a:prstGeom>
          <a:solidFill>
            <a:srgbClr val="C00000">
              <a:alpha val="20000"/>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6D1EA3-B42E-704B-B6FD-958868AC0D06}"/>
              </a:ext>
            </a:extLst>
          </p:cNvPr>
          <p:cNvSpPr/>
          <p:nvPr/>
        </p:nvSpPr>
        <p:spPr>
          <a:xfrm>
            <a:off x="1441450" y="5638800"/>
            <a:ext cx="9836150" cy="400110"/>
          </a:xfrm>
          <a:prstGeom prst="rect">
            <a:avLst/>
          </a:prstGeom>
        </p:spPr>
        <p:txBody>
          <a:bodyPr wrap="square">
            <a:spAutoFit/>
          </a:bodyPr>
          <a:lstStyle/>
          <a:p>
            <a:r>
              <a:rPr lang="en-US" sz="2000">
                <a:solidFill>
                  <a:srgbClr val="000000"/>
                </a:solidFill>
                <a:latin typeface="Calibri" panose="020F0502020204030204" pitchFamily="34" charset="0"/>
              </a:rPr>
              <a:t> 1P9M eliminates 6 pairs of metal/via layers (1·2x , 3·3x, 2·6x).  1x L/S = 20nm/20nm</a:t>
            </a:r>
            <a:endParaRPr lang="en-US" sz="2000"/>
          </a:p>
        </p:txBody>
      </p:sp>
      <p:sp>
        <p:nvSpPr>
          <p:cNvPr id="3" name="Rectangle 2">
            <a:extLst>
              <a:ext uri="{FF2B5EF4-FFF2-40B4-BE49-F238E27FC236}">
                <a16:creationId xmlns:a16="http://schemas.microsoft.com/office/drawing/2014/main" id="{4D5E3B80-FCC1-CF46-B7D4-3162E32B8BF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F5609AFB-6AD1-DD4D-8352-4CBBD25ECA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Action Button: Forward or Next 7">
            <a:hlinkClick r:id="rId3" action="ppaction://hlinksldjump" highlightClick="1"/>
            <a:extLst>
              <a:ext uri="{FF2B5EF4-FFF2-40B4-BE49-F238E27FC236}">
                <a16:creationId xmlns:a16="http://schemas.microsoft.com/office/drawing/2014/main" id="{6F32571F-BC60-FD48-AA3D-F47125B12D51}"/>
              </a:ext>
            </a:extLst>
          </p:cNvPr>
          <p:cNvSpPr/>
          <p:nvPr/>
        </p:nvSpPr>
        <p:spPr>
          <a:xfrm>
            <a:off x="10838046" y="394636"/>
            <a:ext cx="625642" cy="53901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40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B91E-43D1-DE42-B934-69DE19C81789}"/>
              </a:ext>
            </a:extLst>
          </p:cNvPr>
          <p:cNvSpPr>
            <a:spLocks noGrp="1"/>
          </p:cNvSpPr>
          <p:nvPr>
            <p:ph type="title"/>
          </p:nvPr>
        </p:nvSpPr>
        <p:spPr/>
        <p:txBody>
          <a:bodyPr/>
          <a:lstStyle/>
          <a:p>
            <a:r>
              <a:rPr lang="en-US"/>
              <a:t>POR Schedule</a:t>
            </a:r>
          </a:p>
        </p:txBody>
      </p:sp>
      <p:pic>
        <p:nvPicPr>
          <p:cNvPr id="5" name="Content Placeholder 4">
            <a:extLst>
              <a:ext uri="{FF2B5EF4-FFF2-40B4-BE49-F238E27FC236}">
                <a16:creationId xmlns:a16="http://schemas.microsoft.com/office/drawing/2014/main" id="{6348D1B4-CA9B-B342-ACE2-9F8CC1F9789C}"/>
              </a:ext>
            </a:extLst>
          </p:cNvPr>
          <p:cNvPicPr>
            <a:picLocks noGrp="1" noChangeAspect="1"/>
          </p:cNvPicPr>
          <p:nvPr>
            <p:ph idx="1"/>
          </p:nvPr>
        </p:nvPicPr>
        <p:blipFill>
          <a:blip r:embed="rId2"/>
          <a:stretch>
            <a:fillRect/>
          </a:stretch>
        </p:blipFill>
        <p:spPr>
          <a:xfrm>
            <a:off x="5853162" y="3716688"/>
            <a:ext cx="5155084" cy="2547218"/>
          </a:xfrm>
          <a:prstGeom prst="rect">
            <a:avLst/>
          </a:prstGeom>
        </p:spPr>
      </p:pic>
      <p:pic>
        <p:nvPicPr>
          <p:cNvPr id="4" name="Picture 3">
            <a:extLst>
              <a:ext uri="{FF2B5EF4-FFF2-40B4-BE49-F238E27FC236}">
                <a16:creationId xmlns:a16="http://schemas.microsoft.com/office/drawing/2014/main" id="{117093C7-5FDE-6D4B-A101-906DAF33EBE6}"/>
              </a:ext>
            </a:extLst>
          </p:cNvPr>
          <p:cNvPicPr>
            <a:picLocks noChangeAspect="1"/>
          </p:cNvPicPr>
          <p:nvPr/>
        </p:nvPicPr>
        <p:blipFill>
          <a:blip r:embed="rId3"/>
          <a:stretch>
            <a:fillRect/>
          </a:stretch>
        </p:blipFill>
        <p:spPr>
          <a:xfrm>
            <a:off x="752758" y="1169470"/>
            <a:ext cx="6262789" cy="2547218"/>
          </a:xfrm>
          <a:prstGeom prst="rect">
            <a:avLst/>
          </a:prstGeom>
        </p:spPr>
      </p:pic>
      <p:sp>
        <p:nvSpPr>
          <p:cNvPr id="6" name="Rectangle 5">
            <a:extLst>
              <a:ext uri="{FF2B5EF4-FFF2-40B4-BE49-F238E27FC236}">
                <a16:creationId xmlns:a16="http://schemas.microsoft.com/office/drawing/2014/main" id="{697A820D-D978-3D4E-A11C-F6E50C952659}"/>
              </a:ext>
            </a:extLst>
          </p:cNvPr>
          <p:cNvSpPr/>
          <p:nvPr/>
        </p:nvSpPr>
        <p:spPr>
          <a:xfrm>
            <a:off x="5853162" y="4437246"/>
            <a:ext cx="5155084" cy="138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083196"/>
      </p:ext>
    </p:extLst>
  </p:cSld>
  <p:clrMapOvr>
    <a:masterClrMapping/>
  </p:clrMapOvr>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012D7F1-EFE0-C649-B8D1-22BC7BDD8F80}" vid="{C52C8763-F40E-704A-87B5-0B6E7B579E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genda xmlns="90b7a245-a7c3-4504-88b2-cf85318e6b78">SD for Rev 7</Agenda>
    <Date xmlns="90b7a245-a7c3-4504-88b2-cf85318e6b78">2016-03-15T00:00:00-07:00</Date>
    <Presenter xmlns="90b7a245-a7c3-4504-88b2-cf85318e6b78">DerChang Kau</Present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2.xml><?xml version="1.0" encoding="utf-8"?>
<ds:datastoreItem xmlns:ds="http://schemas.openxmlformats.org/officeDocument/2006/customXml" ds:itemID="{7A9757D6-16EA-49DF-BF94-FEF25FAF8351}">
  <ds:schemaRefs>
    <ds:schemaRef ds:uri="90b7a245-a7c3-4504-88b2-cf85318e6b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3B8EBDB-013A-44C4-B714-038C8F2517DD}">
  <ds:schemaRefs>
    <ds:schemaRef ds:uri="90b7a245-a7c3-4504-88b2-cf85318e6b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10</Slides>
  <Notes>3</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blank</vt:lpstr>
      <vt:lpstr>Battlemage Base / ARL-PX Dual Drive Proposition</vt:lpstr>
      <vt:lpstr>P1222.61 Capacity Mitigation</vt:lpstr>
      <vt:lpstr>Cost Estimate for Battlemage Base Replacement</vt:lpstr>
      <vt:lpstr>Summary and Proposal</vt:lpstr>
      <vt:lpstr>Supporting Materials</vt:lpstr>
      <vt:lpstr>Relocate µB with RDL</vt:lpstr>
      <vt:lpstr>Randy’s Concerns and Considerations </vt:lpstr>
      <vt:lpstr>TSMC’s N6 new offering – 1P9M and 1P10M effective March 4, 2022  Intel LRP using 1P13M and 1P15M (full featured, $12K/wafer)</vt:lpstr>
      <vt:lpstr>POR Schedule</vt:lpstr>
      <vt:lpstr>High Capacity Cache (HCC) Pathfinding (WIP)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P1222.6 Capacity Mitigation</dc:title>
  <dc:creator>Kau, Derchang</dc:creator>
  <cp:keywords>CTPClassification=CTP_NT</cp:keywords>
  <cp:revision>1</cp:revision>
  <dcterms:created xsi:type="dcterms:W3CDTF">2022-03-01T21:30:38Z</dcterms:created>
  <dcterms:modified xsi:type="dcterms:W3CDTF">2022-03-21T07:02:46Z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18736c36-3ecb-425e-9f87-88ac498b04cd</vt:lpwstr>
  </property>
  <property fmtid="{D5CDD505-2E9C-101B-9397-08002B2CF9AE}" pid="4" name="CTP_TimeStamp">
    <vt:lpwstr>2018-08-10 06:13:33Z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