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147328777" r:id="rId2"/>
    <p:sldId id="214732849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8C"/>
    <a:srgbClr val="DDB7FB"/>
    <a:srgbClr val="FFA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951D0-E44B-6C49-89FF-28863A03ACF5}" v="185" dt="2022-03-14T07:51:19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/>
    <p:restoredTop sz="94789"/>
  </p:normalViewPr>
  <p:slideViewPr>
    <p:cSldViewPr snapToGrid="0" snapToObjects="1">
      <p:cViewPr varScale="1">
        <p:scale>
          <a:sx n="93" d="100"/>
          <a:sy n="93" d="100"/>
        </p:scale>
        <p:origin x="24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C62951D0-E44B-6C49-89FF-28863A03ACF5}"/>
    <pc:docChg chg="undo redo custSel addSld delSld modSld">
      <pc:chgData name="Kau, Derchang" userId="b9148588-e694-4445-9765-2c9aad6149ce" providerId="ADAL" clId="{C62951D0-E44B-6C49-89FF-28863A03ACF5}" dt="2022-03-14T07:51:19.700" v="1930"/>
      <pc:docMkLst>
        <pc:docMk/>
      </pc:docMkLst>
      <pc:sldChg chg="addSp delSp modSp add del mod delAnim modAnim chgLayout">
        <pc:chgData name="Kau, Derchang" userId="b9148588-e694-4445-9765-2c9aad6149ce" providerId="ADAL" clId="{C62951D0-E44B-6C49-89FF-28863A03ACF5}" dt="2022-03-14T07:51:19.700" v="1930"/>
        <pc:sldMkLst>
          <pc:docMk/>
          <pc:sldMk cId="477474285" sldId="2147328498"/>
        </pc:sldMkLst>
        <pc:spChg chg="mod ord">
          <ac:chgData name="Kau, Derchang" userId="b9148588-e694-4445-9765-2c9aad6149ce" providerId="ADAL" clId="{C62951D0-E44B-6C49-89FF-28863A03ACF5}" dt="2022-03-14T03:52:49.161" v="1923" actId="403"/>
          <ac:spMkLst>
            <pc:docMk/>
            <pc:sldMk cId="477474285" sldId="2147328498"/>
            <ac:spMk id="2" creationId="{01671636-7C92-4A8F-9798-559176FC2D82}"/>
          </ac:spMkLst>
        </pc:spChg>
        <pc:spChg chg="add del mod">
          <ac:chgData name="Kau, Derchang" userId="b9148588-e694-4445-9765-2c9aad6149ce" providerId="ADAL" clId="{C62951D0-E44B-6C49-89FF-28863A03ACF5}" dt="2022-03-14T03:13:10.321" v="1371" actId="478"/>
          <ac:spMkLst>
            <pc:docMk/>
            <pc:sldMk cId="477474285" sldId="2147328498"/>
            <ac:spMk id="10" creationId="{B9A10CC5-970C-2C47-8291-AF739A4B998A}"/>
          </ac:spMkLst>
        </pc:spChg>
        <pc:spChg chg="add del mod">
          <ac:chgData name="Kau, Derchang" userId="b9148588-e694-4445-9765-2c9aad6149ce" providerId="ADAL" clId="{C62951D0-E44B-6C49-89FF-28863A03ACF5}" dt="2022-03-14T03:13:28.153" v="1376"/>
          <ac:spMkLst>
            <pc:docMk/>
            <pc:sldMk cId="477474285" sldId="2147328498"/>
            <ac:spMk id="11" creationId="{B739726C-AB60-0F41-B54E-FC1E9AAE2E05}"/>
          </ac:spMkLst>
        </pc:spChg>
        <pc:spChg chg="del mod">
          <ac:chgData name="Kau, Derchang" userId="b9148588-e694-4445-9765-2c9aad6149ce" providerId="ADAL" clId="{C62951D0-E44B-6C49-89FF-28863A03ACF5}" dt="2022-03-14T03:06:17.099" v="1282" actId="478"/>
          <ac:spMkLst>
            <pc:docMk/>
            <pc:sldMk cId="477474285" sldId="2147328498"/>
            <ac:spMk id="13" creationId="{459301DE-388E-40CF-9810-6C3FBB8BD006}"/>
          </ac:spMkLst>
        </pc:spChg>
        <pc:spChg chg="del mod">
          <ac:chgData name="Kau, Derchang" userId="b9148588-e694-4445-9765-2c9aad6149ce" providerId="ADAL" clId="{C62951D0-E44B-6C49-89FF-28863A03ACF5}" dt="2022-03-14T03:02:34.365" v="1181" actId="478"/>
          <ac:spMkLst>
            <pc:docMk/>
            <pc:sldMk cId="477474285" sldId="2147328498"/>
            <ac:spMk id="26" creationId="{5FA2FA42-ACD0-4B17-A3A7-0602A20C465E}"/>
          </ac:spMkLst>
        </pc:spChg>
        <pc:spChg chg="del">
          <ac:chgData name="Kau, Derchang" userId="b9148588-e694-4445-9765-2c9aad6149ce" providerId="ADAL" clId="{C62951D0-E44B-6C49-89FF-28863A03ACF5}" dt="2022-03-14T02:40:56.722" v="1061" actId="478"/>
          <ac:spMkLst>
            <pc:docMk/>
            <pc:sldMk cId="477474285" sldId="2147328498"/>
            <ac:spMk id="28" creationId="{AB1DA3CA-6B54-4389-88BD-E6930CB0D1E7}"/>
          </ac:spMkLst>
        </pc:spChg>
        <pc:spChg chg="mod">
          <ac:chgData name="Kau, Derchang" userId="b9148588-e694-4445-9765-2c9aad6149ce" providerId="ADAL" clId="{C62951D0-E44B-6C49-89FF-28863A03ACF5}" dt="2022-03-14T03:43:52.333" v="1786" actId="1076"/>
          <ac:spMkLst>
            <pc:docMk/>
            <pc:sldMk cId="477474285" sldId="2147328498"/>
            <ac:spMk id="34" creationId="{F893769E-4654-4067-8846-5914C84F81C5}"/>
          </ac:spMkLst>
        </pc:spChg>
        <pc:spChg chg="add del mod">
          <ac:chgData name="Kau, Derchang" userId="b9148588-e694-4445-9765-2c9aad6149ce" providerId="ADAL" clId="{C62951D0-E44B-6C49-89FF-28863A03ACF5}" dt="2022-03-14T03:13:10.321" v="1371" actId="478"/>
          <ac:spMkLst>
            <pc:docMk/>
            <pc:sldMk cId="477474285" sldId="2147328498"/>
            <ac:spMk id="35" creationId="{6BE5F8EC-8B6E-BD41-9988-2BF238122CCD}"/>
          </ac:spMkLst>
        </pc:spChg>
        <pc:spChg chg="add mod">
          <ac:chgData name="Kau, Derchang" userId="b9148588-e694-4445-9765-2c9aad6149ce" providerId="ADAL" clId="{C62951D0-E44B-6C49-89FF-28863A03ACF5}" dt="2022-03-14T03:56:04.652" v="1925" actId="1076"/>
          <ac:spMkLst>
            <pc:docMk/>
            <pc:sldMk cId="477474285" sldId="2147328498"/>
            <ac:spMk id="43" creationId="{97ED6D1A-68B8-DB4B-B60C-682179194CB0}"/>
          </ac:spMkLst>
        </pc:spChg>
        <pc:spChg chg="mod">
          <ac:chgData name="Kau, Derchang" userId="b9148588-e694-4445-9765-2c9aad6149ce" providerId="ADAL" clId="{C62951D0-E44B-6C49-89FF-28863A03ACF5}" dt="2022-03-14T03:51:46.551" v="1903" actId="14100"/>
          <ac:spMkLst>
            <pc:docMk/>
            <pc:sldMk cId="477474285" sldId="2147328498"/>
            <ac:spMk id="44" creationId="{448B5828-DC7A-4487-B506-D992EB113F9E}"/>
          </ac:spMkLst>
        </pc:spChg>
        <pc:spChg chg="del">
          <ac:chgData name="Kau, Derchang" userId="b9148588-e694-4445-9765-2c9aad6149ce" providerId="ADAL" clId="{C62951D0-E44B-6C49-89FF-28863A03ACF5}" dt="2022-03-14T02:40:30.454" v="1057" actId="478"/>
          <ac:spMkLst>
            <pc:docMk/>
            <pc:sldMk cId="477474285" sldId="2147328498"/>
            <ac:spMk id="45" creationId="{C57C44A5-A320-4245-8BBF-58ECCC45F145}"/>
          </ac:spMkLst>
        </pc:spChg>
        <pc:spChg chg="mod">
          <ac:chgData name="Kau, Derchang" userId="b9148588-e694-4445-9765-2c9aad6149ce" providerId="ADAL" clId="{C62951D0-E44B-6C49-89FF-28863A03ACF5}" dt="2022-03-14T03:52:12.396" v="1915" actId="14100"/>
          <ac:spMkLst>
            <pc:docMk/>
            <pc:sldMk cId="477474285" sldId="2147328498"/>
            <ac:spMk id="47" creationId="{C228CCF2-1B4A-44CA-952A-69D9C4B3BFB7}"/>
          </ac:spMkLst>
        </pc:spChg>
        <pc:spChg chg="del">
          <ac:chgData name="Kau, Derchang" userId="b9148588-e694-4445-9765-2c9aad6149ce" providerId="ADAL" clId="{C62951D0-E44B-6C49-89FF-28863A03ACF5}" dt="2022-03-14T02:40:30.454" v="1057" actId="478"/>
          <ac:spMkLst>
            <pc:docMk/>
            <pc:sldMk cId="477474285" sldId="2147328498"/>
            <ac:spMk id="48" creationId="{FA5AEE20-86B8-42DB-B33B-699535821F5A}"/>
          </ac:spMkLst>
        </pc:spChg>
        <pc:spChg chg="del">
          <ac:chgData name="Kau, Derchang" userId="b9148588-e694-4445-9765-2c9aad6149ce" providerId="ADAL" clId="{C62951D0-E44B-6C49-89FF-28863A03ACF5}" dt="2022-03-14T02:40:30.454" v="1057" actId="478"/>
          <ac:spMkLst>
            <pc:docMk/>
            <pc:sldMk cId="477474285" sldId="2147328498"/>
            <ac:spMk id="49" creationId="{DC981B94-736F-45D8-9C49-27BD9C14ED62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56" creationId="{604A506F-AB2C-ED4A-B555-CD65F0C22831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57" creationId="{9EB46D0F-63C5-8144-BAD4-38EC80591817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58" creationId="{61647F33-7600-574E-B09E-DF689D44F5DB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59" creationId="{7E25A55B-BFD1-014B-8CFB-E2532FC8EBA2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72" creationId="{1B12E7B8-A3AF-614D-97F4-A636658F23E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73" creationId="{6FE0F09C-A8A2-9149-8D16-E4C50843DFCE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74" creationId="{5B207711-69A9-5A44-9CC6-0CC0E5501965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75" creationId="{0579D804-ED74-1545-A069-FFDC5372AEC8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76" creationId="{874FDC1C-D58B-874E-8673-1987E3C36035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77" creationId="{182BD0AE-D2B4-3B48-9492-C760D9528521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78" creationId="{8B114CF4-FF64-154A-B1F9-82A072F79D5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79" creationId="{64D67616-F242-D442-BEED-AD4DD136606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80" creationId="{2547CAC6-95B7-3B40-BFBA-4FEBFD315A5E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81" creationId="{C54180F0-4F5B-BE48-B3C4-1881CCB3A702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82" creationId="{B3953F46-E139-3F4B-BBF7-CF0F3E76083C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83" creationId="{8432778C-21F0-6F4A-83AB-F035557292E8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84" creationId="{39E7D13C-3522-3447-8B12-CE79B7C5E595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85" creationId="{E789FBB2-6C58-FA4F-85BC-A0CCDF99E37F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86" creationId="{D0856668-1A6D-A54B-BE8B-31045AC92637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87" creationId="{395C5AE9-BC89-0C41-835D-9F291AA5016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96" creationId="{CF766C53-A3E7-1344-8A83-FEE5474E877B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97" creationId="{6BAC4DD0-93EE-F84C-AEB9-7F3EE40AEF07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98" creationId="{9CA6A202-5980-BE4A-94D6-48F54182521D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99" creationId="{0006C040-C068-2A44-BBE3-8ECFAD1FB301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0" creationId="{806F5EAC-3C72-6044-9175-245B048EB5D1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1" creationId="{73DDFC08-08F9-214B-937C-EC399FBC55D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2" creationId="{CBBD880C-8AAD-914D-A03F-FD21DBC6923B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3" creationId="{9D4B5C99-EE95-154E-98C8-FBA4957FE0A8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4" creationId="{EC6A5637-5415-9D48-A281-B2188C37CFC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5" creationId="{B92BC0F4-0D93-3049-A4EB-C70C292E7FE9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6" creationId="{14AD42F3-7B3A-9141-B5FD-FA28BB3F823F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7" creationId="{95407C23-D157-6B4D-A607-DD5739342735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8" creationId="{C8517FCB-2A9A-B844-8215-CFE87766B577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09" creationId="{C26D95BA-2974-B54E-98B3-331B6A5B2B2D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10" creationId="{59B24FB6-3843-204D-8F36-C4666FF6FEB4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11" creationId="{D1280BF3-4159-F849-9105-B81D09408D2E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0" creationId="{21AF89B3-5355-A248-AC05-7B1E97A441E3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1" creationId="{A22EA429-2F41-884F-BE41-5F26DFD0FA13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2" creationId="{62E35CE2-BBFA-0E48-BF1C-CF66C141E39D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3" creationId="{500E48AA-E6C3-1D41-8A95-FEC19F765BAD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4" creationId="{BD84E2C4-F1A5-524B-8706-311D1894C6D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5" creationId="{EAE4D774-3DE2-004B-AF06-74686DC858C8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6" creationId="{B24427DE-1AD8-7049-9047-6A768194C039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7" creationId="{60A7226D-B755-C743-931B-B33964543EFB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8" creationId="{8BE47000-1436-8F4B-8E6B-BCEE05654437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29" creationId="{B546C5EC-D43C-CF43-B88F-3A0B04278BCF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30" creationId="{7CA9AC7E-61B2-8B4B-AA5C-5169432B18C1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31" creationId="{9AD9B172-33A9-E249-A0C0-5F02075A1C4C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32" creationId="{41E6AC71-F6D1-984F-B06A-0E3B0BD3A219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33" creationId="{7806533C-A5F6-DB4B-8BF7-D6F917C1920C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34" creationId="{C7FE8967-D7F5-F149-B097-5290B86F2DE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35" creationId="{CA74222E-47D1-2D4A-84E2-4E983ED82572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44" creationId="{BB1E4B86-0F5B-FF47-AA42-DD5870B202BD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45" creationId="{173B9000-649F-7D4F-BB0E-40AB1E01E03E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46" creationId="{9CCF254C-3784-8D4D-A9A9-01BA15948E03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47" creationId="{5EB9FB4D-B7BA-534B-A909-C17477F7C749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48" creationId="{C3B633AA-7B36-694A-9208-5B67A3554A78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49" creationId="{18178F8B-F64D-3849-8AE8-71929E9B5161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0" creationId="{2410CF8B-0789-8445-AFEC-669B47457A90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1" creationId="{9FCB54B2-E935-5E4F-9EA0-B3AF55D21948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2" creationId="{27553A05-9400-C34F-83C8-21237B000F6A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3" creationId="{972BE8BB-050D-0D48-A45C-EE3366581FFB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4" creationId="{CA441082-C80F-084D-87EC-11ECBE4BF477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5" creationId="{1C377FC3-F353-9143-A384-8869579675BE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6" creationId="{B93D963B-9B28-314F-9A94-6C0350C7AD8C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7" creationId="{6F56FF16-103A-7F43-9D96-E0210D900DEA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8" creationId="{55906C89-D3F2-824A-B822-E601E09C2CD2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59" creationId="{7F519F9F-5E90-7142-BD8E-921F62920534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62" creationId="{0D63DC7F-7558-B842-860C-4B58D89450BF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63" creationId="{4BC88BAC-C532-F646-95C7-73C524261D29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64" creationId="{D86E90CD-D328-6341-BD64-8E2790018B39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65" creationId="{5E402BC1-61EB-5E4F-A540-6207DDC95394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66" creationId="{5C79BB91-90AF-D140-A2BF-0E53888A0A51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72" creationId="{F9BCEBA4-C6DF-4046-A330-04813C4D75A9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73" creationId="{348CC9C3-B3FC-C14A-8EAB-C359FD7802E2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74" creationId="{DF364A1C-1C56-BD4E-B66F-C266B63B648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75" creationId="{D4B816F7-4D40-4247-BBFE-CFEFF2DE6861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76" creationId="{CFC34642-2500-1744-BD70-EDB301D6F73F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77" creationId="{0E81276A-B7A5-564D-8141-165B644511F1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78" creationId="{C6F513E1-0CFD-D744-A85F-2DF100453E1A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79" creationId="{B6CE56CF-D599-104D-B6B8-1B8872909620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80" creationId="{A53AC1BE-61CA-5342-BB3B-21CDC83B16E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81" creationId="{DB5A9E23-181E-C443-816B-F15604AE7DBE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82" creationId="{4B645186-9E60-A54C-93CB-E2A82C1A2509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83" creationId="{54AC3873-410F-E645-9CA4-89FF880EBEF2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84" creationId="{A9E7320C-3AD7-274C-87BD-C9E50444FBC4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85" creationId="{AF0F4BE3-20F2-4D46-AFBD-0C307DE4D23B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86" creationId="{20E33196-A953-A845-8ECE-5BD861B23842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87" creationId="{D64EF801-F0D3-2142-83EB-7A479C646157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93" creationId="{85403C15-13C8-BB4E-99ED-1F01511C71DD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94" creationId="{6A5B1AF9-B7FD-3D47-BF80-95E07DE997FF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95" creationId="{4E343B40-01EE-AF46-8D0E-E3B3A444995C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96" creationId="{E5506EA9-92CF-2642-BB11-B8AA49BA4418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97" creationId="{BD9ADB27-F8C1-BF4C-869D-FA761E073BE7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98" creationId="{2C2CC670-260C-C042-8539-BD2AF1C22F53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199" creationId="{DD311F1B-E0DE-1844-B62F-685BEF406C5D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00" creationId="{1D2E4B5F-C9FA-1546-85CA-9B7ABB80C594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01" creationId="{8786B43F-7371-084F-912B-4102AAC05683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02" creationId="{71ED54AE-D96A-2F46-8FBE-65CAB2382595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03" creationId="{10BD900E-3C7D-1D44-8E85-5487A462A635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06" creationId="{38AF2F14-E9F4-514C-93BB-8A5DD113203A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07" creationId="{F27B1286-B7C0-1D43-9E86-EE6CC67EDE38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08" creationId="{ADD8AC02-459E-1A4B-A549-36D1FEFC8EB6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09" creationId="{9CB5E998-08FC-D445-A136-2891CF524EF0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10" creationId="{50177F78-298B-7540-ABC0-B63FC5996F57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11" creationId="{1B74BC5A-889A-D641-896E-D75A419C36A4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12" creationId="{10869F89-C933-ED47-A474-1DEF0A8AAD5D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13" creationId="{B4BB0181-24FA-E44C-9E0B-DDD2B241490E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14" creationId="{DDD9C3C8-F874-5B4D-8AAB-9F90FC761013}"/>
          </ac:spMkLst>
        </pc:spChg>
        <pc:spChg chg="mod">
          <ac:chgData name="Kau, Derchang" userId="b9148588-e694-4445-9765-2c9aad6149ce" providerId="ADAL" clId="{C62951D0-E44B-6C49-89FF-28863A03ACF5}" dt="2022-03-14T03:42:50.100" v="1774"/>
          <ac:spMkLst>
            <pc:docMk/>
            <pc:sldMk cId="477474285" sldId="2147328498"/>
            <ac:spMk id="215" creationId="{A9BABBB0-4D50-9243-8114-0B0DE0098784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17" creationId="{6AA3EC4B-EC0F-2D41-98C3-E4E29B3FB7D9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18" creationId="{7BF3550B-48A8-C549-A1E5-255F6D30F83D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21" creationId="{F38EC4DF-2310-1D4C-8ACE-4E0E8FC062D8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22" creationId="{A0436EE6-5FC5-834D-A5B7-A3012B208D3F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61" creationId="{9E8A4CB8-AA2F-3443-9481-AF3D4B156224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62" creationId="{A4BF4BE9-2315-3548-9087-34959C3FBAFF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75" creationId="{54AB73FB-AC4F-9542-BE42-A56814879251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76" creationId="{12A395C4-1590-6946-B0D5-A0A772CC5C3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77" creationId="{625E59CD-762B-BD4E-8213-3E0AEE0C0636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78" creationId="{4D78951B-0ABB-7E4D-9D10-08753798F766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79" creationId="{E14972F9-8F7A-3E41-BDF1-8DAF85C97A9B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0" creationId="{2C872908-887E-0A41-9CBA-7921B1DF5F5F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1" creationId="{C5AC74AF-0F8F-884E-8D4D-ACDECA6E31D3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2" creationId="{2C7BEAD5-6511-FB46-BF6C-7B9886C228A6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3" creationId="{3F201304-9A39-5E44-9AC8-50FA3390C02B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4" creationId="{8AF1122C-98EE-4E41-AFD1-A8C1A8FF9A30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5" creationId="{B380C900-4494-1747-BA13-B7C66B481817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6" creationId="{AC49B3B2-34A5-6B42-993D-F1D14E547B7B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7" creationId="{FF0D246A-6FB2-404E-B753-18EEA9E4010D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8" creationId="{23471531-31F4-A942-8475-C438CC04EDF7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89" creationId="{279879E9-1377-144E-A260-418D5528C358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90" creationId="{246E6B25-2439-154A-B524-4CC62C9E8C0F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299" creationId="{DA7E1ADB-D463-5A42-A6FD-77513784AE37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0" creationId="{D9D57A80-2F4D-2048-9B54-8A53DD6754D6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1" creationId="{C8883B30-281C-9447-A2B2-AFCA4BDD3A09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2" creationId="{F228CC23-7A94-8B43-A8B2-EA3D0B096DF8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3" creationId="{BA2A45BE-FDB3-0942-8CCD-7359A6E73AAD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4" creationId="{114B4250-0440-7A4D-997F-E629BBBFA13E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5" creationId="{0FF8DD97-BC49-714A-9057-DDD572C7213F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6" creationId="{EF96D46D-00BE-7D4E-8EC5-C184207ED26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7" creationId="{4C1262F5-621E-5D4B-9031-C563EB21043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8" creationId="{1598EE9C-E7CA-F64E-A48E-AE195AAF32A2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09" creationId="{62B39E80-94AF-8B4C-BEC5-3BF6E0D6C333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10" creationId="{111A3CC7-A550-C04C-8C81-78AA0947D005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11" creationId="{20515385-BD17-ED43-8528-0F2603C82990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12" creationId="{6D43CEFE-4DBB-7B4A-80EA-29F5D31A4777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13" creationId="{7ECC6068-E3E5-0948-A68C-391A864D7EAF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14" creationId="{B5570DA7-4266-F84F-8033-750F25D2664B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23" creationId="{F8A6F9E6-B959-6441-A6A8-AFD13910A448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24" creationId="{D1E5564C-834B-9D44-8417-09493864542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25" creationId="{6FB3C459-49E8-3145-85AB-34529E751F76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26" creationId="{FC380FDC-C3A5-4440-AA48-FB44EAA64AE6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27" creationId="{12C44321-6909-1548-A678-EA1E094F98DE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28" creationId="{B6F9B4CD-A9E6-3746-A308-AE42B9C3ECA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29" creationId="{3995DBD0-3497-4F4B-B502-FFA1D66964CE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30" creationId="{1BCA6E13-2B88-8B43-9F1D-4188A9E68DB1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31" creationId="{C5394E29-3F58-2F44-B84F-807B8245DCC2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32" creationId="{0019D697-EA5F-3B49-A862-E4BF9C753383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33" creationId="{1BFCFFAC-7C86-8848-858A-C5310A99113D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34" creationId="{08AFB144-AA15-034F-BADE-23E60C436527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35" creationId="{3640E12E-1F8A-D443-AD30-918B76C1BE29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36" creationId="{BA6CFDC8-DA43-154A-80A7-BAED4A7889BC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37" creationId="{8EA4AD22-C41A-694C-8BDE-6D50B3D2BF2D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38" creationId="{B34F80F1-F7E0-844F-B508-8D66CA3B77F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47" creationId="{7BD13FBF-07F4-4D48-A19A-E7A3DD836B6D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48" creationId="{B9B6051A-7C57-FD4F-A1DA-5812E11C3531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49" creationId="{1AB332B1-1F77-9548-BDC8-A320EAF27ED1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0" creationId="{A52DA3CE-A761-B446-9DE8-69EE3AF48933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1" creationId="{58FA68AE-91EA-AD48-907D-3E2E1C914263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2" creationId="{55E1A062-3BA2-D749-9A5E-8EDBE902EC75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3" creationId="{7F51F6DD-35F7-EE4D-81E1-E25FC7C89CA4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4" creationId="{51C59592-EBA5-0C43-90EF-78A05F37F7BB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5" creationId="{AC44B813-D62B-D145-8FEA-E5A9373E1A5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6" creationId="{A19FB1F7-E9F5-2C4B-845F-38FBED631EDD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7" creationId="{0DB02492-9601-094B-90EB-C77827F58680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8" creationId="{B102AB50-67ED-724D-85C7-1636C34696B4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59" creationId="{79F1D3FA-CB62-924D-ADF2-E08482AA8AA4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60" creationId="{58DF095F-35AA-6F48-9E8A-9E39EBBC9D68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61" creationId="{D5D15139-CF88-BD40-9404-5E166AE83C37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62" creationId="{14B8DBD8-F399-2248-B7F0-A4BE1548B4D4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65" creationId="{193761EF-01FF-6F40-B1B3-E1BF8A903CBB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66" creationId="{5659E1D7-E120-3540-9102-25FC503D2AA0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67" creationId="{ED2A5218-6190-824E-B213-6D3BEDCB9924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71" creationId="{53CB4D0E-3E44-B447-90CD-E4F757A1E1A1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72" creationId="{A930814D-2B07-084F-9031-44DF4757A52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73" creationId="{97739C97-0BB4-504F-88C5-C9C38F1C6FBF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74" creationId="{CC490A3B-3610-A147-8133-24AAF241EC75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75" creationId="{D45309C2-76BF-1041-B0DC-0887D184B5AC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76" creationId="{DF0831E8-DEB2-5D46-B04D-FA26AB447CA0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77" creationId="{23C87940-9DFD-6540-90FC-AA179127357C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78" creationId="{016D4127-1E0B-AB4F-814A-018C2DA0B824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79" creationId="{1DDBD000-DF61-0445-AC73-C093235A7A1D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83" creationId="{3F149C33-E0FA-8443-8904-F8CB0EBC99C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84" creationId="{8F5B43B5-74E6-5C41-8892-2C71A9D3A210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85" creationId="{954B7EF8-21F0-2D40-AE85-EF348149183E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86" creationId="{CB9DBBC5-B44C-B243-A11B-AB77BE509291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87" creationId="{FC9AA7C1-4221-3844-BF44-6EA78B4C5486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88" creationId="{8BF60039-64C8-7248-9262-6998007592E8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91" creationId="{00FD58AF-D4E5-994F-835E-99722B45DB8C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92" creationId="{A971BA93-CC48-824C-B545-E8DD2BD437EF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93" creationId="{B9381D04-D484-AF4F-897B-69D8D9670A73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94" creationId="{02071B45-92DD-8143-AE88-34AB90DC6BC2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95" creationId="{3078E797-FE6C-A247-AC0D-D7CE65846A6A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96" creationId="{3C8143D5-F343-5A40-A400-516ABF6976E2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97" creationId="{A0876790-8B06-9440-A942-3DEB06F44A80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98" creationId="{B6788A80-575D-6440-BF41-259119C037BC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399" creationId="{0CAB4AD2-826F-E74B-B824-E0F034DFA47F}"/>
          </ac:spMkLst>
        </pc:spChg>
        <pc:spChg chg="mod">
          <ac:chgData name="Kau, Derchang" userId="b9148588-e694-4445-9765-2c9aad6149ce" providerId="ADAL" clId="{C62951D0-E44B-6C49-89FF-28863A03ACF5}" dt="2022-03-14T03:43:04.920" v="1776"/>
          <ac:spMkLst>
            <pc:docMk/>
            <pc:sldMk cId="477474285" sldId="2147328498"/>
            <ac:spMk id="400" creationId="{03356AE6-11FC-0247-BD62-7CECCB6292F5}"/>
          </ac:spMkLst>
        </pc:spChg>
        <pc:spChg chg="mod">
          <ac:chgData name="Kau, Derchang" userId="b9148588-e694-4445-9765-2c9aad6149ce" providerId="ADAL" clId="{C62951D0-E44B-6C49-89FF-28863A03ACF5}" dt="2022-03-14T03:06:37.993" v="1315" actId="1038"/>
          <ac:spMkLst>
            <pc:docMk/>
            <pc:sldMk cId="477474285" sldId="2147328498"/>
            <ac:spMk id="690" creationId="{EB7F4139-9722-4C57-BD52-2CD8E759C8FB}"/>
          </ac:spMkLst>
        </pc:spChg>
        <pc:spChg chg="mod">
          <ac:chgData name="Kau, Derchang" userId="b9148588-e694-4445-9765-2c9aad6149ce" providerId="ADAL" clId="{C62951D0-E44B-6C49-89FF-28863A03ACF5}" dt="2022-03-14T03:06:37.993" v="1315" actId="1038"/>
          <ac:spMkLst>
            <pc:docMk/>
            <pc:sldMk cId="477474285" sldId="2147328498"/>
            <ac:spMk id="691" creationId="{404D60EA-888A-4571-A39C-272B00AD5416}"/>
          </ac:spMkLst>
        </pc:spChg>
        <pc:spChg chg="mod">
          <ac:chgData name="Kau, Derchang" userId="b9148588-e694-4445-9765-2c9aad6149ce" providerId="ADAL" clId="{C62951D0-E44B-6C49-89FF-28863A03ACF5}" dt="2022-03-14T03:06:37.993" v="1315" actId="1038"/>
          <ac:spMkLst>
            <pc:docMk/>
            <pc:sldMk cId="477474285" sldId="2147328498"/>
            <ac:spMk id="692" creationId="{0B59FAEB-3C82-49B3-9E1F-ECF3A0A579A6}"/>
          </ac:spMkLst>
        </pc:spChg>
        <pc:grpChg chg="add mod">
          <ac:chgData name="Kau, Derchang" userId="b9148588-e694-4445-9765-2c9aad6149ce" providerId="ADAL" clId="{C62951D0-E44B-6C49-89FF-28863A03ACF5}" dt="2022-03-14T03:52:36.692" v="1919" actId="1076"/>
          <ac:grpSpMkLst>
            <pc:docMk/>
            <pc:sldMk cId="477474285" sldId="2147328498"/>
            <ac:grpSpMk id="52" creationId="{AA0ED8DD-1A51-9240-A81B-387333696124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53" creationId="{7D57734B-923A-574A-A05E-FB079DB781A0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54" creationId="{903BE0AB-9336-FC4F-BFCB-DFE9C9635664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55" creationId="{B6D3AD90-9B60-1D48-90C5-CE175111DC12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0" creationId="{3B301CFD-DCCD-034B-960F-C3D3255364C7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1" creationId="{D30EC3B4-4145-FC4E-A3C8-0A66B52EF622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2" creationId="{E96FCD7C-8A7E-3A42-BDF9-8357B9D8518F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3" creationId="{C648A721-4F3D-FB4F-9869-EF43AC75AB4A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4" creationId="{2D59CFA4-706B-DF4F-8523-B61F1F2393D5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5" creationId="{38E0B8A7-1B17-8B43-9B61-14982654670C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6" creationId="{258BED5B-B74C-9444-AD19-F4C08B2CA856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7" creationId="{7E0B6546-AE35-7F40-B16B-3C0553F556AB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8" creationId="{6AD30D03-BA6C-0447-8BA3-3AE397FA17EB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69" creationId="{B3085C77-7E77-074A-8007-70125B64E491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70" creationId="{8DE9C309-C278-0E47-832F-B76C39381047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71" creationId="{67CE06A7-4D0A-3B45-B553-172E557DA151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88" creationId="{B62348BF-047B-3047-B0B9-28D05A6A5D09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89" creationId="{EC284E4A-1D88-5648-A769-BC9EBB2FE07B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90" creationId="{F4D0EE72-14D5-6645-9361-5393E2A581EB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91" creationId="{6B767C34-F92B-7545-B52A-B778BF50A49E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92" creationId="{80137324-DB9C-724B-939A-7FEA8C07DDF4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93" creationId="{5B4FA252-4D66-BC40-BB78-8C783F5A0028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94" creationId="{F2C3D175-1F50-7449-B836-B5FF2757BC95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95" creationId="{839EE72B-CB1B-6C4D-8B0D-A9E65CEE4278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12" creationId="{75E4B7A1-8BC1-EB43-BA42-10DA1174EAF4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13" creationId="{B349693C-C5C8-464D-AA1B-B41EB814C959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14" creationId="{296FF1BE-BADC-D548-8935-5CCE58DC2F8D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15" creationId="{D8D664EA-4395-D440-8BD9-C912B32C5AC8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16" creationId="{607FE138-9B88-AC47-ACDE-44D8592F8319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17" creationId="{19AF9E60-92CE-2348-8720-71A4A664257E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18" creationId="{37415559-031C-0442-ADB7-8EBA76923F64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19" creationId="{FA1034B3-34ED-5C49-84D2-4ECD9900BFF8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36" creationId="{56C6E55D-A222-DD4B-A77F-2F9200270F8E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37" creationId="{B791C6BD-2084-8A48-98F4-ADBE38B80E02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38" creationId="{4BBEF08B-1C9B-8442-82C0-12AB19EC3931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39" creationId="{E57192BF-332E-C54C-BA0F-A87DBD324288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40" creationId="{1AADBDC0-CB52-C84D-9B5E-1D12B64B3BBC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41" creationId="{DF5AF069-3028-A447-B77E-BF0122E8DA32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42" creationId="{C0C05B96-7008-AA48-9017-F7432F8E1ED9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43" creationId="{5F83E386-3B3E-ED47-9676-059F780D8B71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60" creationId="{33027884-7FF5-424B-8584-33639F9A4B60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61" creationId="{867A3D39-8597-9E46-815E-3046E62EEC8C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67" creationId="{2416BEC9-ABF2-F74E-86C9-E1545EF90EE4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68" creationId="{DA234E19-4859-BF40-928D-B653965818D0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69" creationId="{7DF733AD-E034-F649-B75B-EDDD1C0EE74D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70" creationId="{E87CB4AB-3CE5-5745-AA86-F8FD42E42200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71" creationId="{2940D898-05C4-C94D-94D3-D48A5900803E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88" creationId="{79BD4502-F00F-5C47-AB05-A56732913957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89" creationId="{FC307B82-31D1-6B4A-B324-4F82E4A4355D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90" creationId="{D73DC367-2CF1-064C-BFB2-783204C0A6A0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91" creationId="{7F464DAD-0B55-5B4E-BD89-E16C3E82FF90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192" creationId="{C93A9BDF-8B6C-E840-B3F9-DFA253E44AE5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204" creationId="{FF3C0650-B7B3-BE4E-BAA0-3A0EA1363CFF}"/>
          </ac:grpSpMkLst>
        </pc:grpChg>
        <pc:grpChg chg="mod">
          <ac:chgData name="Kau, Derchang" userId="b9148588-e694-4445-9765-2c9aad6149ce" providerId="ADAL" clId="{C62951D0-E44B-6C49-89FF-28863A03ACF5}" dt="2022-03-14T03:42:50.100" v="1774"/>
          <ac:grpSpMkLst>
            <pc:docMk/>
            <pc:sldMk cId="477474285" sldId="2147328498"/>
            <ac:grpSpMk id="205" creationId="{5F6FEA10-7C16-5649-A934-840F53E27F0B}"/>
          </ac:grpSpMkLst>
        </pc:grpChg>
        <pc:grpChg chg="add mod">
          <ac:chgData name="Kau, Derchang" userId="b9148588-e694-4445-9765-2c9aad6149ce" providerId="ADAL" clId="{C62951D0-E44B-6C49-89FF-28863A03ACF5}" dt="2022-03-14T03:52:42.950" v="1920" actId="1076"/>
          <ac:grpSpMkLst>
            <pc:docMk/>
            <pc:sldMk cId="477474285" sldId="2147328498"/>
            <ac:grpSpMk id="216" creationId="{1B281E74-1D46-C14C-AFC3-5EF09292C200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19" creationId="{9C9D9E10-3A2B-E846-875C-8789E9D09C57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20" creationId="{8F311519-15CB-3C4C-AF3F-26D1AF796080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23" creationId="{3B1C9E9D-1C3C-DC4A-9B13-EF63A65C7FF2}"/>
          </ac:grpSpMkLst>
        </pc:grpChg>
        <pc:grpChg chg="mod">
          <ac:chgData name="Kau, Derchang" userId="b9148588-e694-4445-9765-2c9aad6149ce" providerId="ADAL" clId="{C62951D0-E44B-6C49-89FF-28863A03ACF5}" dt="2022-03-14T03:50:58.646" v="1892" actId="1076"/>
          <ac:grpSpMkLst>
            <pc:docMk/>
            <pc:sldMk cId="477474285" sldId="2147328498"/>
            <ac:grpSpMk id="259" creationId="{C0B46D7E-ED19-41E8-9669-ABC870AB6A67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63" creationId="{E4FB8889-2CFD-9945-83D9-8C7B32729566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64" creationId="{353B318D-1B18-5849-98A6-8349900AFDCD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65" creationId="{F77186CC-D6C9-4A4F-AC7A-CD0B05193B92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66" creationId="{FB29A246-8ABB-AE43-8226-295697C5BDC4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67" creationId="{CA4BC2D7-200F-2D48-BD3E-3BC8F385C187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68" creationId="{87E2E34D-4D40-1143-B62D-25605AE16B16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69" creationId="{365DB8B9-1C0A-AA4B-BA10-CA46F904683C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70" creationId="{6F99CB9E-8273-2F43-A90A-C1F5C01E8BB2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71" creationId="{675F75AE-8385-8746-9BF8-A3A765F110EB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72" creationId="{8171157A-A1BA-2844-A491-4D9D3032791C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73" creationId="{9F36A17D-9A8C-144B-93AB-004D642DE13D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74" creationId="{BF3007BD-F1E8-AE4E-8234-E0DCDCB7EACC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91" creationId="{29448ECE-EF6A-8F41-BF97-B14EF78484E3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92" creationId="{B06DDD8F-AF72-664E-B389-E31E34421DDE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93" creationId="{6DE302B7-F305-9243-B7A8-3F5A3EEC7BDC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94" creationId="{53612B5B-5ECA-9F4B-94CD-47D2205FC012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95" creationId="{752A718B-C0FB-3A42-8A8A-8695A889E13A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96" creationId="{B79351E3-8994-5B4B-B9B0-24EAE1E1971A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97" creationId="{4DC96F7B-A808-4142-85DB-C766D7C49511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298" creationId="{1839D0AA-63BC-5743-BD5A-956D8BDCA25F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15" creationId="{462A7408-7E5A-3B4D-9AE3-DC109DFDC521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16" creationId="{09814E65-0A8B-634B-93BD-6AB9F215D510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17" creationId="{C55366AD-230A-3E4D-BB8F-C8A710296475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18" creationId="{D3E4E98C-EDDA-AE42-AA19-2332614FA18B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19" creationId="{B8BCC25D-D1DC-E94E-A766-B98BF40A142B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20" creationId="{01718A4B-185D-0543-A86E-A1CC4AF70BCF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21" creationId="{64616189-65B1-3B46-93D5-48DC3BDD0001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22" creationId="{09AEF2A5-F275-104A-8AAA-2BEB45FF4901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39" creationId="{41164C20-0100-4A4D-87C9-102B70298DA0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40" creationId="{F1512C4A-5032-0A40-84DA-AB5889636A65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41" creationId="{FAD685D7-AA65-F647-A0CB-D40FED8EFDAC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42" creationId="{E0E67C11-22CE-F347-A5D6-4952AC405CEB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43" creationId="{53144045-3F04-4741-8EB4-05978CB04935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44" creationId="{0A0944D1-37DD-9440-B6CE-A8EE04CE09D1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45" creationId="{371ADEE5-7271-C84D-A6F7-BD8EBCD465BC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46" creationId="{D5249177-4310-0246-94F5-FB12C13F8D0F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63" creationId="{7EDE4FEE-0B5D-614B-8C13-D377DC380AF7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64" creationId="{E08AD26D-9D7A-134D-9B10-460543143A7A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68" creationId="{F5E3EE72-3213-1449-AA4D-182F01B12E46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69" creationId="{0902E3CF-591D-E348-8DEE-AB62E3020D11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70" creationId="{4DE322F7-8402-3341-A90A-2473DC091FB7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80" creationId="{6545F78B-7FBD-3B40-941C-69E87FB38CE3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81" creationId="{7B70F8C7-0E7D-7343-A739-3F2636953700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82" creationId="{BDA46EEC-0344-894A-AAC9-EF4D449B9D53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89" creationId="{0259327B-2B96-6F4A-BA09-8CCF2C434F5B}"/>
          </ac:grpSpMkLst>
        </pc:grpChg>
        <pc:grpChg chg="mod">
          <ac:chgData name="Kau, Derchang" userId="b9148588-e694-4445-9765-2c9aad6149ce" providerId="ADAL" clId="{C62951D0-E44B-6C49-89FF-28863A03ACF5}" dt="2022-03-14T03:43:04.920" v="1776"/>
          <ac:grpSpMkLst>
            <pc:docMk/>
            <pc:sldMk cId="477474285" sldId="2147328498"/>
            <ac:grpSpMk id="390" creationId="{F4061478-D331-9742-8D0A-E444BFBF5445}"/>
          </ac:grpSpMkLst>
        </pc:grpChg>
        <pc:graphicFrameChg chg="mod modGraphic">
          <ac:chgData name="Kau, Derchang" userId="b9148588-e694-4445-9765-2c9aad6149ce" providerId="ADAL" clId="{C62951D0-E44B-6C49-89FF-28863A03ACF5}" dt="2022-03-14T03:06:37.993" v="1315" actId="1038"/>
          <ac:graphicFrameMkLst>
            <pc:docMk/>
            <pc:sldMk cId="477474285" sldId="2147328498"/>
            <ac:graphicFrameMk id="574" creationId="{F79044BD-332A-45DA-8E7F-2A07A03791D8}"/>
          </ac:graphicFrameMkLst>
        </pc:graphicFrameChg>
        <pc:picChg chg="del">
          <ac:chgData name="Kau, Derchang" userId="b9148588-e694-4445-9765-2c9aad6149ce" providerId="ADAL" clId="{C62951D0-E44B-6C49-89FF-28863A03ACF5}" dt="2022-03-14T02:40:24.854" v="1056" actId="478"/>
          <ac:picMkLst>
            <pc:docMk/>
            <pc:sldMk cId="477474285" sldId="2147328498"/>
            <ac:picMk id="3" creationId="{87B16D3B-4785-4A6B-9FBC-4F857229B805}"/>
          </ac:picMkLst>
        </pc:picChg>
        <pc:picChg chg="add mod">
          <ac:chgData name="Kau, Derchang" userId="b9148588-e694-4445-9765-2c9aad6149ce" providerId="ADAL" clId="{C62951D0-E44B-6C49-89FF-28863A03ACF5}" dt="2022-03-14T03:52:01.774" v="1912" actId="1036"/>
          <ac:picMkLst>
            <pc:docMk/>
            <pc:sldMk cId="477474285" sldId="2147328498"/>
            <ac:picMk id="3" creationId="{8EF93A65-CCCE-864D-A153-912F67F48206}"/>
          </ac:picMkLst>
        </pc:picChg>
        <pc:picChg chg="mod">
          <ac:chgData name="Kau, Derchang" userId="b9148588-e694-4445-9765-2c9aad6149ce" providerId="ADAL" clId="{C62951D0-E44B-6C49-89FF-28863A03ACF5}" dt="2022-03-14T03:06:37.993" v="1315" actId="1038"/>
          <ac:picMkLst>
            <pc:docMk/>
            <pc:sldMk cId="477474285" sldId="2147328498"/>
            <ac:picMk id="4" creationId="{FE40C771-C2B5-45F6-B44F-5B605EB34891}"/>
          </ac:picMkLst>
        </pc:picChg>
        <pc:picChg chg="del">
          <ac:chgData name="Kau, Derchang" userId="b9148588-e694-4445-9765-2c9aad6149ce" providerId="ADAL" clId="{C62951D0-E44B-6C49-89FF-28863A03ACF5}" dt="2022-03-14T02:40:30.454" v="1057" actId="478"/>
          <ac:picMkLst>
            <pc:docMk/>
            <pc:sldMk cId="477474285" sldId="2147328498"/>
            <ac:picMk id="8" creationId="{21DD2DF9-7F35-47A3-8CDF-003F6203D739}"/>
          </ac:picMkLst>
        </pc:picChg>
        <pc:picChg chg="del">
          <ac:chgData name="Kau, Derchang" userId="b9148588-e694-4445-9765-2c9aad6149ce" providerId="ADAL" clId="{C62951D0-E44B-6C49-89FF-28863A03ACF5}" dt="2022-03-14T02:40:56.722" v="1061" actId="478"/>
          <ac:picMkLst>
            <pc:docMk/>
            <pc:sldMk cId="477474285" sldId="2147328498"/>
            <ac:picMk id="10" creationId="{7A3AFCEE-E315-4B62-A842-88BFC60D3551}"/>
          </ac:picMkLst>
        </pc:picChg>
        <pc:picChg chg="del">
          <ac:chgData name="Kau, Derchang" userId="b9148588-e694-4445-9765-2c9aad6149ce" providerId="ADAL" clId="{C62951D0-E44B-6C49-89FF-28863A03ACF5}" dt="2022-03-14T02:40:24.854" v="1056" actId="478"/>
          <ac:picMkLst>
            <pc:docMk/>
            <pc:sldMk cId="477474285" sldId="2147328498"/>
            <ac:picMk id="16" creationId="{740F563F-9349-43F2-BCD0-08AB28B07652}"/>
          </ac:picMkLst>
        </pc:picChg>
        <pc:picChg chg="mod">
          <ac:chgData name="Kau, Derchang" userId="b9148588-e694-4445-9765-2c9aad6149ce" providerId="ADAL" clId="{C62951D0-E44B-6C49-89FF-28863A03ACF5}" dt="2022-03-14T03:06:37.993" v="1315" actId="1038"/>
          <ac:picMkLst>
            <pc:docMk/>
            <pc:sldMk cId="477474285" sldId="2147328498"/>
            <ac:picMk id="17" creationId="{08198201-AF08-4145-BA51-F57C48628307}"/>
          </ac:picMkLst>
        </pc:picChg>
        <pc:picChg chg="del mod">
          <ac:chgData name="Kau, Derchang" userId="b9148588-e694-4445-9765-2c9aad6149ce" providerId="ADAL" clId="{C62951D0-E44B-6C49-89FF-28863A03ACF5}" dt="2022-03-14T02:45:47.454" v="1143" actId="478"/>
          <ac:picMkLst>
            <pc:docMk/>
            <pc:sldMk cId="477474285" sldId="2147328498"/>
            <ac:picMk id="18" creationId="{2435EAF9-3E33-4D11-9ED0-5F6D84A7F3BD}"/>
          </ac:picMkLst>
        </pc:picChg>
        <pc:picChg chg="del">
          <ac:chgData name="Kau, Derchang" userId="b9148588-e694-4445-9765-2c9aad6149ce" providerId="ADAL" clId="{C62951D0-E44B-6C49-89FF-28863A03ACF5}" dt="2022-03-14T02:40:24.854" v="1056" actId="478"/>
          <ac:picMkLst>
            <pc:docMk/>
            <pc:sldMk cId="477474285" sldId="2147328498"/>
            <ac:picMk id="20" creationId="{842A5043-95CD-4B5C-8B7D-F545FB23D790}"/>
          </ac:picMkLst>
        </pc:picChg>
        <pc:picChg chg="mod">
          <ac:chgData name="Kau, Derchang" userId="b9148588-e694-4445-9765-2c9aad6149ce" providerId="ADAL" clId="{C62951D0-E44B-6C49-89FF-28863A03ACF5}" dt="2022-03-14T03:06:37.993" v="1315" actId="1038"/>
          <ac:picMkLst>
            <pc:docMk/>
            <pc:sldMk cId="477474285" sldId="2147328498"/>
            <ac:picMk id="21" creationId="{89E7A848-56BE-4BEF-9489-2837E3248DC9}"/>
          </ac:picMkLst>
        </pc:picChg>
        <pc:picChg chg="mod">
          <ac:chgData name="Kau, Derchang" userId="b9148588-e694-4445-9765-2c9aad6149ce" providerId="ADAL" clId="{C62951D0-E44B-6C49-89FF-28863A03ACF5}" dt="2022-03-14T03:06:37.993" v="1315" actId="1038"/>
          <ac:picMkLst>
            <pc:docMk/>
            <pc:sldMk cId="477474285" sldId="2147328498"/>
            <ac:picMk id="22" creationId="{05DDDA81-A6C6-46C9-8150-8AB8897F0D00}"/>
          </ac:picMkLst>
        </pc:picChg>
        <pc:picChg chg="mod">
          <ac:chgData name="Kau, Derchang" userId="b9148588-e694-4445-9765-2c9aad6149ce" providerId="ADAL" clId="{C62951D0-E44B-6C49-89FF-28863A03ACF5}" dt="2022-03-14T03:06:37.993" v="1315" actId="1038"/>
          <ac:picMkLst>
            <pc:docMk/>
            <pc:sldMk cId="477474285" sldId="2147328498"/>
            <ac:picMk id="23" creationId="{F6AB54FC-3FF4-47A5-9F76-7B8C14D78D00}"/>
          </ac:picMkLst>
        </pc:picChg>
        <pc:picChg chg="mod">
          <ac:chgData name="Kau, Derchang" userId="b9148588-e694-4445-9765-2c9aad6149ce" providerId="ADAL" clId="{C62951D0-E44B-6C49-89FF-28863A03ACF5}" dt="2022-03-14T03:06:37.993" v="1315" actId="1038"/>
          <ac:picMkLst>
            <pc:docMk/>
            <pc:sldMk cId="477474285" sldId="2147328498"/>
            <ac:picMk id="24" creationId="{571B5DE3-0CCC-43F0-AEC7-67E6738A5DC0}"/>
          </ac:picMkLst>
        </pc:picChg>
        <pc:picChg chg="add mod modCrop">
          <ac:chgData name="Kau, Derchang" userId="b9148588-e694-4445-9765-2c9aad6149ce" providerId="ADAL" clId="{C62951D0-E44B-6C49-89FF-28863A03ACF5}" dt="2022-03-14T03:52:17.597" v="1916" actId="1076"/>
          <ac:picMkLst>
            <pc:docMk/>
            <pc:sldMk cId="477474285" sldId="2147328498"/>
            <ac:picMk id="25" creationId="{419C9F53-E54A-5C42-A01E-561AA0CF50DA}"/>
          </ac:picMkLst>
        </pc:picChg>
        <pc:picChg chg="del">
          <ac:chgData name="Kau, Derchang" userId="b9148588-e694-4445-9765-2c9aad6149ce" providerId="ADAL" clId="{C62951D0-E44B-6C49-89FF-28863A03ACF5}" dt="2022-03-14T02:40:24.854" v="1056" actId="478"/>
          <ac:picMkLst>
            <pc:docMk/>
            <pc:sldMk cId="477474285" sldId="2147328498"/>
            <ac:picMk id="27" creationId="{29DF3A65-D547-4E0B-BDFD-2E5BE1802C41}"/>
          </ac:picMkLst>
        </pc:picChg>
        <pc:picChg chg="add mod">
          <ac:chgData name="Kau, Derchang" userId="b9148588-e694-4445-9765-2c9aad6149ce" providerId="ADAL" clId="{C62951D0-E44B-6C49-89FF-28863A03ACF5}" dt="2022-03-14T03:42:17.369" v="1767" actId="1076"/>
          <ac:picMkLst>
            <pc:docMk/>
            <pc:sldMk cId="477474285" sldId="2147328498"/>
            <ac:picMk id="27" creationId="{8EC71B20-85E8-6C4D-AEE0-A87F4B3A1CD2}"/>
          </ac:picMkLst>
        </pc:picChg>
        <pc:picChg chg="del">
          <ac:chgData name="Kau, Derchang" userId="b9148588-e694-4445-9765-2c9aad6149ce" providerId="ADAL" clId="{C62951D0-E44B-6C49-89FF-28863A03ACF5}" dt="2022-03-14T02:40:56.722" v="1061" actId="478"/>
          <ac:picMkLst>
            <pc:docMk/>
            <pc:sldMk cId="477474285" sldId="2147328498"/>
            <ac:picMk id="29" creationId="{AC8315F2-025B-46C8-BD73-78A1859887B3}"/>
          </ac:picMkLst>
        </pc:picChg>
        <pc:picChg chg="del">
          <ac:chgData name="Kau, Derchang" userId="b9148588-e694-4445-9765-2c9aad6149ce" providerId="ADAL" clId="{C62951D0-E44B-6C49-89FF-28863A03ACF5}" dt="2022-03-14T02:40:30.454" v="1057" actId="478"/>
          <ac:picMkLst>
            <pc:docMk/>
            <pc:sldMk cId="477474285" sldId="2147328498"/>
            <ac:picMk id="30" creationId="{9BC13955-B44A-43B6-8677-C62114946625}"/>
          </ac:picMkLst>
        </pc:picChg>
        <pc:picChg chg="del">
          <ac:chgData name="Kau, Derchang" userId="b9148588-e694-4445-9765-2c9aad6149ce" providerId="ADAL" clId="{C62951D0-E44B-6C49-89FF-28863A03ACF5}" dt="2022-03-14T02:40:30.454" v="1057" actId="478"/>
          <ac:picMkLst>
            <pc:docMk/>
            <pc:sldMk cId="477474285" sldId="2147328498"/>
            <ac:picMk id="31" creationId="{9145BB73-9CE3-42E6-B8A5-8FA2FA3E04B0}"/>
          </ac:picMkLst>
        </pc:picChg>
        <pc:picChg chg="mod">
          <ac:chgData name="Kau, Derchang" userId="b9148588-e694-4445-9765-2c9aad6149ce" providerId="ADAL" clId="{C62951D0-E44B-6C49-89FF-28863A03ACF5}" dt="2022-03-14T03:06:37.993" v="1315" actId="1038"/>
          <ac:picMkLst>
            <pc:docMk/>
            <pc:sldMk cId="477474285" sldId="2147328498"/>
            <ac:picMk id="32" creationId="{1B6C9E68-2F2A-456D-9933-491805852222}"/>
          </ac:picMkLst>
        </pc:picChg>
        <pc:picChg chg="mod">
          <ac:chgData name="Kau, Derchang" userId="b9148588-e694-4445-9765-2c9aad6149ce" providerId="ADAL" clId="{C62951D0-E44B-6C49-89FF-28863A03ACF5}" dt="2022-03-14T03:06:37.993" v="1315" actId="1038"/>
          <ac:picMkLst>
            <pc:docMk/>
            <pc:sldMk cId="477474285" sldId="2147328498"/>
            <ac:picMk id="42" creationId="{FBC7E659-1B00-42D3-B83E-E28D07F39A23}"/>
          </ac:picMkLst>
        </pc:picChg>
        <pc:picChg chg="del">
          <ac:chgData name="Kau, Derchang" userId="b9148588-e694-4445-9765-2c9aad6149ce" providerId="ADAL" clId="{C62951D0-E44B-6C49-89FF-28863A03ACF5}" dt="2022-03-14T02:40:30.454" v="1057" actId="478"/>
          <ac:picMkLst>
            <pc:docMk/>
            <pc:sldMk cId="477474285" sldId="2147328498"/>
            <ac:picMk id="43" creationId="{8CC4078F-379E-4800-9924-40D442B7BED9}"/>
          </ac:picMkLst>
        </pc:picChg>
        <pc:picChg chg="mod">
          <ac:chgData name="Kau, Derchang" userId="b9148588-e694-4445-9765-2c9aad6149ce" providerId="ADAL" clId="{C62951D0-E44B-6C49-89FF-28863A03ACF5}" dt="2022-03-14T03:06:37.993" v="1315" actId="1038"/>
          <ac:picMkLst>
            <pc:docMk/>
            <pc:sldMk cId="477474285" sldId="2147328498"/>
            <ac:picMk id="46" creationId="{8108B4DF-CEF1-404D-A32B-6AD426A8250B}"/>
          </ac:picMkLst>
        </pc:picChg>
        <pc:picChg chg="del">
          <ac:chgData name="Kau, Derchang" userId="b9148588-e694-4445-9765-2c9aad6149ce" providerId="ADAL" clId="{C62951D0-E44B-6C49-89FF-28863A03ACF5}" dt="2022-03-14T02:41:01.104" v="1062" actId="478"/>
          <ac:picMkLst>
            <pc:docMk/>
            <pc:sldMk cId="477474285" sldId="2147328498"/>
            <ac:picMk id="50" creationId="{66381559-1FE0-4DCC-AE49-B56D80954C27}"/>
          </ac:picMkLst>
        </pc:picChg>
        <pc:picChg chg="add del mod">
          <ac:chgData name="Kau, Derchang" userId="b9148588-e694-4445-9765-2c9aad6149ce" providerId="ADAL" clId="{C62951D0-E44B-6C49-89FF-28863A03ACF5}" dt="2022-03-14T02:52:35.861" v="1147" actId="478"/>
          <ac:picMkLst>
            <pc:docMk/>
            <pc:sldMk cId="477474285" sldId="2147328498"/>
            <ac:picMk id="1026" creationId="{2442F2AF-2F73-6F4D-8333-8865858EC0B8}"/>
          </ac:picMkLst>
        </pc:picChg>
        <pc:cxnChg chg="add mod">
          <ac:chgData name="Kau, Derchang" userId="b9148588-e694-4445-9765-2c9aad6149ce" providerId="ADAL" clId="{C62951D0-E44B-6C49-89FF-28863A03ACF5}" dt="2022-03-14T03:52:06.382" v="1913" actId="14100"/>
          <ac:cxnSpMkLst>
            <pc:docMk/>
            <pc:sldMk cId="477474285" sldId="2147328498"/>
            <ac:cxnSpMk id="28" creationId="{778227B2-1250-B646-B5E8-0B2B4806B3D7}"/>
          </ac:cxnSpMkLst>
        </pc:cxnChg>
        <pc:cxnChg chg="add mod">
          <ac:chgData name="Kau, Derchang" userId="b9148588-e694-4445-9765-2c9aad6149ce" providerId="ADAL" clId="{C62951D0-E44B-6C49-89FF-28863A03ACF5}" dt="2022-03-14T03:52:31.202" v="1918" actId="14100"/>
          <ac:cxnSpMkLst>
            <pc:docMk/>
            <pc:sldMk cId="477474285" sldId="2147328498"/>
            <ac:cxnSpMk id="29" creationId="{E384BC54-9E40-2C43-BCAE-E50A2E65A458}"/>
          </ac:cxnSpMkLst>
        </pc:cxnChg>
        <pc:cxnChg chg="add mod">
          <ac:chgData name="Kau, Derchang" userId="b9148588-e694-4445-9765-2c9aad6149ce" providerId="ADAL" clId="{C62951D0-E44B-6C49-89FF-28863A03ACF5}" dt="2022-03-14T03:52:23.376" v="1917" actId="14100"/>
          <ac:cxnSpMkLst>
            <pc:docMk/>
            <pc:sldMk cId="477474285" sldId="2147328498"/>
            <ac:cxnSpMk id="37" creationId="{EF2E9E83-4FFF-A447-941E-7A0B3FE2B80D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24" creationId="{B9844196-E1DA-124D-9F6E-862D8D5C5532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25" creationId="{CA625E64-DC36-9B4E-BF4F-2C6E926BEE0C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26" creationId="{071B2BE3-4D47-7B4B-9C4F-0CAA2BC89EBD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27" creationId="{9A00E1DD-95A1-7E47-98C9-21E89D4F9492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28" creationId="{57593703-97C0-BB41-981B-8DE31E54D913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29" creationId="{3291849A-1185-924D-8753-914A35B4F85E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0" creationId="{61F00363-99B7-BD4A-975B-09D63D3F01D8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1" creationId="{54CA0D5A-0AC1-DC4C-8455-1D41D8B84E50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2" creationId="{83FBD3E0-C61A-A349-B419-556C8043DFEE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3" creationId="{B8903C34-053F-2848-A4F4-05054DEF75B3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4" creationId="{540A35B5-BFA7-AD41-9085-55D492918D8F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5" creationId="{BD5790FB-FE6A-044F-8C01-D4C1FB789CA3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6" creationId="{BB5629D6-3DAF-8F48-8198-F24A8E37BD94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7" creationId="{CDA13D83-782E-674D-AFA4-8C8EB7D4E1F7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8" creationId="{1602890A-4595-7A44-BE84-2780AEDCB5DA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39" creationId="{A121D720-0515-B448-A82C-0B69E7CC3322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0" creationId="{D1FFCC39-7017-724B-8971-12D65BB62EEE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1" creationId="{B45F8A99-AD13-2F41-9EE6-113B338560D4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2" creationId="{0EC21D3A-2DCC-7E46-AD30-D4066527CB45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3" creationId="{5D7F58EE-F6BD-C446-AE68-FB7CA043E268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4" creationId="{09828D07-1724-BF47-94DF-4C80F38E32EE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5" creationId="{EF18F1E6-CBFD-8848-9B3E-0AC4D145B899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6" creationId="{A6E8F00B-536A-1248-AB06-36565B415FD9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7" creationId="{E1BEDF2A-0F21-5248-BA5C-97B6D4349882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8" creationId="{B2524F34-BF56-3B45-B3FF-E39C60CCD82C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49" creationId="{953788D0-E39A-0E48-943D-8331BD47FB09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50" creationId="{B83A4462-491E-2745-A271-959125037E15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51" creationId="{F554D241-EF51-1B42-88D8-EE3FDFDB1FAF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52" creationId="{129DD11C-939F-D640-89D1-F1F156134491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53" creationId="{95F407D5-2CD0-E64A-8C61-AE0DE9A4D6A3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54" creationId="{DDB7EE94-7074-C842-B2AC-2C382708ACA4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55" creationId="{01CD943F-7326-F34B-A0F2-55EA9CB5A416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56" creationId="{0FE3AFEC-6479-EB4E-AA6D-6119E61B9F13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57" creationId="{9690AA04-32C5-554B-864E-9579D67B65DC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58" creationId="{8C3C586B-56DF-CC42-BBC2-19F4739BE7A1}"/>
          </ac:cxnSpMkLst>
        </pc:cxnChg>
        <pc:cxnChg chg="mod">
          <ac:chgData name="Kau, Derchang" userId="b9148588-e694-4445-9765-2c9aad6149ce" providerId="ADAL" clId="{C62951D0-E44B-6C49-89FF-28863A03ACF5}" dt="2022-03-14T03:43:04.920" v="1776"/>
          <ac:cxnSpMkLst>
            <pc:docMk/>
            <pc:sldMk cId="477474285" sldId="2147328498"/>
            <ac:cxnSpMk id="260" creationId="{B600C31F-A0E5-9444-B6F4-B5D290619D9F}"/>
          </ac:cxnSpMkLst>
        </pc:cxnChg>
      </pc:sldChg>
      <pc:sldChg chg="add del">
        <pc:chgData name="Kau, Derchang" userId="b9148588-e694-4445-9765-2c9aad6149ce" providerId="ADAL" clId="{C62951D0-E44B-6C49-89FF-28863A03ACF5}" dt="2022-03-14T03:15:55.575" v="1384" actId="2696"/>
        <pc:sldMkLst>
          <pc:docMk/>
          <pc:sldMk cId="3074817284" sldId="2147328499"/>
        </pc:sldMkLst>
      </pc:sldChg>
      <pc:sldChg chg="add del">
        <pc:chgData name="Kau, Derchang" userId="b9148588-e694-4445-9765-2c9aad6149ce" providerId="ADAL" clId="{C62951D0-E44B-6C49-89FF-28863A03ACF5}" dt="2022-03-14T03:48:28.151" v="1879" actId="2696"/>
        <pc:sldMkLst>
          <pc:docMk/>
          <pc:sldMk cId="1744152957" sldId="2147328766"/>
        </pc:sldMkLst>
      </pc:sldChg>
      <pc:sldChg chg="addSp delSp modSp del mod">
        <pc:chgData name="Kau, Derchang" userId="b9148588-e694-4445-9765-2c9aad6149ce" providerId="ADAL" clId="{C62951D0-E44B-6C49-89FF-28863A03ACF5}" dt="2022-03-14T03:48:43.988" v="1881" actId="2696"/>
        <pc:sldMkLst>
          <pc:docMk/>
          <pc:sldMk cId="574111004" sldId="2147328775"/>
        </pc:sldMkLst>
        <pc:spChg chg="mod">
          <ac:chgData name="Kau, Derchang" userId="b9148588-e694-4445-9765-2c9aad6149ce" providerId="ADAL" clId="{C62951D0-E44B-6C49-89FF-28863A03ACF5}" dt="2022-03-12T16:22:23.899" v="56" actId="20577"/>
          <ac:spMkLst>
            <pc:docMk/>
            <pc:sldMk cId="574111004" sldId="2147328775"/>
            <ac:spMk id="2" creationId="{97F0FC05-1563-2C4E-8789-83EE61C9C251}"/>
          </ac:spMkLst>
        </pc:spChg>
        <pc:spChg chg="mod">
          <ac:chgData name="Kau, Derchang" userId="b9148588-e694-4445-9765-2c9aad6149ce" providerId="ADAL" clId="{C62951D0-E44B-6C49-89FF-28863A03ACF5}" dt="2022-03-12T18:34:40.384" v="611" actId="21"/>
          <ac:spMkLst>
            <pc:docMk/>
            <pc:sldMk cId="574111004" sldId="2147328775"/>
            <ac:spMk id="3" creationId="{8D464698-86B8-6B4C-A786-22BD02A7EA02}"/>
          </ac:spMkLst>
        </pc:spChg>
        <pc:spChg chg="add del mod">
          <ac:chgData name="Kau, Derchang" userId="b9148588-e694-4445-9765-2c9aad6149ce" providerId="ADAL" clId="{C62951D0-E44B-6C49-89FF-28863A03ACF5}" dt="2022-03-12T18:35:21.501" v="616" actId="21"/>
          <ac:spMkLst>
            <pc:docMk/>
            <pc:sldMk cId="574111004" sldId="2147328775"/>
            <ac:spMk id="8" creationId="{76F32304-13C1-F945-B7E3-F3D8844D1579}"/>
          </ac:spMkLst>
        </pc:spChg>
        <pc:graphicFrameChg chg="modGraphic">
          <ac:chgData name="Kau, Derchang" userId="b9148588-e694-4445-9765-2c9aad6149ce" providerId="ADAL" clId="{C62951D0-E44B-6C49-89FF-28863A03ACF5}" dt="2022-03-12T16:21:00.196" v="13" actId="20577"/>
          <ac:graphicFrameMkLst>
            <pc:docMk/>
            <pc:sldMk cId="574111004" sldId="2147328775"/>
            <ac:graphicFrameMk id="6" creationId="{BFB17455-C8C2-9247-9AA0-0D92128D78B2}"/>
          </ac:graphicFrameMkLst>
        </pc:graphicFrameChg>
      </pc:sldChg>
      <pc:sldChg chg="modSp add del mod">
        <pc:chgData name="Kau, Derchang" userId="b9148588-e694-4445-9765-2c9aad6149ce" providerId="ADAL" clId="{C62951D0-E44B-6C49-89FF-28863A03ACF5}" dt="2022-03-14T03:48:46.377" v="1882" actId="2696"/>
        <pc:sldMkLst>
          <pc:docMk/>
          <pc:sldMk cId="670539679" sldId="2147328776"/>
        </pc:sldMkLst>
        <pc:spChg chg="mod">
          <ac:chgData name="Kau, Derchang" userId="b9148588-e694-4445-9765-2c9aad6149ce" providerId="ADAL" clId="{C62951D0-E44B-6C49-89FF-28863A03ACF5}" dt="2022-03-12T16:22:07.954" v="36" actId="20577"/>
          <ac:spMkLst>
            <pc:docMk/>
            <pc:sldMk cId="670539679" sldId="2147328776"/>
            <ac:spMk id="2" creationId="{97F0FC05-1563-2C4E-8789-83EE61C9C251}"/>
          </ac:spMkLst>
        </pc:spChg>
        <pc:graphicFrameChg chg="modGraphic">
          <ac:chgData name="Kau, Derchang" userId="b9148588-e694-4445-9765-2c9aad6149ce" providerId="ADAL" clId="{C62951D0-E44B-6C49-89FF-28863A03ACF5}" dt="2022-03-12T21:50:13.549" v="655" actId="20577"/>
          <ac:graphicFrameMkLst>
            <pc:docMk/>
            <pc:sldMk cId="670539679" sldId="2147328776"/>
            <ac:graphicFrameMk id="6" creationId="{BFB17455-C8C2-9247-9AA0-0D92128D78B2}"/>
          </ac:graphicFrameMkLst>
        </pc:graphicFrameChg>
      </pc:sldChg>
      <pc:sldChg chg="addSp delSp modSp add mod">
        <pc:chgData name="Kau, Derchang" userId="b9148588-e694-4445-9765-2c9aad6149ce" providerId="ADAL" clId="{C62951D0-E44B-6C49-89FF-28863A03ACF5}" dt="2022-03-14T03:48:09.802" v="1878" actId="14100"/>
        <pc:sldMkLst>
          <pc:docMk/>
          <pc:sldMk cId="3456662434" sldId="2147328777"/>
        </pc:sldMkLst>
        <pc:spChg chg="mod">
          <ac:chgData name="Kau, Derchang" userId="b9148588-e694-4445-9765-2c9aad6149ce" providerId="ADAL" clId="{C62951D0-E44B-6C49-89FF-28863A03ACF5}" dt="2022-03-12T17:04:32.167" v="392" actId="20577"/>
          <ac:spMkLst>
            <pc:docMk/>
            <pc:sldMk cId="3456662434" sldId="2147328777"/>
            <ac:spMk id="2" creationId="{97F0FC05-1563-2C4E-8789-83EE61C9C251}"/>
          </ac:spMkLst>
        </pc:spChg>
        <pc:spChg chg="mod">
          <ac:chgData name="Kau, Derchang" userId="b9148588-e694-4445-9765-2c9aad6149ce" providerId="ADAL" clId="{C62951D0-E44B-6C49-89FF-28863A03ACF5}" dt="2022-03-14T03:48:09.802" v="1878" actId="14100"/>
          <ac:spMkLst>
            <pc:docMk/>
            <pc:sldMk cId="3456662434" sldId="2147328777"/>
            <ac:spMk id="3" creationId="{8D464698-86B8-6B4C-A786-22BD02A7EA02}"/>
          </ac:spMkLst>
        </pc:spChg>
        <pc:spChg chg="add mod">
          <ac:chgData name="Kau, Derchang" userId="b9148588-e694-4445-9765-2c9aad6149ce" providerId="ADAL" clId="{C62951D0-E44B-6C49-89FF-28863A03ACF5}" dt="2022-03-14T02:31:52.567" v="907" actId="20577"/>
          <ac:spMkLst>
            <pc:docMk/>
            <pc:sldMk cId="3456662434" sldId="2147328777"/>
            <ac:spMk id="9" creationId="{6AA9E447-F6DC-BE41-858C-355DC0CE4822}"/>
          </ac:spMkLst>
        </pc:spChg>
        <pc:graphicFrameChg chg="del modGraphic">
          <ac:chgData name="Kau, Derchang" userId="b9148588-e694-4445-9765-2c9aad6149ce" providerId="ADAL" clId="{C62951D0-E44B-6C49-89FF-28863A03ACF5}" dt="2022-03-12T16:42:45.643" v="169" actId="478"/>
          <ac:graphicFrameMkLst>
            <pc:docMk/>
            <pc:sldMk cId="3456662434" sldId="2147328777"/>
            <ac:graphicFrameMk id="5" creationId="{9AC18B7E-5057-A047-98BE-4D63BF5E5DAE}"/>
          </ac:graphicFrameMkLst>
        </pc:graphicFrameChg>
        <pc:graphicFrameChg chg="mod modGraphic">
          <ac:chgData name="Kau, Derchang" userId="b9148588-e694-4445-9765-2c9aad6149ce" providerId="ADAL" clId="{C62951D0-E44B-6C49-89FF-28863A03ACF5}" dt="2022-03-12T22:08:46.609" v="664"/>
          <ac:graphicFrameMkLst>
            <pc:docMk/>
            <pc:sldMk cId="3456662434" sldId="2147328777"/>
            <ac:graphicFrameMk id="6" creationId="{BFB17455-C8C2-9247-9AA0-0D92128D78B2}"/>
          </ac:graphicFrameMkLst>
        </pc:graphicFrameChg>
        <pc:graphicFrameChg chg="mod modGraphic">
          <ac:chgData name="Kau, Derchang" userId="b9148588-e694-4445-9765-2c9aad6149ce" providerId="ADAL" clId="{C62951D0-E44B-6C49-89FF-28863A03ACF5}" dt="2022-03-12T22:09:00.817" v="665"/>
          <ac:graphicFrameMkLst>
            <pc:docMk/>
            <pc:sldMk cId="3456662434" sldId="2147328777"/>
            <ac:graphicFrameMk id="7" creationId="{71D7D319-624D-6548-849A-A532F258B2EA}"/>
          </ac:graphicFrameMkLst>
        </pc:graphicFrameChg>
        <pc:graphicFrameChg chg="add mod modGraphic">
          <ac:chgData name="Kau, Derchang" userId="b9148588-e694-4445-9765-2c9aad6149ce" providerId="ADAL" clId="{C62951D0-E44B-6C49-89FF-28863A03ACF5}" dt="2022-03-12T16:42:54.351" v="170" actId="1076"/>
          <ac:graphicFrameMkLst>
            <pc:docMk/>
            <pc:sldMk cId="3456662434" sldId="2147328777"/>
            <ac:graphicFrameMk id="8" creationId="{C45794DB-22CA-6447-9CDC-77352B4C3C3C}"/>
          </ac:graphicFrameMkLst>
        </pc:graphicFrameChg>
      </pc:sldChg>
      <pc:sldChg chg="addSp new del">
        <pc:chgData name="Kau, Derchang" userId="b9148588-e694-4445-9765-2c9aad6149ce" providerId="ADAL" clId="{C62951D0-E44B-6C49-89FF-28863A03ACF5}" dt="2022-03-14T03:49:54.295" v="1883" actId="2696"/>
        <pc:sldMkLst>
          <pc:docMk/>
          <pc:sldMk cId="1259167097" sldId="2147328778"/>
        </pc:sldMkLst>
        <pc:picChg chg="add">
          <ac:chgData name="Kau, Derchang" userId="b9148588-e694-4445-9765-2c9aad6149ce" providerId="ADAL" clId="{C62951D0-E44B-6C49-89FF-28863A03ACF5}" dt="2022-03-14T01:58:42.001" v="667"/>
          <ac:picMkLst>
            <pc:docMk/>
            <pc:sldMk cId="1259167097" sldId="2147328778"/>
            <ac:picMk id="4" creationId="{8A3B4FFC-B3EE-3744-8B09-B8BC08647677}"/>
          </ac:picMkLst>
        </pc:picChg>
      </pc:sldChg>
      <pc:sldChg chg="addSp delSp modSp new del mod">
        <pc:chgData name="Kau, Derchang" userId="b9148588-e694-4445-9765-2c9aad6149ce" providerId="ADAL" clId="{C62951D0-E44B-6C49-89FF-28863A03ACF5}" dt="2022-03-14T03:48:34.564" v="1880" actId="2696"/>
        <pc:sldMkLst>
          <pc:docMk/>
          <pc:sldMk cId="645070157" sldId="2147328779"/>
        </pc:sldMkLst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" creationId="{E087F7DF-EBF0-1C49-B307-73699447FCD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8" creationId="{6AC7EB4B-8E6C-EB4B-9D89-3A992BF9AF35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9" creationId="{F40EADDD-B36C-D04F-9463-92F40574709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" creationId="{0FC01649-8501-7848-89BD-7727D0EAB3D1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3" creationId="{0C118D6E-D775-5E4B-A8CE-A9F9495C865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4" creationId="{44E09AE5-56AF-A445-910D-721997C938B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5" creationId="{A412AA15-E782-3347-B586-10D4B23AF7B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6" creationId="{06AD5D54-AE7B-A141-AAF0-6E8A798808E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7" creationId="{8658B1EC-4749-7840-A92A-7D9A5B6E29B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8" creationId="{EF78C197-496F-974E-9921-B1399DD34387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9" creationId="{91FCD1DD-6B43-794C-8676-A7ABE4EC184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30" creationId="{868C10FD-772B-8F43-90C8-C901DB12058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31" creationId="{EF3629C6-BF51-0B47-8E98-C8CFA40B2FC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32" creationId="{93EF64DF-4293-404E-9954-384B2B730D1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33" creationId="{C341E494-634B-5D43-B20D-6A61A13C523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34" creationId="{7A09A087-B5E7-2F44-BEC5-4A5FB9153C5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35" creationId="{A5FAB411-6792-1640-A20E-5855EA1B590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36" creationId="{73487C57-287A-BF4D-9041-906F361811D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37" creationId="{742E985B-A18A-7E4B-B082-1BC3537AC8E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38" creationId="{D59BC14E-9E68-F648-9733-966E859F6C25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47" creationId="{39E55CB5-CDFF-A642-A83D-7762E6901BB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48" creationId="{0BD2CCF4-C1C1-4A46-8A6C-F09F0660484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49" creationId="{9DA79B50-233C-F540-8F28-512273653A7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0" creationId="{BD335FF7-B6AA-4E4D-B37C-367E39F15AF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1" creationId="{A2DABFAB-C265-CA4E-8664-03EFECE95A4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2" creationId="{B5FBA036-1573-B341-98A8-9CB5DAB19A1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3" creationId="{F3BCF1C4-749A-6D45-B8CA-DE8045B531F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4" creationId="{70754682-1080-A64D-B8DB-1DF7A40F888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5" creationId="{DB8E06DC-1F50-B447-A028-FA87C0FC25E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6" creationId="{97C11B29-1FCF-AE42-A750-F2758DF3412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7" creationId="{05E03558-398A-274A-AEDE-695D86871BF1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8" creationId="{298B0EBC-9205-994B-AF71-ADA0EF7601D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59" creationId="{29014286-7679-9147-810A-B42818BA2F2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60" creationId="{1368B020-C29D-1245-B7CE-2B0E1A871D5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61" creationId="{88D1A404-42F4-F741-A414-8491D3922B6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62" creationId="{2428F025-D0CC-A243-A5BB-F486F0FB34C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1" creationId="{8CDF670E-ECF4-BE47-93DF-3649804ACC1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2" creationId="{BBB75FD8-0276-7D4D-AF7C-8155DCA4BEC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3" creationId="{F17FD15D-5343-2940-82E3-7BE7F708FCF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4" creationId="{172DAB27-45D9-A247-97EE-AF8D2A374A4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5" creationId="{0E5A38F6-160F-5A4C-A93E-EB78E5AAE3F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6" creationId="{6F5EE651-C3CF-6E4D-A567-5FD678D3B0B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7" creationId="{F346BBCF-AA44-E947-B8D0-86E4B06DD8DC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8" creationId="{52C2A81A-95DD-6E4E-B970-388D8B42DCD5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79" creationId="{241C25D6-7616-1841-995B-7B0700A2B38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80" creationId="{52F9DF76-88FD-354D-8800-0BBD7B78C46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81" creationId="{B4EC4084-114C-5B47-B53D-BE5AC795E17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82" creationId="{0A489311-A981-8244-927E-0B1E730039A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83" creationId="{75342988-21AD-AF44-966A-15851B7E4865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84" creationId="{A9CB8A29-611D-3C41-ABB7-425BCE019FE7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85" creationId="{C38FE251-CCBF-6040-A240-103F9DC1B19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86" creationId="{0C421159-05EE-C845-82BD-292D4FA537B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95" creationId="{EB5D832A-2813-7A4C-94B0-D2C7E1752345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96" creationId="{888CDF0B-7819-F94F-8EB6-C6E3D4D9E77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97" creationId="{301193C4-CD15-DC47-B5E1-39E6F5EA905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98" creationId="{7C2E0403-1B19-3949-9AD7-F20F71A811CC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99" creationId="{2B45854C-4158-6743-A1F7-82EB71CC196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0" creationId="{5F7E4985-2F05-2345-9BC1-B97C1625774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1" creationId="{AF9BB5C6-1454-8547-AC9A-AEDE0F77772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2" creationId="{68F70E2A-BC5C-5A4A-8A83-381A112FA72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3" creationId="{300F615D-70F7-5242-8E3C-2CA242DA0F3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4" creationId="{A5B2AF5A-578E-A048-8F51-1DA4BD43067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5" creationId="{223C69FC-E6A0-4545-A6A8-D968F358FDE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6" creationId="{C9E713E9-8DB1-5840-8F14-371326CE6F8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7" creationId="{C09E5B7C-995B-1046-A8AA-C5ECADB06B11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8" creationId="{1AE25F41-9174-FB4A-B8CD-A363FF8341F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09" creationId="{85183CBA-8E8A-2242-AF6D-E1905ACF460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10" creationId="{F8C3DF20-E3FC-2746-8623-16AB49ECC84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13" creationId="{B28698E9-EC60-324D-8826-63327E169E2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14" creationId="{22F82963-9E29-F34C-8FC7-3DFD6A9C5D5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15" creationId="{7A22248B-6B3C-BB43-B3C0-CEBD0F1996C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16" creationId="{3E3D2316-967A-3749-BC2B-750F4A59D86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17" creationId="{0FF38B87-25B0-354B-A463-59124CD5273C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23" creationId="{0C23930E-6583-5546-BE4D-4BAA1ACAE82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24" creationId="{58B3D704-9918-F44E-B7C7-A6F73B9F71F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25" creationId="{77FD592A-2B81-D441-8CDA-2110FA789ED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26" creationId="{E283DD2F-7C07-0245-AD24-6098FD43DF3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27" creationId="{D5E0B8F5-4B94-0347-B6A5-5FB9C7B9D5F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28" creationId="{7EDFCD01-1CCC-B541-95C2-08C64BB5958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29" creationId="{92DD9C6A-D1D3-8743-A151-D5D76BF2877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30" creationId="{40FE3EF5-EA11-1348-BA69-18CD5A9B79F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31" creationId="{8B21C120-8D13-954C-A635-FC08089B8C05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32" creationId="{942CC185-5FE7-2442-966F-4BA671E2903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33" creationId="{A8537309-711F-4C4E-A23D-3D2516F3F8D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34" creationId="{CEA66A1C-E39C-B44A-B857-0F673247687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35" creationId="{4E0E0CA2-91E4-A249-9CB0-536F124B940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36" creationId="{564952AF-BAE4-4140-9C44-4C909D3C966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37" creationId="{9CDB87C9-053D-1243-8701-5EED0084A2E5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38" creationId="{E1967CB3-59A6-8A40-ADAF-66D0DB21E53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44" creationId="{F8AA17B8-631D-F240-BD3D-7D5BC513C55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45" creationId="{215F1F49-22EF-6441-82FD-2D6767BA07BC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46" creationId="{6334FFE6-AC61-8242-9041-2BB334FE992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47" creationId="{5E01856F-7391-D640-BA31-3E3DEF4214E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48" creationId="{7D357DED-0F49-6A42-85E5-E729CD7F47F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49" creationId="{4AB03D0D-3318-944D-91C3-8206451FF2F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50" creationId="{99D774F6-6364-944E-97C9-05ED4456D65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51" creationId="{CDE68A97-1D26-1E4A-B3C2-F16F8D0F965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52" creationId="{5B2C2433-703A-0D40-B724-B2594607877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53" creationId="{B9FEBFB4-9260-BA42-924F-9DC4DCB3520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54" creationId="{86AF768A-C89C-E14E-950B-377E9DF823C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57" creationId="{809DB67F-F4E1-F344-A67A-1B5D872377E1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58" creationId="{6F516993-A4DD-2C4E-9CEA-1E81948A1737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59" creationId="{E5465203-6944-324D-ABC3-EC789888DD2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60" creationId="{C309977A-6FE8-FE4B-9E17-66E0C8AFCF1C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61" creationId="{AB5C5D19-C459-694C-A433-71FBA1B9255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62" creationId="{45B16E89-B6A3-FD48-97B5-FE1850E5891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63" creationId="{6DE98FE3-DC97-0443-BCC6-1C86B1BE82A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64" creationId="{C9601E6E-CBC1-B64F-8604-451F52AFB17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65" creationId="{BEE34E6C-E798-6944-B0D1-C2A166D3BCB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66" creationId="{7EB7BA75-D24D-BB41-9881-94CA5DEE484C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71" creationId="{5B22FD6B-39D1-054B-8426-5B99D2EC877F}"/>
          </ac:spMkLst>
        </pc:spChg>
        <pc:spChg chg="mod">
          <ac:chgData name="Kau, Derchang" userId="b9148588-e694-4445-9765-2c9aad6149ce" providerId="ADAL" clId="{C62951D0-E44B-6C49-89FF-28863A03ACF5}" dt="2022-03-14T03:20:23.379" v="1413" actId="14100"/>
          <ac:spMkLst>
            <pc:docMk/>
            <pc:sldMk cId="645070157" sldId="2147328779"/>
            <ac:spMk id="172" creationId="{E84A2CF0-C432-EF4F-B213-36864DE47DF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73" creationId="{9979530D-8375-0243-8906-D2F0A16F29E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74" creationId="{5F7AC0D9-82D1-C341-A435-B2BBFAF20AF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79" creationId="{506AF0D0-F783-9642-BB65-2089B8D09CB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0" creationId="{637D4F21-5915-EC4E-A74D-FA4B9CF26E0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1" creationId="{A7698E62-19BA-5441-99C8-1FBB7C2F884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2" creationId="{04206CE1-4173-314C-A0C7-4A80DA39A6C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3" creationId="{18335E81-5800-404B-A747-ABCABE06083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4" creationId="{6C7EB393-CC67-074A-A7C9-718A63379EC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5" creationId="{4BEC40EA-AE6D-E94F-BF70-D13D7BDC70C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6" creationId="{E6C4CD7C-5108-7645-8851-D8EB2ACF885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7" creationId="{4F4376B3-5AEA-CB42-8528-BA04F07B3C97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8" creationId="{6856CC5E-8913-974A-86D2-337078721C87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89" creationId="{793E7181-A91C-5241-8AFB-15A9603A946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0" creationId="{0108411B-E001-B64D-A665-465129A17C27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1" creationId="{60C1CBE6-98DD-3E4F-A0F4-1D50E5E0203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2" creationId="{A774DCB2-9841-024A-9E56-9FC879E8949C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3" creationId="{6A55410C-7902-CE44-BFA5-24FC048C3F9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4" creationId="{EE01D2F8-45C6-6A4B-8EE4-025DF3ABB0D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5" creationId="{E59A5D0A-2C43-1044-B205-CCA3F59D0FE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6" creationId="{F7E06AE9-DE62-AE4D-A515-E2004133E7D5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7" creationId="{0F63C70C-4190-A34A-B827-F68F26521F6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8" creationId="{54F5A5C9-3539-D141-AC91-C52EC0C08A8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199" creationId="{B8A684CA-BCD7-AD48-80FB-2F6338B469C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0" creationId="{6910D11B-A5B8-7246-A436-AE869E7BD31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1" creationId="{69E3FE84-6B72-D649-8A08-A83A9B813EF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2" creationId="{04AB631C-E493-F947-BE5D-3D0A861EEF97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3" creationId="{FAB8A564-A217-544C-B30B-19815251537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4" creationId="{19B1B18F-3471-3149-BFBB-1B48596C45F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5" creationId="{E2F7A3DE-A040-1641-9970-9102C7DF7A8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6" creationId="{13ED2FDE-59D0-0D47-9752-4DA53126BB53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7" creationId="{FFB6F5BB-BF55-4647-8590-A6607C680D81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8" creationId="{9C99C4CD-4EAB-5C47-A2E8-D0D27CDF71A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09" creationId="{FE30D9E1-5E9A-4844-95AC-33B1E8850007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10" creationId="{23085422-22A6-0A4B-841E-FE37F5EB2F2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13" creationId="{F9B247EF-9EC8-D443-B706-C144C5A49F0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14" creationId="{7C953A16-892C-9A4F-8A89-18E2979C136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15" creationId="{B861306A-90F0-8542-8503-25C30FEC1D3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16" creationId="{C676F450-F7CC-D444-9A20-569DB6313518}"/>
          </ac:spMkLst>
        </pc:spChg>
        <pc:spChg chg="del mod">
          <ac:chgData name="Kau, Derchang" userId="b9148588-e694-4445-9765-2c9aad6149ce" providerId="ADAL" clId="{C62951D0-E44B-6C49-89FF-28863A03ACF5}" dt="2022-03-14T03:20:37.899" v="1417" actId="478"/>
          <ac:spMkLst>
            <pc:docMk/>
            <pc:sldMk cId="645070157" sldId="2147328779"/>
            <ac:spMk id="217" creationId="{C0F6EDC9-20F0-004D-980E-AA49B808EE9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23" creationId="{DB944613-2B02-324C-A944-E1668EA98BF0}"/>
          </ac:spMkLst>
        </pc:spChg>
        <pc:spChg chg="del mod">
          <ac:chgData name="Kau, Derchang" userId="b9148588-e694-4445-9765-2c9aad6149ce" providerId="ADAL" clId="{C62951D0-E44B-6C49-89FF-28863A03ACF5}" dt="2022-03-14T03:20:41.293" v="1418" actId="478"/>
          <ac:spMkLst>
            <pc:docMk/>
            <pc:sldMk cId="645070157" sldId="2147328779"/>
            <ac:spMk id="224" creationId="{1AF6496D-7F7B-1C43-9B02-CBBC0C0D1611}"/>
          </ac:spMkLst>
        </pc:spChg>
        <pc:spChg chg="del mod">
          <ac:chgData name="Kau, Derchang" userId="b9148588-e694-4445-9765-2c9aad6149ce" providerId="ADAL" clId="{C62951D0-E44B-6C49-89FF-28863A03ACF5}" dt="2022-03-14T03:20:44.879" v="1419" actId="478"/>
          <ac:spMkLst>
            <pc:docMk/>
            <pc:sldMk cId="645070157" sldId="2147328779"/>
            <ac:spMk id="225" creationId="{8399B440-7EBA-DF4F-B99F-4F9D8135BFBC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26" creationId="{E57DB79C-844F-6744-BD49-C274FBC4E3E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27" creationId="{5ABE2E6F-F555-1540-85CB-2ECF4EAA1BE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28" creationId="{D503D5C7-7AE5-364B-8564-270B66EDCDF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29" creationId="{1E0871D9-011C-E741-83BD-C187A12E129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30" creationId="{5366D9EB-A21D-8449-B30B-64D44393C75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31" creationId="{263E1333-F78A-BC4B-87DD-DFC70BB82AA1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32" creationId="{359B3E1D-5A4A-9D40-838F-3D67C694CB4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33" creationId="{2D7D16F5-0011-2243-B5B1-B0DBD8D41B26}"/>
          </ac:spMkLst>
        </pc:spChg>
        <pc:spChg chg="del mod">
          <ac:chgData name="Kau, Derchang" userId="b9148588-e694-4445-9765-2c9aad6149ce" providerId="ADAL" clId="{C62951D0-E44B-6C49-89FF-28863A03ACF5}" dt="2022-03-14T03:20:25.048" v="1414" actId="478"/>
          <ac:spMkLst>
            <pc:docMk/>
            <pc:sldMk cId="645070157" sldId="2147328779"/>
            <ac:spMk id="234" creationId="{EBE025BC-F0F6-E241-A40A-72EBCB643DC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35" creationId="{0CCB7C65-B750-8E48-B61A-9641365AED8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36" creationId="{9B3A973B-06FE-6F4E-AD96-559AA1C2BA17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37" creationId="{3AEDDB0F-7995-4A42-91E3-DAA9DD6396E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38" creationId="{63714B00-4B79-9D48-BDAC-E2CC02E4E0B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44" creationId="{9EB66F2D-5422-3C4E-8EA9-5EBFE4DD9D80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45" creationId="{47CC4FE5-207C-5A4D-B498-5FDF0D010134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46" creationId="{D3A07C7C-E73F-C945-9841-885B2FF0767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47" creationId="{A977F012-3EBF-4E44-8F4A-75E0B0411EE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48" creationId="{F1664EF9-0590-2D42-9A87-B09BACAF855E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49" creationId="{5BB6B477-3410-344D-B5D0-BC65F9D6998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50" creationId="{8A9976CD-AD58-1B41-8571-A3AE8BB9705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51" creationId="{E6595818-D231-5249-8E73-07D735875B1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52" creationId="{AE743F84-DFF7-2142-9EA0-17D0A85670CB}"/>
          </ac:spMkLst>
        </pc:spChg>
        <pc:spChg chg="del mod">
          <ac:chgData name="Kau, Derchang" userId="b9148588-e694-4445-9765-2c9aad6149ce" providerId="ADAL" clId="{C62951D0-E44B-6C49-89FF-28863A03ACF5}" dt="2022-03-14T03:20:28.587" v="1415" actId="478"/>
          <ac:spMkLst>
            <pc:docMk/>
            <pc:sldMk cId="645070157" sldId="2147328779"/>
            <ac:spMk id="253" creationId="{147017A0-62A5-D14A-A2DF-6973B33AA20C}"/>
          </ac:spMkLst>
        </pc:spChg>
        <pc:spChg chg="del mod">
          <ac:chgData name="Kau, Derchang" userId="b9148588-e694-4445-9765-2c9aad6149ce" providerId="ADAL" clId="{C62951D0-E44B-6C49-89FF-28863A03ACF5}" dt="2022-03-14T03:20:33.888" v="1416" actId="478"/>
          <ac:spMkLst>
            <pc:docMk/>
            <pc:sldMk cId="645070157" sldId="2147328779"/>
            <ac:spMk id="254" creationId="{4FAA4305-24DC-9442-84EB-EBADAE972978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57" creationId="{CCDEEEAD-4335-F240-8FA9-FC6FF587E701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58" creationId="{F237F877-D6EC-3C47-B2B9-D564592FE05A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59" creationId="{51FBCD72-4A39-6547-BB0D-31CE524BBF6D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60" creationId="{5F481A72-CE11-124E-B2E4-2D3E537019F6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61" creationId="{FCC3C4CB-DE93-D14F-BD02-D39872F28E39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62" creationId="{7CB5B59B-200F-9540-8A72-8077CDB6D272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63" creationId="{71360AA6-1ECA-D845-8069-66803110ED9B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64" creationId="{29456391-491B-4C40-ADA7-103E60AF19EC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65" creationId="{28235836-9C19-DA41-9B3A-2B1A314B9BFF}"/>
          </ac:spMkLst>
        </pc:spChg>
        <pc:spChg chg="mod">
          <ac:chgData name="Kau, Derchang" userId="b9148588-e694-4445-9765-2c9aad6149ce" providerId="ADAL" clId="{C62951D0-E44B-6C49-89FF-28863A03ACF5}" dt="2022-03-14T03:19:21.204" v="1402"/>
          <ac:spMkLst>
            <pc:docMk/>
            <pc:sldMk cId="645070157" sldId="2147328779"/>
            <ac:spMk id="266" creationId="{268C4C2F-54FC-FF42-AE82-FF5474660A9A}"/>
          </ac:spMkLst>
        </pc:spChg>
        <pc:spChg chg="mod topLvl">
          <ac:chgData name="Kau, Derchang" userId="b9148588-e694-4445-9765-2c9aad6149ce" providerId="ADAL" clId="{C62951D0-E44B-6C49-89FF-28863A03ACF5}" dt="2022-03-14T03:24:11.009" v="1445" actId="165"/>
          <ac:spMkLst>
            <pc:docMk/>
            <pc:sldMk cId="645070157" sldId="2147328779"/>
            <ac:spMk id="271" creationId="{71473620-5E58-4C47-8270-F3D3BF48DE6C}"/>
          </ac:spMkLst>
        </pc:spChg>
        <pc:spChg chg="mod topLvl">
          <ac:chgData name="Kau, Derchang" userId="b9148588-e694-4445-9765-2c9aad6149ce" providerId="ADAL" clId="{C62951D0-E44B-6C49-89FF-28863A03ACF5}" dt="2022-03-14T03:24:11.009" v="1445" actId="165"/>
          <ac:spMkLst>
            <pc:docMk/>
            <pc:sldMk cId="645070157" sldId="2147328779"/>
            <ac:spMk id="272" creationId="{8DF4831A-B19C-904D-9FE5-566411ABE57A}"/>
          </ac:spMkLst>
        </pc:spChg>
        <pc:spChg chg="mod topLvl">
          <ac:chgData name="Kau, Derchang" userId="b9148588-e694-4445-9765-2c9aad6149ce" providerId="ADAL" clId="{C62951D0-E44B-6C49-89FF-28863A03ACF5}" dt="2022-03-14T03:24:11.009" v="1445" actId="165"/>
          <ac:spMkLst>
            <pc:docMk/>
            <pc:sldMk cId="645070157" sldId="2147328779"/>
            <ac:spMk id="273" creationId="{3F938D0D-A9AF-3C42-A7B6-4BCE4AD49AA7}"/>
          </ac:spMkLst>
        </pc:spChg>
        <pc:spChg chg="mod topLvl">
          <ac:chgData name="Kau, Derchang" userId="b9148588-e694-4445-9765-2c9aad6149ce" providerId="ADAL" clId="{C62951D0-E44B-6C49-89FF-28863A03ACF5}" dt="2022-03-14T03:24:11.009" v="1445" actId="165"/>
          <ac:spMkLst>
            <pc:docMk/>
            <pc:sldMk cId="645070157" sldId="2147328779"/>
            <ac:spMk id="274" creationId="{CB730EA0-0F7C-C641-ABDA-8B0268A88BC3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87" creationId="{95076111-711D-B748-A5A4-70CD2F62F64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88" creationId="{15A647A1-917F-7247-9315-8EAA70E8043F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89" creationId="{C2236B71-0001-5D4E-A22F-766CAF73C46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0" creationId="{D9788B76-ECE8-AA44-8C7D-A87B3F02790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1" creationId="{B8BCC88B-3586-D44B-A446-5B133772FE0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2" creationId="{3066567D-BC2D-DF44-B6C1-51BA14A8D16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3" creationId="{2E158D03-6E9E-A240-A45B-1CB8D12ACD1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4" creationId="{96175736-4F3B-B84D-B01F-43C8C4B4ED0D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5" creationId="{B9A7E78D-1584-A74A-BB4C-5C9C907B11F2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6" creationId="{C1F3DB02-6C67-2740-B1A7-C1726C7C989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7" creationId="{94B75EB5-2A8F-9D42-A69E-82D94E2B13E4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8" creationId="{B477483E-409A-C448-BD90-74D4D5FDA844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299" creationId="{8692D7DD-271D-AC40-84EF-D11D59DB50DA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00" creationId="{C62A0A68-C34E-5F45-97A6-662DDCC65863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01" creationId="{A9F0590D-0960-0449-816B-7B56098373ED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02" creationId="{A8505DE8-06B4-9745-84E9-1E512CE56824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11" creationId="{1DCED7B4-7D40-0648-B62C-02AF2E94D3D4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12" creationId="{C205B8E5-3315-034C-BF12-8B2E54E36FCD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13" creationId="{FCFBC7FE-A322-4546-8F69-269473328AF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14" creationId="{136A60C7-59A7-3A41-A99C-955BD0339EA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15" creationId="{F308879F-11EC-9D46-8D7C-73A5B8C09BEC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16" creationId="{C42566CE-0B38-8C46-ABA7-50CE88C6DDFA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17" creationId="{501EC769-DDCC-B343-A1E4-C22E9BA33FFF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18" creationId="{C6F9DD9C-DB4D-CF4D-9E07-A59B625E699E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19" creationId="{C55BAA0E-0EBD-6140-BBA0-AAA56D4802B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20" creationId="{F0F080C8-9AC0-DA49-8136-4AFB0DA6B655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21" creationId="{AEC8529F-483A-5643-AA4D-827271DC5F46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22" creationId="{3B65E22A-3C31-4446-AF74-4819A3FAA432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23" creationId="{39F844FA-E0F8-0D43-8617-F48941E069AF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24" creationId="{22E2649C-3F9D-D443-9F09-6B3A4257DE9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25" creationId="{1791CDE2-D6A7-8F4A-A893-272FF872E383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26" creationId="{0C344311-DC25-4F4A-BB53-6AC698E1457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35" creationId="{AE809A72-A010-9C48-9EEB-62AE9A0CDA5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36" creationId="{446C4A15-36B8-4C43-A7C4-200571CDE8DF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37" creationId="{7FCAF0D0-E8C3-1448-B3FE-4E4DFDCF1800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38" creationId="{736B70E6-4401-8248-AA84-55FC8B47F9CA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39" creationId="{38CA7DC2-4411-C449-83E5-0BC11FF31C7E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0" creationId="{8DF1E7BF-E7CC-0444-A499-7D3AA954381A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1" creationId="{5DA58863-8DF0-D64C-B29E-D70355FBE0F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2" creationId="{CA43F7A1-6566-7F49-940A-9C570CAD9A40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3" creationId="{2E888838-3049-DE4F-BEF2-D7BADBB5C5B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4" creationId="{EC222B0A-6E3E-1245-9DF3-FD02C580641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5" creationId="{7E72B8CC-7DE7-244C-8975-93B4B500A961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6" creationId="{9474EA1E-C1B5-2643-9D42-6C8A6ECBB9E6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7" creationId="{F5CC45A6-31D8-5449-930F-381C6B8670F0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8" creationId="{D2F3C83B-1D15-F14F-9A9D-82E2B6447689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49" creationId="{212127D8-DD83-FF45-B54D-AB9DA7E134F0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50" creationId="{8B0F3AEB-4542-E143-A340-ABF336B1130C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59" creationId="{A674DF92-0C92-FA46-AED4-31364ACBEED6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0" creationId="{8AEB29BF-E971-A545-BC5C-9368F588523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1" creationId="{B8F6E43F-5222-8D44-BF24-2C3E485CF9E5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2" creationId="{1D2B511E-A4A6-5A49-88D6-5A498FA2C5A2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3" creationId="{6EDEA0B1-5A24-1E40-A56C-16474753FCDF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4" creationId="{DC45E747-0CE4-1841-A77F-8CE137D75EF3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5" creationId="{A181BA67-9F9F-D24F-9CE7-0FCD0FC633F2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6" creationId="{B9643557-A85A-8849-B916-E9B9C3D59BDA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7" creationId="{95AD8951-FC89-C043-8926-C87EA9D7118E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8" creationId="{CB17604E-17D9-124C-851D-534E42EB0A0A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69" creationId="{8520649A-BB41-A948-B5CA-3315A2FB8192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70" creationId="{9F95B836-F8E0-514A-84A3-D8C2AB97FFDF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71" creationId="{487065DA-8E34-574E-A589-D6E030D2980A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72" creationId="{D9A08B16-1715-6F45-BC57-D101A171F582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73" creationId="{D72CE8C9-3686-294B-BE99-A5039DC893D5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74" creationId="{03A49E6A-B540-F446-8DE1-D0140EBA6A64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77" creationId="{498A965C-5DA2-A442-8311-06E33D209EC1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78" creationId="{27EC2EA4-6B5C-7C4D-A8F9-B368E425DF39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79" creationId="{1736F38F-5D3B-6A49-95A9-1BB54DBF495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80" creationId="{A10F1F12-3C12-FB49-8EF2-E99359AB51CA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81" creationId="{CB446EC2-9415-4349-99EA-6339651F28FF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87" creationId="{3BB140C5-6467-9849-AB7D-C57BEA1C6FD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88" creationId="{8C814F2E-A26B-3640-A514-A66DCC137CD6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89" creationId="{CEEB8E63-AC5E-BA4E-9B45-ABC130567F5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0" creationId="{17737B71-C8BD-5548-99D4-4512B6C0004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1" creationId="{156050F0-8A43-0443-9148-D51B04BFFFB3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2" creationId="{BA851BAA-AE5F-0A49-ACFF-3EE589EF9356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3" creationId="{CC621057-9E27-2D45-97A8-9F675F9D2A35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4" creationId="{98247829-74B8-F94C-AD1B-4A88AACA8419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5" creationId="{3D2CDA88-7EAB-6E44-9F81-8D85C55BD93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6" creationId="{9D618E45-7CD3-044E-AAA6-2082C769F8BC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7" creationId="{B0D1050D-B4CF-744E-B73A-F8EC3EB7529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8" creationId="{EAAED516-767E-6649-808E-C92806E41A3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399" creationId="{1D89C8B7-50A2-4241-A0A6-736274D7AFA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00" creationId="{E9ABC04A-3FF0-BA46-B820-6967FEE007AD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01" creationId="{9440CF2D-139B-354D-9AE3-D1A3AF90EA13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02" creationId="{4B737AA6-F43D-B44C-85A4-B14856764A9C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08" creationId="{C4B7E232-A48F-B64C-B691-325CFBE09B9A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09" creationId="{38D058A3-5BB1-654A-BD28-FAD311878E53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10" creationId="{EF9EF95C-0AD0-7841-8056-8E7254BB5D2E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11" creationId="{BC1EA095-18BA-6D4B-8A80-B7F64C0ED859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12" creationId="{F033502F-91D7-794D-8372-0043FD7DBE5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13" creationId="{03E6227F-F99C-3343-9644-B30BABB805C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14" creationId="{51B9D620-7AA2-0A43-A783-2E8CCD654AAC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15" creationId="{A3A131B0-AA91-284B-8E71-36D19F47F2C8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16" creationId="{4EAC0573-F106-E34D-A975-4FDA1ADFB34E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17" creationId="{A72CD889-5067-124B-AE0F-7F1105F7E24C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18" creationId="{A1C8A0A0-7342-B84B-A736-52EF8629978C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21" creationId="{7151F50D-F35C-3043-9B8E-D20582A48837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22" creationId="{0A7E3C82-FFB7-CC45-878C-3FB06EE9AAE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23" creationId="{76F42228-0B7E-C441-896D-EE8AC1A75F76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24" creationId="{4205088C-EEF4-7442-822E-7032F5AC00AB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25" creationId="{234EA2A5-B47D-2C42-9E43-BA55E9F2E436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26" creationId="{59C8172C-1165-7149-96D5-B2FF82D279E3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27" creationId="{810D776A-4D8F-F94A-9740-0FCCBA23E7A3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28" creationId="{34C68509-A1B9-5A4D-A66B-8FF9E00EAB31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29" creationId="{0085029C-6C94-A448-950F-B866274E0CBE}"/>
          </ac:spMkLst>
        </pc:spChg>
        <pc:spChg chg="mod">
          <ac:chgData name="Kau, Derchang" userId="b9148588-e694-4445-9765-2c9aad6149ce" providerId="ADAL" clId="{C62951D0-E44B-6C49-89FF-28863A03ACF5}" dt="2022-03-14T03:21:13.827" v="1420"/>
          <ac:spMkLst>
            <pc:docMk/>
            <pc:sldMk cId="645070157" sldId="2147328779"/>
            <ac:spMk id="430" creationId="{A7AF8D7F-4A56-CA4C-A00A-25ABF0A4F088}"/>
          </ac:spMkLst>
        </pc:spChg>
        <pc:spChg chg="mod topLvl">
          <ac:chgData name="Kau, Derchang" userId="b9148588-e694-4445-9765-2c9aad6149ce" providerId="ADAL" clId="{C62951D0-E44B-6C49-89FF-28863A03ACF5}" dt="2022-03-14T03:22:04.717" v="1427" actId="165"/>
          <ac:spMkLst>
            <pc:docMk/>
            <pc:sldMk cId="645070157" sldId="2147328779"/>
            <ac:spMk id="435" creationId="{85533928-03E0-5943-8F04-3918E062234A}"/>
          </ac:spMkLst>
        </pc:spChg>
        <pc:spChg chg="mod topLvl">
          <ac:chgData name="Kau, Derchang" userId="b9148588-e694-4445-9765-2c9aad6149ce" providerId="ADAL" clId="{C62951D0-E44B-6C49-89FF-28863A03ACF5}" dt="2022-03-14T03:25:39.626" v="1457" actId="14100"/>
          <ac:spMkLst>
            <pc:docMk/>
            <pc:sldMk cId="645070157" sldId="2147328779"/>
            <ac:spMk id="436" creationId="{5FABEB0D-6270-6F47-9074-93B379554848}"/>
          </ac:spMkLst>
        </pc:spChg>
        <pc:spChg chg="del mod topLvl">
          <ac:chgData name="Kau, Derchang" userId="b9148588-e694-4445-9765-2c9aad6149ce" providerId="ADAL" clId="{C62951D0-E44B-6C49-89FF-28863A03ACF5}" dt="2022-03-14T03:25:12.613" v="1453" actId="478"/>
          <ac:spMkLst>
            <pc:docMk/>
            <pc:sldMk cId="645070157" sldId="2147328779"/>
            <ac:spMk id="437" creationId="{B6D5B243-D0D9-4D4F-B22B-6EB8F70C85C0}"/>
          </ac:spMkLst>
        </pc:spChg>
        <pc:spChg chg="del mod topLvl">
          <ac:chgData name="Kau, Derchang" userId="b9148588-e694-4445-9765-2c9aad6149ce" providerId="ADAL" clId="{C62951D0-E44B-6C49-89FF-28863A03ACF5}" dt="2022-03-14T03:25:11.257" v="1452" actId="478"/>
          <ac:spMkLst>
            <pc:docMk/>
            <pc:sldMk cId="645070157" sldId="2147328779"/>
            <ac:spMk id="438" creationId="{AA8C5892-EA3D-7146-B85F-585954627800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43" creationId="{66A2E7D2-3D76-2143-8394-B5AD8DAE5DAC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44" creationId="{1D2FC5AE-37B3-D144-B3AB-6E8C7098B938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45" creationId="{C09D272F-6C7D-E64E-BB50-DE2C22D2CB9A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46" creationId="{B317DC63-038D-BE48-99C1-CF4EEBCE5F4E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47" creationId="{29FBA0C5-A7CB-6046-9769-CAFE7588D508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48" creationId="{D8A2E0A6-F4C4-9249-9F95-F771EF80772D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49" creationId="{BEE9B561-87FE-7340-8AC6-486AF7623A90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0" creationId="{FE1F187E-B258-CE40-A2D1-C8BF505185F3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1" creationId="{27B9761D-D2BA-094C-80F4-85AB9C2B39C5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2" creationId="{DE8608F7-FBFF-A944-B783-C1C3FC12A80A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3" creationId="{43ACADAF-4845-F146-93FE-9273DF1FE5FC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4" creationId="{18F01E71-2D7D-4E42-8254-A318810E1012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5" creationId="{E333E4CE-48F8-2E42-9047-FDA7A087B11C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6" creationId="{0292A122-8BD3-5B4D-8E32-4C3E73C821E2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7" creationId="{C5C8CF97-FF37-6D4D-962B-6F51B9CF96D7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8" creationId="{7635B5F1-5A3A-9945-BFF9-852E8032BA55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59" creationId="{1C135801-B7C1-274B-A7CE-C5418340D960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0" creationId="{3A0545D3-81BB-B34C-80CF-E0B2B945A58C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1" creationId="{3851C051-4470-7B42-BA5D-7D35C4C11010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2" creationId="{86D84897-E592-A641-A511-3478A7F799AE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3" creationId="{9A1F9F95-2960-DA47-B29A-5F200879CD2E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4" creationId="{D91E932D-0172-4549-ACA7-632EDDB39C47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5" creationId="{B707E9A4-0288-E54F-81F4-029E504ED598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6" creationId="{38E7CA1F-8C73-194B-8E4C-ED241951D12A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7" creationId="{0D332434-4453-E94B-9C91-25207A5E3A63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8" creationId="{2EE5F231-8359-5046-BD9D-A1F308C2D94A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69" creationId="{CE6A484C-214A-2B40-99C3-81A834AB39CF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70" creationId="{38B896F7-499B-9046-A8B1-EF90ECC161D1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71" creationId="{67B5C9C8-0535-804A-ADB2-ABEAD94429DC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72" creationId="{5E4EFF5E-7F10-B347-8FD3-C04591F59815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73" creationId="{5750B4AD-CC93-0D44-B08F-1F8F22AC3E2E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74" creationId="{2B918703-6564-2F44-9AAB-A628A6B0621B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77" creationId="{852E77C4-6958-3C45-8E44-5947ED9E913E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78" creationId="{0E630C9B-E5F8-CD40-9DBE-84AEBC52B32E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79" creationId="{E71EA7B7-9E58-3C42-9983-8A623067AACB}"/>
          </ac:spMkLst>
        </pc:spChg>
        <pc:spChg chg="del mod">
          <ac:chgData name="Kau, Derchang" userId="b9148588-e694-4445-9765-2c9aad6149ce" providerId="ADAL" clId="{C62951D0-E44B-6C49-89FF-28863A03ACF5}" dt="2022-03-14T03:26:49.260" v="1459" actId="478"/>
          <ac:spMkLst>
            <pc:docMk/>
            <pc:sldMk cId="645070157" sldId="2147328779"/>
            <ac:spMk id="480" creationId="{85C741BD-AE99-4841-B649-3EFE7D5B8ED3}"/>
          </ac:spMkLst>
        </pc:spChg>
        <pc:spChg chg="del mod">
          <ac:chgData name="Kau, Derchang" userId="b9148588-e694-4445-9765-2c9aad6149ce" providerId="ADAL" clId="{C62951D0-E44B-6C49-89FF-28863A03ACF5}" dt="2022-03-14T03:30:35.908" v="1481" actId="478"/>
          <ac:spMkLst>
            <pc:docMk/>
            <pc:sldMk cId="645070157" sldId="2147328779"/>
            <ac:spMk id="485" creationId="{65393961-67A1-F84E-AE44-38E8823800F6}"/>
          </ac:spMkLst>
        </pc:spChg>
        <pc:spChg chg="del mod">
          <ac:chgData name="Kau, Derchang" userId="b9148588-e694-4445-9765-2c9aad6149ce" providerId="ADAL" clId="{C62951D0-E44B-6C49-89FF-28863A03ACF5}" dt="2022-03-14T03:26:46.538" v="1458" actId="478"/>
          <ac:spMkLst>
            <pc:docMk/>
            <pc:sldMk cId="645070157" sldId="2147328779"/>
            <ac:spMk id="486" creationId="{CF62F46E-806B-DA43-889B-613E311C1064}"/>
          </ac:spMkLst>
        </pc:spChg>
        <pc:spChg chg="del mod">
          <ac:chgData name="Kau, Derchang" userId="b9148588-e694-4445-9765-2c9aad6149ce" providerId="ADAL" clId="{C62951D0-E44B-6C49-89FF-28863A03ACF5}" dt="2022-03-14T03:26:51.550" v="1460" actId="478"/>
          <ac:spMkLst>
            <pc:docMk/>
            <pc:sldMk cId="645070157" sldId="2147328779"/>
            <ac:spMk id="487" creationId="{74D813C5-6E7E-BF4B-BE22-F867F037B5C0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88" creationId="{5563774A-5503-7544-A5BF-E04E5F245463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89" creationId="{B7C3F23F-6D11-8C43-9AC9-C4C3045057D6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90" creationId="{BAD11D81-7A82-674A-98AB-01223D369032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91" creationId="{67089263-1A5A-F844-A763-F1D12F3E6436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92" creationId="{24D79A6C-F871-BC42-9A53-E9FFCBFEE027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93" creationId="{2E50E513-0DFE-0E4F-B23B-852EED25247F}"/>
          </ac:spMkLst>
        </pc:spChg>
        <pc:spChg chg="del mod">
          <ac:chgData name="Kau, Derchang" userId="b9148588-e694-4445-9765-2c9aad6149ce" providerId="ADAL" clId="{C62951D0-E44B-6C49-89FF-28863A03ACF5}" dt="2022-03-14T03:26:57.594" v="1462" actId="478"/>
          <ac:spMkLst>
            <pc:docMk/>
            <pc:sldMk cId="645070157" sldId="2147328779"/>
            <ac:spMk id="494" creationId="{E703B7C0-74DB-284A-A75F-3A6257D5BE16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95" creationId="{C38045F2-469C-CC46-8845-ABCD1E969B5D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96" creationId="{C0BD46EF-38CD-B84B-8C53-DB7FFCEEBBC9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497" creationId="{A1841CD5-F9A5-F740-83DB-34FC999FE0E0}"/>
          </ac:spMkLst>
        </pc:spChg>
        <pc:spChg chg="del mod">
          <ac:chgData name="Kau, Derchang" userId="b9148588-e694-4445-9765-2c9aad6149ce" providerId="ADAL" clId="{C62951D0-E44B-6C49-89FF-28863A03ACF5}" dt="2022-03-14T03:30:40.193" v="1483" actId="478"/>
          <ac:spMkLst>
            <pc:docMk/>
            <pc:sldMk cId="645070157" sldId="2147328779"/>
            <ac:spMk id="502" creationId="{38DFFB11-BD24-3947-B74E-D647A48CE6B2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03" creationId="{BD062DC0-9929-1547-82CB-96B817316A00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04" creationId="{1388A5C0-AFDA-564A-B0DB-74C4968EC335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05" creationId="{B3B3B943-2099-EC44-BD0F-06713B99CD9A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06" creationId="{518E0BD5-4994-8B4A-BA54-CC393242952E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07" creationId="{D4A0CB7F-D903-BF47-8D09-A4A632CC3E67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08" creationId="{288889E6-9EE3-DD4D-9A25-4516228FCAB8}"/>
          </ac:spMkLst>
        </pc:spChg>
        <pc:spChg chg="del mod">
          <ac:chgData name="Kau, Derchang" userId="b9148588-e694-4445-9765-2c9aad6149ce" providerId="ADAL" clId="{C62951D0-E44B-6C49-89FF-28863A03ACF5}" dt="2022-03-14T03:26:55.755" v="1461" actId="478"/>
          <ac:spMkLst>
            <pc:docMk/>
            <pc:sldMk cId="645070157" sldId="2147328779"/>
            <ac:spMk id="509" creationId="{AA956E0F-EE26-6741-B2F1-0D5AA9EEC24E}"/>
          </ac:spMkLst>
        </pc:spChg>
        <pc:spChg chg="del mod">
          <ac:chgData name="Kau, Derchang" userId="b9148588-e694-4445-9765-2c9aad6149ce" providerId="ADAL" clId="{C62951D0-E44B-6C49-89FF-28863A03ACF5}" dt="2022-03-14T03:27:00.516" v="1463" actId="478"/>
          <ac:spMkLst>
            <pc:docMk/>
            <pc:sldMk cId="645070157" sldId="2147328779"/>
            <ac:spMk id="510" creationId="{31F5E4D1-7159-6C46-988E-2C38C91EC7F7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13" creationId="{0E17CCD8-BDFE-6B43-959D-785FD5BA627F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14" creationId="{088A5CE8-36BA-A541-A3AE-3EE734625C8D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15" creationId="{AA0DEB59-3D66-AD4F-BDD9-F25452B4E59D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16" creationId="{A788950B-CC24-994E-8ADA-1AE2CF507036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17" creationId="{8CC49564-CA8D-9D45-866F-41F494B718ED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18" creationId="{328BE9BA-118C-2146-BFA2-F003F55FC5E6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19" creationId="{A7476A3B-8F20-C743-A71F-A2717D6FBD4E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20" creationId="{776F0A09-6716-E445-B4EB-1376733DB421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21" creationId="{C4C94AF4-BE8B-9144-913C-3B3AFF30D1FF}"/>
          </ac:spMkLst>
        </pc:spChg>
        <pc:spChg chg="mod">
          <ac:chgData name="Kau, Derchang" userId="b9148588-e694-4445-9765-2c9aad6149ce" providerId="ADAL" clId="{C62951D0-E44B-6C49-89FF-28863A03ACF5}" dt="2022-03-14T03:21:42.250" v="1423"/>
          <ac:spMkLst>
            <pc:docMk/>
            <pc:sldMk cId="645070157" sldId="2147328779"/>
            <ac:spMk id="522" creationId="{AB9FE93E-3DFF-574C-B260-C433358D15C4}"/>
          </ac:spMkLst>
        </pc:spChg>
        <pc:spChg chg="add del mod">
          <ac:chgData name="Kau, Derchang" userId="b9148588-e694-4445-9765-2c9aad6149ce" providerId="ADAL" clId="{C62951D0-E44B-6C49-89FF-28863A03ACF5}" dt="2022-03-14T03:24:35.709" v="1447"/>
          <ac:spMkLst>
            <pc:docMk/>
            <pc:sldMk cId="645070157" sldId="2147328779"/>
            <ac:spMk id="523" creationId="{7B30FB4C-15C6-EC49-90B3-2888C124E243}"/>
          </ac:spMkLst>
        </pc:spChg>
        <pc:spChg chg="add del mod">
          <ac:chgData name="Kau, Derchang" userId="b9148588-e694-4445-9765-2c9aad6149ce" providerId="ADAL" clId="{C62951D0-E44B-6C49-89FF-28863A03ACF5}" dt="2022-03-14T03:24:35.709" v="1447"/>
          <ac:spMkLst>
            <pc:docMk/>
            <pc:sldMk cId="645070157" sldId="2147328779"/>
            <ac:spMk id="524" creationId="{D64C4828-F04E-844F-852D-D223A69BD948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34" creationId="{4B179831-98B8-D342-8460-BFC09B9931A5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35" creationId="{B9C8D48C-A2BD-4B44-A57A-CB0D4FD7B963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36" creationId="{37205EDF-09D1-9A43-A0F9-F66E6C7D2447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37" creationId="{6CA5B2C9-365B-8546-80FB-0E336B752C49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38" creationId="{E8FDCA16-228F-3043-B0A2-341784E839A1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39" creationId="{4C534813-4279-3741-B1B7-1837C0F19360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0" creationId="{11D52749-39D6-464F-AB19-B99D97B06A37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1" creationId="{2F6A8390-0E62-B44D-8298-B1E816FD1CD3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2" creationId="{8A0CD52B-EC52-E840-86FF-23763FB74365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3" creationId="{610ADE9F-E289-EC4F-8163-DBAEFCDD2169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4" creationId="{0D2A6D1F-6F3C-5E4C-BA2C-2808EE82E88A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5" creationId="{2DBBBE49-9A87-9645-B59B-201979B120E7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6" creationId="{43B7D2BA-C06D-294F-85BC-9C59817BB437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7" creationId="{816D3AB4-B6B4-F84E-B056-8FE54AB87C34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8" creationId="{4E0AAA0F-22AD-6D40-89DF-49C960AD2537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49" creationId="{F6EA8B2F-77F3-B645-8DDE-AA6D98F5BF48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59" creationId="{B87241EF-DE7D-D944-BB6E-874026C09335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0" creationId="{76E058E2-162E-8346-9921-700A77892FB5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1" creationId="{1F5C383A-0E9F-F54F-919A-557034B8EE3D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2" creationId="{DF37082B-C648-2540-9422-D6FD388E895D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3" creationId="{88919B9A-88D5-C947-B97E-6CC6129C6978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4" creationId="{09C4CE4F-CCA7-3A4F-928F-8C00116F77CE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5" creationId="{45B42795-E3F4-AC4E-971B-9D6D46E44088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6" creationId="{2266B342-BD1B-BB4C-B315-20BD2AD83CBB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7" creationId="{9C6322F2-25E4-804C-B396-B33C08FD6621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8" creationId="{9B43407A-28EB-544A-9D90-FEEFB1DF202A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69" creationId="{32260856-671D-5245-B004-4FEA8520DCEC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70" creationId="{911C1BF2-2188-AD45-8552-A6DCB682A51B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71" creationId="{A1778292-B1EE-0F43-BDBF-B21DAB59711C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72" creationId="{B4323402-4C63-9649-BA14-5046DE3E08E6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73" creationId="{547F4A3E-9420-154B-8E4B-745B20188D7E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74" creationId="{C8D7AAC7-FA81-564A-9A5A-63A8437857B3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84" creationId="{3B1C3350-48B9-BB43-AE56-8E9C11A32D22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85" creationId="{CAD8B3DB-838B-8347-A752-1369D7D4B2D2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86" creationId="{102B27D1-42D7-A044-A59E-9BA7992F6D65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87" creationId="{2B57BC52-D130-334B-ACD3-C39A44DA9EE5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88" creationId="{90F2897E-D188-0743-9B60-F0B4B36B22D2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89" creationId="{0F2F29D0-D117-644B-ADA3-70696675466C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0" creationId="{F7CCD66B-80CE-E74E-9DB1-B2E4EC24D115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1" creationId="{1A83AD53-9EF4-6542-9BEF-DD46F8FE3621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2" creationId="{EE523738-8438-534A-9BC9-5A00F65D0FBF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3" creationId="{0BE2FC16-B944-0044-B99B-AF52E8EA07A0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4" creationId="{CAA71BD7-980B-2545-BA67-2CF3C790F72B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5" creationId="{CC6F6030-E415-DA4B-BB1D-9BC8B2C14221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6" creationId="{C639B276-84D1-DA47-B146-1D61E6C31E9A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7" creationId="{DED2DB87-E6A0-1E45-AEAE-5B986521D3D2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8" creationId="{2CE8CCB6-FF29-B04A-9971-628EA4D979BB}"/>
          </ac:spMkLst>
        </pc:spChg>
        <pc:spChg chg="mod">
          <ac:chgData name="Kau, Derchang" userId="b9148588-e694-4445-9765-2c9aad6149ce" providerId="ADAL" clId="{C62951D0-E44B-6C49-89FF-28863A03ACF5}" dt="2022-03-14T03:24:28.292" v="1446"/>
          <ac:spMkLst>
            <pc:docMk/>
            <pc:sldMk cId="645070157" sldId="2147328779"/>
            <ac:spMk id="599" creationId="{2AB129EA-9BE7-7743-97C3-2A81BC5E4F68}"/>
          </ac:spMkLst>
        </pc:spChg>
        <pc:spChg chg="add 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00" creationId="{EDA337F5-2864-4F4F-A461-A2ACDEFECF36}"/>
          </ac:spMkLst>
        </pc:spChg>
        <pc:spChg chg="add 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01" creationId="{DEC2AC88-7280-674A-80D5-432C16569117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11" creationId="{E422D4A8-C1E6-E548-9652-CBD098946746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12" creationId="{CAF93377-16EA-D544-B545-8F56970CA7BC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13" creationId="{5AEA56E3-D4ED-9E4E-8AB3-733B6E9565BD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14" creationId="{7AE55D46-C41A-9645-82E2-E4D06065271E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15" creationId="{BEB2CE36-EF6A-EA45-A9E3-3AA148F58E87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16" creationId="{2AAED3D9-C97A-FB4D-BA50-8763A00954D0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17" creationId="{60A3ECF8-D305-2A45-995A-061D54850844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18" creationId="{53741CB1-018F-3F40-B98E-F34FEBD76478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19" creationId="{7E8327C1-A69B-B043-9EFE-5F52EAEFAE7D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20" creationId="{6ACE5461-5917-914E-9DA4-1DBE14EBC56D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21" creationId="{93A1A93C-67A7-1B44-87CE-4F01A3561ABC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22" creationId="{C364FBF9-C86F-4549-9562-05EB610AD8AD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23" creationId="{6E6E1B30-38AC-654B-B230-DD2F71936861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24" creationId="{6E9F571B-2859-F249-A010-5F7256795AED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25" creationId="{5193A2D2-C3D7-FF4E-8264-862A5851289B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26" creationId="{6CC456C7-2C61-574A-A166-EA011F0E8BBE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36" creationId="{56C9BEC0-0746-DF43-A9D2-AED041E448DF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37" creationId="{7FED526B-223A-7540-AB3B-425C0FB5C25E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38" creationId="{2093EF3A-994D-5C4E-9FB5-7A295F19FE2B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39" creationId="{90262ADD-23D4-E343-B40E-2C6679D6FB40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0" creationId="{16070CE5-C9EF-3745-9B74-651D013D2935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1" creationId="{0B07AC54-74F4-224E-97AF-C1F57ED4229D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2" creationId="{8C7F4E94-C2DD-AC49-9AE6-277FEDFC274B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3" creationId="{0F6B96B6-DA66-D146-8D6D-3AA7F6644B09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4" creationId="{FFB91FD8-3075-D249-9861-FABF157F1974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5" creationId="{01E60203-2F8E-CF4C-9C0C-1D6661C5B19E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6" creationId="{3BD746B4-E423-9849-9E74-DBAF443C2E89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7" creationId="{39DD53B8-19F3-0643-9A21-08FC52F212ED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8" creationId="{B47792F0-2852-264D-9E85-B1DF27F0E07F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49" creationId="{333ED45A-8DC6-AE42-938E-5DFDD2A84C7E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50" creationId="{0B91AD27-BA31-C144-8F76-5416937BCB79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51" creationId="{A448D8CF-BB66-BA42-9E00-AE2D1977F7DA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61" creationId="{DACE773A-A27A-E644-B9F8-BD34209E5E37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62" creationId="{3BE2AF00-E827-6848-89FA-73627A5B697A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63" creationId="{3B96930F-7AC3-7C4E-9FA8-C9ECB9692DD8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64" creationId="{11D553B7-9D18-CF42-A7DB-9E0F42C0F7AE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65" creationId="{15F22222-D54C-3147-B06D-A89850235B83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66" creationId="{D6206DC6-B390-8C4C-A1A3-0E281C8688F3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67" creationId="{00AF21EA-2176-7A4D-8ECC-3A3956D80224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68" creationId="{655535F5-27B2-C64D-ADFF-AD68C54A4BA5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69" creationId="{1FDAEF98-BDA9-AD4E-8C7B-4142D755E95C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70" creationId="{4A1F64A8-74F1-9146-9EE6-4279B8FEC2FB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71" creationId="{A72B884E-F571-ED49-92DE-CB50E4682B59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72" creationId="{8DACBB9D-A159-2C4D-984D-B35184A3A4A8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73" creationId="{66EB1DA1-59F4-8548-A686-04E0FB01128E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74" creationId="{4F44500F-52D4-0A4A-8E1E-22909B5CB55C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75" creationId="{251ED565-7014-FA47-BC06-D834BC0CE89B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76" creationId="{AD47FAEA-87FD-8B48-9B6D-8C43D49DE752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86" creationId="{55CD6983-49E4-1941-AB30-04385D93DD67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87" creationId="{ABDB0EA9-E994-B74B-B058-A12F664CF383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88" creationId="{FE1AC9BF-F356-3444-A74F-AAA3D68771B7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89" creationId="{EF5DFDB4-5032-EF45-8950-27494D8D16E6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0" creationId="{C47AFE1A-3139-4146-B486-569F2521B7FF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1" creationId="{AAF85177-6779-594F-8464-07FB6E2CE573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2" creationId="{495859E8-53BC-B34E-964C-7E8AE51BEABC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3" creationId="{A729E8C6-5042-E741-841D-E97558E965B2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4" creationId="{A829E7C3-C93A-A94F-A02A-BA01AC65F494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5" creationId="{845933AE-33BF-DA49-ADCD-B035B06D7C70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6" creationId="{005A6098-3E2B-CF4B-B1E8-48A752DD131A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7" creationId="{2F72A3F8-B35F-F24F-842B-D17FD1E7C9D9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8" creationId="{1391A7ED-B1AB-AE45-8F52-78CB67A62557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699" creationId="{4F9A7FA1-E21E-BB4D-B1BE-2F4C51639D55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700" creationId="{320F4367-F02D-B14E-B3D3-D3C101051687}"/>
          </ac:spMkLst>
        </pc:spChg>
        <pc:spChg chg="mod">
          <ac:chgData name="Kau, Derchang" userId="b9148588-e694-4445-9765-2c9aad6149ce" providerId="ADAL" clId="{C62951D0-E44B-6C49-89FF-28863A03ACF5}" dt="2022-03-14T03:24:53.765" v="1448"/>
          <ac:spMkLst>
            <pc:docMk/>
            <pc:sldMk cId="645070157" sldId="2147328779"/>
            <ac:spMk id="701" creationId="{C5E59A10-291F-944D-91AF-B5B6B9E69503}"/>
          </ac:spMkLst>
        </pc:spChg>
        <pc:spChg chg="add mod">
          <ac:chgData name="Kau, Derchang" userId="b9148588-e694-4445-9765-2c9aad6149ce" providerId="ADAL" clId="{C62951D0-E44B-6C49-89FF-28863A03ACF5}" dt="2022-03-14T03:37:32.309" v="1560" actId="1076"/>
          <ac:spMkLst>
            <pc:docMk/>
            <pc:sldMk cId="645070157" sldId="2147328779"/>
            <ac:spMk id="703" creationId="{C7805863-3214-3B4F-89EF-A314FA97774B}"/>
          </ac:spMkLst>
        </pc:spChg>
        <pc:spChg chg="add mod">
          <ac:chgData name="Kau, Derchang" userId="b9148588-e694-4445-9765-2c9aad6149ce" providerId="ADAL" clId="{C62951D0-E44B-6C49-89FF-28863A03ACF5}" dt="2022-03-14T03:40:05.115" v="1748" actId="1076"/>
          <ac:spMkLst>
            <pc:docMk/>
            <pc:sldMk cId="645070157" sldId="2147328779"/>
            <ac:spMk id="704" creationId="{A401F11D-A40A-5948-B954-E7D8DA338507}"/>
          </ac:spMkLst>
        </pc:spChg>
        <pc:spChg chg="add del mod">
          <ac:chgData name="Kau, Derchang" userId="b9148588-e694-4445-9765-2c9aad6149ce" providerId="ADAL" clId="{C62951D0-E44B-6C49-89FF-28863A03ACF5}" dt="2022-03-14T03:31:14.821" v="1489" actId="478"/>
          <ac:spMkLst>
            <pc:docMk/>
            <pc:sldMk cId="645070157" sldId="2147328779"/>
            <ac:spMk id="705" creationId="{C448D9B6-69E9-9A4A-A738-DF7E742EA6AF}"/>
          </ac:spMkLst>
        </pc:spChg>
        <pc:grpChg chg="add mod">
          <ac:chgData name="Kau, Derchang" userId="b9148588-e694-4445-9765-2c9aad6149ce" providerId="ADAL" clId="{C62951D0-E44B-6C49-89FF-28863A03ACF5}" dt="2022-03-14T03:19:24.033" v="1403" actId="1076"/>
          <ac:grpSpMkLst>
            <pc:docMk/>
            <pc:sldMk cId="645070157" sldId="2147328779"/>
            <ac:grpSpMk id="3" creationId="{8EC33721-DAFC-174B-BC13-C455FF3D3F7D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4" creationId="{829389D6-6C34-374B-8E6A-D130CB188F15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5" creationId="{CA71516B-07EB-8146-9437-CA49DCB5F9C9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6" creationId="{55869E67-1434-1D44-AB69-528C51C62148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1" creationId="{B8089F3E-960F-A540-8CAE-6441D69C9AE0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2" creationId="{0A598474-CDAF-5542-B3C0-D10AEC20576A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3" creationId="{0AD773F9-B180-5A4F-8EDD-5E24309EB627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4" creationId="{FD2BA8A8-914E-4C46-AEDC-C3D7E963C927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5" creationId="{1545F1E8-69A6-D84C-BE92-00C60793833B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6" creationId="{9419E585-4CD0-6C43-ADCC-FE9F85759794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7" creationId="{62C3BFAF-68D5-FA48-8E9D-483CEC370831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8" creationId="{BF4503DE-1AF4-0A49-9A79-3C4C77A8A51D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9" creationId="{EA60E207-F22A-FD42-862C-EA6A4EA1E35E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0" creationId="{7517517E-390E-6949-9D3D-DB9BE289006B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1" creationId="{1243FC82-9C8E-D247-A7DB-206F1A5B55C7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2" creationId="{E1E44A8F-CAEB-1449-A78B-D7DE3C8B696A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39" creationId="{E7B38522-EB71-D344-BBCD-951CBDA7CAA9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40" creationId="{7E5A09C9-389E-8F41-BDCF-8F8D8FCB5F51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41" creationId="{A054F840-560A-C848-9A8D-90A50BB2C6FD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42" creationId="{648BEA41-E70C-4449-9B21-4006C202003D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43" creationId="{E63BAB7A-6037-E240-AA02-E269D2F089D3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44" creationId="{A8F3D2E0-71A1-FF44-B9DD-EC9A08840C43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45" creationId="{6AE5EAF7-8A4D-0B46-B9A9-C27BF36280C8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46" creationId="{2B0E9A9B-2C5A-CA4B-8615-7D771B43F575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63" creationId="{2ED03EF9-B527-7B4F-9F49-863FB693A3AB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64" creationId="{81AE06B8-0957-3E4B-AB61-F47545E63B00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65" creationId="{A7616B18-5400-1246-A8C9-A0CAE9E48B91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66" creationId="{706FE029-93E3-A246-899E-4B59E0DEE084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67" creationId="{765BC04A-9D8E-6F4E-A2E6-71DB7C08D94B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68" creationId="{F39D4799-F7D4-F14F-A930-F3BDD7416632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69" creationId="{00E97BD8-6E40-D64E-8FF4-4215E8A9C020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70" creationId="{343825ED-F3DC-0F45-BDFD-9B9C452D29EA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87" creationId="{2C5AD684-0772-FF46-B63D-F2EBE546667F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88" creationId="{B54A8675-A554-EF42-B272-AFA5ACB5333A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89" creationId="{7964274B-87EB-AA4F-A583-E5EAD75B5001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90" creationId="{7ADB66F3-0D7C-A847-A99F-86903E28B141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91" creationId="{10603C5D-C3DC-C649-BEB1-806FDAF1B6B6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92" creationId="{252A6A7F-E69E-7145-A519-3A6766A60F5E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93" creationId="{ACF48EF8-48DB-2C48-B961-3E9F97389974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94" creationId="{456728F8-ED94-5243-81A2-7DBA3FE8B0B5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11" creationId="{82D98B7E-91F5-5546-9FE8-1027F4B36202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12" creationId="{400DF9D5-122E-2F47-A928-74B629D4833B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18" creationId="{AEAE5220-EAA1-1046-8876-6008E3076A48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19" creationId="{73EBB41F-3810-6B4A-AD37-2FC9861CFD27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20" creationId="{CA6D9D8D-8277-CD41-85D5-72B06BBEB7D3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21" creationId="{3C0DC133-9177-424E-AD0E-00921E950CC1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22" creationId="{7FA14018-A0EF-9542-9ECD-733DF9498F4D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39" creationId="{940AFB31-584F-CC4D-97B9-A797ADB572DE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40" creationId="{3CF37112-23AB-F044-BEDA-5FE6E21AC1CC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41" creationId="{F82F6B83-0083-FC48-89F0-F4C6208D7256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42" creationId="{F98FA0CF-388C-3947-94B5-5608223D531A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43" creationId="{54A19A68-8E33-0E45-82DF-5F161809A2C8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55" creationId="{C04D8CE3-EFF9-4548-A120-B70500884A58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56" creationId="{52D805D8-CCB3-BE47-BD66-F9295BD9FD2D}"/>
          </ac:grpSpMkLst>
        </pc:grpChg>
        <pc:grpChg chg="add mod">
          <ac:chgData name="Kau, Derchang" userId="b9148588-e694-4445-9765-2c9aad6149ce" providerId="ADAL" clId="{C62951D0-E44B-6C49-89FF-28863A03ACF5}" dt="2022-03-14T03:19:24.033" v="1403" actId="1076"/>
          <ac:grpSpMkLst>
            <pc:docMk/>
            <pc:sldMk cId="645070157" sldId="2147328779"/>
            <ac:grpSpMk id="167" creationId="{363FD124-B870-4748-AD0A-5EF1ABB17A3D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68" creationId="{A8837A7A-65C5-8B48-9B68-94E300CB517A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69" creationId="{D920C0F1-AE5F-BF4F-9699-FD8AE3BD4F00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70" creationId="{62DD721A-8AFC-074A-B8B9-B9BAA922434B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75" creationId="{44A5F6EE-217D-D242-B4AB-84C324CC1322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76" creationId="{79A73A3C-BB35-C145-B393-B313B1E68087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77" creationId="{75459D17-24FA-6C4D-A377-1FFE67D8BFDB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178" creationId="{5F8583B2-8906-D648-9C35-B24859D6324B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11" creationId="{5C8046F4-4CC6-B84B-B8C3-B5E4F52E47CB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12" creationId="{F5F89A84-E694-624E-8DF4-D825F408ABA3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18" creationId="{5E95A5B8-4701-CB45-97BD-77B7C08F82C5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19" creationId="{21B2ABC0-262A-2E45-9B59-F458B3E9D8DE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20" creationId="{F2C41385-7B45-CE41-8C1F-A18A4EE2B058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21" creationId="{4ACB93F8-C719-7147-A5C5-4D658FD60D52}"/>
          </ac:grpSpMkLst>
        </pc:grpChg>
        <pc:grpChg chg="del mod">
          <ac:chgData name="Kau, Derchang" userId="b9148588-e694-4445-9765-2c9aad6149ce" providerId="ADAL" clId="{C62951D0-E44B-6C49-89FF-28863A03ACF5}" dt="2022-03-14T03:20:41.293" v="1418" actId="478"/>
          <ac:grpSpMkLst>
            <pc:docMk/>
            <pc:sldMk cId="645070157" sldId="2147328779"/>
            <ac:grpSpMk id="222" creationId="{C14B65A4-BAFB-154F-8568-0A3B5EC23D2B}"/>
          </ac:grpSpMkLst>
        </pc:grpChg>
        <pc:grpChg chg="del mod">
          <ac:chgData name="Kau, Derchang" userId="b9148588-e694-4445-9765-2c9aad6149ce" providerId="ADAL" clId="{C62951D0-E44B-6C49-89FF-28863A03ACF5}" dt="2022-03-14T03:20:28.587" v="1415" actId="478"/>
          <ac:grpSpMkLst>
            <pc:docMk/>
            <pc:sldMk cId="645070157" sldId="2147328779"/>
            <ac:grpSpMk id="239" creationId="{285673C3-9AAC-7842-8F11-F5FB034BC54D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40" creationId="{BC12F419-6A03-B542-A82F-7498F6678E61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41" creationId="{100BC0D7-24A3-064F-857A-7864A390F398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42" creationId="{58EB43B5-E9BD-1F4D-B88F-41705901619E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43" creationId="{1445A756-8A65-134F-B774-EF6D958D40A9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55" creationId="{EE9DEACA-6325-014E-A07A-C7D4C2A16F0E}"/>
          </ac:grpSpMkLst>
        </pc:grpChg>
        <pc:grpChg chg="mod">
          <ac:chgData name="Kau, Derchang" userId="b9148588-e694-4445-9765-2c9aad6149ce" providerId="ADAL" clId="{C62951D0-E44B-6C49-89FF-28863A03ACF5}" dt="2022-03-14T03:19:21.204" v="1402"/>
          <ac:grpSpMkLst>
            <pc:docMk/>
            <pc:sldMk cId="645070157" sldId="2147328779"/>
            <ac:grpSpMk id="256" creationId="{CBA4B2AF-A30C-9F43-B6B3-6F754C2E36C1}"/>
          </ac:grpSpMkLst>
        </pc:grpChg>
        <pc:grpChg chg="add del mod">
          <ac:chgData name="Kau, Derchang" userId="b9148588-e694-4445-9765-2c9aad6149ce" providerId="ADAL" clId="{C62951D0-E44B-6C49-89FF-28863A03ACF5}" dt="2022-03-14T03:21:20.039" v="1422" actId="165"/>
          <ac:grpSpMkLst>
            <pc:docMk/>
            <pc:sldMk cId="645070157" sldId="2147328779"/>
            <ac:grpSpMk id="267" creationId="{BBAB909F-4D81-EA44-8781-60592984F4ED}"/>
          </ac:grpSpMkLst>
        </pc:grpChg>
        <pc:grpChg chg="mod topLvl">
          <ac:chgData name="Kau, Derchang" userId="b9148588-e694-4445-9765-2c9aad6149ce" providerId="ADAL" clId="{C62951D0-E44B-6C49-89FF-28863A03ACF5}" dt="2022-03-14T03:21:20.039" v="1422" actId="165"/>
          <ac:grpSpMkLst>
            <pc:docMk/>
            <pc:sldMk cId="645070157" sldId="2147328779"/>
            <ac:grpSpMk id="268" creationId="{6A0B8594-2FDA-6C4C-8F04-C54069DEAC80}"/>
          </ac:grpSpMkLst>
        </pc:grpChg>
        <pc:grpChg chg="del mod topLvl">
          <ac:chgData name="Kau, Derchang" userId="b9148588-e694-4445-9765-2c9aad6149ce" providerId="ADAL" clId="{C62951D0-E44B-6C49-89FF-28863A03ACF5}" dt="2022-03-14T03:24:11.009" v="1445" actId="165"/>
          <ac:grpSpMkLst>
            <pc:docMk/>
            <pc:sldMk cId="645070157" sldId="2147328779"/>
            <ac:grpSpMk id="269" creationId="{D5D909DB-9830-854C-95A4-38EA2EAC3083}"/>
          </ac:grpSpMkLst>
        </pc:grpChg>
        <pc:grpChg chg="mod topLvl">
          <ac:chgData name="Kau, Derchang" userId="b9148588-e694-4445-9765-2c9aad6149ce" providerId="ADAL" clId="{C62951D0-E44B-6C49-89FF-28863A03ACF5}" dt="2022-03-14T03:24:11.009" v="1445" actId="165"/>
          <ac:grpSpMkLst>
            <pc:docMk/>
            <pc:sldMk cId="645070157" sldId="2147328779"/>
            <ac:grpSpMk id="270" creationId="{413D5514-3C07-6844-8FD1-29D0F9E51F8C}"/>
          </ac:grpSpMkLst>
        </pc:grpChg>
        <pc:grpChg chg="mod topLvl">
          <ac:chgData name="Kau, Derchang" userId="b9148588-e694-4445-9765-2c9aad6149ce" providerId="ADAL" clId="{C62951D0-E44B-6C49-89FF-28863A03ACF5}" dt="2022-03-14T03:24:11.009" v="1445" actId="165"/>
          <ac:grpSpMkLst>
            <pc:docMk/>
            <pc:sldMk cId="645070157" sldId="2147328779"/>
            <ac:grpSpMk id="275" creationId="{E4B00555-85E3-8B4F-A208-BE6D53C903B5}"/>
          </ac:grpSpMkLst>
        </pc:grpChg>
        <pc:grpChg chg="mod topLvl">
          <ac:chgData name="Kau, Derchang" userId="b9148588-e694-4445-9765-2c9aad6149ce" providerId="ADAL" clId="{C62951D0-E44B-6C49-89FF-28863A03ACF5}" dt="2022-03-14T03:24:11.009" v="1445" actId="165"/>
          <ac:grpSpMkLst>
            <pc:docMk/>
            <pc:sldMk cId="645070157" sldId="2147328779"/>
            <ac:grpSpMk id="276" creationId="{A99EB097-8A2D-CD4B-8A2D-DB4A71A78E4D}"/>
          </ac:grpSpMkLst>
        </pc:grpChg>
        <pc:grpChg chg="mod topLvl">
          <ac:chgData name="Kau, Derchang" userId="b9148588-e694-4445-9765-2c9aad6149ce" providerId="ADAL" clId="{C62951D0-E44B-6C49-89FF-28863A03ACF5}" dt="2022-03-14T03:24:11.009" v="1445" actId="165"/>
          <ac:grpSpMkLst>
            <pc:docMk/>
            <pc:sldMk cId="645070157" sldId="2147328779"/>
            <ac:grpSpMk id="277" creationId="{F04BEC0C-0B17-274B-BD1D-6461B9B2FA59}"/>
          </ac:grpSpMkLst>
        </pc:grpChg>
        <pc:grpChg chg="mod topLvl">
          <ac:chgData name="Kau, Derchang" userId="b9148588-e694-4445-9765-2c9aad6149ce" providerId="ADAL" clId="{C62951D0-E44B-6C49-89FF-28863A03ACF5}" dt="2022-03-14T03:24:11.009" v="1445" actId="165"/>
          <ac:grpSpMkLst>
            <pc:docMk/>
            <pc:sldMk cId="645070157" sldId="2147328779"/>
            <ac:grpSpMk id="278" creationId="{C4850428-3789-CD42-8AAB-E12B0699069F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279" creationId="{239F6C10-AAFB-E844-A274-36918F456BD6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280" creationId="{BD1E7ED3-A246-3341-B14E-0627E2340BA3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281" creationId="{1A2124F1-D11B-7E4E-A9D4-E6C06A83FB3C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282" creationId="{E97C0E92-57C5-5C43-93FB-C089EC1CB3E8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283" creationId="{040F9E82-B29B-B94C-BFB9-37FBAF21C671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284" creationId="{719111C6-0D86-6941-AB32-CAA9C20C2207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285" creationId="{44F333A2-D38C-1B45-93FB-7294BF56A086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286" creationId="{372C130F-05FE-E448-9C1B-EFBCB1E577BA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03" creationId="{0D0C2C86-4164-6444-B6DB-9555DB7ECD3F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04" creationId="{0F57C77D-F8EE-3446-B953-F2963502F7CD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05" creationId="{2B489206-4963-5748-A276-27DECDCD1AA9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06" creationId="{58DABD7C-C6E7-E349-88E0-71B43A13D3BB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07" creationId="{91006118-E8DC-B041-929B-9CEBCA0D4E54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08" creationId="{B28801CD-40B2-E641-B52B-02C575E883CA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09" creationId="{9C4081BE-BB71-3B45-AAA1-51589F78E4F7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10" creationId="{82FCBC23-33C0-214F-B491-980484FA6E85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27" creationId="{F1E0080A-031E-8944-BEAE-3BC378AB04F9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28" creationId="{0E0FDD5A-58A7-324B-AD51-FC3044C60FD9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29" creationId="{171DC613-BC9B-444E-9364-B7D7E77F3B7D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30" creationId="{08750030-4F0F-2545-807C-6F240E224850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31" creationId="{96E9AE42-B790-BC40-A037-1D7565F95793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32" creationId="{95701BD0-FEDD-3147-97F5-D847A4694EEC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33" creationId="{BF4F1D9F-5813-F242-9ED8-479D5642F01F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34" creationId="{913665DB-AEE4-A747-94BA-85F5AD2639E8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51" creationId="{F7965191-5CF9-3940-8384-FF3D41682C16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52" creationId="{F178072F-DFA5-1545-A3B6-E2CFDC00CD3C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53" creationId="{78538F59-49AE-8D43-BF19-CE0F62A07EC1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54" creationId="{EBD14F48-83F8-2840-97B7-F1F6A3B7C9E9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55" creationId="{143505FD-D60C-BE4D-A580-C0B1F070E371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56" creationId="{353E4C34-4CC8-8144-AF22-2A645FD0789E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57" creationId="{2D35AE03-C484-494C-8A94-FA9B044B02F4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58" creationId="{1CA6CE17-C311-6C43-A61A-6A0A0A5B04FA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75" creationId="{5AA2411E-CE63-CB49-A9A4-22EF0B8BC462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76" creationId="{ACA21C4A-C623-7B43-84DB-54556C436B5D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82" creationId="{00AA4E8E-A366-8047-A063-1FE32CB5C136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83" creationId="{2297EDA2-D72C-5442-AF04-73DA4423192A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84" creationId="{C6EEEAFE-3699-764E-868A-BE75A65A23C0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85" creationId="{124E51ED-E157-044D-A8B6-F17CF77E948E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386" creationId="{461CAAE8-CED8-374A-8D5A-5B7B39D1FB20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403" creationId="{240E74DF-F834-2F43-BA8B-E6B1981B759E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404" creationId="{74C9BB03-F2EF-7244-8C3E-F13112F9C886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405" creationId="{DDBA5381-528C-3E4F-BA8E-055A845ACFB4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406" creationId="{037B55FA-2388-6143-AEF5-FFFEC55B8F27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407" creationId="{792965FB-499B-354C-9FA1-9D81915E6A22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419" creationId="{8AD6A370-E735-DE40-BA91-6E109D46D5D2}"/>
          </ac:grpSpMkLst>
        </pc:grpChg>
        <pc:grpChg chg="mod">
          <ac:chgData name="Kau, Derchang" userId="b9148588-e694-4445-9765-2c9aad6149ce" providerId="ADAL" clId="{C62951D0-E44B-6C49-89FF-28863A03ACF5}" dt="2022-03-14T03:21:13.827" v="1420"/>
          <ac:grpSpMkLst>
            <pc:docMk/>
            <pc:sldMk cId="645070157" sldId="2147328779"/>
            <ac:grpSpMk id="420" creationId="{829793CB-93E8-1B4E-B86C-44FAD38393A0}"/>
          </ac:grpSpMkLst>
        </pc:grpChg>
        <pc:grpChg chg="add del mod">
          <ac:chgData name="Kau, Derchang" userId="b9148588-e694-4445-9765-2c9aad6149ce" providerId="ADAL" clId="{C62951D0-E44B-6C49-89FF-28863A03ACF5}" dt="2022-03-14T03:21:57" v="1426" actId="165"/>
          <ac:grpSpMkLst>
            <pc:docMk/>
            <pc:sldMk cId="645070157" sldId="2147328779"/>
            <ac:grpSpMk id="431" creationId="{3F800035-B2E8-9D49-86C5-00D24C22F413}"/>
          </ac:grpSpMkLst>
        </pc:grpChg>
        <pc:grpChg chg="mod topLvl">
          <ac:chgData name="Kau, Derchang" userId="b9148588-e694-4445-9765-2c9aad6149ce" providerId="ADAL" clId="{C62951D0-E44B-6C49-89FF-28863A03ACF5}" dt="2022-03-14T03:21:57" v="1426" actId="165"/>
          <ac:grpSpMkLst>
            <pc:docMk/>
            <pc:sldMk cId="645070157" sldId="2147328779"/>
            <ac:grpSpMk id="432" creationId="{65B6D403-3F62-894D-ADB0-B11AB79CC40B}"/>
          </ac:grpSpMkLst>
        </pc:grpChg>
        <pc:grpChg chg="del mod topLvl">
          <ac:chgData name="Kau, Derchang" userId="b9148588-e694-4445-9765-2c9aad6149ce" providerId="ADAL" clId="{C62951D0-E44B-6C49-89FF-28863A03ACF5}" dt="2022-03-14T03:22:04.717" v="1427" actId="165"/>
          <ac:grpSpMkLst>
            <pc:docMk/>
            <pc:sldMk cId="645070157" sldId="2147328779"/>
            <ac:grpSpMk id="433" creationId="{B825557A-419C-244C-B2E3-F3B15D5A3DBE}"/>
          </ac:grpSpMkLst>
        </pc:grpChg>
        <pc:grpChg chg="mod topLvl">
          <ac:chgData name="Kau, Derchang" userId="b9148588-e694-4445-9765-2c9aad6149ce" providerId="ADAL" clId="{C62951D0-E44B-6C49-89FF-28863A03ACF5}" dt="2022-03-14T03:22:04.717" v="1427" actId="165"/>
          <ac:grpSpMkLst>
            <pc:docMk/>
            <pc:sldMk cId="645070157" sldId="2147328779"/>
            <ac:grpSpMk id="434" creationId="{D21610BF-A2BC-AA4E-9F60-0DDA72B44D78}"/>
          </ac:grpSpMkLst>
        </pc:grpChg>
        <pc:grpChg chg="del mod topLvl">
          <ac:chgData name="Kau, Derchang" userId="b9148588-e694-4445-9765-2c9aad6149ce" providerId="ADAL" clId="{C62951D0-E44B-6C49-89FF-28863A03ACF5}" dt="2022-03-14T03:23:56.692" v="1444" actId="478"/>
          <ac:grpSpMkLst>
            <pc:docMk/>
            <pc:sldMk cId="645070157" sldId="2147328779"/>
            <ac:grpSpMk id="439" creationId="{F9DCC6BC-0A04-384A-944F-949F30CCFBB0}"/>
          </ac:grpSpMkLst>
        </pc:grpChg>
        <pc:grpChg chg="del mod topLvl">
          <ac:chgData name="Kau, Derchang" userId="b9148588-e694-4445-9765-2c9aad6149ce" providerId="ADAL" clId="{C62951D0-E44B-6C49-89FF-28863A03ACF5}" dt="2022-03-14T03:22:32.949" v="1443" actId="478"/>
          <ac:grpSpMkLst>
            <pc:docMk/>
            <pc:sldMk cId="645070157" sldId="2147328779"/>
            <ac:grpSpMk id="440" creationId="{EB9AA856-7B53-1C4A-AC8A-CA229CD1F509}"/>
          </ac:grpSpMkLst>
        </pc:grpChg>
        <pc:grpChg chg="del mod topLvl">
          <ac:chgData name="Kau, Derchang" userId="b9148588-e694-4445-9765-2c9aad6149ce" providerId="ADAL" clId="{C62951D0-E44B-6C49-89FF-28863A03ACF5}" dt="2022-03-14T03:23:56.692" v="1444" actId="478"/>
          <ac:grpSpMkLst>
            <pc:docMk/>
            <pc:sldMk cId="645070157" sldId="2147328779"/>
            <ac:grpSpMk id="441" creationId="{D424D0CE-48A2-D146-81E6-9A42AF7B9BC6}"/>
          </ac:grpSpMkLst>
        </pc:grpChg>
        <pc:grpChg chg="del mod topLvl">
          <ac:chgData name="Kau, Derchang" userId="b9148588-e694-4445-9765-2c9aad6149ce" providerId="ADAL" clId="{C62951D0-E44B-6C49-89FF-28863A03ACF5}" dt="2022-03-14T03:22:32.949" v="1443" actId="478"/>
          <ac:grpSpMkLst>
            <pc:docMk/>
            <pc:sldMk cId="645070157" sldId="2147328779"/>
            <ac:grpSpMk id="442" creationId="{7FDC12A8-D730-5747-9B31-79B1E485A67E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475" creationId="{BFF18430-3D36-F642-9AB8-FB96E1A15318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476" creationId="{54039A44-CC3B-084D-9BF5-05A14B8B4ADF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481" creationId="{524986F7-A09B-B849-BC21-A62023982D0F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482" creationId="{FDED6DF7-9EF9-7048-8FAD-53DD9FFBCAF1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483" creationId="{4C5F6964-96B6-9542-B853-5630E88DB715}"/>
          </ac:grpSpMkLst>
        </pc:grpChg>
        <pc:grpChg chg="del mod">
          <ac:chgData name="Kau, Derchang" userId="b9148588-e694-4445-9765-2c9aad6149ce" providerId="ADAL" clId="{C62951D0-E44B-6C49-89FF-28863A03ACF5}" dt="2022-03-14T03:26:46.538" v="1458" actId="478"/>
          <ac:grpSpMkLst>
            <pc:docMk/>
            <pc:sldMk cId="645070157" sldId="2147328779"/>
            <ac:grpSpMk id="484" creationId="{749830AE-ADF8-1B43-B3FD-7621AC70E5C1}"/>
          </ac:grpSpMkLst>
        </pc:grpChg>
        <pc:grpChg chg="del mod">
          <ac:chgData name="Kau, Derchang" userId="b9148588-e694-4445-9765-2c9aad6149ce" providerId="ADAL" clId="{C62951D0-E44B-6C49-89FF-28863A03ACF5}" dt="2022-03-14T03:26:55.755" v="1461" actId="478"/>
          <ac:grpSpMkLst>
            <pc:docMk/>
            <pc:sldMk cId="645070157" sldId="2147328779"/>
            <ac:grpSpMk id="498" creationId="{F83A9EF2-397C-BD42-8801-C3D4AAF686A1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499" creationId="{4A893A06-A380-D945-86EF-EEBC21F802E1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500" creationId="{5A8F8FD5-1C0C-7747-9D0E-F438C346B588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501" creationId="{5637FA1D-88EC-F449-937C-B6B8F3162B59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511" creationId="{2961C0A7-CEBB-984A-8295-DC53D1214EE0}"/>
          </ac:grpSpMkLst>
        </pc:grpChg>
        <pc:grpChg chg="mod">
          <ac:chgData name="Kau, Derchang" userId="b9148588-e694-4445-9765-2c9aad6149ce" providerId="ADAL" clId="{C62951D0-E44B-6C49-89FF-28863A03ACF5}" dt="2022-03-14T03:21:42.250" v="1423"/>
          <ac:grpSpMkLst>
            <pc:docMk/>
            <pc:sldMk cId="645070157" sldId="2147328779"/>
            <ac:grpSpMk id="512" creationId="{561F7437-5528-B34C-9A44-7DF9D26BD8B1}"/>
          </ac:grpSpMkLst>
        </pc:grpChg>
        <pc:grpChg chg="add del mod">
          <ac:chgData name="Kau, Derchang" userId="b9148588-e694-4445-9765-2c9aad6149ce" providerId="ADAL" clId="{C62951D0-E44B-6C49-89FF-28863A03ACF5}" dt="2022-03-14T03:24:35.709" v="1447"/>
          <ac:grpSpMkLst>
            <pc:docMk/>
            <pc:sldMk cId="645070157" sldId="2147328779"/>
            <ac:grpSpMk id="525" creationId="{09DC80A9-94F6-8342-AC2E-67E18049123D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26" creationId="{399F08E3-A4AC-3D4F-A391-78A1C00D9370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27" creationId="{9837164E-FA00-C74A-B259-49B87292A05D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28" creationId="{C0646238-2872-3C4D-A6E9-7DC5D8D9FBD4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29" creationId="{6A43F960-C978-A14C-A4AC-751EE2DE62B4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30" creationId="{FCB196AF-0F56-D84C-BBE3-7120CB2C235E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31" creationId="{288E0CCD-E22D-2E4B-9D56-46EBC9243E83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32" creationId="{3103F830-3A50-BD41-A1CC-5FA0971B4E2E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33" creationId="{982DDF96-CB19-7043-92A3-BC1A51B5E3C9}"/>
          </ac:grpSpMkLst>
        </pc:grpChg>
        <pc:grpChg chg="add del mod">
          <ac:chgData name="Kau, Derchang" userId="b9148588-e694-4445-9765-2c9aad6149ce" providerId="ADAL" clId="{C62951D0-E44B-6C49-89FF-28863A03ACF5}" dt="2022-03-14T03:24:35.709" v="1447"/>
          <ac:grpSpMkLst>
            <pc:docMk/>
            <pc:sldMk cId="645070157" sldId="2147328779"/>
            <ac:grpSpMk id="550" creationId="{B79AE440-C3A3-394D-AF1C-7CDBB02F7E02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51" creationId="{4C44FABF-C505-1645-AC04-AFD0259B4DF7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52" creationId="{D2A52A6E-2F16-494D-97F9-BA020F39FD7E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53" creationId="{A4F78D58-21DC-6D4D-9D2E-34305F564BA5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54" creationId="{2305C21A-4081-F246-A95F-A5F97F309B4C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55" creationId="{8F6025D4-323C-3241-9B1A-659E2B822139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56" creationId="{621929F7-97C5-4C4C-9455-4F8842F17BEB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57" creationId="{B4DE5DA7-59EB-9248-AADF-4EC202B7D52F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58" creationId="{C7514CDC-7863-0446-BC8F-E9CA9B6AB9D4}"/>
          </ac:grpSpMkLst>
        </pc:grpChg>
        <pc:grpChg chg="add del mod">
          <ac:chgData name="Kau, Derchang" userId="b9148588-e694-4445-9765-2c9aad6149ce" providerId="ADAL" clId="{C62951D0-E44B-6C49-89FF-28863A03ACF5}" dt="2022-03-14T03:24:35.709" v="1447"/>
          <ac:grpSpMkLst>
            <pc:docMk/>
            <pc:sldMk cId="645070157" sldId="2147328779"/>
            <ac:grpSpMk id="575" creationId="{D87C81B9-CEB9-E241-AD02-81282840A43F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76" creationId="{26ACD5C7-365A-F54E-B5E7-37598DD7FA38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77" creationId="{92AB64BB-060A-8547-AA83-BD3924FBDD7F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78" creationId="{CF0E842D-F9D0-5148-8E32-B391D495A6DC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79" creationId="{D0A4B9DE-F037-E240-A712-F48DC38A40CD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80" creationId="{F8F932FE-405B-5946-8A04-9F6F688EC173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81" creationId="{00E84D34-FBE4-104D-92FA-E1DBF4FEFAAC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82" creationId="{5D3F8235-3165-E544-81DA-69F6B9DDC5C6}"/>
          </ac:grpSpMkLst>
        </pc:grpChg>
        <pc:grpChg chg="mod">
          <ac:chgData name="Kau, Derchang" userId="b9148588-e694-4445-9765-2c9aad6149ce" providerId="ADAL" clId="{C62951D0-E44B-6C49-89FF-28863A03ACF5}" dt="2022-03-14T03:24:28.292" v="1446"/>
          <ac:grpSpMkLst>
            <pc:docMk/>
            <pc:sldMk cId="645070157" sldId="2147328779"/>
            <ac:grpSpMk id="583" creationId="{31A22EC3-7CA9-4F48-A2B6-22931A0F1364}"/>
          </ac:grpSpMkLst>
        </pc:grpChg>
        <pc:grpChg chg="add 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02" creationId="{D9B68D07-670A-004F-B578-67E7D9985177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03" creationId="{F843052C-627C-9B47-9681-BBC91B09EDD1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04" creationId="{3DDC8CAC-03CB-A84E-A446-F4530E342F39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05" creationId="{764F4F1A-EAFA-FB49-B8CD-6661B9133FAC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06" creationId="{F8C0B1C9-6D1C-0244-A0A7-8BF280EB8100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07" creationId="{9ABC4131-0C84-0F47-80A9-5BC3A91A9A8F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08" creationId="{7CDA847F-7574-9A42-9714-40342052B180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09" creationId="{A684EF34-10C4-1E46-9BF5-3EBB6505A21A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10" creationId="{898A89BA-E8E8-D24E-AF27-FC0226FB203A}"/>
          </ac:grpSpMkLst>
        </pc:grpChg>
        <pc:grpChg chg="add 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27" creationId="{B03AECD0-9766-564D-B54C-C75E38146671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28" creationId="{BCD709B3-EB84-E444-BC0D-57DF1286E5C2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29" creationId="{F405C6D9-C8DA-D44C-B6AA-67374D10FFCA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30" creationId="{5B850AF5-67AC-4A49-894A-43A6919DAF96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31" creationId="{9FC6ECEB-031D-5D43-BB30-357FD8F5DD49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32" creationId="{96BD61F4-7080-D743-BDE5-871CFAFCC4E7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33" creationId="{FEED0520-E757-204A-8F9B-05F11ADFA8CD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34" creationId="{90BFE616-83D1-1A44-8686-DEE96717C005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35" creationId="{A6784C62-19A8-854D-B8D9-D5E8A40C000A}"/>
          </ac:grpSpMkLst>
        </pc:grpChg>
        <pc:grpChg chg="add 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52" creationId="{D527E060-C649-9447-A406-B019278EAC5D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53" creationId="{4221ABD5-323E-9045-8E90-6A8CEFB7C048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54" creationId="{0A346876-6AB5-BD41-955F-DC25D913ADFF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55" creationId="{B57062B5-D7D9-C64F-A85A-75C47B41E446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56" creationId="{E7AFB786-683D-A741-AC1B-6501F2100E0B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57" creationId="{B4CDE323-6859-0E4E-8BCD-684F44019A17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58" creationId="{FD66544F-5690-FD41-8C80-BA66FCF41D64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59" creationId="{93B60AB8-F7FA-8742-B1FB-B794D55AA4CA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60" creationId="{7F29CDAF-E0B3-4F45-BBD9-F26A5CA22A01}"/>
          </ac:grpSpMkLst>
        </pc:grpChg>
        <pc:grpChg chg="add 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77" creationId="{0DF21F6B-87E2-C44F-80AD-73C907A20D53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78" creationId="{1DC73170-EE96-6F46-A6A3-59545C9021FE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79" creationId="{D554C0C2-C8E9-3E47-8E83-39F10E82E5A2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80" creationId="{E945C110-C0BD-8A4E-B254-07AFA01D2A78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81" creationId="{44A404C0-EE12-5F42-A949-CA16438E1ACE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82" creationId="{ED5CE607-EDD3-9349-BA4F-7D525A54B34B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83" creationId="{9EF9AAFA-6277-A846-BA68-E49A485C01A2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84" creationId="{C44FF87A-0A95-1C47-A5D6-0D4C99F36276}"/>
          </ac:grpSpMkLst>
        </pc:grpChg>
        <pc:grpChg chg="mod">
          <ac:chgData name="Kau, Derchang" userId="b9148588-e694-4445-9765-2c9aad6149ce" providerId="ADAL" clId="{C62951D0-E44B-6C49-89FF-28863A03ACF5}" dt="2022-03-14T03:24:53.765" v="1448"/>
          <ac:grpSpMkLst>
            <pc:docMk/>
            <pc:sldMk cId="645070157" sldId="2147328779"/>
            <ac:grpSpMk id="685" creationId="{E4788418-BAE0-7848-8F61-334DFF3D482F}"/>
          </ac:grpSpMkLst>
        </pc:grpChg>
        <pc:grpChg chg="add mod">
          <ac:chgData name="Kau, Derchang" userId="b9148588-e694-4445-9765-2c9aad6149ce" providerId="ADAL" clId="{C62951D0-E44B-6C49-89FF-28863A03ACF5}" dt="2022-03-14T03:25:24.303" v="1454" actId="1076"/>
          <ac:grpSpMkLst>
            <pc:docMk/>
            <pc:sldMk cId="645070157" sldId="2147328779"/>
            <ac:grpSpMk id="702" creationId="{AA3A6E31-894F-A44F-8F23-42A36B058C21}"/>
          </ac:grpSpMkLst>
        </pc:grpChg>
        <pc:grpChg chg="add">
          <ac:chgData name="Kau, Derchang" userId="b9148588-e694-4445-9765-2c9aad6149ce" providerId="ADAL" clId="{C62951D0-E44B-6C49-89FF-28863A03ACF5}" dt="2022-03-14T03:41:09.860" v="1756" actId="164"/>
          <ac:grpSpMkLst>
            <pc:docMk/>
            <pc:sldMk cId="645070157" sldId="2147328779"/>
            <ac:grpSpMk id="770" creationId="{E76DD9E8-93BE-B641-910B-79C26F43700E}"/>
          </ac:grpSpMkLst>
        </pc:grpChg>
        <pc:cxnChg chg="add del mod">
          <ac:chgData name="Kau, Derchang" userId="b9148588-e694-4445-9765-2c9aad6149ce" providerId="ADAL" clId="{C62951D0-E44B-6C49-89FF-28863A03ACF5}" dt="2022-03-14T03:37:00.146" v="1551" actId="478"/>
          <ac:cxnSpMkLst>
            <pc:docMk/>
            <pc:sldMk cId="645070157" sldId="2147328779"/>
            <ac:cxnSpMk id="707" creationId="{53BE7375-F119-774D-9B9E-E7AA70D7DDBB}"/>
          </ac:cxnSpMkLst>
        </pc:cxnChg>
        <pc:cxnChg chg="add del mod">
          <ac:chgData name="Kau, Derchang" userId="b9148588-e694-4445-9765-2c9aad6149ce" providerId="ADAL" clId="{C62951D0-E44B-6C49-89FF-28863A03ACF5}" dt="2022-03-14T03:36:58.378" v="1550" actId="478"/>
          <ac:cxnSpMkLst>
            <pc:docMk/>
            <pc:sldMk cId="645070157" sldId="2147328779"/>
            <ac:cxnSpMk id="708" creationId="{0EF1B586-FFEE-3B4A-A6FE-524CF94252BA}"/>
          </ac:cxnSpMkLst>
        </pc:cxnChg>
        <pc:cxnChg chg="add del mod">
          <ac:chgData name="Kau, Derchang" userId="b9148588-e694-4445-9765-2c9aad6149ce" providerId="ADAL" clId="{C62951D0-E44B-6C49-89FF-28863A03ACF5}" dt="2022-03-14T03:36:36.003" v="1541" actId="478"/>
          <ac:cxnSpMkLst>
            <pc:docMk/>
            <pc:sldMk cId="645070157" sldId="2147328779"/>
            <ac:cxnSpMk id="709" creationId="{16C1919F-9C58-B745-B5B0-634B5C38947C}"/>
          </ac:cxnSpMkLst>
        </pc:cxnChg>
        <pc:cxnChg chg="add del mod">
          <ac:chgData name="Kau, Derchang" userId="b9148588-e694-4445-9765-2c9aad6149ce" providerId="ADAL" clId="{C62951D0-E44B-6C49-89FF-28863A03ACF5}" dt="2022-03-14T03:36:37.062" v="1542" actId="478"/>
          <ac:cxnSpMkLst>
            <pc:docMk/>
            <pc:sldMk cId="645070157" sldId="2147328779"/>
            <ac:cxnSpMk id="710" creationId="{DFEA663D-B995-3346-87E3-EEA0D40C824E}"/>
          </ac:cxnSpMkLst>
        </pc:cxnChg>
        <pc:cxnChg chg="add del mod">
          <ac:chgData name="Kau, Derchang" userId="b9148588-e694-4445-9765-2c9aad6149ce" providerId="ADAL" clId="{C62951D0-E44B-6C49-89FF-28863A03ACF5}" dt="2022-03-14T03:36:37.895" v="1543" actId="478"/>
          <ac:cxnSpMkLst>
            <pc:docMk/>
            <pc:sldMk cId="645070157" sldId="2147328779"/>
            <ac:cxnSpMk id="711" creationId="{7B2E4CB9-3BB8-E44C-94F6-F877D8886B7A}"/>
          </ac:cxnSpMkLst>
        </pc:cxnChg>
        <pc:cxnChg chg="add del mod">
          <ac:chgData name="Kau, Derchang" userId="b9148588-e694-4445-9765-2c9aad6149ce" providerId="ADAL" clId="{C62951D0-E44B-6C49-89FF-28863A03ACF5}" dt="2022-03-14T03:36:38.452" v="1544" actId="478"/>
          <ac:cxnSpMkLst>
            <pc:docMk/>
            <pc:sldMk cId="645070157" sldId="2147328779"/>
            <ac:cxnSpMk id="712" creationId="{9C46AB30-D4F2-1748-9D8F-84A39E79DF8C}"/>
          </ac:cxnSpMkLst>
        </pc:cxnChg>
        <pc:cxnChg chg="add del mod">
          <ac:chgData name="Kau, Derchang" userId="b9148588-e694-4445-9765-2c9aad6149ce" providerId="ADAL" clId="{C62951D0-E44B-6C49-89FF-28863A03ACF5}" dt="2022-03-14T03:36:40.158" v="1545" actId="478"/>
          <ac:cxnSpMkLst>
            <pc:docMk/>
            <pc:sldMk cId="645070157" sldId="2147328779"/>
            <ac:cxnSpMk id="713" creationId="{417C85F7-0345-BC41-9F62-EEEBF915C7D2}"/>
          </ac:cxnSpMkLst>
        </pc:cxnChg>
        <pc:cxnChg chg="add del mod">
          <ac:chgData name="Kau, Derchang" userId="b9148588-e694-4445-9765-2c9aad6149ce" providerId="ADAL" clId="{C62951D0-E44B-6C49-89FF-28863A03ACF5}" dt="2022-03-14T03:36:41.491" v="1546" actId="478"/>
          <ac:cxnSpMkLst>
            <pc:docMk/>
            <pc:sldMk cId="645070157" sldId="2147328779"/>
            <ac:cxnSpMk id="714" creationId="{AC7301F0-0DA6-F749-848B-3135662E17CB}"/>
          </ac:cxnSpMkLst>
        </pc:cxnChg>
        <pc:cxnChg chg="add del mod">
          <ac:chgData name="Kau, Derchang" userId="b9148588-e694-4445-9765-2c9aad6149ce" providerId="ADAL" clId="{C62951D0-E44B-6C49-89FF-28863A03ACF5}" dt="2022-03-14T03:36:42.305" v="1547" actId="478"/>
          <ac:cxnSpMkLst>
            <pc:docMk/>
            <pc:sldMk cId="645070157" sldId="2147328779"/>
            <ac:cxnSpMk id="715" creationId="{119B2D73-34F8-2648-8A8D-67DD4AB2FEB9}"/>
          </ac:cxnSpMkLst>
        </pc:cxnChg>
        <pc:cxnChg chg="add del mod">
          <ac:chgData name="Kau, Derchang" userId="b9148588-e694-4445-9765-2c9aad6149ce" providerId="ADAL" clId="{C62951D0-E44B-6C49-89FF-28863A03ACF5}" dt="2022-03-14T03:40:55.860" v="1755" actId="478"/>
          <ac:cxnSpMkLst>
            <pc:docMk/>
            <pc:sldMk cId="645070157" sldId="2147328779"/>
            <ac:cxnSpMk id="716" creationId="{6B7842D2-4DAD-534C-B319-F68B0BDDBFB2}"/>
          </ac:cxnSpMkLst>
        </pc:cxnChg>
        <pc:cxnChg chg="add del mod">
          <ac:chgData name="Kau, Derchang" userId="b9148588-e694-4445-9765-2c9aad6149ce" providerId="ADAL" clId="{C62951D0-E44B-6C49-89FF-28863A03ACF5}" dt="2022-03-14T03:37:17.803" v="1557" actId="478"/>
          <ac:cxnSpMkLst>
            <pc:docMk/>
            <pc:sldMk cId="645070157" sldId="2147328779"/>
            <ac:cxnSpMk id="717" creationId="{8745236D-458A-3E4E-80AE-2C9F23D5FF1D}"/>
          </ac:cxnSpMkLst>
        </pc:cxnChg>
        <pc:cxnChg chg="add del mod">
          <ac:chgData name="Kau, Derchang" userId="b9148588-e694-4445-9765-2c9aad6149ce" providerId="ADAL" clId="{C62951D0-E44B-6C49-89FF-28863A03ACF5}" dt="2022-03-14T03:37:16.253" v="1556" actId="478"/>
          <ac:cxnSpMkLst>
            <pc:docMk/>
            <pc:sldMk cId="645070157" sldId="2147328779"/>
            <ac:cxnSpMk id="720" creationId="{4D2EB421-E387-1442-A192-1B62C8332D9F}"/>
          </ac:cxnSpMkLst>
        </pc:cxnChg>
        <pc:cxnChg chg="add del mod">
          <ac:chgData name="Kau, Derchang" userId="b9148588-e694-4445-9765-2c9aad6149ce" providerId="ADAL" clId="{C62951D0-E44B-6C49-89FF-28863A03ACF5}" dt="2022-03-14T03:37:12.511" v="1555" actId="478"/>
          <ac:cxnSpMkLst>
            <pc:docMk/>
            <pc:sldMk cId="645070157" sldId="2147328779"/>
            <ac:cxnSpMk id="721" creationId="{4330102B-589B-B14F-A28F-9C6825C69B63}"/>
          </ac:cxnSpMkLst>
        </pc:cxnChg>
        <pc:cxnChg chg="add mod">
          <ac:chgData name="Kau, Derchang" userId="b9148588-e694-4445-9765-2c9aad6149ce" providerId="ADAL" clId="{C62951D0-E44B-6C49-89FF-28863A03ACF5}" dt="2022-03-14T03:37:39.670" v="1570" actId="1036"/>
          <ac:cxnSpMkLst>
            <pc:docMk/>
            <pc:sldMk cId="645070157" sldId="2147328779"/>
            <ac:cxnSpMk id="722" creationId="{2549A386-FA7F-CC44-82CC-D4C1BDA6884C}"/>
          </ac:cxnSpMkLst>
        </pc:cxnChg>
        <pc:cxnChg chg="add mod">
          <ac:chgData name="Kau, Derchang" userId="b9148588-e694-4445-9765-2c9aad6149ce" providerId="ADAL" clId="{C62951D0-E44B-6C49-89FF-28863A03ACF5}" dt="2022-03-14T03:37:44.785" v="1578" actId="1038"/>
          <ac:cxnSpMkLst>
            <pc:docMk/>
            <pc:sldMk cId="645070157" sldId="2147328779"/>
            <ac:cxnSpMk id="725" creationId="{91B2608E-509C-A243-955A-99A076430B21}"/>
          </ac:cxnSpMkLst>
        </pc:cxnChg>
        <pc:cxnChg chg="add mod">
          <ac:chgData name="Kau, Derchang" userId="b9148588-e694-4445-9765-2c9aad6149ce" providerId="ADAL" clId="{C62951D0-E44B-6C49-89FF-28863A03ACF5}" dt="2022-03-14T03:38:00.026" v="1582" actId="1035"/>
          <ac:cxnSpMkLst>
            <pc:docMk/>
            <pc:sldMk cId="645070157" sldId="2147328779"/>
            <ac:cxnSpMk id="726" creationId="{F1E4BB66-06AD-D443-AE9D-1C3B895D7B0B}"/>
          </ac:cxnSpMkLst>
        </pc:cxnChg>
        <pc:cxnChg chg="add mod">
          <ac:chgData name="Kau, Derchang" userId="b9148588-e694-4445-9765-2c9aad6149ce" providerId="ADAL" clId="{C62951D0-E44B-6C49-89FF-28863A03ACF5}" dt="2022-03-14T03:38:16.602" v="1586" actId="1035"/>
          <ac:cxnSpMkLst>
            <pc:docMk/>
            <pc:sldMk cId="645070157" sldId="2147328779"/>
            <ac:cxnSpMk id="727" creationId="{38BA0775-CE06-1A4E-B976-61A868D9D388}"/>
          </ac:cxnSpMkLst>
        </pc:cxnChg>
        <pc:cxnChg chg="add mod">
          <ac:chgData name="Kau, Derchang" userId="b9148588-e694-4445-9765-2c9aad6149ce" providerId="ADAL" clId="{C62951D0-E44B-6C49-89FF-28863A03ACF5}" dt="2022-03-14T03:38:34.821" v="1590" actId="14100"/>
          <ac:cxnSpMkLst>
            <pc:docMk/>
            <pc:sldMk cId="645070157" sldId="2147328779"/>
            <ac:cxnSpMk id="728" creationId="{27AEEA85-D544-B14C-B195-FA1D1B74A136}"/>
          </ac:cxnSpMkLst>
        </pc:cxnChg>
        <pc:cxnChg chg="add mod">
          <ac:chgData name="Kau, Derchang" userId="b9148588-e694-4445-9765-2c9aad6149ce" providerId="ADAL" clId="{C62951D0-E44B-6C49-89FF-28863A03ACF5}" dt="2022-03-14T03:38:48.537" v="1654" actId="1036"/>
          <ac:cxnSpMkLst>
            <pc:docMk/>
            <pc:sldMk cId="645070157" sldId="2147328779"/>
            <ac:cxnSpMk id="731" creationId="{BDF0B087-C9BD-4343-A05C-40940E961728}"/>
          </ac:cxnSpMkLst>
        </pc:cxnChg>
        <pc:cxnChg chg="add mod">
          <ac:chgData name="Kau, Derchang" userId="b9148588-e694-4445-9765-2c9aad6149ce" providerId="ADAL" clId="{C62951D0-E44B-6C49-89FF-28863A03ACF5}" dt="2022-03-14T03:39:00.408" v="1682" actId="1035"/>
          <ac:cxnSpMkLst>
            <pc:docMk/>
            <pc:sldMk cId="645070157" sldId="2147328779"/>
            <ac:cxnSpMk id="732" creationId="{D98679D8-793F-1946-A227-AE40DBE948F9}"/>
          </ac:cxnSpMkLst>
        </pc:cxnChg>
        <pc:cxnChg chg="add mod">
          <ac:chgData name="Kau, Derchang" userId="b9148588-e694-4445-9765-2c9aad6149ce" providerId="ADAL" clId="{C62951D0-E44B-6C49-89FF-28863A03ACF5}" dt="2022-03-14T03:39:00.408" v="1682" actId="1035"/>
          <ac:cxnSpMkLst>
            <pc:docMk/>
            <pc:sldMk cId="645070157" sldId="2147328779"/>
            <ac:cxnSpMk id="733" creationId="{943AD868-1C84-8D43-BC19-323ABD253048}"/>
          </ac:cxnSpMkLst>
        </pc:cxnChg>
        <pc:cxnChg chg="add mod">
          <ac:chgData name="Kau, Derchang" userId="b9148588-e694-4445-9765-2c9aad6149ce" providerId="ADAL" clId="{C62951D0-E44B-6C49-89FF-28863A03ACF5}" dt="2022-03-14T03:39:17.214" v="1727" actId="1038"/>
          <ac:cxnSpMkLst>
            <pc:docMk/>
            <pc:sldMk cId="645070157" sldId="2147328779"/>
            <ac:cxnSpMk id="734" creationId="{3E5EF636-55A2-544B-B647-91C48265E783}"/>
          </ac:cxnSpMkLst>
        </pc:cxnChg>
        <pc:cxnChg chg="add mod">
          <ac:chgData name="Kau, Derchang" userId="b9148588-e694-4445-9765-2c9aad6149ce" providerId="ADAL" clId="{C62951D0-E44B-6C49-89FF-28863A03ACF5}" dt="2022-03-14T03:39:17.214" v="1727" actId="1038"/>
          <ac:cxnSpMkLst>
            <pc:docMk/>
            <pc:sldMk cId="645070157" sldId="2147328779"/>
            <ac:cxnSpMk id="735" creationId="{3E859A9D-DEC1-E442-B614-F81C2DCD6F96}"/>
          </ac:cxnSpMkLst>
        </pc:cxnChg>
        <pc:cxnChg chg="add mod">
          <ac:chgData name="Kau, Derchang" userId="b9148588-e694-4445-9765-2c9aad6149ce" providerId="ADAL" clId="{C62951D0-E44B-6C49-89FF-28863A03ACF5}" dt="2022-03-14T03:39:17.214" v="1727" actId="1038"/>
          <ac:cxnSpMkLst>
            <pc:docMk/>
            <pc:sldMk cId="645070157" sldId="2147328779"/>
            <ac:cxnSpMk id="736" creationId="{3FC2C9C1-A1DE-5B45-B6A6-D9B3C52F6067}"/>
          </ac:cxnSpMkLst>
        </pc:cxnChg>
        <pc:cxnChg chg="add mod">
          <ac:chgData name="Kau, Derchang" userId="b9148588-e694-4445-9765-2c9aad6149ce" providerId="ADAL" clId="{C62951D0-E44B-6C49-89FF-28863A03ACF5}" dt="2022-03-14T03:39:17.214" v="1727" actId="1038"/>
          <ac:cxnSpMkLst>
            <pc:docMk/>
            <pc:sldMk cId="645070157" sldId="2147328779"/>
            <ac:cxnSpMk id="737" creationId="{125FAF30-0270-8F49-BDF6-6D06B60836C1}"/>
          </ac:cxnSpMkLst>
        </pc:cxnChg>
        <pc:cxnChg chg="add mod">
          <ac:chgData name="Kau, Derchang" userId="b9148588-e694-4445-9765-2c9aad6149ce" providerId="ADAL" clId="{C62951D0-E44B-6C49-89FF-28863A03ACF5}" dt="2022-03-14T03:39:35.871" v="1736" actId="1038"/>
          <ac:cxnSpMkLst>
            <pc:docMk/>
            <pc:sldMk cId="645070157" sldId="2147328779"/>
            <ac:cxnSpMk id="738" creationId="{5B6B3105-4DD7-6C41-8DE9-B6CE347F1C42}"/>
          </ac:cxnSpMkLst>
        </pc:cxnChg>
        <pc:cxnChg chg="add mod">
          <ac:chgData name="Kau, Derchang" userId="b9148588-e694-4445-9765-2c9aad6149ce" providerId="ADAL" clId="{C62951D0-E44B-6C49-89FF-28863A03ACF5}" dt="2022-03-14T03:39:35.871" v="1736" actId="1038"/>
          <ac:cxnSpMkLst>
            <pc:docMk/>
            <pc:sldMk cId="645070157" sldId="2147328779"/>
            <ac:cxnSpMk id="739" creationId="{7A8EF7FF-B682-154A-B0F9-960705EAD090}"/>
          </ac:cxnSpMkLst>
        </pc:cxnChg>
        <pc:cxnChg chg="add mod">
          <ac:chgData name="Kau, Derchang" userId="b9148588-e694-4445-9765-2c9aad6149ce" providerId="ADAL" clId="{C62951D0-E44B-6C49-89FF-28863A03ACF5}" dt="2022-03-14T03:39:35.871" v="1736" actId="1038"/>
          <ac:cxnSpMkLst>
            <pc:docMk/>
            <pc:sldMk cId="645070157" sldId="2147328779"/>
            <ac:cxnSpMk id="740" creationId="{27CB14C5-99A0-B146-B677-4C405DDB093B}"/>
          </ac:cxnSpMkLst>
        </pc:cxnChg>
        <pc:cxnChg chg="add mod">
          <ac:chgData name="Kau, Derchang" userId="b9148588-e694-4445-9765-2c9aad6149ce" providerId="ADAL" clId="{C62951D0-E44B-6C49-89FF-28863A03ACF5}" dt="2022-03-14T03:39:35.871" v="1736" actId="1038"/>
          <ac:cxnSpMkLst>
            <pc:docMk/>
            <pc:sldMk cId="645070157" sldId="2147328779"/>
            <ac:cxnSpMk id="741" creationId="{31F7E93D-457C-AF42-B629-89A0C92633DE}"/>
          </ac:cxnSpMkLst>
        </pc:cxnChg>
        <pc:cxnChg chg="add mod">
          <ac:chgData name="Kau, Derchang" userId="b9148588-e694-4445-9765-2c9aad6149ce" providerId="ADAL" clId="{C62951D0-E44B-6C49-89FF-28863A03ACF5}" dt="2022-03-14T03:39:35.871" v="1736" actId="1038"/>
          <ac:cxnSpMkLst>
            <pc:docMk/>
            <pc:sldMk cId="645070157" sldId="2147328779"/>
            <ac:cxnSpMk id="742" creationId="{E784C24D-21AB-514A-AC42-3D5461863281}"/>
          </ac:cxnSpMkLst>
        </pc:cxnChg>
        <pc:cxnChg chg="add mod">
          <ac:chgData name="Kau, Derchang" userId="b9148588-e694-4445-9765-2c9aad6149ce" providerId="ADAL" clId="{C62951D0-E44B-6C49-89FF-28863A03ACF5}" dt="2022-03-14T03:39:35.871" v="1736" actId="1038"/>
          <ac:cxnSpMkLst>
            <pc:docMk/>
            <pc:sldMk cId="645070157" sldId="2147328779"/>
            <ac:cxnSpMk id="743" creationId="{7CFBDF9A-9BE9-784D-BEAB-41AC32EC0694}"/>
          </ac:cxnSpMkLst>
        </pc:cxnChg>
        <pc:cxnChg chg="add mod">
          <ac:chgData name="Kau, Derchang" userId="b9148588-e694-4445-9765-2c9aad6149ce" providerId="ADAL" clId="{C62951D0-E44B-6C49-89FF-28863A03ACF5}" dt="2022-03-14T03:39:35.871" v="1736" actId="1038"/>
          <ac:cxnSpMkLst>
            <pc:docMk/>
            <pc:sldMk cId="645070157" sldId="2147328779"/>
            <ac:cxnSpMk id="744" creationId="{0B9D9A83-3722-6642-AE61-5DF89F375B64}"/>
          </ac:cxnSpMkLst>
        </pc:cxnChg>
        <pc:cxnChg chg="add mod">
          <ac:chgData name="Kau, Derchang" userId="b9148588-e694-4445-9765-2c9aad6149ce" providerId="ADAL" clId="{C62951D0-E44B-6C49-89FF-28863A03ACF5}" dt="2022-03-14T03:39:35.871" v="1736" actId="1038"/>
          <ac:cxnSpMkLst>
            <pc:docMk/>
            <pc:sldMk cId="645070157" sldId="2147328779"/>
            <ac:cxnSpMk id="745" creationId="{A76E2F17-A908-A546-AD00-33AD90C12DB4}"/>
          </ac:cxnSpMkLst>
        </pc:cxnChg>
        <pc:cxnChg chg="add mod">
          <ac:chgData name="Kau, Derchang" userId="b9148588-e694-4445-9765-2c9aad6149ce" providerId="ADAL" clId="{C62951D0-E44B-6C49-89FF-28863A03ACF5}" dt="2022-03-14T03:39:56.096" v="1745" actId="1036"/>
          <ac:cxnSpMkLst>
            <pc:docMk/>
            <pc:sldMk cId="645070157" sldId="2147328779"/>
            <ac:cxnSpMk id="746" creationId="{495B9523-773C-2445-84F5-70DA4C901B0A}"/>
          </ac:cxnSpMkLst>
        </pc:cxnChg>
        <pc:cxnChg chg="add mod">
          <ac:chgData name="Kau, Derchang" userId="b9148588-e694-4445-9765-2c9aad6149ce" providerId="ADAL" clId="{C62951D0-E44B-6C49-89FF-28863A03ACF5}" dt="2022-03-14T03:39:56.096" v="1745" actId="1036"/>
          <ac:cxnSpMkLst>
            <pc:docMk/>
            <pc:sldMk cId="645070157" sldId="2147328779"/>
            <ac:cxnSpMk id="747" creationId="{1D8C26A7-E810-B446-BB33-9D3BA8AF17F0}"/>
          </ac:cxnSpMkLst>
        </pc:cxnChg>
        <pc:cxnChg chg="add mod">
          <ac:chgData name="Kau, Derchang" userId="b9148588-e694-4445-9765-2c9aad6149ce" providerId="ADAL" clId="{C62951D0-E44B-6C49-89FF-28863A03ACF5}" dt="2022-03-14T03:39:56.096" v="1745" actId="1036"/>
          <ac:cxnSpMkLst>
            <pc:docMk/>
            <pc:sldMk cId="645070157" sldId="2147328779"/>
            <ac:cxnSpMk id="748" creationId="{B053037A-273A-A04B-B46B-9618FC2AD43D}"/>
          </ac:cxnSpMkLst>
        </pc:cxnChg>
        <pc:cxnChg chg="add mod">
          <ac:chgData name="Kau, Derchang" userId="b9148588-e694-4445-9765-2c9aad6149ce" providerId="ADAL" clId="{C62951D0-E44B-6C49-89FF-28863A03ACF5}" dt="2022-03-14T03:39:56.096" v="1745" actId="1036"/>
          <ac:cxnSpMkLst>
            <pc:docMk/>
            <pc:sldMk cId="645070157" sldId="2147328779"/>
            <ac:cxnSpMk id="749" creationId="{C1E0C6C2-23A8-8248-8014-96B072F66A8F}"/>
          </ac:cxnSpMkLst>
        </pc:cxnChg>
        <pc:cxnChg chg="add mod">
          <ac:chgData name="Kau, Derchang" userId="b9148588-e694-4445-9765-2c9aad6149ce" providerId="ADAL" clId="{C62951D0-E44B-6C49-89FF-28863A03ACF5}" dt="2022-03-14T03:39:56.096" v="1745" actId="1036"/>
          <ac:cxnSpMkLst>
            <pc:docMk/>
            <pc:sldMk cId="645070157" sldId="2147328779"/>
            <ac:cxnSpMk id="750" creationId="{18EF6E22-148E-F54B-B3F6-73648318189E}"/>
          </ac:cxnSpMkLst>
        </pc:cxnChg>
        <pc:cxnChg chg="add mod">
          <ac:chgData name="Kau, Derchang" userId="b9148588-e694-4445-9765-2c9aad6149ce" providerId="ADAL" clId="{C62951D0-E44B-6C49-89FF-28863A03ACF5}" dt="2022-03-14T03:39:56.096" v="1745" actId="1036"/>
          <ac:cxnSpMkLst>
            <pc:docMk/>
            <pc:sldMk cId="645070157" sldId="2147328779"/>
            <ac:cxnSpMk id="751" creationId="{E4AE8464-22EB-4348-80AD-C3931FBF84D0}"/>
          </ac:cxnSpMkLst>
        </pc:cxnChg>
        <pc:cxnChg chg="add mod">
          <ac:chgData name="Kau, Derchang" userId="b9148588-e694-4445-9765-2c9aad6149ce" providerId="ADAL" clId="{C62951D0-E44B-6C49-89FF-28863A03ACF5}" dt="2022-03-14T03:39:56.096" v="1745" actId="1036"/>
          <ac:cxnSpMkLst>
            <pc:docMk/>
            <pc:sldMk cId="645070157" sldId="2147328779"/>
            <ac:cxnSpMk id="752" creationId="{CC00EBC9-4526-8243-92C3-22001DC70220}"/>
          </ac:cxnSpMkLst>
        </pc:cxnChg>
        <pc:cxnChg chg="add mod">
          <ac:chgData name="Kau, Derchang" userId="b9148588-e694-4445-9765-2c9aad6149ce" providerId="ADAL" clId="{C62951D0-E44B-6C49-89FF-28863A03ACF5}" dt="2022-03-14T03:39:56.096" v="1745" actId="1036"/>
          <ac:cxnSpMkLst>
            <pc:docMk/>
            <pc:sldMk cId="645070157" sldId="2147328779"/>
            <ac:cxnSpMk id="753" creationId="{90D4F62E-E835-A540-BD1C-931D03FDD193}"/>
          </ac:cxnSpMkLst>
        </pc:cxnChg>
        <pc:cxnChg chg="add del mod">
          <ac:chgData name="Kau, Derchang" userId="b9148588-e694-4445-9765-2c9aad6149ce" providerId="ADAL" clId="{C62951D0-E44B-6C49-89FF-28863A03ACF5}" dt="2022-03-14T03:40:06.068" v="1749"/>
          <ac:cxnSpMkLst>
            <pc:docMk/>
            <pc:sldMk cId="645070157" sldId="2147328779"/>
            <ac:cxnSpMk id="754" creationId="{3EFA01C6-3B65-B74C-BADE-99C8C8C817B8}"/>
          </ac:cxnSpMkLst>
        </pc:cxnChg>
        <pc:cxnChg chg="add del mod">
          <ac:chgData name="Kau, Derchang" userId="b9148588-e694-4445-9765-2c9aad6149ce" providerId="ADAL" clId="{C62951D0-E44B-6C49-89FF-28863A03ACF5}" dt="2022-03-14T03:40:06.068" v="1749"/>
          <ac:cxnSpMkLst>
            <pc:docMk/>
            <pc:sldMk cId="645070157" sldId="2147328779"/>
            <ac:cxnSpMk id="755" creationId="{D2D69BE4-4FF9-9F44-9F0B-50ABEB6FFE65}"/>
          </ac:cxnSpMkLst>
        </pc:cxnChg>
        <pc:cxnChg chg="add del mod">
          <ac:chgData name="Kau, Derchang" userId="b9148588-e694-4445-9765-2c9aad6149ce" providerId="ADAL" clId="{C62951D0-E44B-6C49-89FF-28863A03ACF5}" dt="2022-03-14T03:40:06.068" v="1749"/>
          <ac:cxnSpMkLst>
            <pc:docMk/>
            <pc:sldMk cId="645070157" sldId="2147328779"/>
            <ac:cxnSpMk id="756" creationId="{43DF8D97-4BE7-9244-B036-7122B21F2896}"/>
          </ac:cxnSpMkLst>
        </pc:cxnChg>
        <pc:cxnChg chg="add del mod">
          <ac:chgData name="Kau, Derchang" userId="b9148588-e694-4445-9765-2c9aad6149ce" providerId="ADAL" clId="{C62951D0-E44B-6C49-89FF-28863A03ACF5}" dt="2022-03-14T03:40:06.068" v="1749"/>
          <ac:cxnSpMkLst>
            <pc:docMk/>
            <pc:sldMk cId="645070157" sldId="2147328779"/>
            <ac:cxnSpMk id="757" creationId="{0E6CED9B-4DEA-B649-9909-0C62CE3609F2}"/>
          </ac:cxnSpMkLst>
        </pc:cxnChg>
        <pc:cxnChg chg="add del mod">
          <ac:chgData name="Kau, Derchang" userId="b9148588-e694-4445-9765-2c9aad6149ce" providerId="ADAL" clId="{C62951D0-E44B-6C49-89FF-28863A03ACF5}" dt="2022-03-14T03:40:06.068" v="1749"/>
          <ac:cxnSpMkLst>
            <pc:docMk/>
            <pc:sldMk cId="645070157" sldId="2147328779"/>
            <ac:cxnSpMk id="758" creationId="{59CE9292-6410-4841-AFCD-FC529FFF16EA}"/>
          </ac:cxnSpMkLst>
        </pc:cxnChg>
        <pc:cxnChg chg="add del mod">
          <ac:chgData name="Kau, Derchang" userId="b9148588-e694-4445-9765-2c9aad6149ce" providerId="ADAL" clId="{C62951D0-E44B-6C49-89FF-28863A03ACF5}" dt="2022-03-14T03:40:06.068" v="1749"/>
          <ac:cxnSpMkLst>
            <pc:docMk/>
            <pc:sldMk cId="645070157" sldId="2147328779"/>
            <ac:cxnSpMk id="759" creationId="{DE700166-2653-E54C-88C1-1B56EE3F93E0}"/>
          </ac:cxnSpMkLst>
        </pc:cxnChg>
        <pc:cxnChg chg="add del mod">
          <ac:chgData name="Kau, Derchang" userId="b9148588-e694-4445-9765-2c9aad6149ce" providerId="ADAL" clId="{C62951D0-E44B-6C49-89FF-28863A03ACF5}" dt="2022-03-14T03:40:06.068" v="1749"/>
          <ac:cxnSpMkLst>
            <pc:docMk/>
            <pc:sldMk cId="645070157" sldId="2147328779"/>
            <ac:cxnSpMk id="760" creationId="{3141E383-932D-4446-9EEE-452857DF94E5}"/>
          </ac:cxnSpMkLst>
        </pc:cxnChg>
        <pc:cxnChg chg="add del mod">
          <ac:chgData name="Kau, Derchang" userId="b9148588-e694-4445-9765-2c9aad6149ce" providerId="ADAL" clId="{C62951D0-E44B-6C49-89FF-28863A03ACF5}" dt="2022-03-14T03:40:06.068" v="1749"/>
          <ac:cxnSpMkLst>
            <pc:docMk/>
            <pc:sldMk cId="645070157" sldId="2147328779"/>
            <ac:cxnSpMk id="761" creationId="{CA3C38B4-F91A-D646-AC68-CF4270467EFA}"/>
          </ac:cxnSpMkLst>
        </pc:cxnChg>
        <pc:cxnChg chg="add mod">
          <ac:chgData name="Kau, Derchang" userId="b9148588-e694-4445-9765-2c9aad6149ce" providerId="ADAL" clId="{C62951D0-E44B-6C49-89FF-28863A03ACF5}" dt="2022-03-14T03:40:20.789" v="1754" actId="1036"/>
          <ac:cxnSpMkLst>
            <pc:docMk/>
            <pc:sldMk cId="645070157" sldId="2147328779"/>
            <ac:cxnSpMk id="762" creationId="{C46AD4E4-E8CF-3B4B-9281-1B880793AD5C}"/>
          </ac:cxnSpMkLst>
        </pc:cxnChg>
        <pc:cxnChg chg="add mod">
          <ac:chgData name="Kau, Derchang" userId="b9148588-e694-4445-9765-2c9aad6149ce" providerId="ADAL" clId="{C62951D0-E44B-6C49-89FF-28863A03ACF5}" dt="2022-03-14T03:40:20.789" v="1754" actId="1036"/>
          <ac:cxnSpMkLst>
            <pc:docMk/>
            <pc:sldMk cId="645070157" sldId="2147328779"/>
            <ac:cxnSpMk id="763" creationId="{DE5D0AD8-5C11-C446-835D-FA38C70B07D4}"/>
          </ac:cxnSpMkLst>
        </pc:cxnChg>
        <pc:cxnChg chg="add mod">
          <ac:chgData name="Kau, Derchang" userId="b9148588-e694-4445-9765-2c9aad6149ce" providerId="ADAL" clId="{C62951D0-E44B-6C49-89FF-28863A03ACF5}" dt="2022-03-14T03:40:20.789" v="1754" actId="1036"/>
          <ac:cxnSpMkLst>
            <pc:docMk/>
            <pc:sldMk cId="645070157" sldId="2147328779"/>
            <ac:cxnSpMk id="764" creationId="{4A753842-58BD-3E4E-A0B2-1F3CFE0F788C}"/>
          </ac:cxnSpMkLst>
        </pc:cxnChg>
        <pc:cxnChg chg="add mod">
          <ac:chgData name="Kau, Derchang" userId="b9148588-e694-4445-9765-2c9aad6149ce" providerId="ADAL" clId="{C62951D0-E44B-6C49-89FF-28863A03ACF5}" dt="2022-03-14T03:40:20.789" v="1754" actId="1036"/>
          <ac:cxnSpMkLst>
            <pc:docMk/>
            <pc:sldMk cId="645070157" sldId="2147328779"/>
            <ac:cxnSpMk id="765" creationId="{AE914E5F-F196-5042-9629-F4D549984508}"/>
          </ac:cxnSpMkLst>
        </pc:cxnChg>
        <pc:cxnChg chg="add mod">
          <ac:chgData name="Kau, Derchang" userId="b9148588-e694-4445-9765-2c9aad6149ce" providerId="ADAL" clId="{C62951D0-E44B-6C49-89FF-28863A03ACF5}" dt="2022-03-14T03:40:20.789" v="1754" actId="1036"/>
          <ac:cxnSpMkLst>
            <pc:docMk/>
            <pc:sldMk cId="645070157" sldId="2147328779"/>
            <ac:cxnSpMk id="766" creationId="{DE92229D-7EEE-1348-8809-D2656086B93C}"/>
          </ac:cxnSpMkLst>
        </pc:cxnChg>
        <pc:cxnChg chg="add mod">
          <ac:chgData name="Kau, Derchang" userId="b9148588-e694-4445-9765-2c9aad6149ce" providerId="ADAL" clId="{C62951D0-E44B-6C49-89FF-28863A03ACF5}" dt="2022-03-14T03:40:20.789" v="1754" actId="1036"/>
          <ac:cxnSpMkLst>
            <pc:docMk/>
            <pc:sldMk cId="645070157" sldId="2147328779"/>
            <ac:cxnSpMk id="767" creationId="{E635B148-DC8D-0446-A42F-1ABA5C822BD4}"/>
          </ac:cxnSpMkLst>
        </pc:cxnChg>
        <pc:cxnChg chg="add mod">
          <ac:chgData name="Kau, Derchang" userId="b9148588-e694-4445-9765-2c9aad6149ce" providerId="ADAL" clId="{C62951D0-E44B-6C49-89FF-28863A03ACF5}" dt="2022-03-14T03:40:20.789" v="1754" actId="1036"/>
          <ac:cxnSpMkLst>
            <pc:docMk/>
            <pc:sldMk cId="645070157" sldId="2147328779"/>
            <ac:cxnSpMk id="768" creationId="{DC7A865F-6C52-F546-8596-FE14EC209D00}"/>
          </ac:cxnSpMkLst>
        </pc:cxnChg>
        <pc:cxnChg chg="add mod">
          <ac:chgData name="Kau, Derchang" userId="b9148588-e694-4445-9765-2c9aad6149ce" providerId="ADAL" clId="{C62951D0-E44B-6C49-89FF-28863A03ACF5}" dt="2022-03-14T03:40:20.789" v="1754" actId="1036"/>
          <ac:cxnSpMkLst>
            <pc:docMk/>
            <pc:sldMk cId="645070157" sldId="2147328779"/>
            <ac:cxnSpMk id="769" creationId="{3525EA12-F797-4B4D-B43F-DFBB70014F67}"/>
          </ac:cxnSpMkLst>
        </pc:cxnChg>
      </pc:sldChg>
      <pc:sldChg chg="modSp add del">
        <pc:chgData name="Kau, Derchang" userId="b9148588-e694-4445-9765-2c9aad6149ce" providerId="ADAL" clId="{C62951D0-E44B-6C49-89FF-28863A03ACF5}" dt="2022-03-14T03:16:02.624" v="1385" actId="2696"/>
        <pc:sldMkLst>
          <pc:docMk/>
          <pc:sldMk cId="3508202402" sldId="2147328779"/>
        </pc:sldMkLst>
        <pc:graphicFrameChg chg="mod">
          <ac:chgData name="Kau, Derchang" userId="b9148588-e694-4445-9765-2c9aad6149ce" providerId="ADAL" clId="{C62951D0-E44B-6C49-89FF-28863A03ACF5}" dt="2022-03-14T02:39:36.715" v="1051"/>
          <ac:graphicFrameMkLst>
            <pc:docMk/>
            <pc:sldMk cId="3508202402" sldId="2147328779"/>
            <ac:graphicFrameMk id="574" creationId="{F79044BD-332A-45DA-8E7F-2A07A03791D8}"/>
          </ac:graphicFrameMkLst>
        </pc:graphicFrameChg>
      </pc:sldChg>
      <pc:sldChg chg="add del">
        <pc:chgData name="Kau, Derchang" userId="b9148588-e694-4445-9765-2c9aad6149ce" providerId="ADAL" clId="{C62951D0-E44B-6C49-89FF-28863A03ACF5}" dt="2022-03-14T03:16:06.088" v="1386" actId="2696"/>
        <pc:sldMkLst>
          <pc:docMk/>
          <pc:sldMk cId="3418257360" sldId="2147328780"/>
        </pc:sldMkLst>
      </pc:sldChg>
    </pc:docChg>
  </pc:docChgLst>
  <pc:docChgLst>
    <pc:chgData name="Osborne, Randy B" userId="66f989d4-5edd-4b91-b49a-2e23fbc3097b" providerId="ADAL" clId="{1ACC542F-4F57-4E9E-8FCF-66B034B22546}"/>
    <pc:docChg chg="modSld">
      <pc:chgData name="Osborne, Randy B" userId="66f989d4-5edd-4b91-b49a-2e23fbc3097b" providerId="ADAL" clId="{1ACC542F-4F57-4E9E-8FCF-66B034B22546}" dt="2022-03-12T14:27:10.033" v="64" actId="13926"/>
      <pc:docMkLst>
        <pc:docMk/>
      </pc:docMkLst>
      <pc:sldChg chg="modSp mod">
        <pc:chgData name="Osborne, Randy B" userId="66f989d4-5edd-4b91-b49a-2e23fbc3097b" providerId="ADAL" clId="{1ACC542F-4F57-4E9E-8FCF-66B034B22546}" dt="2022-03-12T14:27:10.033" v="64" actId="13926"/>
        <pc:sldMkLst>
          <pc:docMk/>
          <pc:sldMk cId="574111004" sldId="2147328775"/>
        </pc:sldMkLst>
        <pc:graphicFrameChg chg="modGraphic">
          <ac:chgData name="Osborne, Randy B" userId="66f989d4-5edd-4b91-b49a-2e23fbc3097b" providerId="ADAL" clId="{1ACC542F-4F57-4E9E-8FCF-66B034B22546}" dt="2022-03-12T14:22:44.052" v="8" actId="20577"/>
          <ac:graphicFrameMkLst>
            <pc:docMk/>
            <pc:sldMk cId="574111004" sldId="2147328775"/>
            <ac:graphicFrameMk id="5" creationId="{9AC18B7E-5057-A047-98BE-4D63BF5E5DAE}"/>
          </ac:graphicFrameMkLst>
        </pc:graphicFrameChg>
        <pc:graphicFrameChg chg="modGraphic">
          <ac:chgData name="Osborne, Randy B" userId="66f989d4-5edd-4b91-b49a-2e23fbc3097b" providerId="ADAL" clId="{1ACC542F-4F57-4E9E-8FCF-66B034B22546}" dt="2022-03-12T14:27:10.033" v="64" actId="13926"/>
          <ac:graphicFrameMkLst>
            <pc:docMk/>
            <pc:sldMk cId="574111004" sldId="2147328775"/>
            <ac:graphicFrameMk id="6" creationId="{BFB17455-C8C2-9247-9AA0-0D92128D78B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DA7B7-1C1D-D04A-869A-42005A16786F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1556E-1712-A641-AE3D-F2051C12B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Along 2.3D, 2.5D and 3D platforms, here is OSAT and </a:t>
            </a:r>
            <a:r>
              <a:rPr lang="en-US" dirty="0" err="1"/>
              <a:t>SiFO</a:t>
            </a:r>
            <a:r>
              <a:rPr lang="en-US" dirty="0"/>
              <a:t> landscape. In each tech. session, there is production experience in either OSAT or </a:t>
            </a:r>
            <a:r>
              <a:rPr lang="en-US" dirty="0" err="1"/>
              <a:t>SiFO</a:t>
            </a:r>
            <a:r>
              <a:rPr lang="en-US" dirty="0"/>
              <a:t>, which shows in green background, indicating the readiness and capability is available for the tech. we’re talking here.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And, If we jump to competitor analysis to see how they use these tech., and we can notice that especially for this year AMD announced 3 new products using adv. tech., one is well-known </a:t>
            </a:r>
            <a:r>
              <a:rPr lang="en-US" dirty="0" err="1"/>
              <a:t>SoIC</a:t>
            </a:r>
            <a:r>
              <a:rPr lang="en-US" dirty="0"/>
              <a:t>, another one is FO-EB, both tech. are ready outside in external world, but ongoing development inside intel. The key msg I would like you to takeaway is our competitor and OSAT/</a:t>
            </a:r>
            <a:r>
              <a:rPr lang="en-US" dirty="0" err="1"/>
              <a:t>SiFO</a:t>
            </a:r>
            <a:r>
              <a:rPr lang="en-US" dirty="0"/>
              <a:t> are moving fast.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3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84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74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07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78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48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extLst>
              <a:ext uri="{FF2B5EF4-FFF2-40B4-BE49-F238E27FC236}">
                <a16:creationId xmlns:a16="http://schemas.microsoft.com/office/drawing/2014/main" id="{040CB934-0E20-457D-8816-F637075A9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6000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78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11797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75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01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67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97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81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SMG/CPG/GEMS/FTE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5823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FC05-1563-2C4E-8789-83EE61C9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73242"/>
          </a:xfrm>
        </p:spPr>
        <p:txBody>
          <a:bodyPr/>
          <a:lstStyle/>
          <a:p>
            <a:r>
              <a:rPr lang="en-US" sz="3600"/>
              <a:t>Cost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4698-86B8-6B4C-A786-22BD02A7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2615297"/>
            <a:ext cx="6273218" cy="3889275"/>
          </a:xfrm>
        </p:spPr>
        <p:txBody>
          <a:bodyPr/>
          <a:lstStyle/>
          <a:p>
            <a:r>
              <a:rPr lang="en-US" sz="1600" dirty="0"/>
              <a:t>N6 die size estimated </a:t>
            </a:r>
            <a:r>
              <a:rPr lang="en-US" sz="1600" b="0" dirty="0"/>
              <a:t>(Memory + Logic)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Memory footprint: Memory capacity / array density</a:t>
            </a:r>
          </a:p>
          <a:p>
            <a:pPr lvl="1"/>
            <a:r>
              <a:rPr lang="en-US" sz="1600" dirty="0"/>
              <a:t>Logic footprint: Scaled based on gate density ratio</a:t>
            </a:r>
          </a:p>
          <a:p>
            <a:pPr lvl="1"/>
            <a:r>
              <a:rPr lang="en-US" sz="1600" dirty="0"/>
              <a:t>Die size mismatch to be managed by low cost RDL solutions </a:t>
            </a:r>
          </a:p>
          <a:p>
            <a:r>
              <a:rPr lang="en-US" sz="1600" dirty="0"/>
              <a:t>N6 Yield Model</a:t>
            </a:r>
          </a:p>
          <a:p>
            <a:pPr lvl="1"/>
            <a:r>
              <a:rPr lang="en-US" sz="1600" dirty="0"/>
              <a:t>13ML full feature vs. 9ML+ defeatured (DNW/</a:t>
            </a:r>
            <a:r>
              <a:rPr lang="en-US" sz="1600" dirty="0" err="1"/>
              <a:t>MiM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Consider Logic vs. SRAM footprint </a:t>
            </a:r>
            <a:r>
              <a:rPr lang="en-US" sz="1600" dirty="0">
                <a:sym typeface="Wingdings" pitchFamily="2" charset="2"/>
              </a:rPr>
              <a:t> to be revised</a:t>
            </a:r>
            <a:endParaRPr lang="en-US" sz="1600" dirty="0"/>
          </a:p>
          <a:p>
            <a:pPr lvl="1"/>
            <a:r>
              <a:rPr lang="en-US" sz="1600" dirty="0"/>
              <a:t>D</a:t>
            </a:r>
            <a:r>
              <a:rPr lang="en-US" sz="1600" baseline="-25000" dirty="0"/>
              <a:t>0</a:t>
            </a:r>
            <a:r>
              <a:rPr lang="en-US" sz="1600" dirty="0"/>
              <a:t> reaches plateau at mid 2023</a:t>
            </a:r>
          </a:p>
          <a:p>
            <a:r>
              <a:rPr lang="en-US" sz="1600" dirty="0"/>
              <a:t>P1222.6 Yield Model </a:t>
            </a:r>
            <a:r>
              <a:rPr lang="en-US" sz="1600" b="0" dirty="0"/>
              <a:t>75% with repair and binning</a:t>
            </a:r>
          </a:p>
          <a:p>
            <a:r>
              <a:rPr lang="en-US" sz="1600" dirty="0"/>
              <a:t>Wafer Pricing @ Q3’23</a:t>
            </a:r>
          </a:p>
          <a:p>
            <a:pPr lvl="1"/>
            <a:r>
              <a:rPr lang="en-US" sz="1600" dirty="0"/>
              <a:t>N6 ’23 full featured price:  ~$12K</a:t>
            </a:r>
          </a:p>
          <a:p>
            <a:pPr lvl="1"/>
            <a:r>
              <a:rPr lang="en-US" sz="1600" dirty="0"/>
              <a:t>N6 SRAM optimized (defeatured): $8K (drive-to target)</a:t>
            </a:r>
          </a:p>
          <a:p>
            <a:pPr lvl="1"/>
            <a:r>
              <a:rPr lang="en-US" sz="1600" dirty="0"/>
              <a:t>P1222.6: $8K based on LRP golden doc @ Q3’21</a:t>
            </a:r>
            <a:endParaRPr lang="en-US" sz="1600" b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A9152C-BAD2-3345-81E5-9D08166ED5B7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762000"/>
          <a:ext cx="3365499" cy="1524000"/>
        </p:xfrm>
        <a:graphic>
          <a:graphicData uri="http://schemas.openxmlformats.org/drawingml/2006/table">
            <a:tbl>
              <a:tblPr/>
              <a:tblGrid>
                <a:gridCol w="826336">
                  <a:extLst>
                    <a:ext uri="{9D8B030D-6E8A-4147-A177-3AD203B41FA5}">
                      <a16:colId xmlns:a16="http://schemas.microsoft.com/office/drawing/2014/main" val="2047512363"/>
                    </a:ext>
                  </a:extLst>
                </a:gridCol>
                <a:gridCol w="826336">
                  <a:extLst>
                    <a:ext uri="{9D8B030D-6E8A-4147-A177-3AD203B41FA5}">
                      <a16:colId xmlns:a16="http://schemas.microsoft.com/office/drawing/2014/main" val="143128352"/>
                    </a:ext>
                  </a:extLst>
                </a:gridCol>
                <a:gridCol w="886491">
                  <a:extLst>
                    <a:ext uri="{9D8B030D-6E8A-4147-A177-3AD203B41FA5}">
                      <a16:colId xmlns:a16="http://schemas.microsoft.com/office/drawing/2014/main" val="3166917660"/>
                    </a:ext>
                  </a:extLst>
                </a:gridCol>
                <a:gridCol w="826336">
                  <a:extLst>
                    <a:ext uri="{9D8B030D-6E8A-4147-A177-3AD203B41FA5}">
                      <a16:colId xmlns:a16="http://schemas.microsoft.com/office/drawing/2014/main" val="3920299129"/>
                    </a:ext>
                  </a:extLst>
                </a:gridCol>
              </a:tblGrid>
              <a:tr h="2159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Packaging Density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439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 Gate Density [MG/mm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density [MB/mm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3573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Gen1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4792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Gen2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8487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 HD SRAM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6859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B17455-C8C2-9247-9AA0-0D92128D7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39972"/>
              </p:ext>
            </p:extLst>
          </p:nvPr>
        </p:nvGraphicFramePr>
        <p:xfrm>
          <a:off x="6371930" y="2576065"/>
          <a:ext cx="5236366" cy="1765300"/>
        </p:xfrm>
        <a:graphic>
          <a:graphicData uri="http://schemas.openxmlformats.org/drawingml/2006/table">
            <a:tbl>
              <a:tblPr/>
              <a:tblGrid>
                <a:gridCol w="842962">
                  <a:extLst>
                    <a:ext uri="{9D8B030D-6E8A-4147-A177-3AD203B41FA5}">
                      <a16:colId xmlns:a16="http://schemas.microsoft.com/office/drawing/2014/main" val="2360261385"/>
                    </a:ext>
                  </a:extLst>
                </a:gridCol>
                <a:gridCol w="751650">
                  <a:extLst>
                    <a:ext uri="{9D8B030D-6E8A-4147-A177-3AD203B41FA5}">
                      <a16:colId xmlns:a16="http://schemas.microsoft.com/office/drawing/2014/main" val="393595146"/>
                    </a:ext>
                  </a:extLst>
                </a:gridCol>
                <a:gridCol w="953834">
                  <a:extLst>
                    <a:ext uri="{9D8B030D-6E8A-4147-A177-3AD203B41FA5}">
                      <a16:colId xmlns:a16="http://schemas.microsoft.com/office/drawing/2014/main" val="2051702126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2744622818"/>
                    </a:ext>
                  </a:extLst>
                </a:gridCol>
                <a:gridCol w="567891">
                  <a:extLst>
                    <a:ext uri="{9D8B030D-6E8A-4147-A177-3AD203B41FA5}">
                      <a16:colId xmlns:a16="http://schemas.microsoft.com/office/drawing/2014/main" val="136193014"/>
                    </a:ext>
                  </a:extLst>
                </a:gridCol>
                <a:gridCol w="628114">
                  <a:extLst>
                    <a:ext uri="{9D8B030D-6E8A-4147-A177-3AD203B41FA5}">
                      <a16:colId xmlns:a16="http://schemas.microsoft.com/office/drawing/2014/main" val="3871399913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202022929"/>
                    </a:ext>
                  </a:extLst>
                </a:gridCol>
              </a:tblGrid>
              <a:tr h="2159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$12K Full featured N6 wafer pricing vs. $8K P1222.6 wafer cost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3814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516059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 X3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9545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$114.29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872423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G12 X4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$88.89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8571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$157.89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01544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CLS G11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9516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2218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D7D319-624D-6548-849A-A532F258B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1899"/>
              </p:ext>
            </p:extLst>
          </p:nvPr>
        </p:nvGraphicFramePr>
        <p:xfrm>
          <a:off x="6371930" y="4377055"/>
          <a:ext cx="5253144" cy="1765300"/>
        </p:xfrm>
        <a:graphic>
          <a:graphicData uri="http://schemas.openxmlformats.org/drawingml/2006/table">
            <a:tbl>
              <a:tblPr/>
              <a:tblGrid>
                <a:gridCol w="842962">
                  <a:extLst>
                    <a:ext uri="{9D8B030D-6E8A-4147-A177-3AD203B41FA5}">
                      <a16:colId xmlns:a16="http://schemas.microsoft.com/office/drawing/2014/main" val="3751534644"/>
                    </a:ext>
                  </a:extLst>
                </a:gridCol>
                <a:gridCol w="751650">
                  <a:extLst>
                    <a:ext uri="{9D8B030D-6E8A-4147-A177-3AD203B41FA5}">
                      <a16:colId xmlns:a16="http://schemas.microsoft.com/office/drawing/2014/main" val="2897942368"/>
                    </a:ext>
                  </a:extLst>
                </a:gridCol>
                <a:gridCol w="953834">
                  <a:extLst>
                    <a:ext uri="{9D8B030D-6E8A-4147-A177-3AD203B41FA5}">
                      <a16:colId xmlns:a16="http://schemas.microsoft.com/office/drawing/2014/main" val="4210558245"/>
                    </a:ext>
                  </a:extLst>
                </a:gridCol>
                <a:gridCol w="683393">
                  <a:extLst>
                    <a:ext uri="{9D8B030D-6E8A-4147-A177-3AD203B41FA5}">
                      <a16:colId xmlns:a16="http://schemas.microsoft.com/office/drawing/2014/main" val="2194296011"/>
                    </a:ext>
                  </a:extLst>
                </a:gridCol>
                <a:gridCol w="558265">
                  <a:extLst>
                    <a:ext uri="{9D8B030D-6E8A-4147-A177-3AD203B41FA5}">
                      <a16:colId xmlns:a16="http://schemas.microsoft.com/office/drawing/2014/main" val="4179623544"/>
                    </a:ext>
                  </a:extLst>
                </a:gridCol>
                <a:gridCol w="635268">
                  <a:extLst>
                    <a:ext uri="{9D8B030D-6E8A-4147-A177-3AD203B41FA5}">
                      <a16:colId xmlns:a16="http://schemas.microsoft.com/office/drawing/2014/main" val="2822476788"/>
                    </a:ext>
                  </a:extLst>
                </a:gridCol>
                <a:gridCol w="827772">
                  <a:extLst>
                    <a:ext uri="{9D8B030D-6E8A-4147-A177-3AD203B41FA5}">
                      <a16:colId xmlns:a16="http://schemas.microsoft.com/office/drawing/2014/main" val="3032188514"/>
                    </a:ext>
                  </a:extLst>
                </a:gridCol>
              </a:tblGrid>
              <a:tr h="2159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$8K defeatured N6 wafer pricing vs. $8K P1222.6 wafer cost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5776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72426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 X3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105529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05633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G12 X4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$88.89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4194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$91.95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52959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CLS G11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0347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$137.93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62759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5794DB-22CA-6447-9CDC-77352B4C3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95784"/>
              </p:ext>
            </p:extLst>
          </p:nvPr>
        </p:nvGraphicFramePr>
        <p:xfrm>
          <a:off x="4660695" y="889635"/>
          <a:ext cx="6947601" cy="1396365"/>
        </p:xfrm>
        <a:graphic>
          <a:graphicData uri="http://schemas.openxmlformats.org/drawingml/2006/table">
            <a:tbl>
              <a:tblPr/>
              <a:tblGrid>
                <a:gridCol w="987130">
                  <a:extLst>
                    <a:ext uri="{9D8B030D-6E8A-4147-A177-3AD203B41FA5}">
                      <a16:colId xmlns:a16="http://schemas.microsoft.com/office/drawing/2014/main" val="1251378921"/>
                    </a:ext>
                  </a:extLst>
                </a:gridCol>
                <a:gridCol w="488690">
                  <a:extLst>
                    <a:ext uri="{9D8B030D-6E8A-4147-A177-3AD203B41FA5}">
                      <a16:colId xmlns:a16="http://schemas.microsoft.com/office/drawing/2014/main" val="4024519042"/>
                    </a:ext>
                  </a:extLst>
                </a:gridCol>
                <a:gridCol w="638828">
                  <a:extLst>
                    <a:ext uri="{9D8B030D-6E8A-4147-A177-3AD203B41FA5}">
                      <a16:colId xmlns:a16="http://schemas.microsoft.com/office/drawing/2014/main" val="1933009233"/>
                    </a:ext>
                  </a:extLst>
                </a:gridCol>
                <a:gridCol w="789139">
                  <a:extLst>
                    <a:ext uri="{9D8B030D-6E8A-4147-A177-3AD203B41FA5}">
                      <a16:colId xmlns:a16="http://schemas.microsoft.com/office/drawing/2014/main" val="1376943631"/>
                    </a:ext>
                  </a:extLst>
                </a:gridCol>
                <a:gridCol w="663880">
                  <a:extLst>
                    <a:ext uri="{9D8B030D-6E8A-4147-A177-3AD203B41FA5}">
                      <a16:colId xmlns:a16="http://schemas.microsoft.com/office/drawing/2014/main" val="651208974"/>
                    </a:ext>
                  </a:extLst>
                </a:gridCol>
                <a:gridCol w="626301">
                  <a:extLst>
                    <a:ext uri="{9D8B030D-6E8A-4147-A177-3AD203B41FA5}">
                      <a16:colId xmlns:a16="http://schemas.microsoft.com/office/drawing/2014/main" val="1557538430"/>
                    </a:ext>
                  </a:extLst>
                </a:gridCol>
                <a:gridCol w="668464">
                  <a:extLst>
                    <a:ext uri="{9D8B030D-6E8A-4147-A177-3AD203B41FA5}">
                      <a16:colId xmlns:a16="http://schemas.microsoft.com/office/drawing/2014/main" val="3729523842"/>
                    </a:ext>
                  </a:extLst>
                </a:gridCol>
                <a:gridCol w="66441">
                  <a:extLst>
                    <a:ext uri="{9D8B030D-6E8A-4147-A177-3AD203B41FA5}">
                      <a16:colId xmlns:a16="http://schemas.microsoft.com/office/drawing/2014/main" val="1549914102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3019165596"/>
                    </a:ext>
                  </a:extLst>
                </a:gridCol>
                <a:gridCol w="783780">
                  <a:extLst>
                    <a:ext uri="{9D8B030D-6E8A-4147-A177-3AD203B41FA5}">
                      <a16:colId xmlns:a16="http://schemas.microsoft.com/office/drawing/2014/main" val="3919435385"/>
                    </a:ext>
                  </a:extLst>
                </a:gridCol>
                <a:gridCol w="703390">
                  <a:extLst>
                    <a:ext uri="{9D8B030D-6E8A-4147-A177-3AD203B41FA5}">
                      <a16:colId xmlns:a16="http://schemas.microsoft.com/office/drawing/2014/main" val="384895159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FOV + ADM Die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 Die Size estimate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6367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area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Logic/Peri</a:t>
                      </a:r>
                    </a:p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</a:t>
                      </a:r>
                    </a:p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SRAM Area </a:t>
                      </a:r>
                    </a:p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Logic/Peri </a:t>
                      </a:r>
                    </a:p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71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 (X3)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378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G12 (x4)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2474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CLS G11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0132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AA9E447-F6DC-BE41-858C-355DC0CE4822}"/>
              </a:ext>
            </a:extLst>
          </p:cNvPr>
          <p:cNvSpPr/>
          <p:nvPr/>
        </p:nvSpPr>
        <p:spPr>
          <a:xfrm>
            <a:off x="5647646" y="6178045"/>
            <a:ext cx="6185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0" indent="-920750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Yield challenge: P1222.6 higher mask count bigger die yet higher yield than N6, attributed to repair and binning in ADM. Is ADM’s DFM/DFT learning portable to SRAM?  </a:t>
            </a:r>
          </a:p>
        </p:txBody>
      </p:sp>
    </p:spTree>
    <p:extLst>
      <p:ext uri="{BB962C8B-B14F-4D97-AF65-F5344CB8AC3E}">
        <p14:creationId xmlns:p14="http://schemas.microsoft.com/office/powerpoint/2010/main" val="345666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6AB54FC-3FF4-47A5-9F76-7B8C14D7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14" y="5505136"/>
            <a:ext cx="1010670" cy="41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71636-7C92-4A8F-9798-559176FC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100"/>
            <a:ext cx="10972800" cy="660690"/>
          </a:xfrm>
          <a:ln w="12700">
            <a:miter lim="400000"/>
          </a:ln>
        </p:spPr>
        <p:txBody>
          <a:bodyPr lIns="0" tIns="0" rIns="0" bIns="0"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Calibri" panose="020F0502020204030204" pitchFamily="34" charset="0"/>
                <a:ea typeface="Intel Clear Light" panose="020B0404020203020204" pitchFamily="34" charset="0"/>
                <a:cs typeface="Calibri" panose="020F0502020204030204" pitchFamily="34" charset="0"/>
              </a:rPr>
              <a:t>Relocate µB with RDL</a:t>
            </a:r>
          </a:p>
        </p:txBody>
      </p:sp>
      <p:graphicFrame>
        <p:nvGraphicFramePr>
          <p:cNvPr id="574" name="Table 573">
            <a:extLst>
              <a:ext uri="{FF2B5EF4-FFF2-40B4-BE49-F238E27FC236}">
                <a16:creationId xmlns:a16="http://schemas.microsoft.com/office/drawing/2014/main" id="{F79044BD-332A-45DA-8E7F-2A07A0379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04628"/>
              </p:ext>
            </p:extLst>
          </p:nvPr>
        </p:nvGraphicFramePr>
        <p:xfrm>
          <a:off x="741485" y="820570"/>
          <a:ext cx="3441193" cy="531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17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Package Technology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cap="none" spc="0" baseline="0" noProof="0" dirty="0"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2.3D w/ Si bridge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3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 Clear"/>
                        <a:sym typeface="Intel Clear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65522"/>
                  </a:ext>
                </a:extLst>
              </a:tr>
              <a:tr h="822582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Ref.: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ODI in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Foveros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Omni (‘25)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17684"/>
                  </a:ext>
                </a:extLst>
              </a:tr>
              <a:tr h="822582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OSAT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FOCoS</a:t>
                      </a:r>
                      <a:r>
                        <a:rPr lang="en-US" sz="1200" dirty="0"/>
                        <a:t>-B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291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FO-EB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0000">
                          <a:srgbClr val="92D050"/>
                        </a:gs>
                        <a:gs pos="100000">
                          <a:srgbClr val="FFFF99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291">
                <a:tc v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vert="vert27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S-Connect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29865"/>
                  </a:ext>
                </a:extLst>
              </a:tr>
              <a:tr h="411291">
                <a:tc rowSpan="3">
                  <a:txBody>
                    <a:bodyPr/>
                    <a:lstStyle/>
                    <a:p>
                      <a:pPr algn="ctr"/>
                      <a:r>
                        <a:rPr lang="de-DE" sz="1800"/>
                        <a:t>SiFo</a:t>
                      </a:r>
                      <a:endParaRPr lang="en-US" sz="1800"/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-L (CF)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0">
                          <a:srgbClr val="92D050"/>
                        </a:gs>
                        <a:gs pos="100000">
                          <a:srgbClr val="FFFF99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CoWoS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93386"/>
                  </a:ext>
                </a:extLst>
              </a:tr>
              <a:tr h="822582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 embedded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RDL interposer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0B46D7E-ED19-41E8-9669-ABC870AB6A67}"/>
              </a:ext>
            </a:extLst>
          </p:cNvPr>
          <p:cNvGrpSpPr/>
          <p:nvPr/>
        </p:nvGrpSpPr>
        <p:grpSpPr>
          <a:xfrm>
            <a:off x="4307291" y="5414937"/>
            <a:ext cx="997385" cy="765061"/>
            <a:chOff x="6814769" y="5969000"/>
            <a:chExt cx="1444462" cy="1110775"/>
          </a:xfrm>
        </p:grpSpPr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EB7F4139-9722-4C57-BD52-2CD8E759C8FB}"/>
                </a:ext>
              </a:extLst>
            </p:cNvPr>
            <p:cNvSpPr/>
            <p:nvPr/>
          </p:nvSpPr>
          <p:spPr>
            <a:xfrm>
              <a:off x="6814769" y="6701577"/>
              <a:ext cx="1444462" cy="3781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Production</a:t>
              </a: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404D60EA-888A-4571-A39C-272B00AD5416}"/>
                </a:ext>
              </a:extLst>
            </p:cNvPr>
            <p:cNvSpPr/>
            <p:nvPr/>
          </p:nvSpPr>
          <p:spPr>
            <a:xfrm>
              <a:off x="6814769" y="6299256"/>
              <a:ext cx="1444462" cy="3781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Qualified</a:t>
              </a: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0B59FAEB-3C82-49B3-9E1F-ECF3A0A579A6}"/>
                </a:ext>
              </a:extLst>
            </p:cNvPr>
            <p:cNvSpPr/>
            <p:nvPr/>
          </p:nvSpPr>
          <p:spPr>
            <a:xfrm>
              <a:off x="6814769" y="5969000"/>
              <a:ext cx="1444462" cy="378198"/>
            </a:xfrm>
            <a:prstGeom prst="rect">
              <a:avLst/>
            </a:prstGeom>
            <a:solidFill>
              <a:srgbClr val="E7EB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Engineering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198201-AF08-4145-BA51-F57C48628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09" y="1447441"/>
            <a:ext cx="1499701" cy="521408"/>
          </a:xfrm>
          <a:prstGeom prst="rect">
            <a:avLst/>
          </a:prstGeom>
        </p:spPr>
      </p:pic>
      <p:pic>
        <p:nvPicPr>
          <p:cNvPr id="21" name="Picture 4" descr="TSMC - Wikipedia">
            <a:extLst>
              <a:ext uri="{FF2B5EF4-FFF2-40B4-BE49-F238E27FC236}">
                <a16:creationId xmlns:a16="http://schemas.microsoft.com/office/drawing/2014/main" id="{89E7A848-56BE-4BEF-9489-2837E324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00" y="4643098"/>
            <a:ext cx="578581" cy="4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5DDDA81-A6C6-46C9-8150-8AB8897F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18" y="3731801"/>
            <a:ext cx="678322" cy="2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1B5DE3-0CCC-43F0-AEC7-67E6738A5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724" y="2929555"/>
            <a:ext cx="971560" cy="6507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6C9E68-2F2A-456D-9933-491805852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137" y="2226315"/>
            <a:ext cx="691055" cy="5414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BC7E659-1B00-42D3-B83E-E28D07F39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6961" y="3920048"/>
            <a:ext cx="553472" cy="13778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48B5828-DC7A-4487-B506-D992EB113F9E}"/>
              </a:ext>
            </a:extLst>
          </p:cNvPr>
          <p:cNvSpPr/>
          <p:nvPr/>
        </p:nvSpPr>
        <p:spPr>
          <a:xfrm>
            <a:off x="4114098" y="3785474"/>
            <a:ext cx="1184396" cy="184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688"/>
              </a:spcBef>
            </a:pPr>
            <a:r>
              <a:rPr lang="de-DE" sz="1200" b="1" kern="0" dirty="0">
                <a:solidFill>
                  <a:schemeClr val="bg1"/>
                </a:solidFill>
                <a:highlight>
                  <a:srgbClr val="800000"/>
                </a:highlight>
                <a:latin typeface="Intel Clear"/>
              </a:rPr>
              <a:t>Q4‘21 MI200 </a:t>
            </a:r>
            <a:endParaRPr lang="en-US" sz="1200" b="1" kern="0" dirty="0">
              <a:solidFill>
                <a:schemeClr val="bg1"/>
              </a:solidFill>
              <a:highlight>
                <a:srgbClr val="800000"/>
              </a:highlight>
              <a:latin typeface="Intel Clear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108B4DF-CEF1-404D-A32B-6AD426A8250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911" t="1" r="20286" b="-119"/>
          <a:stretch/>
        </p:blipFill>
        <p:spPr>
          <a:xfrm>
            <a:off x="3896313" y="4650773"/>
            <a:ext cx="198611" cy="21088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228CCF2-1B4A-44CA-952A-69D9C4B3BFB7}"/>
              </a:ext>
            </a:extLst>
          </p:cNvPr>
          <p:cNvSpPr/>
          <p:nvPr/>
        </p:nvSpPr>
        <p:spPr>
          <a:xfrm>
            <a:off x="4119234" y="4690171"/>
            <a:ext cx="1424817" cy="2195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 hangingPunct="0">
              <a:lnSpc>
                <a:spcPct val="90000"/>
              </a:lnSpc>
              <a:spcBef>
                <a:spcPts val="1688"/>
              </a:spcBef>
            </a:pPr>
            <a:r>
              <a:rPr lang="de-DE" sz="1200" b="1" kern="0" dirty="0">
                <a:solidFill>
                  <a:schemeClr val="bg1"/>
                </a:solidFill>
                <a:highlight>
                  <a:srgbClr val="800000"/>
                </a:highlight>
                <a:latin typeface="Intel Clear"/>
                <a:sym typeface="Helvetica Neue"/>
              </a:rPr>
              <a:t>Q1‘22  M1 </a:t>
            </a:r>
            <a:r>
              <a:rPr lang="de-DE" sz="1200" b="1" kern="0" dirty="0" err="1">
                <a:solidFill>
                  <a:schemeClr val="bg1"/>
                </a:solidFill>
                <a:highlight>
                  <a:srgbClr val="800000"/>
                </a:highlight>
                <a:latin typeface="Intel Clear"/>
                <a:sym typeface="Helvetica Neue"/>
              </a:rPr>
              <a:t>ultra</a:t>
            </a:r>
            <a:endParaRPr lang="en-US" sz="1200" b="1" kern="0" dirty="0">
              <a:solidFill>
                <a:schemeClr val="bg1"/>
              </a:solidFill>
              <a:highlight>
                <a:srgbClr val="800000"/>
              </a:highlight>
              <a:latin typeface="Intel Clear"/>
              <a:sym typeface="Helvetica Neue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93769E-4654-4067-8846-5914C84F81C5}"/>
              </a:ext>
            </a:extLst>
          </p:cNvPr>
          <p:cNvSpPr txBox="1"/>
          <p:nvPr/>
        </p:nvSpPr>
        <p:spPr>
          <a:xfrm>
            <a:off x="590840" y="6170378"/>
            <a:ext cx="3404778" cy="27757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 defTabSz="914377" hangingPunct="0">
              <a:lnSpc>
                <a:spcPct val="90000"/>
              </a:lnSpc>
              <a:spcBef>
                <a:spcPts val="1688"/>
              </a:spcBef>
            </a:pPr>
            <a:r>
              <a:rPr lang="en-US" sz="1000" kern="0" dirty="0">
                <a:solidFill>
                  <a:srgbClr val="000000"/>
                </a:solidFill>
                <a:latin typeface="Intel Clear"/>
                <a:sym typeface="Helvetica Neue"/>
              </a:rPr>
              <a:t>Sources: IROC, Teardowns, System Plus, </a:t>
            </a:r>
            <a:r>
              <a:rPr lang="en-US" sz="1000" kern="0" dirty="0" err="1">
                <a:solidFill>
                  <a:srgbClr val="000000"/>
                </a:solidFill>
                <a:latin typeface="Intel Clear"/>
                <a:sym typeface="Helvetica Neue"/>
              </a:rPr>
              <a:t>Yole</a:t>
            </a:r>
            <a:r>
              <a:rPr lang="en-US" sz="1000" kern="0" dirty="0">
                <a:solidFill>
                  <a:srgbClr val="000000"/>
                </a:solidFill>
                <a:latin typeface="Intel Clear"/>
                <a:sym typeface="Helvetica Neue"/>
              </a:rPr>
              <a:t>, </a:t>
            </a:r>
            <a:r>
              <a:rPr lang="en-US" sz="1000" kern="0" dirty="0" err="1">
                <a:solidFill>
                  <a:srgbClr val="000000"/>
                </a:solidFill>
                <a:latin typeface="Intel Clear"/>
                <a:sym typeface="Helvetica Neue"/>
              </a:rPr>
              <a:t>TechSearch</a:t>
            </a:r>
            <a:r>
              <a:rPr lang="en-US" sz="1000" kern="0" dirty="0">
                <a:solidFill>
                  <a:srgbClr val="000000"/>
                </a:solidFill>
                <a:latin typeface="Intel Clear"/>
                <a:sym typeface="Helvetica Neue"/>
              </a:rPr>
              <a:t>, </a:t>
            </a:r>
            <a:br>
              <a:rPr lang="en-US" sz="1000" kern="0" dirty="0">
                <a:solidFill>
                  <a:srgbClr val="000000"/>
                </a:solidFill>
                <a:latin typeface="Intel Clear"/>
                <a:sym typeface="Helvetica Neue"/>
              </a:rPr>
            </a:br>
            <a:r>
              <a:rPr lang="en-US" sz="1000" kern="0" dirty="0">
                <a:solidFill>
                  <a:srgbClr val="000000"/>
                </a:solidFill>
                <a:latin typeface="Intel Clear"/>
                <a:sym typeface="Helvetica Neue"/>
              </a:rPr>
              <a:t>Forecast Group, supplier talks, conferences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0C771-C2B5-45F6-B44F-5B605EB348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464" t="31656" r="6127" b="30376"/>
          <a:stretch/>
        </p:blipFill>
        <p:spPr>
          <a:xfrm>
            <a:off x="1380200" y="4063270"/>
            <a:ext cx="1028700" cy="44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93A65-CCCE-864D-A153-912F67F48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52" y="3256036"/>
            <a:ext cx="3502663" cy="19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9C9F53-E54A-5C42-A01E-561AA0CF50D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6186" t="32948" r="13981" b="31747"/>
          <a:stretch/>
        </p:blipFill>
        <p:spPr>
          <a:xfrm>
            <a:off x="6448833" y="5481609"/>
            <a:ext cx="1337331" cy="89025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C71B20-85E8-6C4D-AEE0-A87F4B3A1CD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5781" t="11371" r="25860" b="11650"/>
          <a:stretch/>
        </p:blipFill>
        <p:spPr>
          <a:xfrm>
            <a:off x="9145554" y="3896242"/>
            <a:ext cx="2851100" cy="255171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8227B2-1250-B646-B5E8-0B2B4806B3D7}"/>
              </a:ext>
            </a:extLst>
          </p:cNvPr>
          <p:cNvCxnSpPr>
            <a:cxnSpLocks/>
            <a:stCxn id="44" idx="2"/>
            <a:endCxn id="3" idx="1"/>
          </p:cNvCxnSpPr>
          <p:nvPr/>
        </p:nvCxnSpPr>
        <p:spPr>
          <a:xfrm>
            <a:off x="4706296" y="3970029"/>
            <a:ext cx="837756" cy="271131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84BC54-9E40-2C43-BCAE-E50A2E65A458}"/>
              </a:ext>
            </a:extLst>
          </p:cNvPr>
          <p:cNvCxnSpPr>
            <a:cxnSpLocks/>
            <a:stCxn id="47" idx="2"/>
            <a:endCxn id="25" idx="1"/>
          </p:cNvCxnSpPr>
          <p:nvPr/>
        </p:nvCxnSpPr>
        <p:spPr>
          <a:xfrm>
            <a:off x="4831643" y="4909718"/>
            <a:ext cx="1617190" cy="1017021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2E9E83-4FFF-A447-941E-7A0B3FE2B80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786164" y="5207419"/>
            <a:ext cx="2496946" cy="719320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0ED8DD-1A51-9240-A81B-387333696124}"/>
              </a:ext>
            </a:extLst>
          </p:cNvPr>
          <p:cNvGrpSpPr/>
          <p:nvPr/>
        </p:nvGrpSpPr>
        <p:grpSpPr>
          <a:xfrm>
            <a:off x="4324480" y="1552488"/>
            <a:ext cx="3552043" cy="1303078"/>
            <a:chOff x="344483" y="946207"/>
            <a:chExt cx="3552043" cy="130307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D57734B-923A-574A-A05E-FB079DB781A0}"/>
                </a:ext>
              </a:extLst>
            </p:cNvPr>
            <p:cNvGrpSpPr/>
            <p:nvPr/>
          </p:nvGrpSpPr>
          <p:grpSpPr>
            <a:xfrm>
              <a:off x="474425" y="1874381"/>
              <a:ext cx="3387863" cy="374904"/>
              <a:chOff x="2923032" y="2950464"/>
              <a:chExt cx="3387863" cy="374904"/>
            </a:xfrm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FF3C0650-B7B3-BE4E-BAA0-3A0EA1363CFF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1B74BC5A-889A-D641-896E-D75A419C36A4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10869F89-C933-ED47-A474-1DEF0A8AAD5D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B4BB0181-24FA-E44C-9E0B-DDD2B241490E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DDD9C3C8-F874-5B4D-8AAB-9F90FC761013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9BABBB0-4D50-9243-8114-0B0DE0098784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5F6FEA10-7C16-5649-A934-840F53E27F0B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38AF2F14-E9F4-514C-93BB-8A5DD113203A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F27B1286-B7C0-1D43-9E86-EE6CC67EDE38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ADD8AC02-459E-1A4B-A549-36D1FEFC8EB6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9CB5E998-08FC-D445-A136-2891CF524EF0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50177F78-298B-7540-ABC0-B63FC5996F57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3BE0AB-9336-FC4F-BFCB-DFE9C9635664}"/>
                </a:ext>
              </a:extLst>
            </p:cNvPr>
            <p:cNvGrpSpPr/>
            <p:nvPr/>
          </p:nvGrpSpPr>
          <p:grpSpPr>
            <a:xfrm>
              <a:off x="344483" y="946207"/>
              <a:ext cx="3552043" cy="1061853"/>
              <a:chOff x="344483" y="946207"/>
              <a:chExt cx="3552043" cy="1061853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6D3AD90-9B60-1D48-90C5-CE175111DC12}"/>
                  </a:ext>
                </a:extLst>
              </p:cNvPr>
              <p:cNvGrpSpPr/>
              <p:nvPr/>
            </p:nvGrpSpPr>
            <p:grpSpPr>
              <a:xfrm>
                <a:off x="686667" y="1416671"/>
                <a:ext cx="2845441" cy="226398"/>
                <a:chOff x="2770632" y="2799827"/>
                <a:chExt cx="2845441" cy="226398"/>
              </a:xfrm>
            </p:grpSpPr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33027884-7FF5-424B-8584-33639F9A4B60}"/>
                    </a:ext>
                  </a:extLst>
                </p:cNvPr>
                <p:cNvGrpSpPr/>
                <p:nvPr/>
              </p:nvGrpSpPr>
              <p:grpSpPr>
                <a:xfrm>
                  <a:off x="2770632" y="2806128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54AC3873-410F-E645-9CA4-89FF880EBEF2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A9E7320C-3AD7-274C-87BD-C9E50444FBC4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AF0F4BE3-20F2-4D46-AFBD-0C307DE4D23B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20E33196-A953-A845-8ECE-5BD861B23842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D64EF801-F0D3-2142-83EB-7A479C646157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79BD4502-F00F-5C47-AB05-A56732913957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202" name="Oval 201">
                      <a:extLst>
                        <a:ext uri="{FF2B5EF4-FFF2-40B4-BE49-F238E27FC236}">
                          <a16:creationId xmlns:a16="http://schemas.microsoft.com/office/drawing/2014/main" id="{71ED54AE-D96A-2F46-8FBE-65CAB23825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10BD900E-3C7D-1D44-8E85-5487A462A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FC307B82-31D1-6B4A-B324-4F82E4A4355D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200" name="Oval 199">
                      <a:extLst>
                        <a:ext uri="{FF2B5EF4-FFF2-40B4-BE49-F238E27FC236}">
                          <a16:creationId xmlns:a16="http://schemas.microsoft.com/office/drawing/2014/main" id="{1D2E4B5F-C9FA-1546-85CA-9B7ABB80C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8786B43F-7371-084F-912B-4102AAC056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D73DC367-2CF1-064C-BFB2-783204C0A6A0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98" name="Oval 197">
                      <a:extLst>
                        <a:ext uri="{FF2B5EF4-FFF2-40B4-BE49-F238E27FC236}">
                          <a16:creationId xmlns:a16="http://schemas.microsoft.com/office/drawing/2014/main" id="{2C2CC670-260C-C042-8539-BD2AF1C22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DD311F1B-E0DE-1844-B62F-685BEF406C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7F464DAD-0B55-5B4E-BD89-E16C3E82FF90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96" name="Oval 195">
                      <a:extLst>
                        <a:ext uri="{FF2B5EF4-FFF2-40B4-BE49-F238E27FC236}">
                          <a16:creationId xmlns:a16="http://schemas.microsoft.com/office/drawing/2014/main" id="{E5506EA9-92CF-2642-BB11-B8AA49BA44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BD9ADB27-F8C1-BF4C-869D-FA761E073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C93A9BDF-8B6C-E840-B3F9-DFA253E44AE5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94" name="Oval 193">
                      <a:extLst>
                        <a:ext uri="{FF2B5EF4-FFF2-40B4-BE49-F238E27FC236}">
                          <a16:creationId xmlns:a16="http://schemas.microsoft.com/office/drawing/2014/main" id="{6A5B1AF9-B7FD-3D47-BF80-95E07DE99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4E343B40-01EE-AF46-8D0E-E3B3A4449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85403C15-13C8-BB4E-99ED-1F01511C71DD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867A3D39-8597-9E46-815E-3046E62EEC8C}"/>
                    </a:ext>
                  </a:extLst>
                </p:cNvPr>
                <p:cNvGrpSpPr/>
                <p:nvPr/>
              </p:nvGrpSpPr>
              <p:grpSpPr>
                <a:xfrm>
                  <a:off x="4226185" y="2799827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0D63DC7F-7558-B842-860C-4B58D89450BF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4BC88BAC-C532-F646-95C7-73C524261D29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D86E90CD-D328-6341-BD64-8E2790018B39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5E402BC1-61EB-5E4F-A540-6207DDC95394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5C79BB91-90AF-D140-A2BF-0E53888A0A51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2416BEC9-ABF2-F74E-86C9-E1545EF90EE4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DB5A9E23-181E-C443-816B-F15604AE7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4B645186-9E60-A54C-93CB-E2A82C1A2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DA234E19-4859-BF40-928D-B653965818D0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B6CE56CF-D599-104D-B6B8-1B88729096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A53AC1BE-61CA-5342-BB3B-21CDC83B16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7DF733AD-E034-F649-B75B-EDDD1C0EE74D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0E81276A-B7A5-564D-8141-165B644511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C6F513E1-0CFD-D744-A85F-2DF100453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E87CB4AB-3CE5-5745-AA86-F8FD42E42200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D4B816F7-4D40-4247-BBFE-CFEFF2DE6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CFC34642-2500-1744-BD70-EDB301D6F7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2940D898-05C4-C94D-94D3-D48A5900803E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73" name="Oval 172">
                      <a:extLst>
                        <a:ext uri="{FF2B5EF4-FFF2-40B4-BE49-F238E27FC236}">
                          <a16:creationId xmlns:a16="http://schemas.microsoft.com/office/drawing/2014/main" id="{348CC9C3-B3FC-C14A-8EAB-C359FD780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DF364A1C-1C56-BD4E-B66F-C266B63B6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F9BCEBA4-C6DF-4046-A330-04813C4D75A9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604A506F-AB2C-ED4A-B555-CD65F0C22831}"/>
                  </a:ext>
                </a:extLst>
              </p:cNvPr>
              <p:cNvSpPr/>
              <p:nvPr/>
            </p:nvSpPr>
            <p:spPr>
              <a:xfrm>
                <a:off x="344483" y="1614595"/>
                <a:ext cx="3552043" cy="3934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9EB46D0F-63C5-8144-BAD4-38EC80591817}"/>
                  </a:ext>
                </a:extLst>
              </p:cNvPr>
              <p:cNvSpPr/>
              <p:nvPr/>
            </p:nvSpPr>
            <p:spPr>
              <a:xfrm>
                <a:off x="619960" y="1259122"/>
                <a:ext cx="2978924" cy="212561"/>
              </a:xfrm>
              <a:prstGeom prst="roundRect">
                <a:avLst/>
              </a:prstGeom>
              <a:solidFill>
                <a:srgbClr val="8F3CC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36µm µB FOV + 16nm SoC + ADM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61647F33-7600-574E-B09E-DF689D44F5DB}"/>
                  </a:ext>
                </a:extLst>
              </p:cNvPr>
              <p:cNvSpPr/>
              <p:nvPr/>
            </p:nvSpPr>
            <p:spPr>
              <a:xfrm>
                <a:off x="868626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7E25A55B-BFD1-014B-8CFB-E2532FC8EBA2}"/>
                  </a:ext>
                </a:extLst>
              </p:cNvPr>
              <p:cNvSpPr/>
              <p:nvPr/>
            </p:nvSpPr>
            <p:spPr>
              <a:xfrm>
                <a:off x="2355289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B301CFD-DCCD-034B-960F-C3D3255364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58109" y="1148714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56C6E55D-A222-DD4B-A77F-2F9200270F8E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55906C89-D3F2-824A-B822-E601E09C2CD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7F519F9F-5E90-7142-BD8E-921F629205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B791C6BD-2084-8A48-98F4-ADBE38B80E02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B93D963B-9B28-314F-9A94-6C0350C7AD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6F56FF16-103A-7F43-9D96-E0210D900D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4BBEF08B-1C9B-8442-82C0-12AB19EC3931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CA441082-C80F-084D-87EC-11ECBE4BF4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C377FC3-F353-9143-A384-8869579675B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E57192BF-332E-C54C-BA0F-A87DBD324288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27553A05-9400-C34F-83C8-21237B000F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972BE8BB-050D-0D48-A45C-EE3366581F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1AADBDC0-CB52-C84D-9B5E-1D12B64B3BBC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2410CF8B-0789-8445-AFEC-669B47457A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FCB54B2-E935-5E4F-9EA0-B3AF55D219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DF5AF069-3028-A447-B77E-BF0122E8DA32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C3B633AA-7B36-694A-9208-5B67A3554A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18178F8B-F64D-3849-8AE8-71929E9B516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0C05B96-7008-AA48-9017-F7432F8E1ED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9CCF254C-3784-8D4D-A9A9-01BA15948E0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5EB9FB4D-B7BA-534B-A909-C17477F7C74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5F83E386-3B3E-ED47-9676-059F780D8B71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BB1E4B86-0F5B-FF47-AA42-DD5870B202B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173B9000-649F-7D4F-BB0E-40AB1E01E0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30EC3B4-4145-FC4E-A3C8-0A66B52EF6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105810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75E4B7A1-8BC1-EB43-BA42-10DA1174EAF4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C7FE8967-D7F5-F149-B097-5290B86F2DE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CA74222E-47D1-2D4A-84E2-4E983ED8257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B349693C-C5C8-464D-AA1B-B41EB814C959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41E6AC71-F6D1-984F-B06A-0E3B0BD3A21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7806533C-A5F6-DB4B-8BF7-D6F917C1920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296FF1BE-BADC-D548-8935-5CCE58DC2F8D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7CA9AC7E-61B2-8B4B-AA5C-5169432B18C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9AD9B172-33A9-E249-A0C0-5F02075A1C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D8D664EA-4395-D440-8BD9-C912B32C5AC8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8BE47000-1436-8F4B-8E6B-BCEE0565443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B546C5EC-D43C-CF43-B88F-3A0B04278B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07FE138-9B88-AC47-ACDE-44D8592F8319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B24427DE-1AD8-7049-9047-6A768194C03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60A7226D-B755-C743-931B-B33964543E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19AF9E60-92CE-2348-8720-71A4A664257E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BD84E2C4-F1A5-524B-8706-311D1894C6D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EAE4D774-3DE2-004B-AF06-74686DC858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37415559-031C-0442-ADB7-8EBA76923F64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62E35CE2-BBFA-0E48-BF1C-CF66C141E39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500E48AA-E6C3-1D41-8A95-FEC19F765BA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FA1034B3-34ED-5C49-84D2-4ECD9900BFF8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21AF89B3-5355-A248-AC05-7B1E97A441E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A22EA429-2F41-884F-BE41-5F26DFD0FA1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96FCD7C-8A7E-3A42-BDF9-8357B9D851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9839" y="1148721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B62348BF-047B-3047-B0B9-28D05A6A5D09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59B24FB6-3843-204D-8F36-C4666FF6FE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1280BF3-4159-F849-9105-B81D09408D2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EC284E4A-1D88-5648-A769-BC9EBB2FE07B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C8517FCB-2A9A-B844-8215-CFE87766B5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C26D95BA-2974-B54E-98B3-331B6A5B2B2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F4D0EE72-14D5-6645-9361-5393E2A581EB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4AD42F3-7B3A-9141-B5FD-FA28BB3F823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5407C23-D157-6B4D-A607-DD57393427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B767C34-F92B-7545-B52A-B778BF50A49E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C6A5637-5415-9D48-A281-B2188C37CFC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B92BC0F4-0D93-3049-A4EB-C70C292E7FE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80137324-DB9C-724B-939A-7FEA8C07DDF4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CBBD880C-8AAD-914D-A03F-FD21DBC692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9D4B5C99-EE95-154E-98C8-FBA4957FE0A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B4FA252-4D66-BC40-BB78-8C783F5A0028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806F5EAC-3C72-6044-9175-245B048EB5D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73DDFC08-08F9-214B-937C-EC399FBC55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F2C3D175-1F50-7449-B836-B5FF2757BC95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CA6A202-5980-BE4A-94D6-48F54182521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0006C040-C068-2A44-BBE3-8ECFAD1FB30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39EE72B-CB1B-6C4D-8B0D-A9E65CEE4278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CF766C53-A3E7-1344-8A83-FEE5474E877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BAC4DD0-93EE-F84C-AEB9-7F3EE40AEF0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648A721-4F3D-FB4F-9869-EF43AC75AB4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254983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2D59CFA4-706B-DF4F-8523-B61F1F2393D5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D0856668-1A6D-A54B-BE8B-31045AC9263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395C5AE9-BC89-0C41-835D-9F291AA501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38E0B8A7-1B17-8B43-9B61-14982654670C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39E7D13C-3522-3447-8B12-CE79B7C5E59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E789FBB2-6C58-FA4F-85BC-A0CCDF99E37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258BED5B-B74C-9444-AD19-F4C08B2CA856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B3953F46-E139-3F4B-BBF7-CF0F3E76083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8432778C-21F0-6F4A-83AB-F035557292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E0B6546-AE35-7F40-B16B-3C0553F556AB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2547CAC6-95B7-3B40-BFBA-4FEBFD315A5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54180F0-4F5B-BE48-B3C4-1881CCB3A70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6AD30D03-BA6C-0447-8BA3-3AE397FA17EB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8B114CF4-FF64-154A-B1F9-82A072F79D5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64D67616-F242-D442-BEED-AD4DD13660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B3085C77-7E77-074A-8007-70125B64E491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874FDC1C-D58B-874E-8673-1987E3C3603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82BD0AE-D2B4-3B48-9492-C760D952852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8DE9C309-C278-0E47-832F-B76C39381047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5B207711-69A9-5A44-9CC6-0CC0E550196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0579D804-ED74-1545-A069-FFDC5372AE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67CE06A7-4D0A-3B45-B553-172E557DA151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1B12E7B8-A3AF-614D-97F4-A636658F23E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6FE0F09C-A8A2-9149-8D16-E4C50843DFC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B281E74-1D46-C14C-AFC3-5EF09292C200}"/>
              </a:ext>
            </a:extLst>
          </p:cNvPr>
          <p:cNvGrpSpPr/>
          <p:nvPr/>
        </p:nvGrpSpPr>
        <p:grpSpPr>
          <a:xfrm>
            <a:off x="8359135" y="1431485"/>
            <a:ext cx="3552043" cy="1444924"/>
            <a:chOff x="8250576" y="2619751"/>
            <a:chExt cx="3552043" cy="1444924"/>
          </a:xfrm>
        </p:grpSpPr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6AA3EC4B-EC0F-2D41-98C3-E4E29B3FB7D9}"/>
                </a:ext>
              </a:extLst>
            </p:cNvPr>
            <p:cNvSpPr/>
            <p:nvPr/>
          </p:nvSpPr>
          <p:spPr>
            <a:xfrm>
              <a:off x="8539934" y="2932666"/>
              <a:ext cx="2845149" cy="5766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7BF3550B-48A8-C549-A1E5-255F6D30F83D}"/>
                </a:ext>
              </a:extLst>
            </p:cNvPr>
            <p:cNvSpPr/>
            <p:nvPr/>
          </p:nvSpPr>
          <p:spPr>
            <a:xfrm>
              <a:off x="8596832" y="2786297"/>
              <a:ext cx="2699354" cy="2653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9C9D9E10-3A2B-E846-875C-8789E9D09C57}"/>
                </a:ext>
              </a:extLst>
            </p:cNvPr>
            <p:cNvGrpSpPr/>
            <p:nvPr/>
          </p:nvGrpSpPr>
          <p:grpSpPr>
            <a:xfrm>
              <a:off x="8355354" y="3689771"/>
              <a:ext cx="3387863" cy="374904"/>
              <a:chOff x="2923032" y="2950464"/>
              <a:chExt cx="3387863" cy="374904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0259327B-2B96-6F4A-BA09-8CCF2C434F5B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3C8143D5-F343-5A40-A400-516ABF6976E2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A0876790-8B06-9440-A942-3DEB06F44A80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B6788A80-575D-6440-BF41-259119C037BC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0CAB4AD2-826F-E74B-B824-E0F034DFA47F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03356AE6-11FC-0247-BD62-7CECCB6292F5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F4061478-D331-9742-8D0A-E444BFBF5445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00FD58AF-D4E5-994F-835E-99722B45DB8C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A971BA93-CC48-824C-B545-E8DD2BD437EF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B9381D04-D484-AF4F-897B-69D8D9670A73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02071B45-92DD-8143-AE88-34AB90DC6BC2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3078E797-FE6C-A247-AC0D-D7CE65846A6A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8F311519-15CB-3C4C-AF3F-26D1AF796080}"/>
                </a:ext>
              </a:extLst>
            </p:cNvPr>
            <p:cNvGrpSpPr/>
            <p:nvPr/>
          </p:nvGrpSpPr>
          <p:grpSpPr>
            <a:xfrm>
              <a:off x="9204881" y="3215409"/>
              <a:ext cx="1638433" cy="224347"/>
              <a:chOff x="3374136" y="2800907"/>
              <a:chExt cx="1638433" cy="224347"/>
            </a:xfrm>
          </p:grpSpPr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7EDE4FEE-0B5D-614B-8C13-D377DC380AF7}"/>
                  </a:ext>
                </a:extLst>
              </p:cNvPr>
              <p:cNvGrpSpPr/>
              <p:nvPr/>
            </p:nvGrpSpPr>
            <p:grpSpPr>
              <a:xfrm>
                <a:off x="3374136" y="2807208"/>
                <a:ext cx="786384" cy="218046"/>
                <a:chOff x="3374136" y="2807208"/>
                <a:chExt cx="786384" cy="218046"/>
              </a:xfrm>
            </p:grpSpPr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C87940-9DFD-6540-90FC-AA179127357C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016D4127-1E0B-AB4F-814A-018C2DA0B824}"/>
                    </a:ext>
                  </a:extLst>
                </p:cNvPr>
                <p:cNvSpPr/>
                <p:nvPr/>
              </p:nvSpPr>
              <p:spPr>
                <a:xfrm flipV="1">
                  <a:off x="3675888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1DDBD000-DF61-0445-AC73-C093235A7A1D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6545F78B-7FBD-3B40-941C-69E87FB38CE3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FC9AA7C1-4221-3844-BF44-6EA78B4C548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8BF60039-64C8-7248-9262-6998007592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1" name="Group 380">
                  <a:extLst>
                    <a:ext uri="{FF2B5EF4-FFF2-40B4-BE49-F238E27FC236}">
                      <a16:creationId xmlns:a16="http://schemas.microsoft.com/office/drawing/2014/main" id="{7B70F8C7-0E7D-7343-A739-3F2636953700}"/>
                    </a:ext>
                  </a:extLst>
                </p:cNvPr>
                <p:cNvGrpSpPr/>
                <p:nvPr/>
              </p:nvGrpSpPr>
              <p:grpSpPr>
                <a:xfrm>
                  <a:off x="3722520" y="2898380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954B7EF8-21F0-2D40-AE85-EF348149183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B9DBBC5-B44C-B243-A11B-AB77BE50929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" name="Group 381">
                  <a:extLst>
                    <a:ext uri="{FF2B5EF4-FFF2-40B4-BE49-F238E27FC236}">
                      <a16:creationId xmlns:a16="http://schemas.microsoft.com/office/drawing/2014/main" id="{BDA46EEC-0344-894A-AAC9-EF4D449B9D53}"/>
                    </a:ext>
                  </a:extLst>
                </p:cNvPr>
                <p:cNvGrpSpPr/>
                <p:nvPr/>
              </p:nvGrpSpPr>
              <p:grpSpPr>
                <a:xfrm>
                  <a:off x="4020846" y="289972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3F149C33-E0FA-8443-8904-F8CB0EBC99C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8F5B43B5-74E6-5C41-8892-2C71A9D3A2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E08AD26D-9D7A-134D-9B10-460543143A7A}"/>
                  </a:ext>
                </a:extLst>
              </p:cNvPr>
              <p:cNvGrpSpPr/>
              <p:nvPr/>
            </p:nvGrpSpPr>
            <p:grpSpPr>
              <a:xfrm>
                <a:off x="4226185" y="2800907"/>
                <a:ext cx="786384" cy="219017"/>
                <a:chOff x="2770632" y="2807208"/>
                <a:chExt cx="786384" cy="219017"/>
              </a:xfrm>
            </p:grpSpPr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193761EF-01FF-6F40-B1B3-E1BF8A903CBB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5659E1D7-E120-3540-9102-25FC503D2AA0}"/>
                    </a:ext>
                  </a:extLst>
                </p:cNvPr>
                <p:cNvSpPr/>
                <p:nvPr/>
              </p:nvSpPr>
              <p:spPr>
                <a:xfrm flipV="1">
                  <a:off x="3072384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ED2A5218-6190-824E-B213-6D3BEDCB9924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F5E3EE72-3213-1449-AA4D-182F01B12E46}"/>
                    </a:ext>
                  </a:extLst>
                </p:cNvPr>
                <p:cNvGrpSpPr/>
                <p:nvPr/>
              </p:nvGrpSpPr>
              <p:grpSpPr>
                <a:xfrm>
                  <a:off x="2819400" y="290204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D45309C2-76BF-1041-B0DC-0887D184B5A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DF0831E8-DEB2-5D46-B04D-FA26AB447CA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0902E3CF-591D-E348-8DEE-AB62E3020D11}"/>
                    </a:ext>
                  </a:extLst>
                </p:cNvPr>
                <p:cNvGrpSpPr/>
                <p:nvPr/>
              </p:nvGrpSpPr>
              <p:grpSpPr>
                <a:xfrm>
                  <a:off x="3122174" y="289935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73" name="Oval 372">
                    <a:extLst>
                      <a:ext uri="{FF2B5EF4-FFF2-40B4-BE49-F238E27FC236}">
                        <a16:creationId xmlns:a16="http://schemas.microsoft.com/office/drawing/2014/main" id="{97739C97-0BB4-504F-88C5-C9C38F1C6FB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CC490A3B-3610-A147-8133-24AAF241EC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4DE322F7-8402-3341-A90A-2473DC091FB7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53CB4D0E-3E44-B447-90CD-E4F757A1E1A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A930814D-2B07-084F-9031-44DF4757A5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21" name="Rounded Rectangle 220">
              <a:extLst>
                <a:ext uri="{FF2B5EF4-FFF2-40B4-BE49-F238E27FC236}">
                  <a16:creationId xmlns:a16="http://schemas.microsoft.com/office/drawing/2014/main" id="{F38EC4DF-2310-1D4C-8ACE-4E0E8FC062D8}"/>
                </a:ext>
              </a:extLst>
            </p:cNvPr>
            <p:cNvSpPr/>
            <p:nvPr/>
          </p:nvSpPr>
          <p:spPr>
            <a:xfrm>
              <a:off x="8250576" y="3410086"/>
              <a:ext cx="3552043" cy="39346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A0436EE6-5FC5-834D-A5B7-A3012B208D3F}"/>
                </a:ext>
              </a:extLst>
            </p:cNvPr>
            <p:cNvSpPr/>
            <p:nvPr/>
          </p:nvSpPr>
          <p:spPr>
            <a:xfrm>
              <a:off x="9147130" y="3076983"/>
              <a:ext cx="1765902" cy="212561"/>
            </a:xfrm>
            <a:prstGeom prst="roundRect">
              <a:avLst/>
            </a:prstGeom>
            <a:solidFill>
              <a:srgbClr val="7F36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TSMC 6µm SoC</a:t>
              </a: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3B1C9E9D-1C3C-DC4A-9B13-EF63A65C7FF2}"/>
                </a:ext>
              </a:extLst>
            </p:cNvPr>
            <p:cNvGrpSpPr/>
            <p:nvPr/>
          </p:nvGrpSpPr>
          <p:grpSpPr>
            <a:xfrm>
              <a:off x="8763857" y="2619751"/>
              <a:ext cx="2454815" cy="321786"/>
              <a:chOff x="7724183" y="4952408"/>
              <a:chExt cx="2454815" cy="321786"/>
            </a:xfrm>
          </p:grpSpPr>
          <p:sp>
            <p:nvSpPr>
              <p:cNvPr id="261" name="Rounded Rectangle 260">
                <a:extLst>
                  <a:ext uri="{FF2B5EF4-FFF2-40B4-BE49-F238E27FC236}">
                    <a16:creationId xmlns:a16="http://schemas.microsoft.com/office/drawing/2014/main" id="{9E8A4CB8-AA2F-3443-9481-AF3D4B156224}"/>
                  </a:ext>
                </a:extLst>
              </p:cNvPr>
              <p:cNvSpPr/>
              <p:nvPr/>
            </p:nvSpPr>
            <p:spPr>
              <a:xfrm>
                <a:off x="7724183" y="4952408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262" name="Rounded Rectangle 261">
                <a:extLst>
                  <a:ext uri="{FF2B5EF4-FFF2-40B4-BE49-F238E27FC236}">
                    <a16:creationId xmlns:a16="http://schemas.microsoft.com/office/drawing/2014/main" id="{A4BF4BE9-2315-3548-9087-34959C3FBAFF}"/>
                  </a:ext>
                </a:extLst>
              </p:cNvPr>
              <p:cNvSpPr/>
              <p:nvPr/>
            </p:nvSpPr>
            <p:spPr>
              <a:xfrm>
                <a:off x="9210846" y="4952408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E4FB8889-2CFD-9945-83D9-8C7B327295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913666" y="5154915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41164C20-0100-4A4D-87C9-102B70298DA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61" name="Oval 360">
                    <a:extLst>
                      <a:ext uri="{FF2B5EF4-FFF2-40B4-BE49-F238E27FC236}">
                        <a16:creationId xmlns:a16="http://schemas.microsoft.com/office/drawing/2014/main" id="{D5D15139-CF88-BD40-9404-5E166AE83C3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14B8DBD8-F399-2248-B7F0-A4BE1548B4D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F1512C4A-5032-0A40-84DA-AB5889636A65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79F1D3FA-CB62-924D-ADF2-E08482AA8AA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58DF095F-35AA-6F48-9E8A-9E39EBBC9D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FAD685D7-AA65-F647-A0CB-D40FED8EFDAC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0DB02492-9601-094B-90EB-C77827F5868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B102AB50-67ED-724D-85C7-1636C34696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E0E67C11-22CE-F347-A5D6-4952AC405CEB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AC44B813-D62B-D145-8FEA-E5A9373E1A5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A19FB1F7-E9F5-2C4B-845F-38FBED631ED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53144045-3F04-4741-8EB4-05978CB04935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7F51F6DD-35F7-EE4D-81E1-E25FC7C89CA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51C59592-EBA5-0C43-90EF-78A05F37F7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0A0944D1-37DD-9440-B6CE-A8EE04CE09D1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58FA68AE-91EA-AD48-907D-3E2E1C91426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55E1A062-3BA2-D749-9A5E-8EDBE902EC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5" name="Group 344">
                  <a:extLst>
                    <a:ext uri="{FF2B5EF4-FFF2-40B4-BE49-F238E27FC236}">
                      <a16:creationId xmlns:a16="http://schemas.microsoft.com/office/drawing/2014/main" id="{371ADEE5-7271-C84D-A6F7-BD8EBCD465BC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1AB332B1-1F77-9548-BDC8-A320EAF27ED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A52DA3CE-A761-B446-9DE8-69EE3AF489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6" name="Group 345">
                  <a:extLst>
                    <a:ext uri="{FF2B5EF4-FFF2-40B4-BE49-F238E27FC236}">
                      <a16:creationId xmlns:a16="http://schemas.microsoft.com/office/drawing/2014/main" id="{D5249177-4310-0246-94F5-FB12C13F8D0F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7BD13FBF-07F4-4D48-A19A-E7A3DD836B6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B9B6051A-7C57-FD4F-A1DA-5812E11C353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353B318D-1B18-5849-98A6-8349900AFDC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791366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462A7408-7E5A-3B4D-9AE3-DC109DFDC521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8EA4AD22-C41A-694C-8BDE-6D50B3D2BF2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B34F80F1-F7E0-844F-B508-8D66CA3B77F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6" name="Group 315">
                  <a:extLst>
                    <a:ext uri="{FF2B5EF4-FFF2-40B4-BE49-F238E27FC236}">
                      <a16:creationId xmlns:a16="http://schemas.microsoft.com/office/drawing/2014/main" id="{09814E65-0A8B-634B-93BD-6AB9F215D510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3640E12E-1F8A-D443-AD30-918B76C1BE2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BA6CFDC8-DA43-154A-80A7-BAED4A7889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C55366AD-230A-3E4D-BB8F-C8A710296475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1BFCFFAC-7C86-8848-858A-C5310A99113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08AFB144-AA15-034F-BADE-23E60C4365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D3E4E98C-EDDA-AE42-AA19-2332614FA18B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C5394E29-3F58-2F44-B84F-807B8245DCC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0019D697-EA5F-3B49-A862-E4BF9C75338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B8BCC25D-D1DC-E94E-A766-B98BF40A142B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3995DBD0-3497-4F4B-B502-FFA1D66964C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1BCA6E13-2B88-8B43-9F1D-4188A9E68D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01718A4B-185D-0543-A86E-A1CC4AF70BCF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7" name="Oval 326">
                    <a:extLst>
                      <a:ext uri="{FF2B5EF4-FFF2-40B4-BE49-F238E27FC236}">
                        <a16:creationId xmlns:a16="http://schemas.microsoft.com/office/drawing/2014/main" id="{12C44321-6909-1548-A678-EA1E094F98D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B6F9B4CD-A9E6-3746-A308-AE42B9C3ECA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64616189-65B1-3B46-93D5-48DC3BDD0001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6FB3C459-49E8-3145-85AB-34529E751F7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FC380FDC-C3A5-4440-AA48-FB44EAA64AE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09AEF2A5-F275-104A-8AAA-2BEB45FF4901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F8A6F9E6-B959-6441-A6A8-AFD13910A448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D1E5564C-834B-9D44-8417-0949386454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F77186CC-D6C9-4A4F-AC7A-CD0B05193B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05396" y="5154922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29448ECE-EF6A-8F41-BF97-B14EF78484E3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7ECC6068-E3E5-0948-A68C-391A864D7EA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B5570DA7-4266-F84F-8033-750F25D2664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B06DDD8F-AF72-664E-B389-E31E34421DDE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311" name="Oval 310">
                    <a:extLst>
                      <a:ext uri="{FF2B5EF4-FFF2-40B4-BE49-F238E27FC236}">
                        <a16:creationId xmlns:a16="http://schemas.microsoft.com/office/drawing/2014/main" id="{20515385-BD17-ED43-8528-0F2603C829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6D43CEFE-4DBB-7B4A-80EA-29F5D31A47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6DE302B7-F305-9243-B7A8-3F5A3EEC7BDC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309" name="Oval 308">
                    <a:extLst>
                      <a:ext uri="{FF2B5EF4-FFF2-40B4-BE49-F238E27FC236}">
                        <a16:creationId xmlns:a16="http://schemas.microsoft.com/office/drawing/2014/main" id="{62B39E80-94AF-8B4C-BEC5-3BF6E0D6C3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111A3CC7-A550-C04C-8C81-78AA0947D00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53612B5B-5ECA-9F4B-94CD-47D2205FC012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307" name="Oval 306">
                    <a:extLst>
                      <a:ext uri="{FF2B5EF4-FFF2-40B4-BE49-F238E27FC236}">
                        <a16:creationId xmlns:a16="http://schemas.microsoft.com/office/drawing/2014/main" id="{4C1262F5-621E-5D4B-9031-C563EB2104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1598EE9C-E7CA-F64E-A48E-AE195AAF32A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752A718B-C0FB-3A42-8A8A-8695A889E13A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0FF8DD97-BC49-714A-9057-DDD572C7213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EF96D46D-00BE-7D4E-8EC5-C184207ED2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B79351E3-8994-5B4B-B9B0-24EAE1E1971A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BA2A45BE-FDB3-0942-8CCD-7359A6E73AA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114B4250-0440-7A4D-997F-E629BBBFA1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4DC96F7B-A808-4142-85DB-C766D7C49511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C8883B30-281C-9447-A2B2-AFCA4BDD3A0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>
                    <a:extLst>
                      <a:ext uri="{FF2B5EF4-FFF2-40B4-BE49-F238E27FC236}">
                        <a16:creationId xmlns:a16="http://schemas.microsoft.com/office/drawing/2014/main" id="{F228CC23-7A94-8B43-A8B2-EA3D0B096DF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1839D0AA-63BC-5743-BD5A-956D8BDCA25F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DA7E1ADB-D463-5A42-A6FD-77513784AE3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D9D57A80-2F4D-2048-9B54-8A53DD6754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FB29A246-8ABB-AE43-8226-295697C5BD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940539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CA4BC2D7-200F-2D48-BD3E-3BC8F385C187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279879E9-1377-144E-A260-418D5528C358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246E6B25-2439-154A-B524-4CC62C9E8C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87E2E34D-4D40-1143-B62D-25605AE16B16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7" name="Oval 286">
                    <a:extLst>
                      <a:ext uri="{FF2B5EF4-FFF2-40B4-BE49-F238E27FC236}">
                        <a16:creationId xmlns:a16="http://schemas.microsoft.com/office/drawing/2014/main" id="{FF0D246A-6FB2-404E-B753-18EEA9E4010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23471531-31F4-A942-8475-C438CC04EDF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365DB8B9-1C0A-AA4B-BA10-CA46F904683C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5" name="Oval 284">
                    <a:extLst>
                      <a:ext uri="{FF2B5EF4-FFF2-40B4-BE49-F238E27FC236}">
                        <a16:creationId xmlns:a16="http://schemas.microsoft.com/office/drawing/2014/main" id="{B380C900-4494-1747-BA13-B7C66B48181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AC49B3B2-34A5-6B42-993D-F1D14E547B7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6F99CB9E-8273-2F43-A90A-C1F5C01E8BB2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3" name="Oval 282">
                    <a:extLst>
                      <a:ext uri="{FF2B5EF4-FFF2-40B4-BE49-F238E27FC236}">
                        <a16:creationId xmlns:a16="http://schemas.microsoft.com/office/drawing/2014/main" id="{3F201304-9A39-5E44-9AC8-50FA3390C02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8AF1122C-98EE-4E41-AFD1-A8C1A8FF9A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675F75AE-8385-8746-9BF8-A3A765F110EB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1" name="Oval 280">
                    <a:extLst>
                      <a:ext uri="{FF2B5EF4-FFF2-40B4-BE49-F238E27FC236}">
                        <a16:creationId xmlns:a16="http://schemas.microsoft.com/office/drawing/2014/main" id="{C5AC74AF-0F8F-884E-8D4D-ACDECA6E31D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2C7BEAD5-6511-FB46-BF6C-7B9886C228A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8171157A-A1BA-2844-A491-4D9D3032791C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9" name="Oval 278">
                    <a:extLst>
                      <a:ext uri="{FF2B5EF4-FFF2-40B4-BE49-F238E27FC236}">
                        <a16:creationId xmlns:a16="http://schemas.microsoft.com/office/drawing/2014/main" id="{E14972F9-8F7A-3E41-BDF1-8DAF85C97A9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2C872908-887E-0A41-9CBA-7921B1DF5F5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9F36A17D-9A8C-144B-93AB-004D642DE13D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7" name="Oval 276">
                    <a:extLst>
                      <a:ext uri="{FF2B5EF4-FFF2-40B4-BE49-F238E27FC236}">
                        <a16:creationId xmlns:a16="http://schemas.microsoft.com/office/drawing/2014/main" id="{625E59CD-762B-BD4E-8213-3E0AEE0C063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4D78951B-0ABB-7E4D-9D10-08753798F7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BF3007BD-F1E8-AE4E-8234-E0DCDCB7EACC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5" name="Oval 274">
                    <a:extLst>
                      <a:ext uri="{FF2B5EF4-FFF2-40B4-BE49-F238E27FC236}">
                        <a16:creationId xmlns:a16="http://schemas.microsoft.com/office/drawing/2014/main" id="{54AB73FB-AC4F-9542-BE42-A5681487925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12A395C4-1590-6946-B0D5-A0A772CC5C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9844196-E1DA-124D-9F6E-862D8D5C5532}"/>
                </a:ext>
              </a:extLst>
            </p:cNvPr>
            <p:cNvCxnSpPr>
              <a:cxnSpLocks/>
            </p:cNvCxnSpPr>
            <p:nvPr/>
          </p:nvCxnSpPr>
          <p:spPr>
            <a:xfrm>
              <a:off x="8958858" y="2965934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A625E64-DC36-9B4E-BF4F-2C6E926BEE0C}"/>
                </a:ext>
              </a:extLst>
            </p:cNvPr>
            <p:cNvCxnSpPr>
              <a:cxnSpLocks/>
            </p:cNvCxnSpPr>
            <p:nvPr/>
          </p:nvCxnSpPr>
          <p:spPr>
            <a:xfrm>
              <a:off x="10319799" y="2965324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71B2BE3-4D47-7B4B-9C4F-0CAA2BC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9190128" y="3005495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9A00E1DD-95A1-7E47-98C9-21E89D4F9492}"/>
                </a:ext>
              </a:extLst>
            </p:cNvPr>
            <p:cNvCxnSpPr>
              <a:cxnSpLocks/>
            </p:cNvCxnSpPr>
            <p:nvPr/>
          </p:nvCxnSpPr>
          <p:spPr>
            <a:xfrm>
              <a:off x="9951848" y="3010459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7593703-97C0-BB41-981B-8DE31E54D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1176" y="293653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291849A-1185-924D-8753-914A35B4F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3926" y="293281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61F00363-99B7-BD4A-975B-09D63D3F0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7204" y="293919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4CA0D5A-0AC1-DC4C-8455-1D41D8B84E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9954" y="29354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83FBD3E0-C61A-A349-B419-556C8043DF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0132" y="293600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8903C34-053F-2848-A4F4-05054DEF7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2882" y="293229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40A35B5-BFA7-AD41-9085-55D492918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6160" y="293866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D5790FB-FE6A-044F-8C01-D4C1FB789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910" y="293494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BB5629D6-3DAF-8F48-8198-F24A8E37B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516" y="293971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DA13D83-782E-674D-AFA4-8C8EB7D4E1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6266" y="293600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1602890A-4595-7A44-BE84-2780AEDCB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9544" y="29423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121D720-0515-B448-A82C-0B69E7CC3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92294" y="293866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1FFCC39-7017-724B-8971-12D65BB62E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2472" y="293919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45F8A99-AD13-2F41-9EE6-113B33856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5222" y="29354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EC21D3A-2DCC-7E46-AD30-D4066527CB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8500" y="294184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5D7F58EE-F6BD-C446-AE68-FB7CA043E2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1250" y="293813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9828D07-1724-BF47-94DF-4C80F38E32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4293" y="299934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F18F1E6-CBFD-8848-9B3E-0AC4D145B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7043" y="299563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6E8F00B-536A-1248-AB06-36565B415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0321" y="300200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E1BEDF2A-0F21-5248-BA5C-97B6D4349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3071" y="299828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B2524F34-BF56-3B45-B3FF-E39C60CCD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3249" y="299881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953788D0-E39A-0E48-943D-8331BD47F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5999" y="299510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83A4462-491E-2745-A271-959125037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9277" y="300147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554D241-EF51-1B42-88D8-EE3FDFDB1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2027" y="299776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29DD11C-939F-D640-89D1-F1F156134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2425" y="300624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5F407D5-2CD0-E64A-8C61-AE0DE9A4D6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5175" y="300252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DDB7EE94-7074-C842-B2AC-2C382708A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8453" y="300890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1CD943F-7326-F34B-A0F2-55EA9CB5A4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1203" y="300518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0FE3AFEC-6479-EB4E-AA6D-6119E61B9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1381" y="300571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9690AA04-32C5-554B-864E-9579D67B6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4131" y="300200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C3C586B-56DF-CC42-BBC2-19F4739BE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97409" y="300837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B600C31F-A0E5-9444-B6F4-B5D290619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0159" y="300465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Striped Right Arrow 42">
            <a:extLst>
              <a:ext uri="{FF2B5EF4-FFF2-40B4-BE49-F238E27FC236}">
                <a16:creationId xmlns:a16="http://schemas.microsoft.com/office/drawing/2014/main" id="{97ED6D1A-68B8-DB4B-B60C-682179194CB0}"/>
              </a:ext>
            </a:extLst>
          </p:cNvPr>
          <p:cNvSpPr/>
          <p:nvPr/>
        </p:nvSpPr>
        <p:spPr>
          <a:xfrm>
            <a:off x="7775212" y="1404324"/>
            <a:ext cx="609975" cy="573217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742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012D7F1-EFE0-C649-B8D1-22BC7BDD8F80}" vid="{C52C8763-F40E-704A-87B5-0B6E7B579E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655</Words>
  <Application>Microsoft Macintosh PowerPoint</Application>
  <PresentationFormat>Widescreen</PresentationFormat>
  <Paragraphs>208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Neo Sans Intel</vt:lpstr>
      <vt:lpstr>Neo Sans Intel Medium</vt:lpstr>
      <vt:lpstr>Arial</vt:lpstr>
      <vt:lpstr>Calibri</vt:lpstr>
      <vt:lpstr>Intel Clear</vt:lpstr>
      <vt:lpstr>Intel Clear Pro</vt:lpstr>
      <vt:lpstr>blank</vt:lpstr>
      <vt:lpstr>Cost Estimate</vt:lpstr>
      <vt:lpstr>Relocate µB with RDL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Estimate</dc:title>
  <dc:creator>Kau, Derchang</dc:creator>
  <cp:lastModifiedBy>Kau, Derchang</cp:lastModifiedBy>
  <cp:revision>1</cp:revision>
  <dcterms:created xsi:type="dcterms:W3CDTF">2022-03-12T05:21:48Z</dcterms:created>
  <dcterms:modified xsi:type="dcterms:W3CDTF">2022-03-14T07:51:27Z</dcterms:modified>
</cp:coreProperties>
</file>