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147328773" r:id="rId5"/>
    <p:sldId id="2147328785" r:id="rId6"/>
    <p:sldId id="2147328783" r:id="rId7"/>
    <p:sldId id="2147328778" r:id="rId8"/>
    <p:sldId id="2147328769" r:id="rId9"/>
    <p:sldId id="2147328784" r:id="rId10"/>
    <p:sldId id="2147328767" r:id="rId11"/>
    <p:sldId id="2147328786" r:id="rId12"/>
    <p:sldId id="2147328498" r:id="rId13"/>
    <p:sldId id="2147328780" r:id="rId14"/>
    <p:sldId id="2147328765" r:id="rId15"/>
    <p:sldId id="2147328777" r:id="rId16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  <a:srgbClr val="00B050"/>
    <a:srgbClr val="C89801"/>
    <a:srgbClr val="FF5700"/>
    <a:srgbClr val="CECE00"/>
    <a:srgbClr val="C00000"/>
    <a:srgbClr val="8F3CCF"/>
    <a:srgbClr val="7F360D"/>
    <a:srgbClr val="0064D2"/>
    <a:srgbClr val="005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4784"/>
  </p:normalViewPr>
  <p:slideViewPr>
    <p:cSldViewPr snapToGrid="0">
      <p:cViewPr varScale="1">
        <p:scale>
          <a:sx n="90" d="100"/>
          <a:sy n="90" d="100"/>
        </p:scale>
        <p:origin x="58" y="53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5D63ECEC-ABEC-434D-AB54-CDC5A00BC8F6}"/>
    <pc:docChg chg="undo custSel modSld">
      <pc:chgData name="Kau, Derchang" userId="b9148588-e694-4445-9765-2c9aad6149ce" providerId="ADAL" clId="{5D63ECEC-ABEC-434D-AB54-CDC5A00BC8F6}" dt="2022-04-22T01:27:01.161" v="1" actId="27309"/>
      <pc:docMkLst>
        <pc:docMk/>
      </pc:docMkLst>
      <pc:sldChg chg="addSp delSp modSp mod">
        <pc:chgData name="Kau, Derchang" userId="b9148588-e694-4445-9765-2c9aad6149ce" providerId="ADAL" clId="{5D63ECEC-ABEC-434D-AB54-CDC5A00BC8F6}" dt="2022-04-22T01:27:01.161" v="1" actId="27309"/>
        <pc:sldMkLst>
          <pc:docMk/>
          <pc:sldMk cId="1960406289" sldId="2147328773"/>
        </pc:sldMkLst>
        <pc:graphicFrameChg chg="add del modGraphic">
          <ac:chgData name="Kau, Derchang" userId="b9148588-e694-4445-9765-2c9aad6149ce" providerId="ADAL" clId="{5D63ECEC-ABEC-434D-AB54-CDC5A00BC8F6}" dt="2022-04-22T01:27:01.161" v="1" actId="27309"/>
          <ac:graphicFrameMkLst>
            <pc:docMk/>
            <pc:sldMk cId="1960406289" sldId="2147328773"/>
            <ac:graphicFrameMk id="6" creationId="{2357D907-EAB5-4F77-9698-384ABE6CF4E2}"/>
          </ac:graphicFrameMkLst>
        </pc:graphicFrameChg>
      </pc:sldChg>
    </pc:docChg>
  </pc:docChgLst>
  <pc:docChgLst>
    <pc:chgData name="Kau, Derchang" userId="b9148588-e694-4445-9765-2c9aad6149ce" providerId="ADAL" clId="{EDB22147-2DB9-7342-A2C0-97BC4BAE943E}"/>
    <pc:docChg chg="undo redo custSel addSld delSld modSld sldOrd">
      <pc:chgData name="Kau, Derchang" userId="b9148588-e694-4445-9765-2c9aad6149ce" providerId="ADAL" clId="{EDB22147-2DB9-7342-A2C0-97BC4BAE943E}" dt="2022-03-29T20:20:46.804" v="3385" actId="20577"/>
      <pc:docMkLst>
        <pc:docMk/>
      </pc:docMkLst>
      <pc:sldChg chg="modSp ord">
        <pc:chgData name="Kau, Derchang" userId="b9148588-e694-4445-9765-2c9aad6149ce" providerId="ADAL" clId="{EDB22147-2DB9-7342-A2C0-97BC4BAE943E}" dt="2022-03-28T16:55:59.614" v="3288"/>
        <pc:sldMkLst>
          <pc:docMk/>
          <pc:sldMk cId="477474285" sldId="2147328498"/>
        </pc:sldMkLst>
        <pc:spChg chg="mod">
          <ac:chgData name="Kau, Derchang" userId="b9148588-e694-4445-9765-2c9aad6149ce" providerId="ADAL" clId="{EDB22147-2DB9-7342-A2C0-97BC4BAE943E}" dt="2022-03-28T16:55:59.614" v="3288"/>
          <ac:spMkLst>
            <pc:docMk/>
            <pc:sldMk cId="477474285" sldId="2147328498"/>
            <ac:spMk id="5" creationId="{529E9721-112B-9E4E-B7E6-AD16D4FC1B5D}"/>
          </ac:spMkLst>
        </pc:spChg>
      </pc:sldChg>
      <pc:sldChg chg="addSp modSp mod">
        <pc:chgData name="Kau, Derchang" userId="b9148588-e694-4445-9765-2c9aad6149ce" providerId="ADAL" clId="{EDB22147-2DB9-7342-A2C0-97BC4BAE943E}" dt="2022-03-28T08:09:49.672" v="3199" actId="20577"/>
        <pc:sldMkLst>
          <pc:docMk/>
          <pc:sldMk cId="4057436382" sldId="2147328765"/>
        </pc:sldMkLst>
        <pc:spChg chg="add mod">
          <ac:chgData name="Kau, Derchang" userId="b9148588-e694-4445-9765-2c9aad6149ce" providerId="ADAL" clId="{EDB22147-2DB9-7342-A2C0-97BC4BAE943E}" dt="2022-03-28T08:09:49.672" v="3199" actId="20577"/>
          <ac:spMkLst>
            <pc:docMk/>
            <pc:sldMk cId="4057436382" sldId="2147328765"/>
            <ac:spMk id="53" creationId="{A950AB84-8B27-C140-93C4-D71FDB1B76CA}"/>
          </ac:spMkLst>
        </pc:spChg>
        <pc:graphicFrameChg chg="modGraphic">
          <ac:chgData name="Kau, Derchang" userId="b9148588-e694-4445-9765-2c9aad6149ce" providerId="ADAL" clId="{EDB22147-2DB9-7342-A2C0-97BC4BAE943E}" dt="2022-03-27T06:14:54.067" v="2141" actId="20577"/>
          <ac:graphicFrameMkLst>
            <pc:docMk/>
            <pc:sldMk cId="4057436382" sldId="2147328765"/>
            <ac:graphicFrameMk id="96" creationId="{E2FDE031-A1D7-F946-838A-83176FD7CDB3}"/>
          </ac:graphicFrameMkLst>
        </pc:graphicFrameChg>
      </pc:sldChg>
      <pc:sldChg chg="modSp del mod">
        <pc:chgData name="Kau, Derchang" userId="b9148588-e694-4445-9765-2c9aad6149ce" providerId="ADAL" clId="{EDB22147-2DB9-7342-A2C0-97BC4BAE943E}" dt="2022-03-27T00:35:56.719" v="1204" actId="2696"/>
        <pc:sldMkLst>
          <pc:docMk/>
          <pc:sldMk cId="1744152957" sldId="2147328766"/>
        </pc:sldMkLst>
        <pc:spChg chg="mod">
          <ac:chgData name="Kau, Derchang" userId="b9148588-e694-4445-9765-2c9aad6149ce" providerId="ADAL" clId="{EDB22147-2DB9-7342-A2C0-97BC4BAE943E}" dt="2022-03-25T01:26:36.582" v="169" actId="20577"/>
          <ac:spMkLst>
            <pc:docMk/>
            <pc:sldMk cId="1744152957" sldId="2147328766"/>
            <ac:spMk id="2" creationId="{CA8258C7-37B3-1544-8F15-81CE7364CBBC}"/>
          </ac:spMkLst>
        </pc:spChg>
        <pc:graphicFrameChg chg="modGraphic">
          <ac:chgData name="Kau, Derchang" userId="b9148588-e694-4445-9765-2c9aad6149ce" providerId="ADAL" clId="{EDB22147-2DB9-7342-A2C0-97BC4BAE943E}" dt="2022-03-25T01:28:13.306" v="174" actId="20577"/>
          <ac:graphicFrameMkLst>
            <pc:docMk/>
            <pc:sldMk cId="1744152957" sldId="2147328766"/>
            <ac:graphicFrameMk id="1025" creationId="{3A45600F-140D-EE48-A19E-646DD87E9D75}"/>
          </ac:graphicFrameMkLst>
        </pc:graphicFrameChg>
      </pc:sldChg>
      <pc:sldChg chg="modSp mod">
        <pc:chgData name="Kau, Derchang" userId="b9148588-e694-4445-9765-2c9aad6149ce" providerId="ADAL" clId="{EDB22147-2DB9-7342-A2C0-97BC4BAE943E}" dt="2022-03-27T07:52:49.413" v="2967" actId="14100"/>
        <pc:sldMkLst>
          <pc:docMk/>
          <pc:sldMk cId="1960406289" sldId="2147328773"/>
        </pc:sldMkLst>
        <pc:spChg chg="mod">
          <ac:chgData name="Kau, Derchang" userId="b9148588-e694-4445-9765-2c9aad6149ce" providerId="ADAL" clId="{EDB22147-2DB9-7342-A2C0-97BC4BAE943E}" dt="2022-03-27T07:14:24.662" v="2834" actId="20577"/>
          <ac:spMkLst>
            <pc:docMk/>
            <pc:sldMk cId="1960406289" sldId="2147328773"/>
            <ac:spMk id="2" creationId="{A44B0F4D-8C97-0447-92C5-D0648A7FBA95}"/>
          </ac:spMkLst>
        </pc:spChg>
        <pc:spChg chg="mod">
          <ac:chgData name="Kau, Derchang" userId="b9148588-e694-4445-9765-2c9aad6149ce" providerId="ADAL" clId="{EDB22147-2DB9-7342-A2C0-97BC4BAE943E}" dt="2022-03-27T07:14:34.548" v="2836" actId="20577"/>
          <ac:spMkLst>
            <pc:docMk/>
            <pc:sldMk cId="1960406289" sldId="2147328773"/>
            <ac:spMk id="3" creationId="{97D68B20-4E5D-6C49-8D02-3C6B0252ED46}"/>
          </ac:spMkLst>
        </pc:spChg>
        <pc:spChg chg="mod">
          <ac:chgData name="Kau, Derchang" userId="b9148588-e694-4445-9765-2c9aad6149ce" providerId="ADAL" clId="{EDB22147-2DB9-7342-A2C0-97BC4BAE943E}" dt="2022-03-27T07:52:49.413" v="2967" actId="14100"/>
          <ac:spMkLst>
            <pc:docMk/>
            <pc:sldMk cId="1960406289" sldId="2147328773"/>
            <ac:spMk id="4" creationId="{4536B921-A0F3-9D4A-87D2-30F9DAF8B7E0}"/>
          </ac:spMkLst>
        </pc:spChg>
      </pc:sldChg>
      <pc:sldChg chg="addSp modSp mod ord">
        <pc:chgData name="Kau, Derchang" userId="b9148588-e694-4445-9765-2c9aad6149ce" providerId="ADAL" clId="{EDB22147-2DB9-7342-A2C0-97BC4BAE943E}" dt="2022-03-28T21:02:09.141" v="3290" actId="1076"/>
        <pc:sldMkLst>
          <pc:docMk/>
          <pc:sldMk cId="3456662434" sldId="2147328777"/>
        </pc:sldMkLst>
        <pc:spChg chg="add mod">
          <ac:chgData name="Kau, Derchang" userId="b9148588-e694-4445-9765-2c9aad6149ce" providerId="ADAL" clId="{EDB22147-2DB9-7342-A2C0-97BC4BAE943E}" dt="2022-03-28T21:02:09.141" v="3290" actId="1076"/>
          <ac:spMkLst>
            <pc:docMk/>
            <pc:sldMk cId="3456662434" sldId="2147328777"/>
            <ac:spMk id="5" creationId="{9C0AA034-4D59-AD42-81EB-06C9F9BEA00E}"/>
          </ac:spMkLst>
        </pc:spChg>
      </pc:sldChg>
      <pc:sldChg chg="modSp mod">
        <pc:chgData name="Kau, Derchang" userId="b9148588-e694-4445-9765-2c9aad6149ce" providerId="ADAL" clId="{EDB22147-2DB9-7342-A2C0-97BC4BAE943E}" dt="2022-03-29T05:53:16.417" v="3332" actId="20578"/>
        <pc:sldMkLst>
          <pc:docMk/>
          <pc:sldMk cId="18189961" sldId="2147328778"/>
        </pc:sldMkLst>
        <pc:spChg chg="mod">
          <ac:chgData name="Kau, Derchang" userId="b9148588-e694-4445-9765-2c9aad6149ce" providerId="ADAL" clId="{EDB22147-2DB9-7342-A2C0-97BC4BAE943E}" dt="2022-03-29T05:53:16.417" v="3332" actId="20578"/>
          <ac:spMkLst>
            <pc:docMk/>
            <pc:sldMk cId="18189961" sldId="2147328778"/>
            <ac:spMk id="4" creationId="{47867C73-E605-9F4F-9F9B-812E8AF016D7}"/>
          </ac:spMkLst>
        </pc:spChg>
      </pc:sldChg>
      <pc:sldChg chg="del">
        <pc:chgData name="Kau, Derchang" userId="b9148588-e694-4445-9765-2c9aad6149ce" providerId="ADAL" clId="{EDB22147-2DB9-7342-A2C0-97BC4BAE943E}" dt="2022-03-28T16:46:08.610" v="3255" actId="2696"/>
        <pc:sldMkLst>
          <pc:docMk/>
          <pc:sldMk cId="1749158422" sldId="2147328779"/>
        </pc:sldMkLst>
      </pc:sldChg>
      <pc:sldChg chg="addSp delSp modSp mod ord">
        <pc:chgData name="Kau, Derchang" userId="b9148588-e694-4445-9765-2c9aad6149ce" providerId="ADAL" clId="{EDB22147-2DB9-7342-A2C0-97BC4BAE943E}" dt="2022-03-28T16:53:29.526" v="3287"/>
        <pc:sldMkLst>
          <pc:docMk/>
          <pc:sldMk cId="3503083196" sldId="2147328780"/>
        </pc:sldMkLst>
        <pc:spChg chg="mod">
          <ac:chgData name="Kau, Derchang" userId="b9148588-e694-4445-9765-2c9aad6149ce" providerId="ADAL" clId="{EDB22147-2DB9-7342-A2C0-97BC4BAE943E}" dt="2022-03-27T06:13:40.644" v="2123" actId="14100"/>
          <ac:spMkLst>
            <pc:docMk/>
            <pc:sldMk cId="3503083196" sldId="2147328780"/>
            <ac:spMk id="2" creationId="{7BE6B91E-43D1-DE42-B934-69DE19C81789}"/>
          </ac:spMkLst>
        </pc:spChg>
        <pc:spChg chg="add mod">
          <ac:chgData name="Kau, Derchang" userId="b9148588-e694-4445-9765-2c9aad6149ce" providerId="ADAL" clId="{EDB22147-2DB9-7342-A2C0-97BC4BAE943E}" dt="2022-03-28T16:53:29.526" v="3287"/>
          <ac:spMkLst>
            <pc:docMk/>
            <pc:sldMk cId="3503083196" sldId="2147328780"/>
            <ac:spMk id="4" creationId="{59F9FA6D-3B57-8848-B821-28FF304482EC}"/>
          </ac:spMkLst>
        </pc:spChg>
        <pc:spChg chg="add del">
          <ac:chgData name="Kau, Derchang" userId="b9148588-e694-4445-9765-2c9aad6149ce" providerId="ADAL" clId="{EDB22147-2DB9-7342-A2C0-97BC4BAE943E}" dt="2022-03-27T06:06:52.608" v="2051" actId="478"/>
          <ac:spMkLst>
            <pc:docMk/>
            <pc:sldMk cId="3503083196" sldId="2147328780"/>
            <ac:spMk id="6" creationId="{697A820D-D978-3D4E-A11C-F6E50C952659}"/>
          </ac:spMkLst>
        </pc:spChg>
        <pc:spChg chg="add del mod">
          <ac:chgData name="Kau, Derchang" userId="b9148588-e694-4445-9765-2c9aad6149ce" providerId="ADAL" clId="{EDB22147-2DB9-7342-A2C0-97BC4BAE943E}" dt="2022-03-27T06:03:52.357" v="2046" actId="478"/>
          <ac:spMkLst>
            <pc:docMk/>
            <pc:sldMk cId="3503083196" sldId="2147328780"/>
            <ac:spMk id="7" creationId="{52495E31-A379-4D4C-9014-D4D589AEBC83}"/>
          </ac:spMkLst>
        </pc:spChg>
        <pc:spChg chg="add del mod">
          <ac:chgData name="Kau, Derchang" userId="b9148588-e694-4445-9765-2c9aad6149ce" providerId="ADAL" clId="{EDB22147-2DB9-7342-A2C0-97BC4BAE943E}" dt="2022-03-27T06:06:50.491" v="2050"/>
          <ac:spMkLst>
            <pc:docMk/>
            <pc:sldMk cId="3503083196" sldId="2147328780"/>
            <ac:spMk id="10" creationId="{A206EAC7-21A3-7543-B26B-D09D34022CDB}"/>
          </ac:spMkLst>
        </pc:spChg>
        <pc:picChg chg="del">
          <ac:chgData name="Kau, Derchang" userId="b9148588-e694-4445-9765-2c9aad6149ce" providerId="ADAL" clId="{EDB22147-2DB9-7342-A2C0-97BC4BAE943E}" dt="2022-03-27T06:06:54.969" v="2052" actId="478"/>
          <ac:picMkLst>
            <pc:docMk/>
            <pc:sldMk cId="3503083196" sldId="2147328780"/>
            <ac:picMk id="4" creationId="{117093C7-5FDE-6D4B-A101-906DAF33EBE6}"/>
          </ac:picMkLst>
        </pc:picChg>
        <pc:picChg chg="add del">
          <ac:chgData name="Kau, Derchang" userId="b9148588-e694-4445-9765-2c9aad6149ce" providerId="ADAL" clId="{EDB22147-2DB9-7342-A2C0-97BC4BAE943E}" dt="2022-03-27T06:06:34.570" v="2048" actId="478"/>
          <ac:picMkLst>
            <pc:docMk/>
            <pc:sldMk cId="3503083196" sldId="2147328780"/>
            <ac:picMk id="5" creationId="{6348D1B4-CA9B-B342-ACE2-9F8CC1F9789C}"/>
          </ac:picMkLst>
        </pc:picChg>
        <pc:picChg chg="add del">
          <ac:chgData name="Kau, Derchang" userId="b9148588-e694-4445-9765-2c9aad6149ce" providerId="ADAL" clId="{EDB22147-2DB9-7342-A2C0-97BC4BAE943E}" dt="2022-03-27T06:06:38.294" v="2049" actId="21"/>
          <ac:picMkLst>
            <pc:docMk/>
            <pc:sldMk cId="3503083196" sldId="2147328780"/>
            <ac:picMk id="8" creationId="{B2303F22-B9A6-484F-8A7A-0589CF14A774}"/>
          </ac:picMkLst>
        </pc:picChg>
        <pc:picChg chg="add mod">
          <ac:chgData name="Kau, Derchang" userId="b9148588-e694-4445-9765-2c9aad6149ce" providerId="ADAL" clId="{EDB22147-2DB9-7342-A2C0-97BC4BAE943E}" dt="2022-03-27T06:13:31.660" v="2117" actId="14100"/>
          <ac:picMkLst>
            <pc:docMk/>
            <pc:sldMk cId="3503083196" sldId="2147328780"/>
            <ac:picMk id="11" creationId="{8445AB4B-D312-D84A-BD46-1E27AC0CD0A8}"/>
          </ac:picMkLst>
        </pc:picChg>
      </pc:sldChg>
      <pc:sldChg chg="addSp delSp modSp new del mod">
        <pc:chgData name="Kau, Derchang" userId="b9148588-e694-4445-9765-2c9aad6149ce" providerId="ADAL" clId="{EDB22147-2DB9-7342-A2C0-97BC4BAE943E}" dt="2022-03-27T06:03:23.981" v="2044" actId="2696"/>
        <pc:sldMkLst>
          <pc:docMk/>
          <pc:sldMk cId="4112679488" sldId="2147328781"/>
        </pc:sldMkLst>
        <pc:spChg chg="mod">
          <ac:chgData name="Kau, Derchang" userId="b9148588-e694-4445-9765-2c9aad6149ce" providerId="ADAL" clId="{EDB22147-2DB9-7342-A2C0-97BC4BAE943E}" dt="2022-03-25T22:30:31.430" v="371" actId="20577"/>
          <ac:spMkLst>
            <pc:docMk/>
            <pc:sldMk cId="4112679488" sldId="2147328781"/>
            <ac:spMk id="3" creationId="{FE84F768-CFF4-9448-87C5-A49ED6A277D1}"/>
          </ac:spMkLst>
        </pc:spChg>
        <pc:grpChg chg="add del mod">
          <ac:chgData name="Kau, Derchang" userId="b9148588-e694-4445-9765-2c9aad6149ce" providerId="ADAL" clId="{EDB22147-2DB9-7342-A2C0-97BC4BAE943E}" dt="2022-03-25T23:42:08.654" v="374" actId="165"/>
          <ac:grpSpMkLst>
            <pc:docMk/>
            <pc:sldMk cId="4112679488" sldId="2147328781"/>
            <ac:grpSpMk id="11" creationId="{772DD1F0-B988-544D-8686-E45DCB9CBC47}"/>
          </ac:grpSpMkLst>
        </pc:grpChg>
        <pc:grpChg chg="add">
          <ac:chgData name="Kau, Derchang" userId="b9148588-e694-4445-9765-2c9aad6149ce" providerId="ADAL" clId="{EDB22147-2DB9-7342-A2C0-97BC4BAE943E}" dt="2022-03-25T23:42:38.062" v="377" actId="164"/>
          <ac:grpSpMkLst>
            <pc:docMk/>
            <pc:sldMk cId="4112679488" sldId="2147328781"/>
            <ac:grpSpMk id="12" creationId="{8F0A5EDB-A73E-8B4D-B038-241B0A8ACC24}"/>
          </ac:grpSpMkLst>
        </pc:grpChg>
        <pc:picChg chg="add mod">
          <ac:chgData name="Kau, Derchang" userId="b9148588-e694-4445-9765-2c9aad6149ce" providerId="ADAL" clId="{EDB22147-2DB9-7342-A2C0-97BC4BAE943E}" dt="2022-03-25T21:59:51.199" v="185" actId="1076"/>
          <ac:picMkLst>
            <pc:docMk/>
            <pc:sldMk cId="4112679488" sldId="2147328781"/>
            <ac:picMk id="4" creationId="{F3A48AF1-5204-4749-A92D-66FB777E6CCC}"/>
          </ac:picMkLst>
        </pc:picChg>
        <pc:picChg chg="add mod topLvl modCrop">
          <ac:chgData name="Kau, Derchang" userId="b9148588-e694-4445-9765-2c9aad6149ce" providerId="ADAL" clId="{EDB22147-2DB9-7342-A2C0-97BC4BAE943E}" dt="2022-03-25T23:42:30.308" v="376" actId="732"/>
          <ac:picMkLst>
            <pc:docMk/>
            <pc:sldMk cId="4112679488" sldId="2147328781"/>
            <ac:picMk id="5" creationId="{0FB7FF01-D8B4-3C40-8F35-BF03F0AD11BF}"/>
          </ac:picMkLst>
        </pc:picChg>
        <pc:picChg chg="add del mod">
          <ac:chgData name="Kau, Derchang" userId="b9148588-e694-4445-9765-2c9aad6149ce" providerId="ADAL" clId="{EDB22147-2DB9-7342-A2C0-97BC4BAE943E}" dt="2022-03-25T22:05:00.639" v="216"/>
          <ac:picMkLst>
            <pc:docMk/>
            <pc:sldMk cId="4112679488" sldId="2147328781"/>
            <ac:picMk id="9" creationId="{DF440F91-5EE7-6442-A470-EED664FE56BC}"/>
          </ac:picMkLst>
        </pc:picChg>
        <pc:cxnChg chg="add mod topLvl">
          <ac:chgData name="Kau, Derchang" userId="b9148588-e694-4445-9765-2c9aad6149ce" providerId="ADAL" clId="{EDB22147-2DB9-7342-A2C0-97BC4BAE943E}" dt="2022-03-25T23:42:08.654" v="374" actId="165"/>
          <ac:cxnSpMkLst>
            <pc:docMk/>
            <pc:sldMk cId="4112679488" sldId="2147328781"/>
            <ac:cxnSpMk id="7" creationId="{844E07E8-91C3-7F46-A38C-2F46C775C02E}"/>
          </ac:cxnSpMkLst>
        </pc:cxnChg>
        <pc:cxnChg chg="add mod topLvl">
          <ac:chgData name="Kau, Derchang" userId="b9148588-e694-4445-9765-2c9aad6149ce" providerId="ADAL" clId="{EDB22147-2DB9-7342-A2C0-97BC4BAE943E}" dt="2022-03-25T23:42:08.654" v="374" actId="165"/>
          <ac:cxnSpMkLst>
            <pc:docMk/>
            <pc:sldMk cId="4112679488" sldId="2147328781"/>
            <ac:cxnSpMk id="10" creationId="{24983F73-F734-DE4B-9657-2DE26FE3AF08}"/>
          </ac:cxnSpMkLst>
        </pc:cxnChg>
      </pc:sldChg>
      <pc:sldChg chg="addSp delSp modSp add del mod modNotesTx">
        <pc:chgData name="Kau, Derchang" userId="b9148588-e694-4445-9765-2c9aad6149ce" providerId="ADAL" clId="{EDB22147-2DB9-7342-A2C0-97BC4BAE943E}" dt="2022-03-27T07:12:05.126" v="2830" actId="2696"/>
        <pc:sldMkLst>
          <pc:docMk/>
          <pc:sldMk cId="3298661896" sldId="2147328782"/>
        </pc:sldMkLst>
        <pc:spChg chg="mod">
          <ac:chgData name="Kau, Derchang" userId="b9148588-e694-4445-9765-2c9aad6149ce" providerId="ADAL" clId="{EDB22147-2DB9-7342-A2C0-97BC4BAE943E}" dt="2022-03-27T02:23:52.481" v="1973" actId="14100"/>
          <ac:spMkLst>
            <pc:docMk/>
            <pc:sldMk cId="3298661896" sldId="2147328782"/>
            <ac:spMk id="2" creationId="{CA8258C7-37B3-1544-8F15-81CE7364CBBC}"/>
          </ac:spMkLst>
        </pc:spChg>
        <pc:spChg chg="add del mod">
          <ac:chgData name="Kau, Derchang" userId="b9148588-e694-4445-9765-2c9aad6149ce" providerId="ADAL" clId="{EDB22147-2DB9-7342-A2C0-97BC4BAE943E}" dt="2022-03-27T00:05:47.007" v="595"/>
          <ac:spMkLst>
            <pc:docMk/>
            <pc:sldMk cId="3298661896" sldId="2147328782"/>
            <ac:spMk id="4" creationId="{C076DE26-E816-0440-BC96-420AAB7463B4}"/>
          </ac:spMkLst>
        </pc:spChg>
        <pc:spChg chg="mod">
          <ac:chgData name="Kau, Derchang" userId="b9148588-e694-4445-9765-2c9aad6149ce" providerId="ADAL" clId="{EDB22147-2DB9-7342-A2C0-97BC4BAE943E}" dt="2022-03-27T00:33:53.081" v="1189" actId="20577"/>
          <ac:spMkLst>
            <pc:docMk/>
            <pc:sldMk cId="3298661896" sldId="2147328782"/>
            <ac:spMk id="310" creationId="{D44EB875-F79D-354F-A50C-17EA4C1CFFCD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312" creationId="{0BEC9661-6105-274E-9DEF-DCB500894032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313" creationId="{806A6EBE-0BB0-0647-80F0-FCAC5B2CE98B}"/>
          </ac:spMkLst>
        </pc:spChg>
        <pc:spChg chg="mod">
          <ac:chgData name="Kau, Derchang" userId="b9148588-e694-4445-9765-2c9aad6149ce" providerId="ADAL" clId="{EDB22147-2DB9-7342-A2C0-97BC4BAE943E}" dt="2022-03-27T07:08:22.905" v="2828" actId="1076"/>
          <ac:spMkLst>
            <pc:docMk/>
            <pc:sldMk cId="3298661896" sldId="2147328782"/>
            <ac:spMk id="316" creationId="{DADC87CD-5D1C-8B4E-8802-5EF499F93E16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317" creationId="{2CCC7402-088E-1F48-A751-78F6CBD28D23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355" creationId="{2EE1ED76-E48D-7640-9672-43163F7A939F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356" creationId="{50C972DC-CD16-3E48-900B-AAC8325F263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369" creationId="{BCAE6BC8-0F55-5C4E-9BA5-9D1477CE41D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370" creationId="{1E457359-5073-B142-A194-5869A7C0797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407" creationId="{58DD4ED2-A56A-724E-8910-7DF765990BE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498" creationId="{8260A2C3-6F48-3D44-ADE2-3EF636E09903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499" creationId="{8AD00334-E1BC-7045-B1D5-07469CB4273D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00" creationId="{39A6CB22-7452-6446-A47E-23CDC9E82A2A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01" creationId="{9868F98B-9354-6C40-A72E-27D174D4AFB3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02" creationId="{13782A37-4541-6245-A9F7-51939125ADFD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03" creationId="{4C1A7609-B90F-2147-966E-EC7F1B92B5F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04" creationId="{3BC7247D-95A1-CF4F-914D-52E8C893BAA7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05" creationId="{95FFC183-9C07-734D-AD25-A4F1C3ABBB83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06" creationId="{FECAC8E3-9449-A242-ABE9-ED5117E889BC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07" creationId="{B615AA64-2ECF-6140-8DC1-B990E95F02D8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08" creationId="{884DE56F-FE34-364A-B5A9-70E755FE6E5D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09" creationId="{69B46C95-B48B-DE4F-A637-022246237E2D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10" creationId="{4D146E39-0B3B-B741-A286-89E432CD460C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19" creationId="{10DBA071-DB2B-3340-A89D-F13CFB39FE9A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46" creationId="{165C5EEC-01F1-974F-904B-4B8F894064D6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47" creationId="{A992EF42-69A9-7B41-9E49-D84DC39D6090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48" creationId="{7930B0BB-F630-8747-B0DF-51F961C85D2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49" creationId="{58180C89-4709-C74D-8563-11A1AF594C4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50" creationId="{18179062-37D9-C248-AC8E-450EFDB786C9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51" creationId="{BAECFED3-68C1-BD49-B366-5517837851CA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52" creationId="{A09ADFB8-796A-CB48-800C-99E2CE89735A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53" creationId="{80F72879-D718-434B-9747-08B4D73D3A4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54" creationId="{FF5CAE78-4743-814E-BEFB-57753D61A3F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55" creationId="{7B386765-268D-564E-919F-2271646B8663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56" creationId="{DB65BF18-54B6-5542-9350-3874E450A09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57" creationId="{86755AA6-D059-5C44-BDEC-BA07A994C563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58" creationId="{FEBDE283-2FFF-534A-89EC-0E41CFDD7840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59" creationId="{818FF0FF-C294-9144-ADFB-2FE8C8A6AE46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60" creationId="{842BF38E-2282-4E43-94B4-FDEFF61A6630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69" creationId="{48D7CFE7-3D06-3844-B4FD-925EE565F7ED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70" creationId="{A8D7A571-F0F0-7544-9353-EA6881E21BC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71" creationId="{DA36AC97-028A-014B-8369-6596D3C3D36C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72" creationId="{FF34A4D4-5E9B-5943-8E1F-A05E76D1B147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73" creationId="{FCB18592-F342-4D44-8050-D6688396F910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74" creationId="{4418F3E4-3DA1-BB4B-86BF-7D8066A5F5E3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75" creationId="{F812FC03-C7DE-5F4C-8F32-8C25FD5FF6C4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76" creationId="{5BEF2923-A04E-0148-9BB2-82DD5C1BDBFF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77" creationId="{4D02BA41-06A0-A84D-B01E-3211FEE11484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78" creationId="{D588D1BA-DD94-5B4C-9343-66F132CBAEE2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79" creationId="{6D2DDC7F-79F9-CF4B-BBD5-B31EB47FB16A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80" creationId="{6D60A6DA-DD9B-6641-A8C2-6148382C382A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81" creationId="{5BFD427E-36EC-6F4B-BCB6-F088CEB09C3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82" creationId="{F3BA3ADB-3A7A-0D4B-992F-22ED640568F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83" creationId="{983F356A-3ADF-8A40-B13C-B7BBB9B95534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84" creationId="{D92E2E57-7C10-AF40-A0DD-EF94C74E922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93" creationId="{0954718F-96C3-E347-AAF8-19F0F319A76B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94" creationId="{6956376F-0D27-EF43-A0F0-C567A422A026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95" creationId="{B08D22F1-5ED4-E34F-9EA9-66E8CCE1DEA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96" creationId="{705730B2-1835-C640-8A67-FBA6A0BA29D8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97" creationId="{C2265429-C1AE-A64C-B5C2-5F0D75232A12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98" creationId="{FDACB378-0D0B-DE45-BB54-559143CCD63A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599" creationId="{BCCE4492-C846-7245-A6F1-25193EDEF27F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00" creationId="{A02DAF08-90F5-2144-B6C8-69E0A19E2E1C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01" creationId="{8206FF2D-A6A2-AA4C-B8A1-47B47AF292D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02" creationId="{9162A730-9ED5-EB42-A6EA-770B4CFDD9B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03" creationId="{FBB4B2D3-DA4B-2340-B43D-7086200381EC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04" creationId="{C9B0B968-5073-024D-B8F1-C54CCC9C133A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05" creationId="{F3C94475-E087-8E45-9722-22A640078CD6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06" creationId="{8BEE3750-2BD0-814E-B12C-639E1BCB4924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07" creationId="{E811DD0F-0FA4-B248-A958-D929C5CC0921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08" creationId="{E830013C-41A6-4E4F-AA3A-5FBF04F6E099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11" creationId="{87DD5A9A-CA52-E147-84C4-D06FBACDBD91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12" creationId="{3A9903C8-0A9E-714E-839E-10A29BADA1B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13" creationId="{61213838-5551-DB43-A9C2-826C6493E612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17" creationId="{28CEF041-7C84-6A47-BB9A-2723162A261B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18" creationId="{2427AAF2-9678-784F-B3E9-9D2DAE25E6BB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19" creationId="{40052705-7597-F647-8309-A777034D18D0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20" creationId="{119C11EA-FAB2-A04D-B83E-25D9FEAF5E14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21" creationId="{2A01374F-A96F-7C4E-A9B5-648F31EFC15F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22" creationId="{07BD8A6E-6AFC-AF45-87B3-992A76BE0DA3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23" creationId="{9AD0748F-03F3-8044-9C89-AA7F2BCEE4E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24" creationId="{B719C08C-6578-4E4C-A8E7-B55C08D5D5FF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25" creationId="{A7ECB1E5-7F5E-0C40-9F0F-0809DCC4FDA7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29" creationId="{FCD34654-2F7C-EF4C-A6FB-DE92AB4B6EE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30" creationId="{7F1A5859-3712-4B49-94A6-EC8E1F7D4BAC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31" creationId="{6450CB19-5A65-2140-99C3-47638D968A6D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32" creationId="{13FF645C-E46C-3641-A617-6D979A02F0AA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33" creationId="{B664CFDA-4F0D-AB47-805B-7AFD347142B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34" creationId="{1B531644-764D-0D45-8293-537093F3697F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37" creationId="{BBF3BC01-95FB-1E44-A634-752A8BFE9BC9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38" creationId="{4E1EC909-6F0E-8B45-A745-2A8D853B19F7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39" creationId="{FA4B4622-2F89-E740-A20D-0583B18D07F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40" creationId="{268C3F32-ECEC-ED4F-AC2C-4EDD892C04BC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41" creationId="{41C77301-12D8-D843-A48B-03E66282B41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42" creationId="{778BD684-0D90-254C-B9F3-718EE10B7444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43" creationId="{276B9B80-03B9-5D49-905A-2B8C9D70689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44" creationId="{62148CA0-E1D3-3342-ACA7-60CFEB839115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45" creationId="{540870DD-710C-8D4E-B06B-52D7270EF17E}"/>
          </ac:spMkLst>
        </pc:spChg>
        <pc:spChg chg="mod">
          <ac:chgData name="Kau, Derchang" userId="b9148588-e694-4445-9765-2c9aad6149ce" providerId="ADAL" clId="{EDB22147-2DB9-7342-A2C0-97BC4BAE943E}" dt="2022-03-26T23:13:22.003" v="380"/>
          <ac:spMkLst>
            <pc:docMk/>
            <pc:sldMk cId="3298661896" sldId="2147328782"/>
            <ac:spMk id="646" creationId="{682C8272-CC94-5E4E-8404-198FAA5C38E0}"/>
          </ac:spMkLst>
        </pc:spChg>
        <pc:spChg chg="add del mod">
          <ac:chgData name="Kau, Derchang" userId="b9148588-e694-4445-9765-2c9aad6149ce" providerId="ADAL" clId="{EDB22147-2DB9-7342-A2C0-97BC4BAE943E}" dt="2022-03-27T06:25:01.482" v="2143"/>
          <ac:spMkLst>
            <pc:docMk/>
            <pc:sldMk cId="3298661896" sldId="2147328782"/>
            <ac:spMk id="647" creationId="{2ADB1E48-3A90-5949-83D6-2989648CD925}"/>
          </ac:spMkLst>
        </pc:spChg>
        <pc:spChg chg="add mod">
          <ac:chgData name="Kau, Derchang" userId="b9148588-e694-4445-9765-2c9aad6149ce" providerId="ADAL" clId="{EDB22147-2DB9-7342-A2C0-97BC4BAE943E}" dt="2022-03-27T06:25:07.078" v="2144"/>
          <ac:spMkLst>
            <pc:docMk/>
            <pc:sldMk cId="3298661896" sldId="2147328782"/>
            <ac:spMk id="648" creationId="{A79CE996-705A-A64F-A373-4634520B6B45}"/>
          </ac:spMkLst>
        </pc:spChg>
        <pc:spChg chg="del mod">
          <ac:chgData name="Kau, Derchang" userId="b9148588-e694-4445-9765-2c9aad6149ce" providerId="ADAL" clId="{EDB22147-2DB9-7342-A2C0-97BC4BAE943E}" dt="2022-03-27T00:34:06.134" v="1190" actId="478"/>
          <ac:spMkLst>
            <pc:docMk/>
            <pc:sldMk cId="3298661896" sldId="2147328782"/>
            <ac:spMk id="1024" creationId="{D8E518AB-8616-5E4A-8529-5B1A23EE2D37}"/>
          </ac:spMkLst>
        </pc:spChg>
        <pc:grpChg chg="mod">
          <ac:chgData name="Kau, Derchang" userId="b9148588-e694-4445-9765-2c9aad6149ce" providerId="ADAL" clId="{EDB22147-2DB9-7342-A2C0-97BC4BAE943E}" dt="2022-03-27T07:08:01.141" v="2825" actId="1035"/>
          <ac:grpSpMkLst>
            <pc:docMk/>
            <pc:sldMk cId="3298661896" sldId="2147328782"/>
            <ac:grpSpMk id="8" creationId="{B64F0DE0-F610-974C-8F80-4A6F387BED56}"/>
          </ac:grpSpMkLst>
        </pc:grpChg>
        <pc:grpChg chg="del">
          <ac:chgData name="Kau, Derchang" userId="b9148588-e694-4445-9765-2c9aad6149ce" providerId="ADAL" clId="{EDB22147-2DB9-7342-A2C0-97BC4BAE943E}" dt="2022-03-26T23:13:08.391" v="379" actId="478"/>
          <ac:grpSpMkLst>
            <pc:docMk/>
            <pc:sldMk cId="3298661896" sldId="2147328782"/>
            <ac:grpSpMk id="10" creationId="{9F00A56B-F816-AA4C-A84F-E895700A1F88}"/>
          </ac:grpSpMkLst>
        </pc:grpChg>
        <pc:grpChg chg="add mod">
          <ac:chgData name="Kau, Derchang" userId="b9148588-e694-4445-9765-2c9aad6149ce" providerId="ADAL" clId="{EDB22147-2DB9-7342-A2C0-97BC4BAE943E}" dt="2022-03-27T07:08:11.201" v="2826" actId="1076"/>
          <ac:grpSpMkLst>
            <pc:docMk/>
            <pc:sldMk cId="3298661896" sldId="2147328782"/>
            <ac:grpSpMk id="311" creationId="{E9FE157D-1C31-4846-B17D-481158276B40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14" creationId="{DBFF8863-7005-E644-B5D7-B5A582A8BB7F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15" creationId="{B1407944-455E-7D45-A04E-8D43D16554E1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18" creationId="{A2968867-2F8D-324C-A090-BDFFC4D2E677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57" creationId="{95D18ED9-AA9A-B14A-B5BB-481A4AE9EB06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58" creationId="{109E12EB-6E3E-EE41-8587-8C59338D0945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59" creationId="{9CF7AB35-F58E-0641-B3CC-D79DE29E8023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60" creationId="{75C5A46A-778F-DC44-B5C5-F9250094EF50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61" creationId="{82270589-773E-A243-ACB1-A14DB46BD84D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62" creationId="{07F8FFD5-F1A2-B744-B9A2-D47844B14443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63" creationId="{47133498-7BC0-7F41-BD7E-1E74C796FF79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64" creationId="{08D6C8B0-8AE6-E940-AC4D-37A24A03C262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65" creationId="{3398E919-D987-A24F-AE18-229A9F840456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66" creationId="{043D848A-C4C5-FA4A-8D49-A93E9E30759F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67" creationId="{832BB47A-AEA1-4C41-84AF-851117A38877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368" creationId="{0F42F1A5-3364-6B4E-9983-B1F71FD6C70D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11" creationId="{ED3E2B38-0D0A-6843-BA19-8D443C32AC79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12" creationId="{2589FC6F-FD97-CA45-AFB5-CE4BB920FD53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13" creationId="{67FC593B-CD4F-3D4B-8E3C-A284B611BCE3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14" creationId="{EE461D73-D94C-E04C-917C-C33AB89FBEC5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15" creationId="{AF3E094F-F08B-844B-A6E1-36FD2B0FCE8C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16" creationId="{4FB02B61-BE1B-BB4A-B601-FB3EB07B3BF8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17" creationId="{2A57A3D5-AF41-F449-A444-CF810980989E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18" creationId="{A94C85C1-F697-2C4D-8358-4A4F313B87D2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61" creationId="{C4991EBB-4737-3948-A38C-D783C9C87977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62" creationId="{72D6F4BD-2630-BE45-98D4-57395B61F188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63" creationId="{4B295B5C-8480-1946-A158-1A6EE1C99696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64" creationId="{9D315D21-C230-6C48-9FAE-7512AC28BF84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65" creationId="{5487BACF-26F0-2A4D-9240-299D65D381B4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66" creationId="{77ABFC23-0367-3048-A058-73964750E817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67" creationId="{B61AB6F3-E6C2-CC40-9BA8-42853795A49C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68" creationId="{563A4298-2A6E-024F-BC50-CE93740BBFFC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85" creationId="{8B03A522-ADE9-C44D-898E-DF266E0878EB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86" creationId="{01B6423D-54F5-C546-8865-7DC071CC4645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87" creationId="{6B8D126D-8338-1E43-A3E5-69022268130D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88" creationId="{B50E3ECB-A352-FA41-A8D6-F33ACB8C302E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89" creationId="{605FB567-84DE-5F42-814F-747A677C10C9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90" creationId="{580A832F-3999-2F4C-AD9A-6FA5DA20E3FC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91" creationId="{902B2A4C-7255-6247-BD10-135E097491B5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592" creationId="{48A45214-EE1B-8049-B99E-FD1BF292AA33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609" creationId="{5EB82A28-34FF-B649-BE6A-885176181FFF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610" creationId="{8247B595-B8E6-BB40-9E63-7472A2F85421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614" creationId="{6D7912DC-ABD3-8648-8606-7F9782A53BAA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615" creationId="{6EF93E7E-9841-C743-9624-2DDF9031FB48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616" creationId="{FB7DE623-3654-A247-92B5-CBBDF063C9EB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626" creationId="{460D0047-9FB9-1F42-A7D9-09D55A826C9A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627" creationId="{3BC5F43B-FA77-8A4E-A249-42A6F4738E97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628" creationId="{CBB348C5-7C68-D84F-A204-3105AE175B03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635" creationId="{D7C22DBC-9E88-4C47-AAED-3EB148E2952A}"/>
          </ac:grpSpMkLst>
        </pc:grpChg>
        <pc:grpChg chg="mod">
          <ac:chgData name="Kau, Derchang" userId="b9148588-e694-4445-9765-2c9aad6149ce" providerId="ADAL" clId="{EDB22147-2DB9-7342-A2C0-97BC4BAE943E}" dt="2022-03-26T23:13:22.003" v="380"/>
          <ac:grpSpMkLst>
            <pc:docMk/>
            <pc:sldMk cId="3298661896" sldId="2147328782"/>
            <ac:grpSpMk id="636" creationId="{D85FB984-1DB5-EC4A-8CCB-522C98D953D1}"/>
          </ac:grpSpMkLst>
        </pc:grpChg>
        <pc:graphicFrameChg chg="mod modGraphic">
          <ac:chgData name="Kau, Derchang" userId="b9148588-e694-4445-9765-2c9aad6149ce" providerId="ADAL" clId="{EDB22147-2DB9-7342-A2C0-97BC4BAE943E}" dt="2022-03-27T07:07:33.896" v="2818" actId="20577"/>
          <ac:graphicFrameMkLst>
            <pc:docMk/>
            <pc:sldMk cId="3298661896" sldId="2147328782"/>
            <ac:graphicFrameMk id="309" creationId="{1B1B759D-AC24-944C-BBC8-4551F2B70911}"/>
          </ac:graphicFrameMkLst>
        </pc:graphicFrameChg>
        <pc:graphicFrameChg chg="mod modGraphic">
          <ac:chgData name="Kau, Derchang" userId="b9148588-e694-4445-9765-2c9aad6149ce" providerId="ADAL" clId="{EDB22147-2DB9-7342-A2C0-97BC4BAE943E}" dt="2022-03-27T07:07:15.221" v="2808" actId="2084"/>
          <ac:graphicFrameMkLst>
            <pc:docMk/>
            <pc:sldMk cId="3298661896" sldId="2147328782"/>
            <ac:graphicFrameMk id="1025" creationId="{3A45600F-140D-EE48-A19E-646DD87E9D75}"/>
          </ac:graphicFrameMkLst>
        </pc:graphicFrame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19" creationId="{9B384B01-4803-FC4E-BE2C-3EC3F0769146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20" creationId="{1E28FD3B-2EDB-2843-AD13-973632FC61E9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21" creationId="{7429723D-8AC7-2D43-B3F1-FE947E004C02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22" creationId="{5378A314-ADBB-2743-B824-69F18D909FE0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23" creationId="{63E972AB-4811-7E4C-9394-3021CA76996D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24" creationId="{6BED7AAD-0596-FB4C-8BD4-D882FC219396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25" creationId="{E4764D72-0B6F-0546-BF5C-A9857971CBF9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26" creationId="{94576E4F-F8E0-F445-8E56-87FE9280DBF4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27" creationId="{83539DC9-565F-FC47-8165-7BACDDFDEE5A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28" creationId="{ED767F4C-46D2-B04E-BCFE-9522B50662DE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29" creationId="{9F450330-9A98-4545-B083-7FB708344DF7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30" creationId="{B8549B48-2336-2D4A-B4DB-F93EF044C988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31" creationId="{83413A22-DB23-EF41-A77E-8A486B61AFFA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32" creationId="{42C84EA0-05A6-C149-B067-8A783F8E781C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33" creationId="{64776AFA-4281-034D-9370-B2190B0F1281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34" creationId="{97015597-EB39-134D-A57B-E0D94DAB9971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35" creationId="{E5620005-9FCC-7946-9AC7-2B4ED8D77D10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36" creationId="{98BB3E3F-03EF-A441-BE6F-96C51D967137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37" creationId="{85C0307C-1B3E-5A4E-8A64-28700F1CE815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38" creationId="{31AE0904-AA80-2248-9690-7D3737B04366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39" creationId="{7A958FF8-0577-7644-9FA3-8298FAE2E4C6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40" creationId="{3BA2B013-F6EC-A54E-A1CA-5248505D77D1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41" creationId="{98D59FC7-1A27-1445-91A7-9A6559A5EB0F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42" creationId="{539328CF-B064-EF43-B5EB-FF26271DD735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43" creationId="{F36CBC87-C589-D94D-9ECE-85CE06314B3E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44" creationId="{5D1A7189-D70D-4045-8700-1599A52799B5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45" creationId="{65797ECA-CF48-A14F-AE30-0970C52009A9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46" creationId="{87A64ACA-00B9-9A4D-B6E1-18373A92FAB0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47" creationId="{6E29645D-8784-E04D-90E4-78887D7CD856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48" creationId="{60667A8D-BE96-DC4C-89E5-F95A17D272D8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49" creationId="{C78F57C5-7167-4346-AA73-A9C599456C12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50" creationId="{BD6AE961-9A49-3E45-B7E1-F9EF988108CE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51" creationId="{29000745-2DE8-4C42-81B5-32B9739BE8E5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52" creationId="{C65C890C-05DD-FD42-81BD-5B9BDFFF5F3B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53" creationId="{E16603C5-47A8-DE42-B696-D89B6E146016}"/>
          </ac:cxnSpMkLst>
        </pc:cxnChg>
        <pc:cxnChg chg="mod">
          <ac:chgData name="Kau, Derchang" userId="b9148588-e694-4445-9765-2c9aad6149ce" providerId="ADAL" clId="{EDB22147-2DB9-7342-A2C0-97BC4BAE943E}" dt="2022-03-26T23:13:22.003" v="380"/>
          <ac:cxnSpMkLst>
            <pc:docMk/>
            <pc:sldMk cId="3298661896" sldId="2147328782"/>
            <ac:cxnSpMk id="354" creationId="{9607FADE-168A-C942-8A72-ADD37CB47554}"/>
          </ac:cxnSpMkLst>
        </pc:cxnChg>
      </pc:sldChg>
      <pc:sldChg chg="addSp delSp modSp add mod">
        <pc:chgData name="Kau, Derchang" userId="b9148588-e694-4445-9765-2c9aad6149ce" providerId="ADAL" clId="{EDB22147-2DB9-7342-A2C0-97BC4BAE943E}" dt="2022-03-29T20:20:46.804" v="3385" actId="20577"/>
        <pc:sldMkLst>
          <pc:docMk/>
          <pc:sldMk cId="962263755" sldId="2147328783"/>
        </pc:sldMkLst>
        <pc:spChg chg="mod">
          <ac:chgData name="Kau, Derchang" userId="b9148588-e694-4445-9765-2c9aad6149ce" providerId="ADAL" clId="{EDB22147-2DB9-7342-A2C0-97BC4BAE943E}" dt="2022-03-27T07:04:05.668" v="2751" actId="20577"/>
          <ac:spMkLst>
            <pc:docMk/>
            <pc:sldMk cId="962263755" sldId="2147328783"/>
            <ac:spMk id="2" creationId="{97F0FC05-1563-2C4E-8789-83EE61C9C251}"/>
          </ac:spMkLst>
        </pc:spChg>
        <pc:spChg chg="mod">
          <ac:chgData name="Kau, Derchang" userId="b9148588-e694-4445-9765-2c9aad6149ce" providerId="ADAL" clId="{EDB22147-2DB9-7342-A2C0-97BC4BAE943E}" dt="2022-03-27T02:17:54.595" v="1753" actId="1076"/>
          <ac:spMkLst>
            <pc:docMk/>
            <pc:sldMk cId="962263755" sldId="2147328783"/>
            <ac:spMk id="3" creationId="{8D464698-86B8-6B4C-A786-22BD02A7EA02}"/>
          </ac:spMkLst>
        </pc:spChg>
        <pc:spChg chg="add mod">
          <ac:chgData name="Kau, Derchang" userId="b9148588-e694-4445-9765-2c9aad6149ce" providerId="ADAL" clId="{EDB22147-2DB9-7342-A2C0-97BC4BAE943E}" dt="2022-03-29T20:20:43.879" v="3383" actId="1036"/>
          <ac:spMkLst>
            <pc:docMk/>
            <pc:sldMk cId="962263755" sldId="2147328783"/>
            <ac:spMk id="7" creationId="{25B69919-63B8-874E-893C-FF5DF72A71EC}"/>
          </ac:spMkLst>
        </pc:spChg>
        <pc:spChg chg="add mod">
          <ac:chgData name="Kau, Derchang" userId="b9148588-e694-4445-9765-2c9aad6149ce" providerId="ADAL" clId="{EDB22147-2DB9-7342-A2C0-97BC4BAE943E}" dt="2022-03-27T02:22:22.298" v="1945" actId="1036"/>
          <ac:spMkLst>
            <pc:docMk/>
            <pc:sldMk cId="962263755" sldId="2147328783"/>
            <ac:spMk id="8" creationId="{1A9B85FD-17F3-1F40-B608-7CAE383388BA}"/>
          </ac:spMkLst>
        </pc:spChg>
        <pc:graphicFrameChg chg="mod modGraphic">
          <ac:chgData name="Kau, Derchang" userId="b9148588-e694-4445-9765-2c9aad6149ce" providerId="ADAL" clId="{EDB22147-2DB9-7342-A2C0-97BC4BAE943E}" dt="2022-03-29T20:20:42.890" v="3382" actId="20577"/>
          <ac:graphicFrameMkLst>
            <pc:docMk/>
            <pc:sldMk cId="962263755" sldId="2147328783"/>
            <ac:graphicFrameMk id="4" creationId="{75A9152C-BAD2-3345-81E5-9D08166ED5B7}"/>
          </ac:graphicFrameMkLst>
        </pc:graphicFrameChg>
        <pc:graphicFrameChg chg="mod modGraphic">
          <ac:chgData name="Kau, Derchang" userId="b9148588-e694-4445-9765-2c9aad6149ce" providerId="ADAL" clId="{EDB22147-2DB9-7342-A2C0-97BC4BAE943E}" dt="2022-03-29T20:20:46.804" v="3385" actId="20577"/>
          <ac:graphicFrameMkLst>
            <pc:docMk/>
            <pc:sldMk cId="962263755" sldId="2147328783"/>
            <ac:graphicFrameMk id="6" creationId="{BFB17455-C8C2-9247-9AA0-0D92128D78B2}"/>
          </ac:graphicFrameMkLst>
        </pc:graphicFrameChg>
        <pc:graphicFrameChg chg="add del mod">
          <ac:chgData name="Kau, Derchang" userId="b9148588-e694-4445-9765-2c9aad6149ce" providerId="ADAL" clId="{EDB22147-2DB9-7342-A2C0-97BC4BAE943E}" dt="2022-03-27T06:51:07.756" v="2660" actId="478"/>
          <ac:graphicFrameMkLst>
            <pc:docMk/>
            <pc:sldMk cId="962263755" sldId="2147328783"/>
            <ac:graphicFrameMk id="9" creationId="{9E4A4E78-CC5D-9A41-84B4-51B499DE8782}"/>
          </ac:graphicFrameMkLst>
        </pc:graphicFrameChg>
      </pc:sldChg>
      <pc:sldChg chg="addSp delSp modSp new mod ord">
        <pc:chgData name="Kau, Derchang" userId="b9148588-e694-4445-9765-2c9aad6149ce" providerId="ADAL" clId="{EDB22147-2DB9-7342-A2C0-97BC4BAE943E}" dt="2022-03-28T22:56:25.741" v="3304"/>
        <pc:sldMkLst>
          <pc:docMk/>
          <pc:sldMk cId="2419432371" sldId="2147328784"/>
        </pc:sldMkLst>
        <pc:spChg chg="mod">
          <ac:chgData name="Kau, Derchang" userId="b9148588-e694-4445-9765-2c9aad6149ce" providerId="ADAL" clId="{EDB22147-2DB9-7342-A2C0-97BC4BAE943E}" dt="2022-03-27T06:37:44.841" v="2209" actId="20577"/>
          <ac:spMkLst>
            <pc:docMk/>
            <pc:sldMk cId="2419432371" sldId="2147328784"/>
            <ac:spMk id="2" creationId="{4FBF5E52-6A18-4E41-9B33-4774FB8B0B23}"/>
          </ac:spMkLst>
        </pc:spChg>
        <pc:spChg chg="del">
          <ac:chgData name="Kau, Derchang" userId="b9148588-e694-4445-9765-2c9aad6149ce" providerId="ADAL" clId="{EDB22147-2DB9-7342-A2C0-97BC4BAE943E}" dt="2022-03-27T06:38:09.226" v="2210"/>
          <ac:spMkLst>
            <pc:docMk/>
            <pc:sldMk cId="2419432371" sldId="2147328784"/>
            <ac:spMk id="3" creationId="{0BDA21D6-1F5B-4141-AD03-C8F4890BD6D2}"/>
          </ac:spMkLst>
        </pc:spChg>
        <pc:spChg chg="add mod">
          <ac:chgData name="Kau, Derchang" userId="b9148588-e694-4445-9765-2c9aad6149ce" providerId="ADAL" clId="{EDB22147-2DB9-7342-A2C0-97BC4BAE943E}" dt="2022-03-28T16:50:21.435" v="3281"/>
          <ac:spMkLst>
            <pc:docMk/>
            <pc:sldMk cId="2419432371" sldId="2147328784"/>
            <ac:spMk id="3" creationId="{8DDA282E-0E0A-E54D-AAB9-B6B805055D63}"/>
          </ac:spMkLst>
        </pc:spChg>
        <pc:spChg chg="add del mod">
          <ac:chgData name="Kau, Derchang" userId="b9148588-e694-4445-9765-2c9aad6149ce" providerId="ADAL" clId="{EDB22147-2DB9-7342-A2C0-97BC4BAE943E}" dt="2022-03-28T22:50:59.380" v="3297"/>
          <ac:spMkLst>
            <pc:docMk/>
            <pc:sldMk cId="2419432371" sldId="2147328784"/>
            <ac:spMk id="7" creationId="{01014246-A915-764A-8105-B5B9919CDD93}"/>
          </ac:spMkLst>
        </pc:spChg>
        <pc:spChg chg="add del mod">
          <ac:chgData name="Kau, Derchang" userId="b9148588-e694-4445-9765-2c9aad6149ce" providerId="ADAL" clId="{EDB22147-2DB9-7342-A2C0-97BC4BAE943E}" dt="2022-03-28T22:52:22.662" v="3300"/>
          <ac:spMkLst>
            <pc:docMk/>
            <pc:sldMk cId="2419432371" sldId="2147328784"/>
            <ac:spMk id="10" creationId="{66A1EA1D-7A1B-074E-B322-E45C1469202A}"/>
          </ac:spMkLst>
        </pc:spChg>
        <pc:spChg chg="add del mod">
          <ac:chgData name="Kau, Derchang" userId="b9148588-e694-4445-9765-2c9aad6149ce" providerId="ADAL" clId="{EDB22147-2DB9-7342-A2C0-97BC4BAE943E}" dt="2022-03-28T22:54:52.429" v="3302"/>
          <ac:spMkLst>
            <pc:docMk/>
            <pc:sldMk cId="2419432371" sldId="2147328784"/>
            <ac:spMk id="13" creationId="{23643DC2-C283-3D41-9912-4A2F48207F27}"/>
          </ac:spMkLst>
        </pc:spChg>
        <pc:spChg chg="add del mod">
          <ac:chgData name="Kau, Derchang" userId="b9148588-e694-4445-9765-2c9aad6149ce" providerId="ADAL" clId="{EDB22147-2DB9-7342-A2C0-97BC4BAE943E}" dt="2022-03-28T22:56:25.741" v="3304"/>
          <ac:spMkLst>
            <pc:docMk/>
            <pc:sldMk cId="2419432371" sldId="2147328784"/>
            <ac:spMk id="16" creationId="{01B35E81-14EA-564B-8C40-967CEF8CA38D}"/>
          </ac:spMkLst>
        </pc:spChg>
        <pc:graphicFrameChg chg="add del mod modGraphic">
          <ac:chgData name="Kau, Derchang" userId="b9148588-e694-4445-9765-2c9aad6149ce" providerId="ADAL" clId="{EDB22147-2DB9-7342-A2C0-97BC4BAE943E}" dt="2022-03-28T22:50:41.245" v="3294" actId="478"/>
          <ac:graphicFrameMkLst>
            <pc:docMk/>
            <pc:sldMk cId="2419432371" sldId="2147328784"/>
            <ac:graphicFrameMk id="4" creationId="{79CDE059-76C8-B34E-BADF-1383E5752582}"/>
          </ac:graphicFrameMkLst>
        </pc:graphicFrameChg>
        <pc:graphicFrameChg chg="add del mod">
          <ac:chgData name="Kau, Derchang" userId="b9148588-e694-4445-9765-2c9aad6149ce" providerId="ADAL" clId="{EDB22147-2DB9-7342-A2C0-97BC4BAE943E}" dt="2022-03-28T22:50:57.172" v="3296" actId="21"/>
          <ac:graphicFrameMkLst>
            <pc:docMk/>
            <pc:sldMk cId="2419432371" sldId="2147328784"/>
            <ac:graphicFrameMk id="5" creationId="{B449584E-DB4C-4D4E-B8DD-24C5E22A62CC}"/>
          </ac:graphicFrameMkLst>
        </pc:graphicFrameChg>
        <pc:graphicFrameChg chg="add del mod">
          <ac:chgData name="Kau, Derchang" userId="b9148588-e694-4445-9765-2c9aad6149ce" providerId="ADAL" clId="{EDB22147-2DB9-7342-A2C0-97BC4BAE943E}" dt="2022-03-28T22:52:15.078" v="3299" actId="478"/>
          <ac:graphicFrameMkLst>
            <pc:docMk/>
            <pc:sldMk cId="2419432371" sldId="2147328784"/>
            <ac:graphicFrameMk id="8" creationId="{8D84E621-C8C2-8845-AD06-5234FCEA5404}"/>
          </ac:graphicFrameMkLst>
        </pc:graphicFrameChg>
        <pc:graphicFrameChg chg="add del mod">
          <ac:chgData name="Kau, Derchang" userId="b9148588-e694-4445-9765-2c9aad6149ce" providerId="ADAL" clId="{EDB22147-2DB9-7342-A2C0-97BC4BAE943E}" dt="2022-03-28T22:54:46.675" v="3301" actId="478"/>
          <ac:graphicFrameMkLst>
            <pc:docMk/>
            <pc:sldMk cId="2419432371" sldId="2147328784"/>
            <ac:graphicFrameMk id="11" creationId="{D4D469C8-8C58-EC4D-B67C-314A9EA36E72}"/>
          </ac:graphicFrameMkLst>
        </pc:graphicFrameChg>
        <pc:graphicFrameChg chg="add del mod">
          <ac:chgData name="Kau, Derchang" userId="b9148588-e694-4445-9765-2c9aad6149ce" providerId="ADAL" clId="{EDB22147-2DB9-7342-A2C0-97BC4BAE943E}" dt="2022-03-28T22:56:21.903" v="3303" actId="478"/>
          <ac:graphicFrameMkLst>
            <pc:docMk/>
            <pc:sldMk cId="2419432371" sldId="2147328784"/>
            <ac:graphicFrameMk id="14" creationId="{18D3F79E-995B-744B-9315-B43E1A7CC43E}"/>
          </ac:graphicFrameMkLst>
        </pc:graphicFrameChg>
        <pc:graphicFrameChg chg="add mod">
          <ac:chgData name="Kau, Derchang" userId="b9148588-e694-4445-9765-2c9aad6149ce" providerId="ADAL" clId="{EDB22147-2DB9-7342-A2C0-97BC4BAE943E}" dt="2022-03-28T22:56:25.741" v="3304"/>
          <ac:graphicFrameMkLst>
            <pc:docMk/>
            <pc:sldMk cId="2419432371" sldId="2147328784"/>
            <ac:graphicFrameMk id="17" creationId="{162D9E11-4B5C-CD4B-8A2B-08141CF20CAA}"/>
          </ac:graphicFrameMkLst>
        </pc:graphicFrameChg>
      </pc:sldChg>
      <pc:sldChg chg="add">
        <pc:chgData name="Kau, Derchang" userId="b9148588-e694-4445-9765-2c9aad6149ce" providerId="ADAL" clId="{EDB22147-2DB9-7342-A2C0-97BC4BAE943E}" dt="2022-03-27T07:12:02.255" v="2829"/>
        <pc:sldMkLst>
          <pc:docMk/>
          <pc:sldMk cId="2090016449" sldId="2147328785"/>
        </pc:sldMkLst>
      </pc:sldChg>
      <pc:sldChg chg="addSp delSp modSp new mod ord modClrScheme chgLayout">
        <pc:chgData name="Kau, Derchang" userId="b9148588-e694-4445-9765-2c9aad6149ce" providerId="ADAL" clId="{EDB22147-2DB9-7342-A2C0-97BC4BAE943E}" dt="2022-03-28T16:50:29.989" v="3282" actId="20578"/>
        <pc:sldMkLst>
          <pc:docMk/>
          <pc:sldMk cId="2829693163" sldId="2147328786"/>
        </pc:sldMkLst>
        <pc:spChg chg="del mod ord">
          <ac:chgData name="Kau, Derchang" userId="b9148588-e694-4445-9765-2c9aad6149ce" providerId="ADAL" clId="{EDB22147-2DB9-7342-A2C0-97BC4BAE943E}" dt="2022-03-28T01:30:01.424" v="2971" actId="700"/>
          <ac:spMkLst>
            <pc:docMk/>
            <pc:sldMk cId="2829693163" sldId="2147328786"/>
            <ac:spMk id="2" creationId="{052D762E-92DC-B040-9390-526EFFCEA675}"/>
          </ac:spMkLst>
        </pc:spChg>
        <pc:spChg chg="del">
          <ac:chgData name="Kau, Derchang" userId="b9148588-e694-4445-9765-2c9aad6149ce" providerId="ADAL" clId="{EDB22147-2DB9-7342-A2C0-97BC4BAE943E}" dt="2022-03-28T01:30:01.424" v="2971" actId="700"/>
          <ac:spMkLst>
            <pc:docMk/>
            <pc:sldMk cId="2829693163" sldId="2147328786"/>
            <ac:spMk id="3" creationId="{77B0B0BF-C024-5846-8656-5C9E35F808B3}"/>
          </ac:spMkLst>
        </pc:spChg>
        <pc:spChg chg="add mod ord">
          <ac:chgData name="Kau, Derchang" userId="b9148588-e694-4445-9765-2c9aad6149ce" providerId="ADAL" clId="{EDB22147-2DB9-7342-A2C0-97BC4BAE943E}" dt="2022-03-28T16:25:33.248" v="3242" actId="20577"/>
          <ac:spMkLst>
            <pc:docMk/>
            <pc:sldMk cId="2829693163" sldId="2147328786"/>
            <ac:spMk id="4" creationId="{9D9A5D2A-9443-F74E-A7E5-440482347D60}"/>
          </ac:spMkLst>
        </pc:spChg>
        <pc:spChg chg="add mod">
          <ac:chgData name="Kau, Derchang" userId="b9148588-e694-4445-9765-2c9aad6149ce" providerId="ADAL" clId="{EDB22147-2DB9-7342-A2C0-97BC4BAE943E}" dt="2022-03-28T01:47:02.883" v="3107" actId="1076"/>
          <ac:spMkLst>
            <pc:docMk/>
            <pc:sldMk cId="2829693163" sldId="2147328786"/>
            <ac:spMk id="5" creationId="{DACE712D-1376-A946-A36A-D4F6F583412A}"/>
          </ac:spMkLst>
        </pc:spChg>
        <pc:graphicFrameChg chg="add mod">
          <ac:chgData name="Kau, Derchang" userId="b9148588-e694-4445-9765-2c9aad6149ce" providerId="ADAL" clId="{EDB22147-2DB9-7342-A2C0-97BC4BAE943E}" dt="2022-03-28T01:30:06.277" v="2974"/>
          <ac:graphicFrameMkLst>
            <pc:docMk/>
            <pc:sldMk cId="2829693163" sldId="2147328786"/>
            <ac:graphicFrameMk id="6" creationId="{02E59229-3E56-A743-B4EA-41CFC9646B9F}"/>
          </ac:graphicFrameMkLst>
        </pc:graphicFrameChg>
        <pc:graphicFrameChg chg="add del mod">
          <ac:chgData name="Kau, Derchang" userId="b9148588-e694-4445-9765-2c9aad6149ce" providerId="ADAL" clId="{EDB22147-2DB9-7342-A2C0-97BC4BAE943E}" dt="2022-03-28T15:55:15.128" v="3204" actId="478"/>
          <ac:graphicFrameMkLst>
            <pc:docMk/>
            <pc:sldMk cId="2829693163" sldId="2147328786"/>
            <ac:graphicFrameMk id="7" creationId="{02E59229-3E56-A743-B4EA-41CFC9646B9F}"/>
          </ac:graphicFrameMkLst>
        </pc:graphicFrameChg>
        <pc:graphicFrameChg chg="add del mod">
          <ac:chgData name="Kau, Derchang" userId="b9148588-e694-4445-9765-2c9aad6149ce" providerId="ADAL" clId="{EDB22147-2DB9-7342-A2C0-97BC4BAE943E}" dt="2022-03-28T16:02:08.966" v="3215" actId="478"/>
          <ac:graphicFrameMkLst>
            <pc:docMk/>
            <pc:sldMk cId="2829693163" sldId="2147328786"/>
            <ac:graphicFrameMk id="9" creationId="{C93DA0B3-7BDC-7A43-827C-132C9606EAFA}"/>
          </ac:graphicFrameMkLst>
        </pc:graphicFrameChg>
        <pc:graphicFrameChg chg="add del mod">
          <ac:chgData name="Kau, Derchang" userId="b9148588-e694-4445-9765-2c9aad6149ce" providerId="ADAL" clId="{EDB22147-2DB9-7342-A2C0-97BC4BAE943E}" dt="2022-03-28T16:11:19.052" v="3220" actId="478"/>
          <ac:graphicFrameMkLst>
            <pc:docMk/>
            <pc:sldMk cId="2829693163" sldId="2147328786"/>
            <ac:graphicFrameMk id="10" creationId="{C93DA0B3-7BDC-7A43-827C-132C9606EAFA}"/>
          </ac:graphicFrameMkLst>
        </pc:graphicFrameChg>
        <pc:graphicFrameChg chg="add del mod">
          <ac:chgData name="Kau, Derchang" userId="b9148588-e694-4445-9765-2c9aad6149ce" providerId="ADAL" clId="{EDB22147-2DB9-7342-A2C0-97BC4BAE943E}" dt="2022-03-28T16:29:56.980" v="3254" actId="478"/>
          <ac:graphicFrameMkLst>
            <pc:docMk/>
            <pc:sldMk cId="2829693163" sldId="2147328786"/>
            <ac:graphicFrameMk id="11" creationId="{C93DA0B3-7BDC-7A43-827C-132C9606EAFA}"/>
          </ac:graphicFrameMkLst>
        </pc:graphicFrameChg>
        <pc:graphicFrameChg chg="add mod">
          <ac:chgData name="Kau, Derchang" userId="b9148588-e694-4445-9765-2c9aad6149ce" providerId="ADAL" clId="{EDB22147-2DB9-7342-A2C0-97BC4BAE943E}" dt="2022-03-28T16:29:06.156" v="3249"/>
          <ac:graphicFrameMkLst>
            <pc:docMk/>
            <pc:sldMk cId="2829693163" sldId="2147328786"/>
            <ac:graphicFrameMk id="12" creationId="{C93DA0B3-7BDC-7A43-827C-132C9606EAFA}"/>
          </ac:graphicFrameMkLst>
        </pc:graphicFrameChg>
        <pc:graphicFrameChg chg="add mod">
          <ac:chgData name="Kau, Derchang" userId="b9148588-e694-4445-9765-2c9aad6149ce" providerId="ADAL" clId="{EDB22147-2DB9-7342-A2C0-97BC4BAE943E}" dt="2022-03-28T16:29:51.315" v="3253" actId="167"/>
          <ac:graphicFrameMkLst>
            <pc:docMk/>
            <pc:sldMk cId="2829693163" sldId="2147328786"/>
            <ac:graphicFrameMk id="13" creationId="{C93DA0B3-7BDC-7A43-827C-132C9606EAFA}"/>
          </ac:graphicFrameMkLst>
        </pc:graphicFrameChg>
        <pc:picChg chg="add del">
          <ac:chgData name="Kau, Derchang" userId="b9148588-e694-4445-9765-2c9aad6149ce" providerId="ADAL" clId="{EDB22147-2DB9-7342-A2C0-97BC4BAE943E}" dt="2022-03-28T01:29:52.088" v="2970" actId="478"/>
          <ac:picMkLst>
            <pc:docMk/>
            <pc:sldMk cId="2829693163" sldId="2147328786"/>
            <ac:picMk id="1026" creationId="{B12EEE28-FD82-3E47-9B2A-7C22B3B63CD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intel-my.sharepoint.com/personal/derchang_kau_intel_com/Documents/Technology/Foundries/Capability/PPA%20spread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58399086975442"/>
          <c:y val="4.5743863562119111E-2"/>
          <c:w val="0.75470593548069265"/>
          <c:h val="0.74071710993207385"/>
        </c:manualLayout>
      </c:layout>
      <c:scatterChart>
        <c:scatterStyle val="lineMarker"/>
        <c:varyColors val="0"/>
        <c:ser>
          <c:idx val="0"/>
          <c:order val="0"/>
          <c:tx>
            <c:v>TSMC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6"/>
            <c:spPr>
              <a:noFill/>
              <a:ln w="38100">
                <a:solidFill>
                  <a:srgbClr val="C00000"/>
                </a:solidFill>
              </a:ln>
              <a:effectLst/>
            </c:spPr>
          </c:marker>
          <c:dPt>
            <c:idx val="1"/>
            <c:marker>
              <c:symbol val="diamond"/>
              <c:size val="24"/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552-D143-9613-E87EAA3E9FC3}"/>
              </c:ext>
            </c:extLst>
          </c:dPt>
          <c:dPt>
            <c:idx val="5"/>
            <c:marker>
              <c:symbol val="diamond"/>
              <c:size val="24"/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552-D143-9613-E87EAA3E9FC3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rgbClr val="C00000"/>
                        </a:solidFill>
                      </a:rPr>
                      <a:t>N6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552-D143-9613-E87EAA3E9FC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rgbClr val="C00000"/>
                        </a:solidFill>
                      </a:rPr>
                      <a:t>N4P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552-D143-9613-E87EAA3E9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'FinFET HD SRAM '!$D$2:$D$9</c:f>
              <c:numCache>
                <c:formatCode>0.00</c:formatCode>
                <c:ptCount val="8"/>
                <c:pt idx="0">
                  <c:v>0.95652173913043492</c:v>
                </c:pt>
                <c:pt idx="1">
                  <c:v>0.98521739130434793</c:v>
                </c:pt>
                <c:pt idx="2">
                  <c:v>0.98521739130434793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1.1660000000000001</c:v>
                </c:pt>
                <c:pt idx="6">
                  <c:v>1.2375</c:v>
                </c:pt>
                <c:pt idx="7">
                  <c:v>1.2993750000000002</c:v>
                </c:pt>
              </c:numCache>
            </c:numRef>
          </c:xVal>
          <c:yVal>
            <c:numRef>
              <c:f>'FinFET HD SRAM '!$E$2:$E$9</c:f>
              <c:numCache>
                <c:formatCode>General</c:formatCode>
                <c:ptCount val="8"/>
                <c:pt idx="0" formatCode="0.00000">
                  <c:v>2.7359999999999999E-2</c:v>
                </c:pt>
                <c:pt idx="1">
                  <c:v>2.7359999999999999E-2</c:v>
                </c:pt>
                <c:pt idx="2">
                  <c:v>2.7359999999999999E-2</c:v>
                </c:pt>
                <c:pt idx="3">
                  <c:v>2.1420000000000002E-2</c:v>
                </c:pt>
                <c:pt idx="4" formatCode="0.00000">
                  <c:v>2.0571768000000001E-2</c:v>
                </c:pt>
                <c:pt idx="5" formatCode="0.00000">
                  <c:v>2.00574738E-2</c:v>
                </c:pt>
                <c:pt idx="6" formatCode="0.00000">
                  <c:v>2.1513024000000002E-2</c:v>
                </c:pt>
                <c:pt idx="7" formatCode="0.00000">
                  <c:v>2.1215999999999999E-2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552-D143-9613-E87EAA3E9FC3}"/>
            </c:ext>
          </c:extLst>
        </c:ser>
        <c:ser>
          <c:idx val="1"/>
          <c:order val="1"/>
          <c:tx>
            <c:v>Intel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noFill/>
              <a:ln w="38100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square"/>
              <c:size val="24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552-D143-9613-E87EAA3E9FC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accent1"/>
                        </a:solidFill>
                      </a:rPr>
                      <a:t>P1276.31</a:t>
                    </a:r>
                  </a:p>
                  <a:p>
                    <a:r>
                      <a:rPr lang="en-US" baseline="0">
                        <a:solidFill>
                          <a:schemeClr val="accent1"/>
                        </a:solidFill>
                      </a:rPr>
                      <a:t>Intel 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552-D143-9613-E87EAA3E9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'FinFET HD SRAM '!$D$11:$D$16</c:f>
              <c:numCache>
                <c:formatCode>0.00</c:formatCode>
                <c:ptCount val="6"/>
                <c:pt idx="0">
                  <c:v>1</c:v>
                </c:pt>
                <c:pt idx="1">
                  <c:v>1.1499999999999999</c:v>
                </c:pt>
                <c:pt idx="2">
                  <c:v>1.3</c:v>
                </c:pt>
                <c:pt idx="3">
                  <c:v>1.35</c:v>
                </c:pt>
                <c:pt idx="4">
                  <c:v>1.4</c:v>
                </c:pt>
                <c:pt idx="5">
                  <c:v>1.43</c:v>
                </c:pt>
              </c:numCache>
            </c:numRef>
          </c:xVal>
          <c:yVal>
            <c:numRef>
              <c:f>'FinFET HD SRAM '!$E$11:$E$12</c:f>
              <c:numCache>
                <c:formatCode>General</c:formatCode>
                <c:ptCount val="2"/>
                <c:pt idx="0">
                  <c:v>2.4E-2</c:v>
                </c:pt>
                <c:pt idx="1">
                  <c:v>2.4E-2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552-D143-9613-E87EAA3E9FC3}"/>
            </c:ext>
          </c:extLst>
        </c:ser>
        <c:ser>
          <c:idx val="2"/>
          <c:order val="2"/>
          <c:tx>
            <c:v>Samsung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noFill/>
              <a:ln w="38100">
                <a:solidFill>
                  <a:schemeClr val="accent6"/>
                </a:solidFill>
              </a:ln>
              <a:effectLst/>
            </c:spPr>
          </c:marker>
          <c:dPt>
            <c:idx val="2"/>
            <c:marker>
              <c:symbol val="circle"/>
              <c:size val="24"/>
              <c:spPr>
                <a:solidFill>
                  <a:schemeClr val="accent6"/>
                </a:solidFill>
                <a:ln w="381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552-D143-9613-E87EAA3E9FC3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accent6"/>
                        </a:solidFill>
                      </a:rPr>
                      <a:t>5LPP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552-D143-9613-E87EAA3E9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'FinFET HD SRAM '!$D$18:$D$22</c:f>
              <c:numCache>
                <c:formatCode>0.00</c:formatCode>
                <c:ptCount val="5"/>
                <c:pt idx="0">
                  <c:v>0.96</c:v>
                </c:pt>
                <c:pt idx="1">
                  <c:v>0.95775862068965545</c:v>
                </c:pt>
                <c:pt idx="2">
                  <c:v>0.97691379310344861</c:v>
                </c:pt>
                <c:pt idx="3">
                  <c:v>1.0631120689655176</c:v>
                </c:pt>
                <c:pt idx="4">
                  <c:v>1.1110000000000002</c:v>
                </c:pt>
              </c:numCache>
            </c:numRef>
          </c:xVal>
          <c:yVal>
            <c:numRef>
              <c:f>'FinFET HD SRAM '!$E$18:$E$22</c:f>
              <c:numCache>
                <c:formatCode>General</c:formatCode>
                <c:ptCount val="5"/>
                <c:pt idx="0">
                  <c:v>2.6200000000000001E-2</c:v>
                </c:pt>
                <c:pt idx="1">
                  <c:v>2.6200000000000001E-2</c:v>
                </c:pt>
                <c:pt idx="2">
                  <c:v>2.6200000000000001E-2</c:v>
                </c:pt>
                <c:pt idx="3">
                  <c:v>2.3E-2</c:v>
                </c:pt>
                <c:pt idx="4">
                  <c:v>2.3E-2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552-D143-9613-E87EAA3E9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6564495"/>
        <c:axId val="1795378527"/>
      </c:scatterChart>
      <c:valAx>
        <c:axId val="1796564495"/>
        <c:scaling>
          <c:orientation val="minMax"/>
          <c:max val="1.3"/>
          <c:min val="0.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Iso Power Performance</a:t>
                </a:r>
              </a:p>
            </c:rich>
          </c:tx>
          <c:layout>
            <c:manualLayout>
              <c:xMode val="edge"/>
              <c:yMode val="edge"/>
              <c:x val="0.29919026545039529"/>
              <c:y val="0.903490025120250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378527"/>
        <c:crosses val="autoZero"/>
        <c:crossBetween val="midCat"/>
        <c:majorUnit val="0.1"/>
        <c:minorUnit val="5.000000000000001E-2"/>
      </c:valAx>
      <c:valAx>
        <c:axId val="1795378527"/>
        <c:scaling>
          <c:orientation val="minMax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SRAM Cell</a:t>
                </a:r>
                <a:r>
                  <a:rPr lang="en-US" baseline="0"/>
                  <a:t> Size [µm</a:t>
                </a:r>
                <a:r>
                  <a:rPr lang="en-US" baseline="30000"/>
                  <a:t>2</a:t>
                </a:r>
                <a:r>
                  <a:rPr lang="en-US" baseline="0"/>
                  <a:t>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5644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979645792451127"/>
          <c:y val="5.2172845347121299E-2"/>
          <c:w val="0.25857167489100358"/>
          <c:h val="0.25827064535388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5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4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2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Along 2.3D, 2.5D and 3D platforms, here is OSAT and </a:t>
            </a:r>
            <a:r>
              <a:rPr lang="en-US" dirty="0" err="1"/>
              <a:t>SiFO</a:t>
            </a:r>
            <a:r>
              <a:rPr lang="en-US" dirty="0"/>
              <a:t> landscape. In each tech. session, there is production experience in either OSAT or </a:t>
            </a:r>
            <a:r>
              <a:rPr lang="en-US" dirty="0" err="1"/>
              <a:t>SiFO</a:t>
            </a:r>
            <a:r>
              <a:rPr lang="en-US" dirty="0"/>
              <a:t>, which shows in green background, indicating the readiness and capability is available for the tech. we’re talking here.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And, If we jump to competitor analysis to see how they use these tech., and we can notice that especially for this year AMD announced 3 new products using adv. tech., one is well-known </a:t>
            </a:r>
            <a:r>
              <a:rPr lang="en-US" dirty="0" err="1"/>
              <a:t>SoIC</a:t>
            </a:r>
            <a:r>
              <a:rPr lang="en-US" dirty="0"/>
              <a:t>, another one is FO-EB, both tech. are ready outside in external world, but ongoing development inside intel. The key msg I would like you to takeaway is our competitor and OSAT/</a:t>
            </a:r>
            <a:r>
              <a:rPr lang="en-US" dirty="0" err="1"/>
              <a:t>SiFO</a:t>
            </a:r>
            <a:r>
              <a:rPr lang="en-US" dirty="0"/>
              <a:t> are moving fast.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3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>
            <a:extLst>
              <a:ext uri="{FF2B5EF4-FFF2-40B4-BE49-F238E27FC236}">
                <a16:creationId xmlns:a16="http://schemas.microsoft.com/office/drawing/2014/main" id="{040CB934-0E20-457D-8816-F637075A9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6000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65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SMG/CPG/GEMS/FTE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slide" Target="slide4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0F4D-8C97-0447-92C5-D0648A7FB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Discrete Graphic Base Die Dual Drive Proposition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68B20-4E5D-6C49-8D02-3C6B0252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268730"/>
            <a:ext cx="8534400" cy="1661758"/>
          </a:xfrm>
        </p:spPr>
        <p:txBody>
          <a:bodyPr/>
          <a:lstStyle/>
          <a:p>
            <a:r>
              <a:rPr lang="en-US" sz="1800" dirty="0"/>
              <a:t>DerChang Kau, WW14.1’22</a:t>
            </a:r>
            <a:endParaRPr lang="en-US" sz="400" dirty="0"/>
          </a:p>
          <a:p>
            <a:pPr>
              <a:spcBef>
                <a:spcPts val="1800"/>
              </a:spcBef>
            </a:pPr>
            <a:r>
              <a:rPr lang="en-US" sz="1600" dirty="0"/>
              <a:t>with competitive analytics by</a:t>
            </a:r>
            <a:br>
              <a:rPr lang="en-US" sz="1600" dirty="0"/>
            </a:br>
            <a:r>
              <a:rPr lang="en-US" sz="1600" dirty="0"/>
              <a:t>Margaret H., Markus A., Mike G., </a:t>
            </a:r>
            <a:r>
              <a:rPr lang="en-US" sz="1600" dirty="0" err="1"/>
              <a:t>CherSian</a:t>
            </a:r>
            <a:r>
              <a:rPr lang="en-US" sz="1600" dirty="0"/>
              <a:t> C., Max W., Jason Z., Andy W. and Kala S.</a:t>
            </a:r>
          </a:p>
          <a:p>
            <a:pPr>
              <a:spcBef>
                <a:spcPts val="1800"/>
              </a:spcBef>
            </a:pPr>
            <a:r>
              <a:rPr lang="en-US" sz="1600" dirty="0"/>
              <a:t>Special thanks to Randy Osborne for his feedback and critiques.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6B921-A0F3-9D4A-87D2-30F9DAF8B7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15941" y="3268979"/>
            <a:ext cx="7363326" cy="2637843"/>
          </a:xfrm>
        </p:spPr>
        <p:txBody>
          <a:bodyPr/>
          <a:lstStyle/>
          <a:p>
            <a:pPr marL="9525" indent="0" algn="ctr">
              <a:buNone/>
            </a:pPr>
            <a:r>
              <a:rPr lang="en-US" sz="2800" u="dbl" dirty="0">
                <a:solidFill>
                  <a:schemeClr val="accent2"/>
                </a:solidFill>
              </a:rPr>
              <a:t>Executive Summary</a:t>
            </a:r>
            <a:endParaRPr lang="en-US" sz="2000" u="dbl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/>
              <a:t>Assess external technologies to mitigate ADM capacity constraint</a:t>
            </a:r>
          </a:p>
          <a:p>
            <a:pPr marL="0" indent="0">
              <a:buNone/>
            </a:pPr>
            <a:r>
              <a:rPr lang="en-US" sz="2000" dirty="0"/>
              <a:t>TSMC N6 the best-known candidate for ADM Gen 1/2 dual drive</a:t>
            </a:r>
          </a:p>
          <a:p>
            <a:pPr marL="0" indent="0">
              <a:buNone/>
            </a:pPr>
            <a:r>
              <a:rPr lang="en-US" sz="2000" dirty="0"/>
              <a:t>HBM3 displacement is cost- and capability-prohibitive</a:t>
            </a:r>
          </a:p>
          <a:p>
            <a:pPr marL="0" indent="0">
              <a:buNone/>
            </a:pPr>
            <a:r>
              <a:rPr lang="en-US" sz="2000" dirty="0"/>
              <a:t>Propose a 4-week TF to make a go/</a:t>
            </a:r>
            <a:r>
              <a:rPr lang="en-US" sz="2000" dirty="0" err="1"/>
              <a:t>nogo</a:t>
            </a:r>
            <a:r>
              <a:rPr lang="en-US" sz="2000" dirty="0"/>
              <a:t> decision </a:t>
            </a:r>
          </a:p>
        </p:txBody>
      </p:sp>
    </p:spTree>
    <p:extLst>
      <p:ext uri="{BB962C8B-B14F-4D97-AF65-F5344CB8AC3E}">
        <p14:creationId xmlns:p14="http://schemas.microsoft.com/office/powerpoint/2010/main" val="196040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B91E-43D1-DE42-B934-69DE19C8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40619"/>
          </a:xfrm>
        </p:spPr>
        <p:txBody>
          <a:bodyPr/>
          <a:lstStyle/>
          <a:p>
            <a:r>
              <a:rPr lang="en-US" sz="3200" dirty="0"/>
              <a:t>Feb’22 IROC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445AB4B-D312-D84A-BD46-1E27AC0CD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434" y="784399"/>
            <a:ext cx="7958590" cy="5789656"/>
          </a:xfrm>
          <a:prstGeom prst="rect">
            <a:avLst/>
          </a:prstGeom>
        </p:spPr>
      </p:pic>
      <p:sp>
        <p:nvSpPr>
          <p:cNvPr id="4" name="Action Button: Forward or Next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F9FA6D-3B57-8848-B821-28FF304482EC}"/>
              </a:ext>
            </a:extLst>
          </p:cNvPr>
          <p:cNvSpPr/>
          <p:nvPr/>
        </p:nvSpPr>
        <p:spPr>
          <a:xfrm>
            <a:off x="10906125" y="262890"/>
            <a:ext cx="742950" cy="6172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8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58C7-37B3-1544-8F15-81CE7364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27446"/>
          </a:xfrm>
        </p:spPr>
        <p:txBody>
          <a:bodyPr/>
          <a:lstStyle/>
          <a:p>
            <a:r>
              <a:rPr lang="en-US" sz="3600"/>
              <a:t>High Capacity Cache (HCC) Pathfinding (WIP)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A24F-8E08-9E4D-B9D8-B22524AA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84124"/>
            <a:ext cx="11353800" cy="4191001"/>
          </a:xfrm>
        </p:spPr>
        <p:txBody>
          <a:bodyPr>
            <a:normAutofit/>
          </a:bodyPr>
          <a:lstStyle/>
          <a:p>
            <a:pPr marL="230188" indent="-230188"/>
            <a:r>
              <a:rPr lang="en-US" sz="1600" dirty="0"/>
              <a:t>Capability:  </a:t>
            </a:r>
          </a:p>
          <a:p>
            <a:pPr marL="635000" lvl="1" indent="-404813">
              <a:spcBef>
                <a:spcPts val="0"/>
              </a:spcBef>
            </a:pPr>
            <a:r>
              <a:rPr lang="en-US" sz="1600" b="0" dirty="0"/>
              <a:t>All chiplet interfaces can be hybrid bonded (</a:t>
            </a:r>
            <a:r>
              <a:rPr lang="en-US" sz="1600" b="0" dirty="0" err="1"/>
              <a:t>bumpless</a:t>
            </a:r>
            <a:r>
              <a:rPr lang="en-US" sz="1600" b="0" dirty="0"/>
              <a:t>) with combination of </a:t>
            </a:r>
            <a:r>
              <a:rPr lang="en-US" sz="1600" b="0" dirty="0" err="1"/>
              <a:t>CoW</a:t>
            </a:r>
            <a:r>
              <a:rPr lang="en-US" sz="1600" b="0" dirty="0"/>
              <a:t> and WoW from Foundry.  “Cube” would likely be assembled using WoW, then diced before attachment.</a:t>
            </a:r>
          </a:p>
          <a:p>
            <a:pPr marL="635000" lvl="1" indent="-404813">
              <a:spcBef>
                <a:spcPts val="0"/>
              </a:spcBef>
            </a:pPr>
            <a:r>
              <a:rPr lang="en-US" sz="1600" dirty="0"/>
              <a:t>DFT</a:t>
            </a:r>
            <a:r>
              <a:rPr lang="en-US" sz="1600" b="0" dirty="0"/>
              <a:t> (sort, class, </a:t>
            </a:r>
            <a:r>
              <a:rPr lang="en-US" sz="1600" b="0" dirty="0" err="1"/>
              <a:t>bist</a:t>
            </a:r>
            <a:r>
              <a:rPr lang="en-US" sz="1600" b="0" dirty="0"/>
              <a:t>, redundancy, repair, </a:t>
            </a:r>
            <a:r>
              <a:rPr lang="en-US" sz="1600" dirty="0"/>
              <a:t>RBER, ECC and </a:t>
            </a:r>
            <a:r>
              <a:rPr lang="en-US" sz="1600" b="0" dirty="0"/>
              <a:t>etc.)</a:t>
            </a:r>
            <a:r>
              <a:rPr lang="en-US" sz="1600" dirty="0"/>
              <a:t>, and </a:t>
            </a:r>
            <a:r>
              <a:rPr lang="en-US" sz="1600" b="0" dirty="0"/>
              <a:t>media management need to be explored along with leveraging suppliers’ experiences </a:t>
            </a:r>
            <a:r>
              <a:rPr lang="en-US" sz="1600" dirty="0"/>
              <a:t>to mitigate yield escape.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Cost: 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endParaRPr lang="en-US" sz="1600" dirty="0"/>
          </a:p>
          <a:p>
            <a:pPr lvl="1"/>
            <a:endParaRPr lang="en-US" sz="1600" b="0" dirty="0"/>
          </a:p>
          <a:p>
            <a:pPr marL="554035" lvl="1" indent="0">
              <a:buNone/>
            </a:pPr>
            <a:endParaRPr lang="en-US" sz="1600" b="0" dirty="0"/>
          </a:p>
          <a:p>
            <a:pPr marL="554035" lvl="1" indent="0">
              <a:buNone/>
            </a:pPr>
            <a:endParaRPr lang="en-US" sz="1600" b="0" dirty="0"/>
          </a:p>
          <a:p>
            <a:pPr marL="230188" indent="-230188"/>
            <a:r>
              <a:rPr lang="en-US" sz="1600" dirty="0"/>
              <a:t>Capacity: </a:t>
            </a:r>
            <a:r>
              <a:rPr lang="en-US" sz="1600" b="0" dirty="0"/>
              <a:t>Substantial capacity of advanced mainstream technology such as N7/N6 is expected.</a:t>
            </a:r>
          </a:p>
          <a:p>
            <a:pPr marL="0" indent="0">
              <a:buNone/>
            </a:pPr>
            <a:r>
              <a:rPr lang="en-US" sz="1600" b="1" dirty="0"/>
              <a:t>Next Step</a:t>
            </a:r>
          </a:p>
          <a:p>
            <a:pPr marL="230188" indent="-230188">
              <a:spcBef>
                <a:spcPts val="0"/>
              </a:spcBef>
            </a:pPr>
            <a:r>
              <a:rPr lang="en-US" sz="1600" dirty="0"/>
              <a:t>Finalized high level capability and cost</a:t>
            </a:r>
          </a:p>
          <a:p>
            <a:pPr marL="230188" indent="-230188">
              <a:spcBef>
                <a:spcPts val="0"/>
              </a:spcBef>
            </a:pPr>
            <a:r>
              <a:rPr lang="en-US" sz="1600" dirty="0"/>
              <a:t>3C alignment for product roadmap fungibility alignment</a:t>
            </a:r>
            <a:endParaRPr lang="en-US" sz="1600" b="0" dirty="0"/>
          </a:p>
        </p:txBody>
      </p:sp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E2FDE031-A1D7-F946-838A-83176FD7C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34617"/>
              </p:ext>
            </p:extLst>
          </p:nvPr>
        </p:nvGraphicFramePr>
        <p:xfrm>
          <a:off x="609600" y="4066863"/>
          <a:ext cx="11133709" cy="1121664"/>
        </p:xfrm>
        <a:graphic>
          <a:graphicData uri="http://schemas.openxmlformats.org/drawingml/2006/table">
            <a:tbl>
              <a:tblPr/>
              <a:tblGrid>
                <a:gridCol w="1048893">
                  <a:extLst>
                    <a:ext uri="{9D8B030D-6E8A-4147-A177-3AD203B41FA5}">
                      <a16:colId xmlns:a16="http://schemas.microsoft.com/office/drawing/2014/main" val="2347228069"/>
                    </a:ext>
                  </a:extLst>
                </a:gridCol>
                <a:gridCol w="1012571">
                  <a:extLst>
                    <a:ext uri="{9D8B030D-6E8A-4147-A177-3AD203B41FA5}">
                      <a16:colId xmlns:a16="http://schemas.microsoft.com/office/drawing/2014/main" val="1067792644"/>
                    </a:ext>
                  </a:extLst>
                </a:gridCol>
                <a:gridCol w="997077">
                  <a:extLst>
                    <a:ext uri="{9D8B030D-6E8A-4147-A177-3AD203B41FA5}">
                      <a16:colId xmlns:a16="http://schemas.microsoft.com/office/drawing/2014/main" val="2412862357"/>
                    </a:ext>
                  </a:extLst>
                </a:gridCol>
                <a:gridCol w="1024064">
                  <a:extLst>
                    <a:ext uri="{9D8B030D-6E8A-4147-A177-3AD203B41FA5}">
                      <a16:colId xmlns:a16="http://schemas.microsoft.com/office/drawing/2014/main" val="1824131770"/>
                    </a:ext>
                  </a:extLst>
                </a:gridCol>
                <a:gridCol w="1150048">
                  <a:extLst>
                    <a:ext uri="{9D8B030D-6E8A-4147-A177-3AD203B41FA5}">
                      <a16:colId xmlns:a16="http://schemas.microsoft.com/office/drawing/2014/main" val="3159785447"/>
                    </a:ext>
                  </a:extLst>
                </a:gridCol>
                <a:gridCol w="1109790">
                  <a:extLst>
                    <a:ext uri="{9D8B030D-6E8A-4147-A177-3AD203B41FA5}">
                      <a16:colId xmlns:a16="http://schemas.microsoft.com/office/drawing/2014/main" val="1209478544"/>
                    </a:ext>
                  </a:extLst>
                </a:gridCol>
                <a:gridCol w="1159764">
                  <a:extLst>
                    <a:ext uri="{9D8B030D-6E8A-4147-A177-3AD203B41FA5}">
                      <a16:colId xmlns:a16="http://schemas.microsoft.com/office/drawing/2014/main" val="2020412954"/>
                    </a:ext>
                  </a:extLst>
                </a:gridCol>
                <a:gridCol w="3631502">
                  <a:extLst>
                    <a:ext uri="{9D8B030D-6E8A-4147-A177-3AD203B41FA5}">
                      <a16:colId xmlns:a16="http://schemas.microsoft.com/office/drawing/2014/main" val="1322698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36576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[MB/mm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[(TB/s)/GB]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Norm. $/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wfr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Norm. GB/$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Norm. BW/$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References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857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N7</a:t>
                      </a:r>
                    </a:p>
                  </a:txBody>
                  <a:tcPr marL="36576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Cerebras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CS2 Analysis, WW03/22, 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DeBonis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098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</a:t>
                      </a:r>
                    </a:p>
                  </a:txBody>
                  <a:tcPr marL="36576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TCC Benchmark, Jan/25/22,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Hamzaoglu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38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36576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0.128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SKH 1z 16Gb HBM3, Feb/7/22, Bains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25174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949E08EA-4CBD-B645-9BD9-B79A7E1FC881}"/>
              </a:ext>
            </a:extLst>
          </p:cNvPr>
          <p:cNvGrpSpPr/>
          <p:nvPr/>
        </p:nvGrpSpPr>
        <p:grpSpPr>
          <a:xfrm>
            <a:off x="1048725" y="869982"/>
            <a:ext cx="10228875" cy="1597700"/>
            <a:chOff x="1048725" y="869982"/>
            <a:chExt cx="10228875" cy="159770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D2F9C914-CE49-2B4C-8F8A-425A76498ECD}"/>
                </a:ext>
              </a:extLst>
            </p:cNvPr>
            <p:cNvSpPr/>
            <p:nvPr/>
          </p:nvSpPr>
          <p:spPr>
            <a:xfrm>
              <a:off x="9405619" y="1261043"/>
              <a:ext cx="1606344" cy="855516"/>
            </a:xfrm>
            <a:prstGeom prst="roundRect">
              <a:avLst/>
            </a:prstGeom>
            <a:solidFill>
              <a:srgbClr val="73FE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endParaRPr lang="en-US"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98F323CF-8A5E-C441-885D-BC3DD33048CA}"/>
                </a:ext>
              </a:extLst>
            </p:cNvPr>
            <p:cNvSpPr/>
            <p:nvPr/>
          </p:nvSpPr>
          <p:spPr>
            <a:xfrm>
              <a:off x="1048725" y="1666486"/>
              <a:ext cx="1189101" cy="562264"/>
            </a:xfrm>
            <a:prstGeom prst="roundRect">
              <a:avLst/>
            </a:prstGeom>
            <a:solidFill>
              <a:srgbClr val="73FE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Mold</a:t>
              </a:r>
              <a:endParaRPr lang="en-US"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181A90A-346C-3948-AEDF-65FF36987913}"/>
                </a:ext>
              </a:extLst>
            </p:cNvPr>
            <p:cNvSpPr/>
            <p:nvPr/>
          </p:nvSpPr>
          <p:spPr>
            <a:xfrm>
              <a:off x="1051165" y="878858"/>
              <a:ext cx="1189101" cy="182346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err="1">
                  <a:latin typeface="Calibri" panose="020F0502020204030204" pitchFamily="34" charset="0"/>
                  <a:cs typeface="Calibri" panose="020F0502020204030204" pitchFamily="34" charset="0"/>
                </a:rPr>
                <a:t>xPU</a:t>
              </a:r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68ECA39-DE7B-9445-B2C8-FDB9E69836CF}"/>
                </a:ext>
              </a:extLst>
            </p:cNvPr>
            <p:cNvSpPr/>
            <p:nvPr/>
          </p:nvSpPr>
          <p:spPr>
            <a:xfrm>
              <a:off x="1051165" y="1150574"/>
              <a:ext cx="1189101" cy="18234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21B5373-9694-294B-8727-3DB63BCFA55B}"/>
                </a:ext>
              </a:extLst>
            </p:cNvPr>
            <p:cNvSpPr/>
            <p:nvPr/>
          </p:nvSpPr>
          <p:spPr>
            <a:xfrm>
              <a:off x="1051165" y="1417542"/>
              <a:ext cx="1189101" cy="182346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SoC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770AE2D-11CA-C348-BF5B-7F903457C381}"/>
                </a:ext>
              </a:extLst>
            </p:cNvPr>
            <p:cNvSpPr/>
            <p:nvPr/>
          </p:nvSpPr>
          <p:spPr>
            <a:xfrm>
              <a:off x="1051165" y="2285336"/>
              <a:ext cx="1189101" cy="18234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err="1">
                  <a:latin typeface="Calibri" panose="020F0502020204030204" pitchFamily="34" charset="0"/>
                  <a:cs typeface="Calibri" panose="020F0502020204030204" pitchFamily="34" charset="0"/>
                </a:rPr>
                <a:t>Subst</a:t>
              </a:r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01BF717-A78A-1545-B5B8-5E1940722DA2}"/>
                </a:ext>
              </a:extLst>
            </p:cNvPr>
            <p:cNvSpPr/>
            <p:nvPr/>
          </p:nvSpPr>
          <p:spPr>
            <a:xfrm>
              <a:off x="2824641" y="2166374"/>
              <a:ext cx="1668086" cy="18234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79DC468-F635-0347-A4E7-756AF35AB791}"/>
                </a:ext>
              </a:extLst>
            </p:cNvPr>
            <p:cNvSpPr/>
            <p:nvPr/>
          </p:nvSpPr>
          <p:spPr>
            <a:xfrm>
              <a:off x="4982357" y="2166374"/>
              <a:ext cx="1668086" cy="18234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22BF1FC-BF3C-304A-A518-3790B34648C0}"/>
                </a:ext>
              </a:extLst>
            </p:cNvPr>
            <p:cNvSpPr/>
            <p:nvPr/>
          </p:nvSpPr>
          <p:spPr>
            <a:xfrm>
              <a:off x="7150718" y="2166374"/>
              <a:ext cx="1668086" cy="18234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244A083-35FD-F947-A414-5E31B5B7DE85}"/>
                </a:ext>
              </a:extLst>
            </p:cNvPr>
            <p:cNvSpPr/>
            <p:nvPr/>
          </p:nvSpPr>
          <p:spPr>
            <a:xfrm>
              <a:off x="1275157" y="1896987"/>
              <a:ext cx="817843" cy="26559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embedded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171C51A-3F4C-9A47-BD31-199830C2C622}"/>
                </a:ext>
              </a:extLst>
            </p:cNvPr>
            <p:cNvSpPr/>
            <p:nvPr/>
          </p:nvSpPr>
          <p:spPr>
            <a:xfrm>
              <a:off x="9179186" y="2166374"/>
              <a:ext cx="2098414" cy="18154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7B156F4-4888-8048-B0BE-DED42B36324A}"/>
                </a:ext>
              </a:extLst>
            </p:cNvPr>
            <p:cNvSpPr/>
            <p:nvPr/>
          </p:nvSpPr>
          <p:spPr>
            <a:xfrm>
              <a:off x="2953890" y="1968478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E7B67A3-E89E-C44F-B679-D0BBA539C07D}"/>
                </a:ext>
              </a:extLst>
            </p:cNvPr>
            <p:cNvSpPr/>
            <p:nvPr/>
          </p:nvSpPr>
          <p:spPr>
            <a:xfrm>
              <a:off x="2953891" y="1770583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9CB81AE-8368-C843-983C-C088B065AFF0}"/>
                </a:ext>
              </a:extLst>
            </p:cNvPr>
            <p:cNvSpPr/>
            <p:nvPr/>
          </p:nvSpPr>
          <p:spPr>
            <a:xfrm>
              <a:off x="2953890" y="1573011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A6A82C6-13E4-3440-B3ED-326B952C9D47}"/>
                </a:ext>
              </a:extLst>
            </p:cNvPr>
            <p:cNvSpPr/>
            <p:nvPr/>
          </p:nvSpPr>
          <p:spPr>
            <a:xfrm>
              <a:off x="2953890" y="1379254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C34A099-A8BE-074E-A8D0-3C64E0D48CE8}"/>
                </a:ext>
              </a:extLst>
            </p:cNvPr>
            <p:cNvSpPr/>
            <p:nvPr/>
          </p:nvSpPr>
          <p:spPr>
            <a:xfrm>
              <a:off x="3058810" y="1128413"/>
              <a:ext cx="454657" cy="19674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B390FA1-D9EA-D740-8520-BCAEC348AF0F}"/>
                </a:ext>
              </a:extLst>
            </p:cNvPr>
            <p:cNvSpPr/>
            <p:nvPr/>
          </p:nvSpPr>
          <p:spPr>
            <a:xfrm>
              <a:off x="3758281" y="1141154"/>
              <a:ext cx="454657" cy="19674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0203A35-571F-FF4A-A8D8-211DCB6AF59F}"/>
                </a:ext>
              </a:extLst>
            </p:cNvPr>
            <p:cNvSpPr/>
            <p:nvPr/>
          </p:nvSpPr>
          <p:spPr>
            <a:xfrm>
              <a:off x="5122251" y="1966825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A77C8FA-1B0C-0547-BEAD-3316874A415C}"/>
                </a:ext>
              </a:extLst>
            </p:cNvPr>
            <p:cNvSpPr/>
            <p:nvPr/>
          </p:nvSpPr>
          <p:spPr>
            <a:xfrm>
              <a:off x="5227171" y="1768930"/>
              <a:ext cx="1154129" cy="15520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C840A2A-1617-7149-B6B0-B989320564E7}"/>
                </a:ext>
              </a:extLst>
            </p:cNvPr>
            <p:cNvSpPr/>
            <p:nvPr/>
          </p:nvSpPr>
          <p:spPr>
            <a:xfrm>
              <a:off x="5227170" y="1574664"/>
              <a:ext cx="1154129" cy="15520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17840C9-9CEC-6D42-9635-94EAECACB15F}"/>
                </a:ext>
              </a:extLst>
            </p:cNvPr>
            <p:cNvSpPr/>
            <p:nvPr/>
          </p:nvSpPr>
          <p:spPr>
            <a:xfrm>
              <a:off x="5227170" y="1377601"/>
              <a:ext cx="1154129" cy="15520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1BF24E5-CBD9-2541-83DD-0D0A126C5DCA}"/>
                </a:ext>
              </a:extLst>
            </p:cNvPr>
            <p:cNvSpPr/>
            <p:nvPr/>
          </p:nvSpPr>
          <p:spPr>
            <a:xfrm>
              <a:off x="5227171" y="1126760"/>
              <a:ext cx="454657" cy="19674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E85B09E-6C67-ED46-9161-AD8C03FF1431}"/>
                </a:ext>
              </a:extLst>
            </p:cNvPr>
            <p:cNvSpPr/>
            <p:nvPr/>
          </p:nvSpPr>
          <p:spPr>
            <a:xfrm>
              <a:off x="5926642" y="1139501"/>
              <a:ext cx="454657" cy="19674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87E07CB-285E-5F4E-B166-F82C0DFD7B52}"/>
                </a:ext>
              </a:extLst>
            </p:cNvPr>
            <p:cNvSpPr/>
            <p:nvPr/>
          </p:nvSpPr>
          <p:spPr>
            <a:xfrm>
              <a:off x="7290613" y="1823132"/>
              <a:ext cx="1398942" cy="15686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A433C83-B9FB-AF43-AF65-4FE1F27FCFD8}"/>
                </a:ext>
              </a:extLst>
            </p:cNvPr>
            <p:cNvSpPr/>
            <p:nvPr/>
          </p:nvSpPr>
          <p:spPr>
            <a:xfrm>
              <a:off x="7465479" y="1623584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9BA8339-4F27-564E-BE88-54361FB06FC8}"/>
                </a:ext>
              </a:extLst>
            </p:cNvPr>
            <p:cNvSpPr/>
            <p:nvPr/>
          </p:nvSpPr>
          <p:spPr>
            <a:xfrm>
              <a:off x="7465478" y="1429318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32C5E4E-F733-CB49-8B61-1A7280CB707B}"/>
                </a:ext>
              </a:extLst>
            </p:cNvPr>
            <p:cNvSpPr/>
            <p:nvPr/>
          </p:nvSpPr>
          <p:spPr>
            <a:xfrm>
              <a:off x="7465478" y="1222983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C41D17A8-C35E-E448-B10C-F4958702C39A}"/>
                </a:ext>
              </a:extLst>
            </p:cNvPr>
            <p:cNvSpPr/>
            <p:nvPr/>
          </p:nvSpPr>
          <p:spPr>
            <a:xfrm>
              <a:off x="7465478" y="1028718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92E392DA-1A17-974C-AA53-B4A181D9B010}"/>
                </a:ext>
              </a:extLst>
            </p:cNvPr>
            <p:cNvSpPr/>
            <p:nvPr/>
          </p:nvSpPr>
          <p:spPr>
            <a:xfrm>
              <a:off x="8269873" y="1620763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354643D-C422-7142-BA48-524F652E356A}"/>
                </a:ext>
              </a:extLst>
            </p:cNvPr>
            <p:cNvSpPr/>
            <p:nvPr/>
          </p:nvSpPr>
          <p:spPr>
            <a:xfrm>
              <a:off x="8269873" y="1426008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BA3445F-4067-3B48-AFD8-467B43DD3380}"/>
                </a:ext>
              </a:extLst>
            </p:cNvPr>
            <p:cNvSpPr/>
            <p:nvPr/>
          </p:nvSpPr>
          <p:spPr>
            <a:xfrm>
              <a:off x="8269873" y="1225787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9ACD00B-0DF0-ED41-97C8-07BA970B968A}"/>
                </a:ext>
              </a:extLst>
            </p:cNvPr>
            <p:cNvSpPr/>
            <p:nvPr/>
          </p:nvSpPr>
          <p:spPr>
            <a:xfrm>
              <a:off x="8269873" y="1028719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EFE4048E-3262-6440-8EA3-CE0EEB77A30E}"/>
                </a:ext>
              </a:extLst>
            </p:cNvPr>
            <p:cNvSpPr/>
            <p:nvPr/>
          </p:nvSpPr>
          <p:spPr>
            <a:xfrm>
              <a:off x="9505505" y="869982"/>
              <a:ext cx="1398942" cy="15686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13D4FC5E-9AF2-7A4A-9D32-89681CACEC03}"/>
                </a:ext>
              </a:extLst>
            </p:cNvPr>
            <p:cNvSpPr/>
            <p:nvPr/>
          </p:nvSpPr>
          <p:spPr>
            <a:xfrm>
              <a:off x="9630112" y="1916479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9B73F22-4052-D745-B12D-61D4574052EA}"/>
                </a:ext>
              </a:extLst>
            </p:cNvPr>
            <p:cNvSpPr/>
            <p:nvPr/>
          </p:nvSpPr>
          <p:spPr>
            <a:xfrm>
              <a:off x="9630111" y="1722214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A7C42B0-7D87-F142-A92A-95906DAB3A64}"/>
                </a:ext>
              </a:extLst>
            </p:cNvPr>
            <p:cNvSpPr/>
            <p:nvPr/>
          </p:nvSpPr>
          <p:spPr>
            <a:xfrm>
              <a:off x="9630111" y="1515879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D912D03-9033-E047-972A-5744CB2A4920}"/>
                </a:ext>
              </a:extLst>
            </p:cNvPr>
            <p:cNvSpPr/>
            <p:nvPr/>
          </p:nvSpPr>
          <p:spPr>
            <a:xfrm>
              <a:off x="10483592" y="1916479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4ABEBA2D-49B7-DE4A-8E24-EF84CC19A4A7}"/>
                </a:ext>
              </a:extLst>
            </p:cNvPr>
            <p:cNvSpPr/>
            <p:nvPr/>
          </p:nvSpPr>
          <p:spPr>
            <a:xfrm>
              <a:off x="10483592" y="1721724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DFB720A-A74B-E140-94BC-EB78C962CD63}"/>
                </a:ext>
              </a:extLst>
            </p:cNvPr>
            <p:cNvSpPr/>
            <p:nvPr/>
          </p:nvSpPr>
          <p:spPr>
            <a:xfrm>
              <a:off x="10483592" y="1521503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529E2F0-6ECE-C141-ADDA-B891701171D2}"/>
                </a:ext>
              </a:extLst>
            </p:cNvPr>
            <p:cNvSpPr/>
            <p:nvPr/>
          </p:nvSpPr>
          <p:spPr>
            <a:xfrm>
              <a:off x="10161771" y="1308283"/>
              <a:ext cx="233232" cy="78167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4A20EC43-280F-2449-996A-B9A466CF7E08}"/>
                </a:ext>
              </a:extLst>
            </p:cNvPr>
            <p:cNvSpPr/>
            <p:nvPr/>
          </p:nvSpPr>
          <p:spPr>
            <a:xfrm>
              <a:off x="9625585" y="1296375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297E3B21-4215-6441-B3F7-529AA964F34B}"/>
                </a:ext>
              </a:extLst>
            </p:cNvPr>
            <p:cNvSpPr/>
            <p:nvPr/>
          </p:nvSpPr>
          <p:spPr>
            <a:xfrm>
              <a:off x="10479066" y="1302000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4A6AE139-A0A6-C54B-B650-FD74FBD2A83C}"/>
                </a:ext>
              </a:extLst>
            </p:cNvPr>
            <p:cNvSpPr/>
            <p:nvPr/>
          </p:nvSpPr>
          <p:spPr>
            <a:xfrm>
              <a:off x="9505505" y="1064401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2375F86A-F06B-BD41-817A-BC802C32B303}"/>
                </a:ext>
              </a:extLst>
            </p:cNvPr>
            <p:cNvSpPr/>
            <p:nvPr/>
          </p:nvSpPr>
          <p:spPr>
            <a:xfrm>
              <a:off x="7290613" y="2011525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950AB84-8B27-C140-93C4-D71FDB1B76CA}"/>
              </a:ext>
            </a:extLst>
          </p:cNvPr>
          <p:cNvSpPr/>
          <p:nvPr/>
        </p:nvSpPr>
        <p:spPr>
          <a:xfrm rot="19679002">
            <a:off x="2509701" y="2764209"/>
            <a:ext cx="73629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noFill/>
                  <a:prstDash val="solid"/>
                </a:ln>
                <a:solidFill>
                  <a:srgbClr val="C00000">
                    <a:alpha val="25000"/>
                  </a:srgb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Ideation Stage Only</a:t>
            </a:r>
            <a:endParaRPr lang="en-US" sz="6000" b="1" cap="none" spc="0" dirty="0">
              <a:ln w="12700">
                <a:noFill/>
                <a:prstDash val="solid"/>
              </a:ln>
              <a:solidFill>
                <a:srgbClr val="C00000">
                  <a:alpha val="25000"/>
                </a:srgb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43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FC05-1563-2C4E-8789-83EE61C9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73242"/>
          </a:xfrm>
        </p:spPr>
        <p:txBody>
          <a:bodyPr/>
          <a:lstStyle/>
          <a:p>
            <a:r>
              <a:rPr lang="en-US" sz="3600"/>
              <a:t>Cost Estimate for Battlemage Base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4698-86B8-6B4C-A786-22BD02A7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2345797"/>
            <a:ext cx="6273218" cy="4190927"/>
          </a:xfrm>
        </p:spPr>
        <p:txBody>
          <a:bodyPr/>
          <a:lstStyle/>
          <a:p>
            <a:r>
              <a:rPr lang="en-US" sz="1600" dirty="0"/>
              <a:t>N6 die size estimated </a:t>
            </a:r>
            <a:r>
              <a:rPr lang="en-US" sz="1600" b="0" dirty="0"/>
              <a:t>(Memory + Logic)</a:t>
            </a:r>
            <a:r>
              <a:rPr lang="en-US" sz="1600" dirty="0"/>
              <a:t> </a:t>
            </a:r>
          </a:p>
          <a:p>
            <a:pPr lvl="1" algn="just"/>
            <a:r>
              <a:rPr lang="en-US" sz="1600" dirty="0"/>
              <a:t>Memory footprint: [Memory capacity] ÷ [array density]</a:t>
            </a:r>
          </a:p>
          <a:p>
            <a:pPr lvl="1"/>
            <a:r>
              <a:rPr lang="en-US" sz="1600" dirty="0"/>
              <a:t>Logic footprint: Scaled based on gate density ratio</a:t>
            </a:r>
          </a:p>
          <a:p>
            <a:pPr lvl="1"/>
            <a:r>
              <a:rPr lang="en-US" sz="1600" dirty="0"/>
              <a:t>Die size mismatch to be managed by </a:t>
            </a:r>
            <a:r>
              <a:rPr lang="en-US" sz="1600" dirty="0">
                <a:hlinkClick r:id="rId2" action="ppaction://hlinksldjump"/>
              </a:rPr>
              <a:t>low cost RDL solutions</a:t>
            </a:r>
            <a:br>
              <a:rPr lang="en-US" sz="1600" dirty="0"/>
            </a:br>
            <a:r>
              <a:rPr lang="en-US" sz="1600" dirty="0"/>
              <a:t>(Intel ODI readiness is Q2’25)  </a:t>
            </a:r>
          </a:p>
          <a:p>
            <a:r>
              <a:rPr lang="en-US" sz="1600" dirty="0"/>
              <a:t>P1222.61 Yield Model </a:t>
            </a:r>
            <a:r>
              <a:rPr lang="en-US" sz="1600" b="0" dirty="0"/>
              <a:t>75% with repair and binning</a:t>
            </a:r>
          </a:p>
          <a:p>
            <a:r>
              <a:rPr lang="en-US" sz="1600" dirty="0"/>
              <a:t>N6 Yield Model</a:t>
            </a:r>
          </a:p>
          <a:p>
            <a:pPr lvl="1"/>
            <a:r>
              <a:rPr lang="en-US" sz="1600" dirty="0"/>
              <a:t>D</a:t>
            </a:r>
            <a:r>
              <a:rPr lang="en-US" sz="1600" baseline="-25000" dirty="0"/>
              <a:t>0</a:t>
            </a:r>
            <a:r>
              <a:rPr lang="en-US" sz="1600" dirty="0"/>
              <a:t> reaches plateau at mid 2023</a:t>
            </a:r>
          </a:p>
          <a:p>
            <a:pPr lvl="1"/>
            <a:r>
              <a:rPr lang="en-US" sz="1600" dirty="0"/>
              <a:t>D</a:t>
            </a:r>
            <a:r>
              <a:rPr lang="en-US" sz="1600" baseline="-25000" dirty="0"/>
              <a:t>0</a:t>
            </a:r>
            <a:r>
              <a:rPr lang="en-US" sz="1600" dirty="0"/>
              <a:t> models: 13ML vs. 9ML</a:t>
            </a:r>
          </a:p>
          <a:p>
            <a:pPr lvl="1"/>
            <a:r>
              <a:rPr lang="en-US" sz="1600" dirty="0"/>
              <a:t>Yield calculation: Logic vs. SRAM footprint used; </a:t>
            </a:r>
            <a:br>
              <a:rPr lang="en-US" sz="1600" dirty="0"/>
            </a:br>
            <a:r>
              <a:rPr lang="en-US" sz="1600" dirty="0"/>
              <a:t>down-bin @50% area recoverable assumed</a:t>
            </a:r>
          </a:p>
          <a:p>
            <a:r>
              <a:rPr lang="en-US" sz="1600" dirty="0"/>
              <a:t>Wafer Pricing @ Q3’23</a:t>
            </a:r>
          </a:p>
          <a:p>
            <a:pPr lvl="1"/>
            <a:r>
              <a:rPr lang="en-US" sz="1600" dirty="0"/>
              <a:t>N6 1P13M ’23 price:  ~$12K</a:t>
            </a:r>
          </a:p>
          <a:p>
            <a:pPr lvl="1"/>
            <a:r>
              <a:rPr lang="en-US" sz="1600" dirty="0"/>
              <a:t>N6 1P9M: $10K (drive-to target)</a:t>
            </a:r>
          </a:p>
          <a:p>
            <a:pPr lvl="1"/>
            <a:r>
              <a:rPr lang="en-US" sz="1600" dirty="0"/>
              <a:t>P1222.61: $8K based on LRP golden doc @ Q3’21</a:t>
            </a:r>
            <a:endParaRPr lang="en-US" sz="1600" b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A9152C-BAD2-3345-81E5-9D08166ED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82134"/>
              </p:ext>
            </p:extLst>
          </p:nvPr>
        </p:nvGraphicFramePr>
        <p:xfrm>
          <a:off x="914400" y="762000"/>
          <a:ext cx="3365499" cy="1524000"/>
        </p:xfrm>
        <a:graphic>
          <a:graphicData uri="http://schemas.openxmlformats.org/drawingml/2006/table">
            <a:tbl>
              <a:tblPr/>
              <a:tblGrid>
                <a:gridCol w="826336">
                  <a:extLst>
                    <a:ext uri="{9D8B030D-6E8A-4147-A177-3AD203B41FA5}">
                      <a16:colId xmlns:a16="http://schemas.microsoft.com/office/drawing/2014/main" val="2047512363"/>
                    </a:ext>
                  </a:extLst>
                </a:gridCol>
                <a:gridCol w="826336">
                  <a:extLst>
                    <a:ext uri="{9D8B030D-6E8A-4147-A177-3AD203B41FA5}">
                      <a16:colId xmlns:a16="http://schemas.microsoft.com/office/drawing/2014/main" val="143128352"/>
                    </a:ext>
                  </a:extLst>
                </a:gridCol>
                <a:gridCol w="886491">
                  <a:extLst>
                    <a:ext uri="{9D8B030D-6E8A-4147-A177-3AD203B41FA5}">
                      <a16:colId xmlns:a16="http://schemas.microsoft.com/office/drawing/2014/main" val="3166917660"/>
                    </a:ext>
                  </a:extLst>
                </a:gridCol>
                <a:gridCol w="826336">
                  <a:extLst>
                    <a:ext uri="{9D8B030D-6E8A-4147-A177-3AD203B41FA5}">
                      <a16:colId xmlns:a16="http://schemas.microsoft.com/office/drawing/2014/main" val="3920299129"/>
                    </a:ext>
                  </a:extLst>
                </a:gridCol>
              </a:tblGrid>
              <a:tr h="2159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Packaging Density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4394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 Gate Density [MG/mm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density [MB/mm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3573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Gen1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4792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Gen2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08487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N6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 HD SRAM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6859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B17455-C8C2-9247-9AA0-0D92128D7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57117"/>
              </p:ext>
            </p:extLst>
          </p:nvPr>
        </p:nvGraphicFramePr>
        <p:xfrm>
          <a:off x="6381555" y="2576065"/>
          <a:ext cx="5236366" cy="1765300"/>
        </p:xfrm>
        <a:graphic>
          <a:graphicData uri="http://schemas.openxmlformats.org/drawingml/2006/table">
            <a:tbl>
              <a:tblPr/>
              <a:tblGrid>
                <a:gridCol w="842962">
                  <a:extLst>
                    <a:ext uri="{9D8B030D-6E8A-4147-A177-3AD203B41FA5}">
                      <a16:colId xmlns:a16="http://schemas.microsoft.com/office/drawing/2014/main" val="2360261385"/>
                    </a:ext>
                  </a:extLst>
                </a:gridCol>
                <a:gridCol w="751650">
                  <a:extLst>
                    <a:ext uri="{9D8B030D-6E8A-4147-A177-3AD203B41FA5}">
                      <a16:colId xmlns:a16="http://schemas.microsoft.com/office/drawing/2014/main" val="393595146"/>
                    </a:ext>
                  </a:extLst>
                </a:gridCol>
                <a:gridCol w="953834">
                  <a:extLst>
                    <a:ext uri="{9D8B030D-6E8A-4147-A177-3AD203B41FA5}">
                      <a16:colId xmlns:a16="http://schemas.microsoft.com/office/drawing/2014/main" val="2051702126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2744622818"/>
                    </a:ext>
                  </a:extLst>
                </a:gridCol>
                <a:gridCol w="567891">
                  <a:extLst>
                    <a:ext uri="{9D8B030D-6E8A-4147-A177-3AD203B41FA5}">
                      <a16:colId xmlns:a16="http://schemas.microsoft.com/office/drawing/2014/main" val="136193014"/>
                    </a:ext>
                  </a:extLst>
                </a:gridCol>
                <a:gridCol w="628114">
                  <a:extLst>
                    <a:ext uri="{9D8B030D-6E8A-4147-A177-3AD203B41FA5}">
                      <a16:colId xmlns:a16="http://schemas.microsoft.com/office/drawing/2014/main" val="3871399913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202022929"/>
                    </a:ext>
                  </a:extLst>
                </a:gridCol>
              </a:tblGrid>
              <a:tr h="2159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$12K N6 1P13M vs. $8K P1222.61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3814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516059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G10 X3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9545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$73.17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872423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G12 X4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$88.89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88571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$98.36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01544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CLS G11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9516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$136.36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2218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D7D319-624D-6548-849A-A532F258B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2039"/>
              </p:ext>
            </p:extLst>
          </p:nvPr>
        </p:nvGraphicFramePr>
        <p:xfrm>
          <a:off x="6381555" y="4377055"/>
          <a:ext cx="5253144" cy="1765300"/>
        </p:xfrm>
        <a:graphic>
          <a:graphicData uri="http://schemas.openxmlformats.org/drawingml/2006/table">
            <a:tbl>
              <a:tblPr/>
              <a:tblGrid>
                <a:gridCol w="842962">
                  <a:extLst>
                    <a:ext uri="{9D8B030D-6E8A-4147-A177-3AD203B41FA5}">
                      <a16:colId xmlns:a16="http://schemas.microsoft.com/office/drawing/2014/main" val="3751534644"/>
                    </a:ext>
                  </a:extLst>
                </a:gridCol>
                <a:gridCol w="751650">
                  <a:extLst>
                    <a:ext uri="{9D8B030D-6E8A-4147-A177-3AD203B41FA5}">
                      <a16:colId xmlns:a16="http://schemas.microsoft.com/office/drawing/2014/main" val="2897942368"/>
                    </a:ext>
                  </a:extLst>
                </a:gridCol>
                <a:gridCol w="953834">
                  <a:extLst>
                    <a:ext uri="{9D8B030D-6E8A-4147-A177-3AD203B41FA5}">
                      <a16:colId xmlns:a16="http://schemas.microsoft.com/office/drawing/2014/main" val="4210558245"/>
                    </a:ext>
                  </a:extLst>
                </a:gridCol>
                <a:gridCol w="683393">
                  <a:extLst>
                    <a:ext uri="{9D8B030D-6E8A-4147-A177-3AD203B41FA5}">
                      <a16:colId xmlns:a16="http://schemas.microsoft.com/office/drawing/2014/main" val="2194296011"/>
                    </a:ext>
                  </a:extLst>
                </a:gridCol>
                <a:gridCol w="558265">
                  <a:extLst>
                    <a:ext uri="{9D8B030D-6E8A-4147-A177-3AD203B41FA5}">
                      <a16:colId xmlns:a16="http://schemas.microsoft.com/office/drawing/2014/main" val="4179623544"/>
                    </a:ext>
                  </a:extLst>
                </a:gridCol>
                <a:gridCol w="635268">
                  <a:extLst>
                    <a:ext uri="{9D8B030D-6E8A-4147-A177-3AD203B41FA5}">
                      <a16:colId xmlns:a16="http://schemas.microsoft.com/office/drawing/2014/main" val="2822476788"/>
                    </a:ext>
                  </a:extLst>
                </a:gridCol>
                <a:gridCol w="827772">
                  <a:extLst>
                    <a:ext uri="{9D8B030D-6E8A-4147-A177-3AD203B41FA5}">
                      <a16:colId xmlns:a16="http://schemas.microsoft.com/office/drawing/2014/main" val="3032188514"/>
                    </a:ext>
                  </a:extLst>
                </a:gridCol>
              </a:tblGrid>
              <a:tr h="2159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$10K N6 1P9M vs. $8K P1222.61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5776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72426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G10 X3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105529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$58.82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05633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G12 X4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$88.89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4194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$78.74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52959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CLS G11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0347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$111.11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62759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5794DB-22CA-6447-9CDC-77352B4C3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95617"/>
              </p:ext>
            </p:extLst>
          </p:nvPr>
        </p:nvGraphicFramePr>
        <p:xfrm>
          <a:off x="4660695" y="889635"/>
          <a:ext cx="6995543" cy="1308100"/>
        </p:xfrm>
        <a:graphic>
          <a:graphicData uri="http://schemas.openxmlformats.org/drawingml/2006/table">
            <a:tbl>
              <a:tblPr/>
              <a:tblGrid>
                <a:gridCol w="987130">
                  <a:extLst>
                    <a:ext uri="{9D8B030D-6E8A-4147-A177-3AD203B41FA5}">
                      <a16:colId xmlns:a16="http://schemas.microsoft.com/office/drawing/2014/main" val="1251378921"/>
                    </a:ext>
                  </a:extLst>
                </a:gridCol>
                <a:gridCol w="488690">
                  <a:extLst>
                    <a:ext uri="{9D8B030D-6E8A-4147-A177-3AD203B41FA5}">
                      <a16:colId xmlns:a16="http://schemas.microsoft.com/office/drawing/2014/main" val="4024519042"/>
                    </a:ext>
                  </a:extLst>
                </a:gridCol>
                <a:gridCol w="638828">
                  <a:extLst>
                    <a:ext uri="{9D8B030D-6E8A-4147-A177-3AD203B41FA5}">
                      <a16:colId xmlns:a16="http://schemas.microsoft.com/office/drawing/2014/main" val="1933009233"/>
                    </a:ext>
                  </a:extLst>
                </a:gridCol>
                <a:gridCol w="789139">
                  <a:extLst>
                    <a:ext uri="{9D8B030D-6E8A-4147-A177-3AD203B41FA5}">
                      <a16:colId xmlns:a16="http://schemas.microsoft.com/office/drawing/2014/main" val="1376943631"/>
                    </a:ext>
                  </a:extLst>
                </a:gridCol>
                <a:gridCol w="663880">
                  <a:extLst>
                    <a:ext uri="{9D8B030D-6E8A-4147-A177-3AD203B41FA5}">
                      <a16:colId xmlns:a16="http://schemas.microsoft.com/office/drawing/2014/main" val="651208974"/>
                    </a:ext>
                  </a:extLst>
                </a:gridCol>
                <a:gridCol w="674243">
                  <a:extLst>
                    <a:ext uri="{9D8B030D-6E8A-4147-A177-3AD203B41FA5}">
                      <a16:colId xmlns:a16="http://schemas.microsoft.com/office/drawing/2014/main" val="1557538430"/>
                    </a:ext>
                  </a:extLst>
                </a:gridCol>
                <a:gridCol w="668464">
                  <a:extLst>
                    <a:ext uri="{9D8B030D-6E8A-4147-A177-3AD203B41FA5}">
                      <a16:colId xmlns:a16="http://schemas.microsoft.com/office/drawing/2014/main" val="3729523842"/>
                    </a:ext>
                  </a:extLst>
                </a:gridCol>
                <a:gridCol w="66441">
                  <a:extLst>
                    <a:ext uri="{9D8B030D-6E8A-4147-A177-3AD203B41FA5}">
                      <a16:colId xmlns:a16="http://schemas.microsoft.com/office/drawing/2014/main" val="1549914102"/>
                    </a:ext>
                  </a:extLst>
                </a:gridCol>
                <a:gridCol w="531558">
                  <a:extLst>
                    <a:ext uri="{9D8B030D-6E8A-4147-A177-3AD203B41FA5}">
                      <a16:colId xmlns:a16="http://schemas.microsoft.com/office/drawing/2014/main" val="3019165596"/>
                    </a:ext>
                  </a:extLst>
                </a:gridCol>
                <a:gridCol w="783780">
                  <a:extLst>
                    <a:ext uri="{9D8B030D-6E8A-4147-A177-3AD203B41FA5}">
                      <a16:colId xmlns:a16="http://schemas.microsoft.com/office/drawing/2014/main" val="3919435385"/>
                    </a:ext>
                  </a:extLst>
                </a:gridCol>
                <a:gridCol w="703390">
                  <a:extLst>
                    <a:ext uri="{9D8B030D-6E8A-4147-A177-3AD203B41FA5}">
                      <a16:colId xmlns:a16="http://schemas.microsoft.com/office/drawing/2014/main" val="384895159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 Die Size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 Die Size estimate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6367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Technology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area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Logic/Peri</a:t>
                      </a:r>
                    </a:p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</a:t>
                      </a:r>
                    </a:p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SRAM Area </a:t>
                      </a:r>
                    </a:p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Logic/Peri </a:t>
                      </a:r>
                    </a:p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71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G10 (X3)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 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378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G12 (x4)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 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2474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CLS G11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 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013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51E1C3-2274-9C4B-BE74-E78ABA5D0F4B}"/>
              </a:ext>
            </a:extLst>
          </p:cNvPr>
          <p:cNvSpPr txBox="1"/>
          <p:nvPr/>
        </p:nvSpPr>
        <p:spPr>
          <a:xfrm>
            <a:off x="8610532" y="2247822"/>
            <a:ext cx="3077766" cy="13907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 defTabSz="914377" hangingPunct="0">
              <a:lnSpc>
                <a:spcPct val="90000"/>
              </a:lnSpc>
              <a:spcBef>
                <a:spcPts val="1688"/>
              </a:spcBef>
            </a:pPr>
            <a:r>
              <a:rPr lang="en-US" sz="1000" kern="0">
                <a:solidFill>
                  <a:srgbClr val="000000"/>
                </a:solidFill>
                <a:latin typeface="Intel Clear"/>
                <a:sym typeface="Helvetica Neue"/>
              </a:rPr>
              <a:t>ARL-PX die size: 356mm</a:t>
            </a:r>
            <a:r>
              <a:rPr lang="en-US" sz="1000" kern="0" baseline="30000">
                <a:solidFill>
                  <a:srgbClr val="000000"/>
                </a:solidFill>
                <a:latin typeface="Intel Clear"/>
                <a:sym typeface="Helvetica Neue"/>
              </a:rPr>
              <a:t>2</a:t>
            </a:r>
            <a:r>
              <a:rPr lang="en-US" sz="1000" kern="0">
                <a:solidFill>
                  <a:srgbClr val="000000"/>
                </a:solidFill>
                <a:latin typeface="Intel Clear"/>
                <a:sym typeface="Helvetica Neue"/>
              </a:rPr>
              <a:t>, 348eu, similar to BMG-X3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AA034-4D59-AD42-81EB-06C9F9BEA00E}"/>
              </a:ext>
            </a:extLst>
          </p:cNvPr>
          <p:cNvSpPr/>
          <p:nvPr/>
        </p:nvSpPr>
        <p:spPr>
          <a:xfrm rot="19679002">
            <a:off x="1666743" y="2522050"/>
            <a:ext cx="885851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noFill/>
                  <a:prstDash val="solid"/>
                </a:ln>
                <a:solidFill>
                  <a:srgbClr val="C00000">
                    <a:alpha val="25000"/>
                  </a:srgb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Cost Model 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C00000">
                    <a:alpha val="25000"/>
                  </a:srgb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</a:t>
            </a:r>
            <a:r>
              <a:rPr lang="en-US" sz="6000" b="1" cap="none" spc="0" dirty="0">
                <a:ln w="12700">
                  <a:noFill/>
                  <a:prstDash val="solid"/>
                </a:ln>
                <a:solidFill>
                  <a:srgbClr val="C00000">
                    <a:alpha val="25000"/>
                  </a:srgb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llustration</a:t>
            </a:r>
          </a:p>
          <a:p>
            <a:pPr algn="ctr"/>
            <a:r>
              <a:rPr lang="en-US" sz="6000" b="1" cap="none" spc="0" dirty="0">
                <a:ln w="12700">
                  <a:noFill/>
                  <a:prstDash val="solid"/>
                </a:ln>
                <a:solidFill>
                  <a:srgbClr val="C00000">
                    <a:alpha val="25000"/>
                  </a:srgb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Quantification Obsolete</a:t>
            </a:r>
          </a:p>
        </p:txBody>
      </p:sp>
    </p:spTree>
    <p:extLst>
      <p:ext uri="{BB962C8B-B14F-4D97-AF65-F5344CB8AC3E}">
        <p14:creationId xmlns:p14="http://schemas.microsoft.com/office/powerpoint/2010/main" val="345666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A24F-8E08-9E4D-B9D8-B22524AA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2" y="2286000"/>
            <a:ext cx="11466518" cy="2216705"/>
          </a:xfrm>
        </p:spPr>
        <p:txBody>
          <a:bodyPr/>
          <a:lstStyle/>
          <a:p>
            <a:pPr marL="233363" indent="0">
              <a:buNone/>
            </a:pPr>
            <a:r>
              <a:rPr lang="en-US" sz="2000" u="dbl" dirty="0">
                <a:solidFill>
                  <a:schemeClr val="accent6"/>
                </a:solidFill>
                <a:uFill>
                  <a:solidFill>
                    <a:srgbClr val="C00000"/>
                  </a:solidFill>
                </a:uFill>
              </a:rPr>
              <a:t>TSMC N6 </a:t>
            </a:r>
          </a:p>
          <a:p>
            <a:pPr marL="230188" indent="-230188">
              <a:spcBef>
                <a:spcPts val="900"/>
              </a:spcBef>
            </a:pPr>
            <a:r>
              <a:rPr lang="en-US" sz="1600" dirty="0"/>
              <a:t>Capability:  </a:t>
            </a:r>
          </a:p>
          <a:p>
            <a:pPr marL="714969" lvl="1" indent="-230188"/>
            <a:r>
              <a:rPr lang="en-US" sz="1600" dirty="0"/>
              <a:t>Mature SoC: “7nm” cell library and high-density SRAM IP </a:t>
            </a:r>
          </a:p>
          <a:p>
            <a:pPr marL="714969" lvl="1" indent="-230188"/>
            <a:r>
              <a:rPr lang="en-US" sz="1600" dirty="0"/>
              <a:t>Proven 3DIC integration: low-cost BE-3D with 25µm micro-bump or high-performance FE-3D with 6µm Hybrid-bond</a:t>
            </a:r>
            <a:endParaRPr lang="en-US" sz="1600" b="0" dirty="0"/>
          </a:p>
          <a:p>
            <a:pPr marL="714969" lvl="1" indent="-230188"/>
            <a:r>
              <a:rPr lang="en-US" sz="1600" dirty="0"/>
              <a:t>Solid endorsement in competitive landscape (Apple A11, Nvidia A100, </a:t>
            </a:r>
            <a:r>
              <a:rPr lang="en-US" sz="1600" dirty="0" err="1"/>
              <a:t>Cerabras</a:t>
            </a:r>
            <a:r>
              <a:rPr lang="en-US" sz="1600" dirty="0"/>
              <a:t> CS-2, AMD Ryzen/V-cache, </a:t>
            </a:r>
            <a:r>
              <a:rPr lang="en-US" sz="1600" dirty="0" err="1"/>
              <a:t>Graphcore</a:t>
            </a:r>
            <a:r>
              <a:rPr lang="en-US" sz="1600" dirty="0"/>
              <a:t> MK1-IPU)</a:t>
            </a:r>
            <a:endParaRPr lang="en-US" sz="1600" b="0" dirty="0"/>
          </a:p>
          <a:p>
            <a:pPr marL="230188" indent="-230188">
              <a:spcBef>
                <a:spcPts val="900"/>
              </a:spcBef>
            </a:pPr>
            <a:r>
              <a:rPr lang="en-US" sz="1600" dirty="0"/>
              <a:t>Capacity: </a:t>
            </a:r>
            <a:r>
              <a:rPr lang="en-US" sz="1600" b="0" dirty="0"/>
              <a:t>Intel secured substantial capacity of the mainstream SoC technology</a:t>
            </a:r>
          </a:p>
          <a:p>
            <a:pPr marL="230188" indent="-230188">
              <a:spcBef>
                <a:spcPts val="900"/>
              </a:spcBef>
            </a:pPr>
            <a:r>
              <a:rPr lang="en-US" sz="1600" dirty="0"/>
              <a:t>Cost: </a:t>
            </a:r>
            <a:r>
              <a:rPr lang="en-US" sz="1600" b="0" dirty="0"/>
              <a:t>Cost-effective high-density SRAM IP to replace ADM </a:t>
            </a:r>
            <a:r>
              <a:rPr lang="en-US" sz="1600" b="0" dirty="0" err="1"/>
              <a:t>eDRAM</a:t>
            </a:r>
            <a:endParaRPr lang="en-US" sz="1600" b="0" dirty="0"/>
          </a:p>
        </p:txBody>
      </p:sp>
      <p:graphicFrame>
        <p:nvGraphicFramePr>
          <p:cNvPr id="309" name="Content Placeholder 3">
            <a:extLst>
              <a:ext uri="{FF2B5EF4-FFF2-40B4-BE49-F238E27FC236}">
                <a16:creationId xmlns:a16="http://schemas.microsoft.com/office/drawing/2014/main" id="{1B1B759D-AC24-944C-BBC8-4551F2B70911}"/>
              </a:ext>
            </a:extLst>
          </p:cNvPr>
          <p:cNvGraphicFramePr>
            <a:graphicFrameLocks/>
          </p:cNvGraphicFramePr>
          <p:nvPr/>
        </p:nvGraphicFramePr>
        <p:xfrm>
          <a:off x="9243290" y="4352388"/>
          <a:ext cx="2654713" cy="256032"/>
        </p:xfrm>
        <a:graphic>
          <a:graphicData uri="http://schemas.openxmlformats.org/drawingml/2006/table">
            <a:tbl>
              <a:tblPr/>
              <a:tblGrid>
                <a:gridCol w="1142999">
                  <a:extLst>
                    <a:ext uri="{9D8B030D-6E8A-4147-A177-3AD203B41FA5}">
                      <a16:colId xmlns:a16="http://schemas.microsoft.com/office/drawing/2014/main" val="2787280622"/>
                    </a:ext>
                  </a:extLst>
                </a:gridCol>
                <a:gridCol w="74712">
                  <a:extLst>
                    <a:ext uri="{9D8B030D-6E8A-4147-A177-3AD203B41FA5}">
                      <a16:colId xmlns:a16="http://schemas.microsoft.com/office/drawing/2014/main" val="3210124753"/>
                    </a:ext>
                  </a:extLst>
                </a:gridCol>
                <a:gridCol w="1360802">
                  <a:extLst>
                    <a:ext uri="{9D8B030D-6E8A-4147-A177-3AD203B41FA5}">
                      <a16:colId xmlns:a16="http://schemas.microsoft.com/office/drawing/2014/main" val="2772908966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205658029"/>
                    </a:ext>
                  </a:extLst>
                </a:gridCol>
              </a:tblGrid>
              <a:tr h="1911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5X advantage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&gt; 5X disadvantage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06027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8258C7-37B3-1544-8F15-81CE7364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399"/>
            <a:ext cx="10363200" cy="707543"/>
          </a:xfrm>
        </p:spPr>
        <p:txBody>
          <a:bodyPr/>
          <a:lstStyle/>
          <a:p>
            <a:r>
              <a:rPr lang="en-US" sz="3200" dirty="0"/>
              <a:t>P1222.61 Gen 1 Adamantine Capacity Mitigation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4F0DE0-F610-974C-8F80-4A6F387BED56}"/>
              </a:ext>
            </a:extLst>
          </p:cNvPr>
          <p:cNvGrpSpPr/>
          <p:nvPr/>
        </p:nvGrpSpPr>
        <p:grpSpPr>
          <a:xfrm>
            <a:off x="2006653" y="1151025"/>
            <a:ext cx="3552043" cy="1303078"/>
            <a:chOff x="344483" y="946207"/>
            <a:chExt cx="3552043" cy="1303078"/>
          </a:xfrm>
        </p:grpSpPr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5A78A87D-64B5-6940-9EC9-DCCA2FA75AB8}"/>
                </a:ext>
              </a:extLst>
            </p:cNvPr>
            <p:cNvGrpSpPr/>
            <p:nvPr/>
          </p:nvGrpSpPr>
          <p:grpSpPr>
            <a:xfrm>
              <a:off x="474425" y="1874381"/>
              <a:ext cx="3387863" cy="374904"/>
              <a:chOff x="2923032" y="2950464"/>
              <a:chExt cx="3387863" cy="374904"/>
            </a:xfrm>
          </p:grpSpPr>
          <p:grpSp>
            <p:nvGrpSpPr>
              <p:cNvPr id="521" name="Group 520">
                <a:extLst>
                  <a:ext uri="{FF2B5EF4-FFF2-40B4-BE49-F238E27FC236}">
                    <a16:creationId xmlns:a16="http://schemas.microsoft.com/office/drawing/2014/main" id="{B6172A02-3652-4349-BB0B-AEBEF2FCB054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EDB1442C-FB59-E149-AD69-744AE8DDA809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EEA6083B-339C-0343-ABA4-8BD1FBB20EB3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Oval 529">
                  <a:extLst>
                    <a:ext uri="{FF2B5EF4-FFF2-40B4-BE49-F238E27FC236}">
                      <a16:creationId xmlns:a16="http://schemas.microsoft.com/office/drawing/2014/main" id="{2B575331-7063-B04F-A41A-BB87A55B8165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Oval 530">
                  <a:extLst>
                    <a:ext uri="{FF2B5EF4-FFF2-40B4-BE49-F238E27FC236}">
                      <a16:creationId xmlns:a16="http://schemas.microsoft.com/office/drawing/2014/main" id="{4C1B986B-3B97-4D4E-BC87-9CA51A467EEE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id="{4335E661-989E-A241-B114-A968286F1E00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809F218A-37EA-C14F-9E6D-9BA2B98E4A8A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249F645C-0F98-6A49-BA58-086FCF80FA6B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5044A2B3-EA5A-AA4F-86DE-9D098D86B579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5F57B90B-F8C6-9E45-91E6-6CE749FBA9DE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3D14B0DC-BD71-BF4F-B943-D1359AD40FB8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C0625E1E-9C2D-B446-A5FD-DC0C07EDF466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6ECD29-6264-284D-8E21-BF11E75CFA03}"/>
                </a:ext>
              </a:extLst>
            </p:cNvPr>
            <p:cNvGrpSpPr/>
            <p:nvPr/>
          </p:nvGrpSpPr>
          <p:grpSpPr>
            <a:xfrm>
              <a:off x="344483" y="946207"/>
              <a:ext cx="3552043" cy="1061853"/>
              <a:chOff x="344483" y="946207"/>
              <a:chExt cx="3552043" cy="1061853"/>
            </a:xfrm>
          </p:grpSpPr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4761E238-86C5-CB48-AF06-C78391E9F6BA}"/>
                  </a:ext>
                </a:extLst>
              </p:cNvPr>
              <p:cNvGrpSpPr/>
              <p:nvPr/>
            </p:nvGrpSpPr>
            <p:grpSpPr>
              <a:xfrm>
                <a:off x="686667" y="1416671"/>
                <a:ext cx="2845441" cy="226398"/>
                <a:chOff x="2770632" y="2799827"/>
                <a:chExt cx="2845441" cy="226398"/>
              </a:xfrm>
            </p:grpSpPr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29AAA422-36E4-234B-AF95-50CAD3DD8125}"/>
                    </a:ext>
                  </a:extLst>
                </p:cNvPr>
                <p:cNvGrpSpPr/>
                <p:nvPr/>
              </p:nvGrpSpPr>
              <p:grpSpPr>
                <a:xfrm>
                  <a:off x="2770632" y="2806128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477" name="Oval 476">
                    <a:extLst>
                      <a:ext uri="{FF2B5EF4-FFF2-40B4-BE49-F238E27FC236}">
                        <a16:creationId xmlns:a16="http://schemas.microsoft.com/office/drawing/2014/main" id="{06B5D5E3-9DBC-1F44-B181-05B91D8BBCB5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Oval 477">
                    <a:extLst>
                      <a:ext uri="{FF2B5EF4-FFF2-40B4-BE49-F238E27FC236}">
                        <a16:creationId xmlns:a16="http://schemas.microsoft.com/office/drawing/2014/main" id="{BB18B63E-5CE7-6749-9EAA-B2B40B4224B6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" name="Oval 478">
                    <a:extLst>
                      <a:ext uri="{FF2B5EF4-FFF2-40B4-BE49-F238E27FC236}">
                        <a16:creationId xmlns:a16="http://schemas.microsoft.com/office/drawing/2014/main" id="{B5F699E0-DFE8-2745-96FC-FADCDA0EFB72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Oval 479">
                    <a:extLst>
                      <a:ext uri="{FF2B5EF4-FFF2-40B4-BE49-F238E27FC236}">
                        <a16:creationId xmlns:a16="http://schemas.microsoft.com/office/drawing/2014/main" id="{34F86FA0-8AEA-E04A-B736-3ACBB7ECDC69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Oval 480">
                    <a:extLst>
                      <a:ext uri="{FF2B5EF4-FFF2-40B4-BE49-F238E27FC236}">
                        <a16:creationId xmlns:a16="http://schemas.microsoft.com/office/drawing/2014/main" id="{0AB047A7-3C98-B74F-9E2C-CC0876EA46F4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F2481C30-17E1-E346-AE78-8E2C0D550EDC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96" name="Oval 495">
                      <a:extLst>
                        <a:ext uri="{FF2B5EF4-FFF2-40B4-BE49-F238E27FC236}">
                          <a16:creationId xmlns:a16="http://schemas.microsoft.com/office/drawing/2014/main" id="{436D017C-2450-3347-8A58-B095FD93F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BADF6DC8-A4C0-364E-8DAD-CABE2697E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3" name="Group 482">
                    <a:extLst>
                      <a:ext uri="{FF2B5EF4-FFF2-40B4-BE49-F238E27FC236}">
                        <a16:creationId xmlns:a16="http://schemas.microsoft.com/office/drawing/2014/main" id="{942E1D3C-8B87-504D-9B7B-B3901F76C16B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94" name="Oval 493">
                      <a:extLst>
                        <a:ext uri="{FF2B5EF4-FFF2-40B4-BE49-F238E27FC236}">
                          <a16:creationId xmlns:a16="http://schemas.microsoft.com/office/drawing/2014/main" id="{BA16C836-EF04-AA4B-879C-3A28770671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FA286705-F11F-584F-89A3-36C2838BD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24DC65C8-575A-BD43-B856-0708C5894570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92" name="Oval 491">
                      <a:extLst>
                        <a:ext uri="{FF2B5EF4-FFF2-40B4-BE49-F238E27FC236}">
                          <a16:creationId xmlns:a16="http://schemas.microsoft.com/office/drawing/2014/main" id="{C71EAED5-9DD6-7B4F-AEED-493C6FC800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3" name="Rectangle 492">
                      <a:extLst>
                        <a:ext uri="{FF2B5EF4-FFF2-40B4-BE49-F238E27FC236}">
                          <a16:creationId xmlns:a16="http://schemas.microsoft.com/office/drawing/2014/main" id="{85150400-E906-1043-8089-7A65029CC7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023CDA97-78D4-1F40-AC2A-F49B061AC8EF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90" name="Oval 489">
                      <a:extLst>
                        <a:ext uri="{FF2B5EF4-FFF2-40B4-BE49-F238E27FC236}">
                          <a16:creationId xmlns:a16="http://schemas.microsoft.com/office/drawing/2014/main" id="{DD941D8D-C5E9-7542-8C70-AB10EC891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1" name="Rectangle 490">
                      <a:extLst>
                        <a:ext uri="{FF2B5EF4-FFF2-40B4-BE49-F238E27FC236}">
                          <a16:creationId xmlns:a16="http://schemas.microsoft.com/office/drawing/2014/main" id="{954E5B56-CB40-6946-8CDA-B3A604ED7F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6" name="Group 485">
                    <a:extLst>
                      <a:ext uri="{FF2B5EF4-FFF2-40B4-BE49-F238E27FC236}">
                        <a16:creationId xmlns:a16="http://schemas.microsoft.com/office/drawing/2014/main" id="{7B39FD3D-F88E-1541-9387-6793DAFF3DDD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88" name="Oval 487">
                      <a:extLst>
                        <a:ext uri="{FF2B5EF4-FFF2-40B4-BE49-F238E27FC236}">
                          <a16:creationId xmlns:a16="http://schemas.microsoft.com/office/drawing/2014/main" id="{531B6B3D-C99E-604F-B69D-D34AAC58FE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9" name="Rectangle 488">
                      <a:extLst>
                        <a:ext uri="{FF2B5EF4-FFF2-40B4-BE49-F238E27FC236}">
                          <a16:creationId xmlns:a16="http://schemas.microsoft.com/office/drawing/2014/main" id="{DC68F354-E39F-8940-96CE-07191CD8FB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87" name="Rectangle 486">
                    <a:extLst>
                      <a:ext uri="{FF2B5EF4-FFF2-40B4-BE49-F238E27FC236}">
                        <a16:creationId xmlns:a16="http://schemas.microsoft.com/office/drawing/2014/main" id="{A6BBFFE9-C4E9-BA47-BE81-968567ADCF7F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E113C35C-7FB9-1D49-B603-B8FEAA83301B}"/>
                    </a:ext>
                  </a:extLst>
                </p:cNvPr>
                <p:cNvGrpSpPr/>
                <p:nvPr/>
              </p:nvGrpSpPr>
              <p:grpSpPr>
                <a:xfrm>
                  <a:off x="4226185" y="2799827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456" name="Oval 455">
                    <a:extLst>
                      <a:ext uri="{FF2B5EF4-FFF2-40B4-BE49-F238E27FC236}">
                        <a16:creationId xmlns:a16="http://schemas.microsoft.com/office/drawing/2014/main" id="{903869DD-89D9-7748-A1EA-B97AD6AC55A0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Oval 456">
                    <a:extLst>
                      <a:ext uri="{FF2B5EF4-FFF2-40B4-BE49-F238E27FC236}">
                        <a16:creationId xmlns:a16="http://schemas.microsoft.com/office/drawing/2014/main" id="{7B73D6C8-E4DF-8442-91D7-96BD98C2B9A6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Oval 457">
                    <a:extLst>
                      <a:ext uri="{FF2B5EF4-FFF2-40B4-BE49-F238E27FC236}">
                        <a16:creationId xmlns:a16="http://schemas.microsoft.com/office/drawing/2014/main" id="{C3C06FA3-ED58-A54E-A3A0-A42780953504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Oval 458">
                    <a:extLst>
                      <a:ext uri="{FF2B5EF4-FFF2-40B4-BE49-F238E27FC236}">
                        <a16:creationId xmlns:a16="http://schemas.microsoft.com/office/drawing/2014/main" id="{DB5860E7-DEBC-0442-AE05-1B4E8F024F05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Oval 459">
                    <a:extLst>
                      <a:ext uri="{FF2B5EF4-FFF2-40B4-BE49-F238E27FC236}">
                        <a16:creationId xmlns:a16="http://schemas.microsoft.com/office/drawing/2014/main" id="{E6FEC2B9-2E00-8C45-942A-98BE0F2C8E35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E508723A-6A1F-5B4F-BE3A-6D8D8C0F3CD0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75" name="Oval 474">
                      <a:extLst>
                        <a:ext uri="{FF2B5EF4-FFF2-40B4-BE49-F238E27FC236}">
                          <a16:creationId xmlns:a16="http://schemas.microsoft.com/office/drawing/2014/main" id="{75F234ED-CA26-5649-A9DA-5F8E33F3F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6" name="Rectangle 475">
                      <a:extLst>
                        <a:ext uri="{FF2B5EF4-FFF2-40B4-BE49-F238E27FC236}">
                          <a16:creationId xmlns:a16="http://schemas.microsoft.com/office/drawing/2014/main" id="{0FE1F51B-E038-1B42-811E-444AD680E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2" name="Group 461">
                    <a:extLst>
                      <a:ext uri="{FF2B5EF4-FFF2-40B4-BE49-F238E27FC236}">
                        <a16:creationId xmlns:a16="http://schemas.microsoft.com/office/drawing/2014/main" id="{CFC0F6B9-3672-1646-9D29-5FAB0EE22E62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73" name="Oval 472">
                      <a:extLst>
                        <a:ext uri="{FF2B5EF4-FFF2-40B4-BE49-F238E27FC236}">
                          <a16:creationId xmlns:a16="http://schemas.microsoft.com/office/drawing/2014/main" id="{1972DD95-96A6-6840-922E-6253D7EF9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4" name="Rectangle 473">
                      <a:extLst>
                        <a:ext uri="{FF2B5EF4-FFF2-40B4-BE49-F238E27FC236}">
                          <a16:creationId xmlns:a16="http://schemas.microsoft.com/office/drawing/2014/main" id="{289AEF35-5E2F-AC4E-BDE5-E6C9A17FEE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3" name="Group 462">
                    <a:extLst>
                      <a:ext uri="{FF2B5EF4-FFF2-40B4-BE49-F238E27FC236}">
                        <a16:creationId xmlns:a16="http://schemas.microsoft.com/office/drawing/2014/main" id="{94990444-7B9B-9B42-B016-550D332291CA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71" name="Oval 470">
                      <a:extLst>
                        <a:ext uri="{FF2B5EF4-FFF2-40B4-BE49-F238E27FC236}">
                          <a16:creationId xmlns:a16="http://schemas.microsoft.com/office/drawing/2014/main" id="{253DD448-1720-AE4B-98E6-417D3C52C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2" name="Rectangle 471">
                      <a:extLst>
                        <a:ext uri="{FF2B5EF4-FFF2-40B4-BE49-F238E27FC236}">
                          <a16:creationId xmlns:a16="http://schemas.microsoft.com/office/drawing/2014/main" id="{7FCFEED0-A9F1-6742-B762-8F99E07EE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ED0026CB-733E-1D43-8AC7-017ACA054DB5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69" name="Oval 468">
                      <a:extLst>
                        <a:ext uri="{FF2B5EF4-FFF2-40B4-BE49-F238E27FC236}">
                          <a16:creationId xmlns:a16="http://schemas.microsoft.com/office/drawing/2014/main" id="{026CB3FB-7F3E-3C40-A426-E66E9BB99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0" name="Rectangle 469">
                      <a:extLst>
                        <a:ext uri="{FF2B5EF4-FFF2-40B4-BE49-F238E27FC236}">
                          <a16:creationId xmlns:a16="http://schemas.microsoft.com/office/drawing/2014/main" id="{1D7A7CE0-F350-6D47-965C-CC0E195E4E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8187F852-B0D6-6D48-8C6B-AE13F1E92E3C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67" name="Oval 466">
                      <a:extLst>
                        <a:ext uri="{FF2B5EF4-FFF2-40B4-BE49-F238E27FC236}">
                          <a16:creationId xmlns:a16="http://schemas.microsoft.com/office/drawing/2014/main" id="{2486B81F-72FB-0D4C-A2B5-28BE223299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F294C153-BA71-8640-9ADB-ADEE6939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984A34E3-A160-B74B-94D4-DF6B2D01F5A1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79DC468-F635-0347-A4E7-756AF35AB791}"/>
                  </a:ext>
                </a:extLst>
              </p:cNvPr>
              <p:cNvSpPr/>
              <p:nvPr/>
            </p:nvSpPr>
            <p:spPr>
              <a:xfrm>
                <a:off x="344483" y="1614595"/>
                <a:ext cx="3552043" cy="3934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80203A35-571F-FF4A-A8D8-211DCB6AF59F}"/>
                  </a:ext>
                </a:extLst>
              </p:cNvPr>
              <p:cNvSpPr/>
              <p:nvPr/>
            </p:nvSpPr>
            <p:spPr>
              <a:xfrm>
                <a:off x="619960" y="1259122"/>
                <a:ext cx="2978924" cy="212561"/>
              </a:xfrm>
              <a:prstGeom prst="roundRect">
                <a:avLst/>
              </a:prstGeom>
              <a:solidFill>
                <a:srgbClr val="8F3CC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36µm µB FOV + 16nm SoC + ADM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71BF24E5-CBD9-2541-83DD-0D0A126C5DCA}"/>
                  </a:ext>
                </a:extLst>
              </p:cNvPr>
              <p:cNvSpPr/>
              <p:nvPr/>
            </p:nvSpPr>
            <p:spPr>
              <a:xfrm>
                <a:off x="868626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E85B09E-6C67-ED46-9161-AD8C03FF1431}"/>
                  </a:ext>
                </a:extLst>
              </p:cNvPr>
              <p:cNvSpPr/>
              <p:nvPr/>
            </p:nvSpPr>
            <p:spPr>
              <a:xfrm>
                <a:off x="2355289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0A6001D-A723-454D-9E93-01D1C4967C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58109" y="1148714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EDD02D58-23CA-AE4B-9853-57CDDF9503BC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EE32A90F-B631-D34A-8640-F001E3CDD8D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E727777E-80F7-D64F-A30C-7DAC77603B3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FDAFDE7A-4518-9940-95BD-9C5E177E11B0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230" name="Oval 229">
                    <a:extLst>
                      <a:ext uri="{FF2B5EF4-FFF2-40B4-BE49-F238E27FC236}">
                        <a16:creationId xmlns:a16="http://schemas.microsoft.com/office/drawing/2014/main" id="{9918E147-3A35-DC40-85D2-02CF615285D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985BD6D8-1FC8-1D48-8790-2F7682B2177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A1BE0D52-560E-3649-AEC3-1C3C04220449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0C6D16C8-8364-BA44-9D80-4D8A64443E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F784C015-CBC8-0F48-BEC4-C59E310CFF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5C09E47A-3915-D143-969D-8950F27BF12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226" name="Oval 225">
                    <a:extLst>
                      <a:ext uri="{FF2B5EF4-FFF2-40B4-BE49-F238E27FC236}">
                        <a16:creationId xmlns:a16="http://schemas.microsoft.com/office/drawing/2014/main" id="{02AB13C8-F02E-9146-B819-7302573D37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EFF08B41-DA16-A144-940B-74E7E24E50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C5752A1C-4738-9E4D-939D-E85022D7AAD1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224" name="Oval 223">
                    <a:extLst>
                      <a:ext uri="{FF2B5EF4-FFF2-40B4-BE49-F238E27FC236}">
                        <a16:creationId xmlns:a16="http://schemas.microsoft.com/office/drawing/2014/main" id="{88FB8EC9-2574-844E-B4F7-551E6F3087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3A891664-6DF4-2240-8539-143BE86AE32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DC908D1B-ACF0-B74E-A718-468EF7E44516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23779255-BF9E-D848-B83C-FEA5A23E34B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7CD47DAE-28C3-FD4B-9D55-BEF7469D529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5FA9A395-2224-FE49-809E-86E0FD8CDCD2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220" name="Oval 219">
                    <a:extLst>
                      <a:ext uri="{FF2B5EF4-FFF2-40B4-BE49-F238E27FC236}">
                        <a16:creationId xmlns:a16="http://schemas.microsoft.com/office/drawing/2014/main" id="{F9645A4E-77DD-EE4C-A9A9-2604A38FF6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93957D90-6B1B-A644-9BB3-9B69FFDA177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49FE852E-0E69-CE43-9C05-68EA715F3DEC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1D1461B0-0B45-B043-8BA5-41E65AB18CC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B64061A4-0B8A-3747-9E5A-E45663B0A53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73356DF7-B4C6-A94A-8D9B-69498BD2FF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105810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8FAC56C3-A662-C840-9D7E-DEDD7C5FEADC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57" name="Oval 256">
                    <a:extLst>
                      <a:ext uri="{FF2B5EF4-FFF2-40B4-BE49-F238E27FC236}">
                        <a16:creationId xmlns:a16="http://schemas.microsoft.com/office/drawing/2014/main" id="{F429EF7D-F972-204D-9962-B9191075087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6E94ED3A-26C2-6040-AC8A-202CD94A45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D71ED37F-913C-E34F-89AA-530DD9F73803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E099D062-A3D6-BD40-8B5B-D0238220033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96DCBCFF-1663-044F-A6E0-20C6D496CB0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FC043678-1F9B-8748-B095-4A2995BF0362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8CC465E7-9ADD-5946-8179-0269DEF73C4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1F009FC9-E832-2341-9737-153F7649134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63B5F25E-FEEB-404A-9E8B-047F7590690D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337B6C11-0345-7B4E-A6B7-06A28F07DD8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44E45A61-41C8-064C-8B85-1E8C1CA13C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E7010A33-6C15-7A41-B86A-5CD2A229D5AF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577A9DC0-DEC0-484D-A211-5F5CE9C9D8C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EC75835A-B1E1-AA44-BB23-35CC66AF51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A80EAE22-BA85-E945-9496-F348B3CE0D59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1300A9A9-DD03-944A-9E30-3F82FBEA4B2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E7829E5-A40F-3240-951E-872F0B4199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3D133D2B-E921-A046-9FCA-55B4BE841216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45" name="Oval 244">
                    <a:extLst>
                      <a:ext uri="{FF2B5EF4-FFF2-40B4-BE49-F238E27FC236}">
                        <a16:creationId xmlns:a16="http://schemas.microsoft.com/office/drawing/2014/main" id="{400784D9-3019-A347-88F8-3088B0D719D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91125108-929C-2548-9FBB-390BD806F07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0D2FBEB1-7C80-4A4F-9B89-D93EE20B3198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43" name="Oval 242">
                    <a:extLst>
                      <a:ext uri="{FF2B5EF4-FFF2-40B4-BE49-F238E27FC236}">
                        <a16:creationId xmlns:a16="http://schemas.microsoft.com/office/drawing/2014/main" id="{7E459F29-0464-254A-A70E-CFB55BC6113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A6212E0D-35F5-5446-9BCC-09ADE79745B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6BB84FAE-6869-484D-B339-122E317B16F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49839" y="1148721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9AD4D3A9-40DE-BF49-9FA4-43FFC18B8910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282" name="Oval 281">
                    <a:extLst>
                      <a:ext uri="{FF2B5EF4-FFF2-40B4-BE49-F238E27FC236}">
                        <a16:creationId xmlns:a16="http://schemas.microsoft.com/office/drawing/2014/main" id="{19E7F5DE-5EE0-DC44-9876-EB71054B3C9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932C6807-8CCB-7241-8170-DF4058553A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1DA52560-722E-A048-9CAD-B9ECA9F6EBAF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280" name="Oval 279">
                    <a:extLst>
                      <a:ext uri="{FF2B5EF4-FFF2-40B4-BE49-F238E27FC236}">
                        <a16:creationId xmlns:a16="http://schemas.microsoft.com/office/drawing/2014/main" id="{D9132A51-1138-4341-BCD8-4ADF265B54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C75254B4-EB5B-5141-B756-FEAC74A1C6A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AE63A103-7815-B044-8980-B6E39D950FCF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278" name="Oval 277">
                    <a:extLst>
                      <a:ext uri="{FF2B5EF4-FFF2-40B4-BE49-F238E27FC236}">
                        <a16:creationId xmlns:a16="http://schemas.microsoft.com/office/drawing/2014/main" id="{8FF5609F-82F9-A743-9FD1-86B53F8755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7A39BF7E-9FC7-CC41-A938-8F974BF76E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6CB1D934-AEF4-DB4F-9A22-EC235C6A07FA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276" name="Oval 275">
                    <a:extLst>
                      <a:ext uri="{FF2B5EF4-FFF2-40B4-BE49-F238E27FC236}">
                        <a16:creationId xmlns:a16="http://schemas.microsoft.com/office/drawing/2014/main" id="{BE4089CD-2824-064A-9914-6A58C7188BB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BAFEE62F-C732-FA40-BA0E-5D049A56803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F3605EE5-2C72-1245-8E98-2924FC610A59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50915BE5-8F86-D04B-ABED-A67A549E503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21B9FEB5-774B-1D4B-BCB1-B9F62A33E6F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A3A6C283-BA56-154C-A61D-3B8BE2620F71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272" name="Oval 271">
                    <a:extLst>
                      <a:ext uri="{FF2B5EF4-FFF2-40B4-BE49-F238E27FC236}">
                        <a16:creationId xmlns:a16="http://schemas.microsoft.com/office/drawing/2014/main" id="{00FEB8A0-9F62-8C46-8ADF-E362E4BDD7A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AB470C5B-E6A0-184E-94DA-3C3A00812FB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052525BC-AE07-AD4C-A72D-F363EE007DBB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9773ECE5-0D08-2944-B859-ECDE9C5C247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8593D36C-FF9A-4549-95BF-D29387C88E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36C498D7-F510-3743-856D-8194A23A6C5D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6D748FE0-6BF8-074E-9FC6-AF9CA7784D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C9AEAF71-0E63-E64F-92E4-8BD5D8B92D4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BF81B5F0-CFF1-ED4D-BF6E-FC977212EC1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254983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F0D76577-75E2-1E48-8607-637B1C93D558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07" name="Oval 306">
                    <a:extLst>
                      <a:ext uri="{FF2B5EF4-FFF2-40B4-BE49-F238E27FC236}">
                        <a16:creationId xmlns:a16="http://schemas.microsoft.com/office/drawing/2014/main" id="{3B00A843-4548-A746-AEED-D91ABE69AD6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78FE1A3D-E770-4B4B-AD76-BD484CBCDA0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1833D4AA-B63D-7847-8571-E589AA581BBB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05" name="Oval 304">
                    <a:extLst>
                      <a:ext uri="{FF2B5EF4-FFF2-40B4-BE49-F238E27FC236}">
                        <a16:creationId xmlns:a16="http://schemas.microsoft.com/office/drawing/2014/main" id="{4104A2EA-6517-D040-82B4-C1BA3B1BD858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08452920-400D-BE41-82FA-CE795044669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CDEB074D-803A-BD4F-8B49-7A5C620E4CCB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5A34115A-B0D2-3F46-AD88-F4EAAF9BA31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B2FFDFBD-67EA-374B-90CF-BD2C8540791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0B729701-C471-874F-AFAE-B5FF463DC794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DEF216B9-4038-6B4D-B479-6EECD0789E6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301">
                    <a:extLst>
                      <a:ext uri="{FF2B5EF4-FFF2-40B4-BE49-F238E27FC236}">
                        <a16:creationId xmlns:a16="http://schemas.microsoft.com/office/drawing/2014/main" id="{634F1399-9E8A-114E-B7EC-940144A4BE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9AFD6EE4-1073-E742-9C5E-FD7B2BD1305F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99" name="Oval 298">
                    <a:extLst>
                      <a:ext uri="{FF2B5EF4-FFF2-40B4-BE49-F238E27FC236}">
                        <a16:creationId xmlns:a16="http://schemas.microsoft.com/office/drawing/2014/main" id="{3A57B0B3-A22F-A74B-8708-0F41ADAB9F4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8817AC8A-3A0A-264D-B510-BCC15FE279C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D41AF806-5CD9-FC47-B6A6-412A7C086FEF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97" name="Oval 296">
                    <a:extLst>
                      <a:ext uri="{FF2B5EF4-FFF2-40B4-BE49-F238E27FC236}">
                        <a16:creationId xmlns:a16="http://schemas.microsoft.com/office/drawing/2014/main" id="{D9D1DD52-723D-C14F-8C4F-8956407C396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31D2D693-9DC8-6449-AD80-F557269867F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CDD6DD47-77FF-BE40-A91D-8E4C73C5A419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95" name="Oval 294">
                    <a:extLst>
                      <a:ext uri="{FF2B5EF4-FFF2-40B4-BE49-F238E27FC236}">
                        <a16:creationId xmlns:a16="http://schemas.microsoft.com/office/drawing/2014/main" id="{CDD590C3-A61E-CB41-B369-55F8D532D76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D3AF2976-6393-4A44-842D-417FDCD45B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3A753B01-633E-E74C-BF34-C62E7918F9CF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1C3C0B02-90BD-CB42-A41A-90C625A0488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F3417E02-CFFC-A14E-B34A-ECCD1321EC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aphicFrame>
        <p:nvGraphicFramePr>
          <p:cNvPr id="1025" name="Table 1024">
            <a:extLst>
              <a:ext uri="{FF2B5EF4-FFF2-40B4-BE49-F238E27FC236}">
                <a16:creationId xmlns:a16="http://schemas.microsoft.com/office/drawing/2014/main" id="{3A45600F-140D-EE48-A19E-646DD87E9D75}"/>
              </a:ext>
            </a:extLst>
          </p:cNvPr>
          <p:cNvGraphicFramePr>
            <a:graphicFrameLocks noGrp="1"/>
          </p:cNvGraphicFramePr>
          <p:nvPr/>
        </p:nvGraphicFramePr>
        <p:xfrm>
          <a:off x="344482" y="4608420"/>
          <a:ext cx="11486792" cy="1237886"/>
        </p:xfrm>
        <a:graphic>
          <a:graphicData uri="http://schemas.openxmlformats.org/drawingml/2006/table">
            <a:tbl>
              <a:tblPr/>
              <a:tblGrid>
                <a:gridCol w="1698752">
                  <a:extLst>
                    <a:ext uri="{9D8B030D-6E8A-4147-A177-3AD203B41FA5}">
                      <a16:colId xmlns:a16="http://schemas.microsoft.com/office/drawing/2014/main" val="3447389380"/>
                    </a:ext>
                  </a:extLst>
                </a:gridCol>
                <a:gridCol w="958469">
                  <a:extLst>
                    <a:ext uri="{9D8B030D-6E8A-4147-A177-3AD203B41FA5}">
                      <a16:colId xmlns:a16="http://schemas.microsoft.com/office/drawing/2014/main" val="1317334235"/>
                    </a:ext>
                  </a:extLst>
                </a:gridCol>
                <a:gridCol w="1088493">
                  <a:extLst>
                    <a:ext uri="{9D8B030D-6E8A-4147-A177-3AD203B41FA5}">
                      <a16:colId xmlns:a16="http://schemas.microsoft.com/office/drawing/2014/main" val="1281917041"/>
                    </a:ext>
                  </a:extLst>
                </a:gridCol>
                <a:gridCol w="1088493">
                  <a:extLst>
                    <a:ext uri="{9D8B030D-6E8A-4147-A177-3AD203B41FA5}">
                      <a16:colId xmlns:a16="http://schemas.microsoft.com/office/drawing/2014/main" val="2288196612"/>
                    </a:ext>
                  </a:extLst>
                </a:gridCol>
                <a:gridCol w="1088493">
                  <a:extLst>
                    <a:ext uri="{9D8B030D-6E8A-4147-A177-3AD203B41FA5}">
                      <a16:colId xmlns:a16="http://schemas.microsoft.com/office/drawing/2014/main" val="3769963899"/>
                    </a:ext>
                  </a:extLst>
                </a:gridCol>
                <a:gridCol w="1088493">
                  <a:extLst>
                    <a:ext uri="{9D8B030D-6E8A-4147-A177-3AD203B41FA5}">
                      <a16:colId xmlns:a16="http://schemas.microsoft.com/office/drawing/2014/main" val="3987466799"/>
                    </a:ext>
                  </a:extLst>
                </a:gridCol>
                <a:gridCol w="1088493">
                  <a:extLst>
                    <a:ext uri="{9D8B030D-6E8A-4147-A177-3AD203B41FA5}">
                      <a16:colId xmlns:a16="http://schemas.microsoft.com/office/drawing/2014/main" val="113916077"/>
                    </a:ext>
                  </a:extLst>
                </a:gridCol>
                <a:gridCol w="1210120">
                  <a:extLst>
                    <a:ext uri="{9D8B030D-6E8A-4147-A177-3AD203B41FA5}">
                      <a16:colId xmlns:a16="http://schemas.microsoft.com/office/drawing/2014/main" val="517825391"/>
                    </a:ext>
                  </a:extLst>
                </a:gridCol>
                <a:gridCol w="1088493">
                  <a:extLst>
                    <a:ext uri="{9D8B030D-6E8A-4147-A177-3AD203B41FA5}">
                      <a16:colId xmlns:a16="http://schemas.microsoft.com/office/drawing/2014/main" val="3041233409"/>
                    </a:ext>
                  </a:extLst>
                </a:gridCol>
                <a:gridCol w="1088493">
                  <a:extLst>
                    <a:ext uri="{9D8B030D-6E8A-4147-A177-3AD203B41FA5}">
                      <a16:colId xmlns:a16="http://schemas.microsoft.com/office/drawing/2014/main" val="221162813"/>
                    </a:ext>
                  </a:extLst>
                </a:gridCol>
              </a:tblGrid>
              <a:tr h="2869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Size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$/wafer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Energy/bit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Cap BW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Power BW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929669"/>
                  </a:ext>
                </a:extLst>
              </a:tr>
              <a:tr h="2869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Gen 1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834024"/>
                  </a:ext>
                </a:extLst>
              </a:tr>
              <a:tr h="25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 9ML HD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33453"/>
                  </a:ext>
                </a:extLst>
              </a:tr>
              <a:tr h="263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 (1z)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101666"/>
                  </a:ext>
                </a:extLst>
              </a:tr>
            </a:tbl>
          </a:graphicData>
        </a:graphic>
      </p:graphicFrame>
      <p:sp>
        <p:nvSpPr>
          <p:cNvPr id="310" name="TextBox 309">
            <a:extLst>
              <a:ext uri="{FF2B5EF4-FFF2-40B4-BE49-F238E27FC236}">
                <a16:creationId xmlns:a16="http://schemas.microsoft.com/office/drawing/2014/main" id="{D44EB875-F79D-354F-A50C-17EA4C1CFFCD}"/>
              </a:ext>
            </a:extLst>
          </p:cNvPr>
          <p:cNvSpPr txBox="1"/>
          <p:nvPr/>
        </p:nvSpPr>
        <p:spPr>
          <a:xfrm>
            <a:off x="7705130" y="5886894"/>
            <a:ext cx="41215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indent="-11113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Wafer Pricing: N6 1P9M from ‘23~’25</a:t>
            </a:r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P1222.61 wafer cost in ’23~’25 is based on LRP golden doc @ Q1/22</a:t>
            </a:r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HBM3  based on MIO intelligence</a:t>
            </a: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E9FE157D-1C31-4846-B17D-481158276B40}"/>
              </a:ext>
            </a:extLst>
          </p:cNvPr>
          <p:cNvGrpSpPr/>
          <p:nvPr/>
        </p:nvGrpSpPr>
        <p:grpSpPr>
          <a:xfrm>
            <a:off x="6831369" y="1011694"/>
            <a:ext cx="3552043" cy="1444924"/>
            <a:chOff x="8250576" y="2619751"/>
            <a:chExt cx="3552043" cy="1444924"/>
          </a:xfrm>
        </p:grpSpPr>
        <p:sp>
          <p:nvSpPr>
            <p:cNvPr id="312" name="Rounded Rectangle 311">
              <a:extLst>
                <a:ext uri="{FF2B5EF4-FFF2-40B4-BE49-F238E27FC236}">
                  <a16:creationId xmlns:a16="http://schemas.microsoft.com/office/drawing/2014/main" id="{0BEC9661-6105-274E-9DEF-DCB500894032}"/>
                </a:ext>
              </a:extLst>
            </p:cNvPr>
            <p:cNvSpPr/>
            <p:nvPr/>
          </p:nvSpPr>
          <p:spPr>
            <a:xfrm>
              <a:off x="8539934" y="2932666"/>
              <a:ext cx="2845149" cy="57665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3" name="Rounded Rectangle 312">
              <a:extLst>
                <a:ext uri="{FF2B5EF4-FFF2-40B4-BE49-F238E27FC236}">
                  <a16:creationId xmlns:a16="http://schemas.microsoft.com/office/drawing/2014/main" id="{806A6EBE-0BB0-0647-80F0-FCAC5B2CE98B}"/>
                </a:ext>
              </a:extLst>
            </p:cNvPr>
            <p:cNvSpPr/>
            <p:nvPr/>
          </p:nvSpPr>
          <p:spPr>
            <a:xfrm>
              <a:off x="8596832" y="2786297"/>
              <a:ext cx="2699354" cy="2653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DBFF8863-7005-E644-B5D7-B5A582A8BB7F}"/>
                </a:ext>
              </a:extLst>
            </p:cNvPr>
            <p:cNvGrpSpPr/>
            <p:nvPr/>
          </p:nvGrpSpPr>
          <p:grpSpPr>
            <a:xfrm>
              <a:off x="8355354" y="3689771"/>
              <a:ext cx="3387863" cy="374904"/>
              <a:chOff x="2923032" y="2950464"/>
              <a:chExt cx="3387863" cy="374904"/>
            </a:xfrm>
          </p:grpSpPr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D7C22DBC-9E88-4C47-AAED-3EB148E2952A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778BD684-0D90-254C-B9F3-718EE10B7444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Oval 642">
                  <a:extLst>
                    <a:ext uri="{FF2B5EF4-FFF2-40B4-BE49-F238E27FC236}">
                      <a16:creationId xmlns:a16="http://schemas.microsoft.com/office/drawing/2014/main" id="{276B9B80-03B9-5D49-905A-2B8C9D70689E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Oval 643">
                  <a:extLst>
                    <a:ext uri="{FF2B5EF4-FFF2-40B4-BE49-F238E27FC236}">
                      <a16:creationId xmlns:a16="http://schemas.microsoft.com/office/drawing/2014/main" id="{62148CA0-E1D3-3342-ACA7-60CFEB839115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540870DD-710C-8D4E-B06B-52D7270EF17E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>
                  <a:extLst>
                    <a:ext uri="{FF2B5EF4-FFF2-40B4-BE49-F238E27FC236}">
                      <a16:creationId xmlns:a16="http://schemas.microsoft.com/office/drawing/2014/main" id="{682C8272-CC94-5E4E-8404-198FAA5C38E0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6" name="Group 635">
                <a:extLst>
                  <a:ext uri="{FF2B5EF4-FFF2-40B4-BE49-F238E27FC236}">
                    <a16:creationId xmlns:a16="http://schemas.microsoft.com/office/drawing/2014/main" id="{D85FB984-1DB5-EC4A-8CCB-522C98D953D1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BBF3BC01-95FB-1E44-A634-752A8BFE9BC9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Oval 637">
                  <a:extLst>
                    <a:ext uri="{FF2B5EF4-FFF2-40B4-BE49-F238E27FC236}">
                      <a16:creationId xmlns:a16="http://schemas.microsoft.com/office/drawing/2014/main" id="{4E1EC909-6F0E-8B45-A745-2A8D853B19F7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FA4B4622-2F89-E740-A20D-0583B18D07FE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Oval 639">
                  <a:extLst>
                    <a:ext uri="{FF2B5EF4-FFF2-40B4-BE49-F238E27FC236}">
                      <a16:creationId xmlns:a16="http://schemas.microsoft.com/office/drawing/2014/main" id="{268C3F32-ECEC-ED4F-AC2C-4EDD892C04BC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>
                  <a:extLst>
                    <a:ext uri="{FF2B5EF4-FFF2-40B4-BE49-F238E27FC236}">
                      <a16:creationId xmlns:a16="http://schemas.microsoft.com/office/drawing/2014/main" id="{41C77301-12D8-D843-A48B-03E66282B415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B1407944-455E-7D45-A04E-8D43D16554E1}"/>
                </a:ext>
              </a:extLst>
            </p:cNvPr>
            <p:cNvGrpSpPr/>
            <p:nvPr/>
          </p:nvGrpSpPr>
          <p:grpSpPr>
            <a:xfrm>
              <a:off x="9204881" y="3215409"/>
              <a:ext cx="1638433" cy="224347"/>
              <a:chOff x="3374136" y="2800907"/>
              <a:chExt cx="1638433" cy="224347"/>
            </a:xfrm>
          </p:grpSpPr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5EB82A28-34FF-B649-BE6A-885176181FFF}"/>
                  </a:ext>
                </a:extLst>
              </p:cNvPr>
              <p:cNvGrpSpPr/>
              <p:nvPr/>
            </p:nvGrpSpPr>
            <p:grpSpPr>
              <a:xfrm>
                <a:off x="3374136" y="2807208"/>
                <a:ext cx="786384" cy="218046"/>
                <a:chOff x="3374136" y="2807208"/>
                <a:chExt cx="786384" cy="218046"/>
              </a:xfrm>
            </p:grpSpPr>
            <p:sp>
              <p:nvSpPr>
                <p:cNvPr id="623" name="Oval 622">
                  <a:extLst>
                    <a:ext uri="{FF2B5EF4-FFF2-40B4-BE49-F238E27FC236}">
                      <a16:creationId xmlns:a16="http://schemas.microsoft.com/office/drawing/2014/main" id="{9AD0748F-03F3-8044-9C89-AA7F2BCEE4EE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B719C08C-6578-4E4C-A8E7-B55C08D5D5FF}"/>
                    </a:ext>
                  </a:extLst>
                </p:cNvPr>
                <p:cNvSpPr/>
                <p:nvPr/>
              </p:nvSpPr>
              <p:spPr>
                <a:xfrm flipV="1">
                  <a:off x="3675888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A7ECB1E5-7F5E-0C40-9F0F-0809DCC4FDA7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26" name="Group 625">
                  <a:extLst>
                    <a:ext uri="{FF2B5EF4-FFF2-40B4-BE49-F238E27FC236}">
                      <a16:creationId xmlns:a16="http://schemas.microsoft.com/office/drawing/2014/main" id="{460D0047-9FB9-1F42-A7D9-09D55A826C9A}"/>
                    </a:ext>
                  </a:extLst>
                </p:cNvPr>
                <p:cNvGrpSpPr/>
                <p:nvPr/>
              </p:nvGrpSpPr>
              <p:grpSpPr>
                <a:xfrm>
                  <a:off x="3419746" y="290107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633" name="Oval 632">
                    <a:extLst>
                      <a:ext uri="{FF2B5EF4-FFF2-40B4-BE49-F238E27FC236}">
                        <a16:creationId xmlns:a16="http://schemas.microsoft.com/office/drawing/2014/main" id="{B664CFDA-4F0D-AB47-805B-7AFD347142B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4" name="Rectangle 633">
                    <a:extLst>
                      <a:ext uri="{FF2B5EF4-FFF2-40B4-BE49-F238E27FC236}">
                        <a16:creationId xmlns:a16="http://schemas.microsoft.com/office/drawing/2014/main" id="{1B531644-764D-0D45-8293-537093F3697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7" name="Group 626">
                  <a:extLst>
                    <a:ext uri="{FF2B5EF4-FFF2-40B4-BE49-F238E27FC236}">
                      <a16:creationId xmlns:a16="http://schemas.microsoft.com/office/drawing/2014/main" id="{3BC5F43B-FA77-8A4E-A249-42A6F4738E97}"/>
                    </a:ext>
                  </a:extLst>
                </p:cNvPr>
                <p:cNvGrpSpPr/>
                <p:nvPr/>
              </p:nvGrpSpPr>
              <p:grpSpPr>
                <a:xfrm>
                  <a:off x="3722520" y="2898380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631" name="Oval 630">
                    <a:extLst>
                      <a:ext uri="{FF2B5EF4-FFF2-40B4-BE49-F238E27FC236}">
                        <a16:creationId xmlns:a16="http://schemas.microsoft.com/office/drawing/2014/main" id="{6450CB19-5A65-2140-99C3-47638D968A6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2" name="Rectangle 631">
                    <a:extLst>
                      <a:ext uri="{FF2B5EF4-FFF2-40B4-BE49-F238E27FC236}">
                        <a16:creationId xmlns:a16="http://schemas.microsoft.com/office/drawing/2014/main" id="{13FF645C-E46C-3641-A617-6D979A02F0A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8" name="Group 627">
                  <a:extLst>
                    <a:ext uri="{FF2B5EF4-FFF2-40B4-BE49-F238E27FC236}">
                      <a16:creationId xmlns:a16="http://schemas.microsoft.com/office/drawing/2014/main" id="{CBB348C5-7C68-D84F-A204-3105AE175B03}"/>
                    </a:ext>
                  </a:extLst>
                </p:cNvPr>
                <p:cNvGrpSpPr/>
                <p:nvPr/>
              </p:nvGrpSpPr>
              <p:grpSpPr>
                <a:xfrm>
                  <a:off x="4020846" y="289972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629" name="Oval 628">
                    <a:extLst>
                      <a:ext uri="{FF2B5EF4-FFF2-40B4-BE49-F238E27FC236}">
                        <a16:creationId xmlns:a16="http://schemas.microsoft.com/office/drawing/2014/main" id="{FCD34654-2F7C-EF4C-A6FB-DE92AB4B6EE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0" name="Rectangle 629">
                    <a:extLst>
                      <a:ext uri="{FF2B5EF4-FFF2-40B4-BE49-F238E27FC236}">
                        <a16:creationId xmlns:a16="http://schemas.microsoft.com/office/drawing/2014/main" id="{7F1A5859-3712-4B49-94A6-EC8E1F7D4BA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8247B595-B8E6-BB40-9E63-7472A2F85421}"/>
                  </a:ext>
                </a:extLst>
              </p:cNvPr>
              <p:cNvGrpSpPr/>
              <p:nvPr/>
            </p:nvGrpSpPr>
            <p:grpSpPr>
              <a:xfrm>
                <a:off x="4226185" y="2800907"/>
                <a:ext cx="786384" cy="219017"/>
                <a:chOff x="2770632" y="2807208"/>
                <a:chExt cx="786384" cy="219017"/>
              </a:xfrm>
            </p:grpSpPr>
            <p:sp>
              <p:nvSpPr>
                <p:cNvPr id="611" name="Oval 610">
                  <a:extLst>
                    <a:ext uri="{FF2B5EF4-FFF2-40B4-BE49-F238E27FC236}">
                      <a16:creationId xmlns:a16="http://schemas.microsoft.com/office/drawing/2014/main" id="{87DD5A9A-CA52-E147-84C4-D06FBACDBD91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3A9903C8-0A9E-714E-839E-10A29BADA1BE}"/>
                    </a:ext>
                  </a:extLst>
                </p:cNvPr>
                <p:cNvSpPr/>
                <p:nvPr/>
              </p:nvSpPr>
              <p:spPr>
                <a:xfrm flipV="1">
                  <a:off x="3072384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61213838-5551-DB43-A9C2-826C6493E612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14" name="Group 613">
                  <a:extLst>
                    <a:ext uri="{FF2B5EF4-FFF2-40B4-BE49-F238E27FC236}">
                      <a16:creationId xmlns:a16="http://schemas.microsoft.com/office/drawing/2014/main" id="{6D7912DC-ABD3-8648-8606-7F9782A53BAA}"/>
                    </a:ext>
                  </a:extLst>
                </p:cNvPr>
                <p:cNvGrpSpPr/>
                <p:nvPr/>
              </p:nvGrpSpPr>
              <p:grpSpPr>
                <a:xfrm>
                  <a:off x="2819400" y="290204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621" name="Oval 620">
                    <a:extLst>
                      <a:ext uri="{FF2B5EF4-FFF2-40B4-BE49-F238E27FC236}">
                        <a16:creationId xmlns:a16="http://schemas.microsoft.com/office/drawing/2014/main" id="{2A01374F-A96F-7C4E-A9B5-648F31EFC15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2" name="Rectangle 621">
                    <a:extLst>
                      <a:ext uri="{FF2B5EF4-FFF2-40B4-BE49-F238E27FC236}">
                        <a16:creationId xmlns:a16="http://schemas.microsoft.com/office/drawing/2014/main" id="{07BD8A6E-6AFC-AF45-87B3-992A76BE0DA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5" name="Group 614">
                  <a:extLst>
                    <a:ext uri="{FF2B5EF4-FFF2-40B4-BE49-F238E27FC236}">
                      <a16:creationId xmlns:a16="http://schemas.microsoft.com/office/drawing/2014/main" id="{6EF93E7E-9841-C743-9624-2DDF9031FB48}"/>
                    </a:ext>
                  </a:extLst>
                </p:cNvPr>
                <p:cNvGrpSpPr/>
                <p:nvPr/>
              </p:nvGrpSpPr>
              <p:grpSpPr>
                <a:xfrm>
                  <a:off x="3122174" y="289935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619" name="Oval 618">
                    <a:extLst>
                      <a:ext uri="{FF2B5EF4-FFF2-40B4-BE49-F238E27FC236}">
                        <a16:creationId xmlns:a16="http://schemas.microsoft.com/office/drawing/2014/main" id="{40052705-7597-F647-8309-A777034D18D0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0" name="Rectangle 619">
                    <a:extLst>
                      <a:ext uri="{FF2B5EF4-FFF2-40B4-BE49-F238E27FC236}">
                        <a16:creationId xmlns:a16="http://schemas.microsoft.com/office/drawing/2014/main" id="{119C11EA-FAB2-A04D-B83E-25D9FEAF5E1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6" name="Group 615">
                  <a:extLst>
                    <a:ext uri="{FF2B5EF4-FFF2-40B4-BE49-F238E27FC236}">
                      <a16:creationId xmlns:a16="http://schemas.microsoft.com/office/drawing/2014/main" id="{FB7DE623-3654-A247-92B5-CBBDF063C9EB}"/>
                    </a:ext>
                  </a:extLst>
                </p:cNvPr>
                <p:cNvGrpSpPr/>
                <p:nvPr/>
              </p:nvGrpSpPr>
              <p:grpSpPr>
                <a:xfrm>
                  <a:off x="3419746" y="290107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617" name="Oval 616">
                    <a:extLst>
                      <a:ext uri="{FF2B5EF4-FFF2-40B4-BE49-F238E27FC236}">
                        <a16:creationId xmlns:a16="http://schemas.microsoft.com/office/drawing/2014/main" id="{28CEF041-7C84-6A47-BB9A-2723162A261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8" name="Rectangle 617">
                    <a:extLst>
                      <a:ext uri="{FF2B5EF4-FFF2-40B4-BE49-F238E27FC236}">
                        <a16:creationId xmlns:a16="http://schemas.microsoft.com/office/drawing/2014/main" id="{2427AAF2-9678-784F-B3E9-9D2DAE25E6B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16" name="Rounded Rectangle 315">
              <a:extLst>
                <a:ext uri="{FF2B5EF4-FFF2-40B4-BE49-F238E27FC236}">
                  <a16:creationId xmlns:a16="http://schemas.microsoft.com/office/drawing/2014/main" id="{DADC87CD-5D1C-8B4E-8802-5EF499F93E16}"/>
                </a:ext>
              </a:extLst>
            </p:cNvPr>
            <p:cNvSpPr/>
            <p:nvPr/>
          </p:nvSpPr>
          <p:spPr>
            <a:xfrm>
              <a:off x="8250576" y="3410086"/>
              <a:ext cx="3552043" cy="39346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</a:p>
          </p:txBody>
        </p:sp>
        <p:sp>
          <p:nvSpPr>
            <p:cNvPr id="317" name="Rounded Rectangle 316">
              <a:extLst>
                <a:ext uri="{FF2B5EF4-FFF2-40B4-BE49-F238E27FC236}">
                  <a16:creationId xmlns:a16="http://schemas.microsoft.com/office/drawing/2014/main" id="{2CCC7402-088E-1F48-A751-78F6CBD28D23}"/>
                </a:ext>
              </a:extLst>
            </p:cNvPr>
            <p:cNvSpPr/>
            <p:nvPr/>
          </p:nvSpPr>
          <p:spPr>
            <a:xfrm>
              <a:off x="9147130" y="3076983"/>
              <a:ext cx="1765902" cy="212561"/>
            </a:xfrm>
            <a:prstGeom prst="roundRect">
              <a:avLst/>
            </a:prstGeom>
            <a:solidFill>
              <a:srgbClr val="7F360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TSMC 6nm SoC</a:t>
              </a:r>
            </a:p>
          </p:txBody>
        </p: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A2968867-2F8D-324C-A090-BDFFC4D2E677}"/>
                </a:ext>
              </a:extLst>
            </p:cNvPr>
            <p:cNvGrpSpPr/>
            <p:nvPr/>
          </p:nvGrpSpPr>
          <p:grpSpPr>
            <a:xfrm>
              <a:off x="8763857" y="2619751"/>
              <a:ext cx="2454815" cy="321786"/>
              <a:chOff x="7724183" y="4952408"/>
              <a:chExt cx="2454815" cy="321786"/>
            </a:xfrm>
          </p:grpSpPr>
          <p:sp>
            <p:nvSpPr>
              <p:cNvPr id="355" name="Rounded Rectangle 354">
                <a:extLst>
                  <a:ext uri="{FF2B5EF4-FFF2-40B4-BE49-F238E27FC236}">
                    <a16:creationId xmlns:a16="http://schemas.microsoft.com/office/drawing/2014/main" id="{2EE1ED76-E48D-7640-9672-43163F7A939F}"/>
                  </a:ext>
                </a:extLst>
              </p:cNvPr>
              <p:cNvSpPr/>
              <p:nvPr/>
            </p:nvSpPr>
            <p:spPr>
              <a:xfrm>
                <a:off x="7724183" y="4952408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356" name="Rounded Rectangle 355">
                <a:extLst>
                  <a:ext uri="{FF2B5EF4-FFF2-40B4-BE49-F238E27FC236}">
                    <a16:creationId xmlns:a16="http://schemas.microsoft.com/office/drawing/2014/main" id="{50C972DC-CD16-3E48-900B-AAC8325F2635}"/>
                  </a:ext>
                </a:extLst>
              </p:cNvPr>
              <p:cNvSpPr/>
              <p:nvPr/>
            </p:nvSpPr>
            <p:spPr>
              <a:xfrm>
                <a:off x="9210846" y="4952408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95D18ED9-AA9A-B14A-B5BB-481A4AE9EB0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913666" y="5154915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585" name="Group 584">
                  <a:extLst>
                    <a:ext uri="{FF2B5EF4-FFF2-40B4-BE49-F238E27FC236}">
                      <a16:creationId xmlns:a16="http://schemas.microsoft.com/office/drawing/2014/main" id="{8B03A522-ADE9-C44D-898E-DF266E0878EB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607" name="Oval 606">
                    <a:extLst>
                      <a:ext uri="{FF2B5EF4-FFF2-40B4-BE49-F238E27FC236}">
                        <a16:creationId xmlns:a16="http://schemas.microsoft.com/office/drawing/2014/main" id="{E811DD0F-0FA4-B248-A958-D929C5CC092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E830013C-41A6-4E4F-AA3A-5FBF04F6E09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01B6423D-54F5-C546-8865-7DC071CC4645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605" name="Oval 604">
                    <a:extLst>
                      <a:ext uri="{FF2B5EF4-FFF2-40B4-BE49-F238E27FC236}">
                        <a16:creationId xmlns:a16="http://schemas.microsoft.com/office/drawing/2014/main" id="{F3C94475-E087-8E45-9722-22A640078C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8BEE3750-2BD0-814E-B12C-639E1BCB492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6B8D126D-8338-1E43-A3E5-69022268130D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603" name="Oval 602">
                    <a:extLst>
                      <a:ext uri="{FF2B5EF4-FFF2-40B4-BE49-F238E27FC236}">
                        <a16:creationId xmlns:a16="http://schemas.microsoft.com/office/drawing/2014/main" id="{FBB4B2D3-DA4B-2340-B43D-7086200381E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4" name="Rectangle 603">
                    <a:extLst>
                      <a:ext uri="{FF2B5EF4-FFF2-40B4-BE49-F238E27FC236}">
                        <a16:creationId xmlns:a16="http://schemas.microsoft.com/office/drawing/2014/main" id="{C9B0B968-5073-024D-B8F1-C54CCC9C13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B50E3ECB-A352-FA41-A8D6-F33ACB8C302E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601" name="Oval 600">
                    <a:extLst>
                      <a:ext uri="{FF2B5EF4-FFF2-40B4-BE49-F238E27FC236}">
                        <a16:creationId xmlns:a16="http://schemas.microsoft.com/office/drawing/2014/main" id="{8206FF2D-A6A2-AA4C-B8A1-47B47AF292D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2" name="Rectangle 601">
                    <a:extLst>
                      <a:ext uri="{FF2B5EF4-FFF2-40B4-BE49-F238E27FC236}">
                        <a16:creationId xmlns:a16="http://schemas.microsoft.com/office/drawing/2014/main" id="{9162A730-9ED5-EB42-A6EA-770B4CFDD9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9" name="Group 588">
                  <a:extLst>
                    <a:ext uri="{FF2B5EF4-FFF2-40B4-BE49-F238E27FC236}">
                      <a16:creationId xmlns:a16="http://schemas.microsoft.com/office/drawing/2014/main" id="{605FB567-84DE-5F42-814F-747A677C10C9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599" name="Oval 598">
                    <a:extLst>
                      <a:ext uri="{FF2B5EF4-FFF2-40B4-BE49-F238E27FC236}">
                        <a16:creationId xmlns:a16="http://schemas.microsoft.com/office/drawing/2014/main" id="{BCCE4492-C846-7245-A6F1-25193EDEF27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0" name="Rectangle 599">
                    <a:extLst>
                      <a:ext uri="{FF2B5EF4-FFF2-40B4-BE49-F238E27FC236}">
                        <a16:creationId xmlns:a16="http://schemas.microsoft.com/office/drawing/2014/main" id="{A02DAF08-90F5-2144-B6C8-69E0A19E2E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0" name="Group 589">
                  <a:extLst>
                    <a:ext uri="{FF2B5EF4-FFF2-40B4-BE49-F238E27FC236}">
                      <a16:creationId xmlns:a16="http://schemas.microsoft.com/office/drawing/2014/main" id="{580A832F-3999-2F4C-AD9A-6FA5DA20E3F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597" name="Oval 596">
                    <a:extLst>
                      <a:ext uri="{FF2B5EF4-FFF2-40B4-BE49-F238E27FC236}">
                        <a16:creationId xmlns:a16="http://schemas.microsoft.com/office/drawing/2014/main" id="{C2265429-C1AE-A64C-B5C2-5F0D75232A1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8" name="Rectangle 597">
                    <a:extLst>
                      <a:ext uri="{FF2B5EF4-FFF2-40B4-BE49-F238E27FC236}">
                        <a16:creationId xmlns:a16="http://schemas.microsoft.com/office/drawing/2014/main" id="{FDACB378-0D0B-DE45-BB54-559143CCD6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1" name="Group 590">
                  <a:extLst>
                    <a:ext uri="{FF2B5EF4-FFF2-40B4-BE49-F238E27FC236}">
                      <a16:creationId xmlns:a16="http://schemas.microsoft.com/office/drawing/2014/main" id="{902B2A4C-7255-6247-BD10-135E097491B5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595" name="Oval 594">
                    <a:extLst>
                      <a:ext uri="{FF2B5EF4-FFF2-40B4-BE49-F238E27FC236}">
                        <a16:creationId xmlns:a16="http://schemas.microsoft.com/office/drawing/2014/main" id="{B08D22F1-5ED4-E34F-9EA9-66E8CCE1DEA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6" name="Rectangle 595">
                    <a:extLst>
                      <a:ext uri="{FF2B5EF4-FFF2-40B4-BE49-F238E27FC236}">
                        <a16:creationId xmlns:a16="http://schemas.microsoft.com/office/drawing/2014/main" id="{705730B2-1835-C640-8A67-FBA6A0BA29D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2" name="Group 591">
                  <a:extLst>
                    <a:ext uri="{FF2B5EF4-FFF2-40B4-BE49-F238E27FC236}">
                      <a16:creationId xmlns:a16="http://schemas.microsoft.com/office/drawing/2014/main" id="{48A45214-EE1B-8049-B99E-FD1BF292AA33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593" name="Oval 592">
                    <a:extLst>
                      <a:ext uri="{FF2B5EF4-FFF2-40B4-BE49-F238E27FC236}">
                        <a16:creationId xmlns:a16="http://schemas.microsoft.com/office/drawing/2014/main" id="{0954718F-96C3-E347-AAF8-19F0F319A76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4" name="Rectangle 593">
                    <a:extLst>
                      <a:ext uri="{FF2B5EF4-FFF2-40B4-BE49-F238E27FC236}">
                        <a16:creationId xmlns:a16="http://schemas.microsoft.com/office/drawing/2014/main" id="{6956376F-0D27-EF43-A0F0-C567A422A02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109E12EB-6E3E-EE41-8587-8C59338D094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791366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561" name="Group 560">
                  <a:extLst>
                    <a:ext uri="{FF2B5EF4-FFF2-40B4-BE49-F238E27FC236}">
                      <a16:creationId xmlns:a16="http://schemas.microsoft.com/office/drawing/2014/main" id="{C4991EBB-4737-3948-A38C-D783C9C87977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83" name="Oval 582">
                    <a:extLst>
                      <a:ext uri="{FF2B5EF4-FFF2-40B4-BE49-F238E27FC236}">
                        <a16:creationId xmlns:a16="http://schemas.microsoft.com/office/drawing/2014/main" id="{983F356A-3ADF-8A40-B13C-B7BBB9B9553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4" name="Rectangle 583">
                    <a:extLst>
                      <a:ext uri="{FF2B5EF4-FFF2-40B4-BE49-F238E27FC236}">
                        <a16:creationId xmlns:a16="http://schemas.microsoft.com/office/drawing/2014/main" id="{D92E2E57-7C10-AF40-A0DD-EF94C74E922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2" name="Group 561">
                  <a:extLst>
                    <a:ext uri="{FF2B5EF4-FFF2-40B4-BE49-F238E27FC236}">
                      <a16:creationId xmlns:a16="http://schemas.microsoft.com/office/drawing/2014/main" id="{72D6F4BD-2630-BE45-98D4-57395B61F188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81" name="Oval 580">
                    <a:extLst>
                      <a:ext uri="{FF2B5EF4-FFF2-40B4-BE49-F238E27FC236}">
                        <a16:creationId xmlns:a16="http://schemas.microsoft.com/office/drawing/2014/main" id="{5BFD427E-36EC-6F4B-BCB6-F088CEB09C3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2" name="Rectangle 581">
                    <a:extLst>
                      <a:ext uri="{FF2B5EF4-FFF2-40B4-BE49-F238E27FC236}">
                        <a16:creationId xmlns:a16="http://schemas.microsoft.com/office/drawing/2014/main" id="{F3BA3ADB-3A7A-0D4B-992F-22ED640568F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3" name="Group 562">
                  <a:extLst>
                    <a:ext uri="{FF2B5EF4-FFF2-40B4-BE49-F238E27FC236}">
                      <a16:creationId xmlns:a16="http://schemas.microsoft.com/office/drawing/2014/main" id="{4B295B5C-8480-1946-A158-1A6EE1C99696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79" name="Oval 578">
                    <a:extLst>
                      <a:ext uri="{FF2B5EF4-FFF2-40B4-BE49-F238E27FC236}">
                        <a16:creationId xmlns:a16="http://schemas.microsoft.com/office/drawing/2014/main" id="{6D2DDC7F-79F9-CF4B-BBD5-B31EB47FB16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0" name="Rectangle 579">
                    <a:extLst>
                      <a:ext uri="{FF2B5EF4-FFF2-40B4-BE49-F238E27FC236}">
                        <a16:creationId xmlns:a16="http://schemas.microsoft.com/office/drawing/2014/main" id="{6D60A6DA-DD9B-6641-A8C2-6148382C38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4" name="Group 563">
                  <a:extLst>
                    <a:ext uri="{FF2B5EF4-FFF2-40B4-BE49-F238E27FC236}">
                      <a16:creationId xmlns:a16="http://schemas.microsoft.com/office/drawing/2014/main" id="{9D315D21-C230-6C48-9FAE-7512AC28BF84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77" name="Oval 576">
                    <a:extLst>
                      <a:ext uri="{FF2B5EF4-FFF2-40B4-BE49-F238E27FC236}">
                        <a16:creationId xmlns:a16="http://schemas.microsoft.com/office/drawing/2014/main" id="{4D02BA41-06A0-A84D-B01E-3211FEE1148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8" name="Rectangle 577">
                    <a:extLst>
                      <a:ext uri="{FF2B5EF4-FFF2-40B4-BE49-F238E27FC236}">
                        <a16:creationId xmlns:a16="http://schemas.microsoft.com/office/drawing/2014/main" id="{D588D1BA-DD94-5B4C-9343-66F132CBAEE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5" name="Group 564">
                  <a:extLst>
                    <a:ext uri="{FF2B5EF4-FFF2-40B4-BE49-F238E27FC236}">
                      <a16:creationId xmlns:a16="http://schemas.microsoft.com/office/drawing/2014/main" id="{5487BACF-26F0-2A4D-9240-299D65D381B4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75" name="Oval 574">
                    <a:extLst>
                      <a:ext uri="{FF2B5EF4-FFF2-40B4-BE49-F238E27FC236}">
                        <a16:creationId xmlns:a16="http://schemas.microsoft.com/office/drawing/2014/main" id="{F812FC03-C7DE-5F4C-8F32-8C25FD5FF6C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6" name="Rectangle 575">
                    <a:extLst>
                      <a:ext uri="{FF2B5EF4-FFF2-40B4-BE49-F238E27FC236}">
                        <a16:creationId xmlns:a16="http://schemas.microsoft.com/office/drawing/2014/main" id="{5BEF2923-A04E-0148-9BB2-82DD5C1BDBF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6" name="Group 565">
                  <a:extLst>
                    <a:ext uri="{FF2B5EF4-FFF2-40B4-BE49-F238E27FC236}">
                      <a16:creationId xmlns:a16="http://schemas.microsoft.com/office/drawing/2014/main" id="{77ABFC23-0367-3048-A058-73964750E817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73" name="Oval 572">
                    <a:extLst>
                      <a:ext uri="{FF2B5EF4-FFF2-40B4-BE49-F238E27FC236}">
                        <a16:creationId xmlns:a16="http://schemas.microsoft.com/office/drawing/2014/main" id="{FCB18592-F342-4D44-8050-D6688396F910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4" name="Rectangle 573">
                    <a:extLst>
                      <a:ext uri="{FF2B5EF4-FFF2-40B4-BE49-F238E27FC236}">
                        <a16:creationId xmlns:a16="http://schemas.microsoft.com/office/drawing/2014/main" id="{4418F3E4-3DA1-BB4B-86BF-7D8066A5F5E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7" name="Group 566">
                  <a:extLst>
                    <a:ext uri="{FF2B5EF4-FFF2-40B4-BE49-F238E27FC236}">
                      <a16:creationId xmlns:a16="http://schemas.microsoft.com/office/drawing/2014/main" id="{B61AB6F3-E6C2-CC40-9BA8-42853795A49C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71" name="Oval 570">
                    <a:extLst>
                      <a:ext uri="{FF2B5EF4-FFF2-40B4-BE49-F238E27FC236}">
                        <a16:creationId xmlns:a16="http://schemas.microsoft.com/office/drawing/2014/main" id="{DA36AC97-028A-014B-8369-6596D3C3D36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FF34A4D4-5E9B-5943-8E1F-A05E76D1B14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8" name="Group 567">
                  <a:extLst>
                    <a:ext uri="{FF2B5EF4-FFF2-40B4-BE49-F238E27FC236}">
                      <a16:creationId xmlns:a16="http://schemas.microsoft.com/office/drawing/2014/main" id="{563A4298-2A6E-024F-BC50-CE93740BBFFC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69" name="Oval 568">
                    <a:extLst>
                      <a:ext uri="{FF2B5EF4-FFF2-40B4-BE49-F238E27FC236}">
                        <a16:creationId xmlns:a16="http://schemas.microsoft.com/office/drawing/2014/main" id="{48D7CFE7-3D06-3844-B4FD-925EE565F7E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0" name="Rectangle 569">
                    <a:extLst>
                      <a:ext uri="{FF2B5EF4-FFF2-40B4-BE49-F238E27FC236}">
                        <a16:creationId xmlns:a16="http://schemas.microsoft.com/office/drawing/2014/main" id="{A8D7A571-F0F0-7544-9353-EA6881E21BC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9CF7AB35-F58E-0641-B3CC-D79DE29E802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05396" y="5154922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511" name="Group 510">
                  <a:extLst>
                    <a:ext uri="{FF2B5EF4-FFF2-40B4-BE49-F238E27FC236}">
                      <a16:creationId xmlns:a16="http://schemas.microsoft.com/office/drawing/2014/main" id="{ED3E2B38-0D0A-6843-BA19-8D443C32AC79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559" name="Oval 558">
                    <a:extLst>
                      <a:ext uri="{FF2B5EF4-FFF2-40B4-BE49-F238E27FC236}">
                        <a16:creationId xmlns:a16="http://schemas.microsoft.com/office/drawing/2014/main" id="{818FF0FF-C294-9144-ADFB-2FE8C8A6AE4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0" name="Rectangle 559">
                    <a:extLst>
                      <a:ext uri="{FF2B5EF4-FFF2-40B4-BE49-F238E27FC236}">
                        <a16:creationId xmlns:a16="http://schemas.microsoft.com/office/drawing/2014/main" id="{842BF38E-2282-4E43-94B4-FDEFF61A66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2" name="Group 511">
                  <a:extLst>
                    <a:ext uri="{FF2B5EF4-FFF2-40B4-BE49-F238E27FC236}">
                      <a16:creationId xmlns:a16="http://schemas.microsoft.com/office/drawing/2014/main" id="{2589FC6F-FD97-CA45-AFB5-CE4BB920FD53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557" name="Oval 556">
                    <a:extLst>
                      <a:ext uri="{FF2B5EF4-FFF2-40B4-BE49-F238E27FC236}">
                        <a16:creationId xmlns:a16="http://schemas.microsoft.com/office/drawing/2014/main" id="{86755AA6-D059-5C44-BDEC-BA07A994C56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8" name="Rectangle 557">
                    <a:extLst>
                      <a:ext uri="{FF2B5EF4-FFF2-40B4-BE49-F238E27FC236}">
                        <a16:creationId xmlns:a16="http://schemas.microsoft.com/office/drawing/2014/main" id="{FEBDE283-2FFF-534A-89EC-0E41CFDD784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3" name="Group 512">
                  <a:extLst>
                    <a:ext uri="{FF2B5EF4-FFF2-40B4-BE49-F238E27FC236}">
                      <a16:creationId xmlns:a16="http://schemas.microsoft.com/office/drawing/2014/main" id="{67FC593B-CD4F-3D4B-8E3C-A284B611BCE3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555" name="Oval 554">
                    <a:extLst>
                      <a:ext uri="{FF2B5EF4-FFF2-40B4-BE49-F238E27FC236}">
                        <a16:creationId xmlns:a16="http://schemas.microsoft.com/office/drawing/2014/main" id="{7B386765-268D-564E-919F-2271646B866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6" name="Rectangle 555">
                    <a:extLst>
                      <a:ext uri="{FF2B5EF4-FFF2-40B4-BE49-F238E27FC236}">
                        <a16:creationId xmlns:a16="http://schemas.microsoft.com/office/drawing/2014/main" id="{DB65BF18-54B6-5542-9350-3874E450A09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4" name="Group 513">
                  <a:extLst>
                    <a:ext uri="{FF2B5EF4-FFF2-40B4-BE49-F238E27FC236}">
                      <a16:creationId xmlns:a16="http://schemas.microsoft.com/office/drawing/2014/main" id="{EE461D73-D94C-E04C-917C-C33AB89FBEC5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553" name="Oval 552">
                    <a:extLst>
                      <a:ext uri="{FF2B5EF4-FFF2-40B4-BE49-F238E27FC236}">
                        <a16:creationId xmlns:a16="http://schemas.microsoft.com/office/drawing/2014/main" id="{80F72879-D718-434B-9747-08B4D73D3A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4" name="Rectangle 553">
                    <a:extLst>
                      <a:ext uri="{FF2B5EF4-FFF2-40B4-BE49-F238E27FC236}">
                        <a16:creationId xmlns:a16="http://schemas.microsoft.com/office/drawing/2014/main" id="{FF5CAE78-4743-814E-BEFB-57753D61A3F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5" name="Group 514">
                  <a:extLst>
                    <a:ext uri="{FF2B5EF4-FFF2-40B4-BE49-F238E27FC236}">
                      <a16:creationId xmlns:a16="http://schemas.microsoft.com/office/drawing/2014/main" id="{AF3E094F-F08B-844B-A6E1-36FD2B0FCE8C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551" name="Oval 550">
                    <a:extLst>
                      <a:ext uri="{FF2B5EF4-FFF2-40B4-BE49-F238E27FC236}">
                        <a16:creationId xmlns:a16="http://schemas.microsoft.com/office/drawing/2014/main" id="{BAECFED3-68C1-BD49-B366-5517837851C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2" name="Rectangle 551">
                    <a:extLst>
                      <a:ext uri="{FF2B5EF4-FFF2-40B4-BE49-F238E27FC236}">
                        <a16:creationId xmlns:a16="http://schemas.microsoft.com/office/drawing/2014/main" id="{A09ADFB8-796A-CB48-800C-99E2CE89735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6" name="Group 515">
                  <a:extLst>
                    <a:ext uri="{FF2B5EF4-FFF2-40B4-BE49-F238E27FC236}">
                      <a16:creationId xmlns:a16="http://schemas.microsoft.com/office/drawing/2014/main" id="{4FB02B61-BE1B-BB4A-B601-FB3EB07B3BF8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549" name="Oval 548">
                    <a:extLst>
                      <a:ext uri="{FF2B5EF4-FFF2-40B4-BE49-F238E27FC236}">
                        <a16:creationId xmlns:a16="http://schemas.microsoft.com/office/drawing/2014/main" id="{58180C89-4709-C74D-8563-11A1AF594C4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0" name="Rectangle 549">
                    <a:extLst>
                      <a:ext uri="{FF2B5EF4-FFF2-40B4-BE49-F238E27FC236}">
                        <a16:creationId xmlns:a16="http://schemas.microsoft.com/office/drawing/2014/main" id="{18179062-37D9-C248-AC8E-450EFDB786C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2A57A3D5-AF41-F449-A444-CF810980989E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547" name="Oval 546">
                    <a:extLst>
                      <a:ext uri="{FF2B5EF4-FFF2-40B4-BE49-F238E27FC236}">
                        <a16:creationId xmlns:a16="http://schemas.microsoft.com/office/drawing/2014/main" id="{A992EF42-69A9-7B41-9E49-D84DC39D60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8" name="Rectangle 547">
                    <a:extLst>
                      <a:ext uri="{FF2B5EF4-FFF2-40B4-BE49-F238E27FC236}">
                        <a16:creationId xmlns:a16="http://schemas.microsoft.com/office/drawing/2014/main" id="{7930B0BB-F630-8747-B0DF-51F961C85D2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8" name="Group 517">
                  <a:extLst>
                    <a:ext uri="{FF2B5EF4-FFF2-40B4-BE49-F238E27FC236}">
                      <a16:creationId xmlns:a16="http://schemas.microsoft.com/office/drawing/2014/main" id="{A94C85C1-F697-2C4D-8358-4A4F313B87D2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519" name="Oval 518">
                    <a:extLst>
                      <a:ext uri="{FF2B5EF4-FFF2-40B4-BE49-F238E27FC236}">
                        <a16:creationId xmlns:a16="http://schemas.microsoft.com/office/drawing/2014/main" id="{10DBA071-DB2B-3340-A89D-F13CFB39FE9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6" name="Rectangle 545">
                    <a:extLst>
                      <a:ext uri="{FF2B5EF4-FFF2-40B4-BE49-F238E27FC236}">
                        <a16:creationId xmlns:a16="http://schemas.microsoft.com/office/drawing/2014/main" id="{165C5EEC-01F1-974F-904B-4B8F894064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75C5A46A-778F-DC44-B5C5-F9250094EF5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940539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82270589-773E-A243-ACB1-A14DB46BD84D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09" name="Oval 508">
                    <a:extLst>
                      <a:ext uri="{FF2B5EF4-FFF2-40B4-BE49-F238E27FC236}">
                        <a16:creationId xmlns:a16="http://schemas.microsoft.com/office/drawing/2014/main" id="{69B46C95-B48B-DE4F-A637-022246237E2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" name="Rectangle 509">
                    <a:extLst>
                      <a:ext uri="{FF2B5EF4-FFF2-40B4-BE49-F238E27FC236}">
                        <a16:creationId xmlns:a16="http://schemas.microsoft.com/office/drawing/2014/main" id="{4D146E39-0B3B-B741-A286-89E432CD460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07F8FFD5-F1A2-B744-B9A2-D47844B14443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07" name="Oval 506">
                    <a:extLst>
                      <a:ext uri="{FF2B5EF4-FFF2-40B4-BE49-F238E27FC236}">
                        <a16:creationId xmlns:a16="http://schemas.microsoft.com/office/drawing/2014/main" id="{B615AA64-2ECF-6140-8DC1-B990E95F02D8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884DE56F-FE34-364A-B5A9-70E755FE6E5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47133498-7BC0-7F41-BD7E-1E74C796FF79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05" name="Oval 504">
                    <a:extLst>
                      <a:ext uri="{FF2B5EF4-FFF2-40B4-BE49-F238E27FC236}">
                        <a16:creationId xmlns:a16="http://schemas.microsoft.com/office/drawing/2014/main" id="{95FFC183-9C07-734D-AD25-A4F1C3ABBB8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Rectangle 505">
                    <a:extLst>
                      <a:ext uri="{FF2B5EF4-FFF2-40B4-BE49-F238E27FC236}">
                        <a16:creationId xmlns:a16="http://schemas.microsoft.com/office/drawing/2014/main" id="{FECAC8E3-9449-A242-ABE9-ED5117E889B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08D6C8B0-8AE6-E940-AC4D-37A24A03C262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03" name="Oval 502">
                    <a:extLst>
                      <a:ext uri="{FF2B5EF4-FFF2-40B4-BE49-F238E27FC236}">
                        <a16:creationId xmlns:a16="http://schemas.microsoft.com/office/drawing/2014/main" id="{4C1A7609-B90F-2147-966E-EC7F1B92B5F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Rectangle 503">
                    <a:extLst>
                      <a:ext uri="{FF2B5EF4-FFF2-40B4-BE49-F238E27FC236}">
                        <a16:creationId xmlns:a16="http://schemas.microsoft.com/office/drawing/2014/main" id="{3BC7247D-95A1-CF4F-914D-52E8C893BA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3398E919-D987-A24F-AE18-229A9F840456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501" name="Oval 500">
                    <a:extLst>
                      <a:ext uri="{FF2B5EF4-FFF2-40B4-BE49-F238E27FC236}">
                        <a16:creationId xmlns:a16="http://schemas.microsoft.com/office/drawing/2014/main" id="{9868F98B-9354-6C40-A72E-27D174D4AFB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2" name="Rectangle 501">
                    <a:extLst>
                      <a:ext uri="{FF2B5EF4-FFF2-40B4-BE49-F238E27FC236}">
                        <a16:creationId xmlns:a16="http://schemas.microsoft.com/office/drawing/2014/main" id="{13782A37-4541-6245-A9F7-51939125ADF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043D848A-C4C5-FA4A-8D49-A93E9E30759F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499" name="Oval 498">
                    <a:extLst>
                      <a:ext uri="{FF2B5EF4-FFF2-40B4-BE49-F238E27FC236}">
                        <a16:creationId xmlns:a16="http://schemas.microsoft.com/office/drawing/2014/main" id="{8AD00334-E1BC-7045-B1D5-07469CB4273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" name="Rectangle 499">
                    <a:extLst>
                      <a:ext uri="{FF2B5EF4-FFF2-40B4-BE49-F238E27FC236}">
                        <a16:creationId xmlns:a16="http://schemas.microsoft.com/office/drawing/2014/main" id="{39A6CB22-7452-6446-A47E-23CDC9E82A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832BB47A-AEA1-4C41-84AF-851117A38877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58DD4ED2-A56A-724E-8910-7DF765990BE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8" name="Rectangle 497">
                    <a:extLst>
                      <a:ext uri="{FF2B5EF4-FFF2-40B4-BE49-F238E27FC236}">
                        <a16:creationId xmlns:a16="http://schemas.microsoft.com/office/drawing/2014/main" id="{8260A2C3-6F48-3D44-ADE2-3EF636E0990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0F42F1A5-3364-6B4E-9983-B1F71FD6C70D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69" name="Oval 368">
                    <a:extLst>
                      <a:ext uri="{FF2B5EF4-FFF2-40B4-BE49-F238E27FC236}">
                        <a16:creationId xmlns:a16="http://schemas.microsoft.com/office/drawing/2014/main" id="{BCAE6BC8-0F55-5C4E-9BA5-9D1477CE41D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457359-5073-B142-A194-5869A7C079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B384B01-4803-FC4E-BE2C-3EC3F0769146}"/>
                </a:ext>
              </a:extLst>
            </p:cNvPr>
            <p:cNvCxnSpPr>
              <a:cxnSpLocks/>
            </p:cNvCxnSpPr>
            <p:nvPr/>
          </p:nvCxnSpPr>
          <p:spPr>
            <a:xfrm>
              <a:off x="8958858" y="2965934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1E28FD3B-2EDB-2843-AD13-973632FC61E9}"/>
                </a:ext>
              </a:extLst>
            </p:cNvPr>
            <p:cNvCxnSpPr>
              <a:cxnSpLocks/>
            </p:cNvCxnSpPr>
            <p:nvPr/>
          </p:nvCxnSpPr>
          <p:spPr>
            <a:xfrm>
              <a:off x="10319799" y="2965324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7429723D-8AC7-2D43-B3F1-FE947E004C02}"/>
                </a:ext>
              </a:extLst>
            </p:cNvPr>
            <p:cNvCxnSpPr>
              <a:cxnSpLocks/>
            </p:cNvCxnSpPr>
            <p:nvPr/>
          </p:nvCxnSpPr>
          <p:spPr>
            <a:xfrm>
              <a:off x="9190128" y="3005495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378A314-ADBB-2743-B824-69F18D909FE0}"/>
                </a:ext>
              </a:extLst>
            </p:cNvPr>
            <p:cNvCxnSpPr>
              <a:cxnSpLocks/>
            </p:cNvCxnSpPr>
            <p:nvPr/>
          </p:nvCxnSpPr>
          <p:spPr>
            <a:xfrm>
              <a:off x="9951848" y="3010459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3E972AB-4811-7E4C-9394-3021CA7699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1176" y="293653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6BED7AAD-0596-FB4C-8BD4-D882FC219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3926" y="293281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E4764D72-0B6F-0546-BF5C-A9857971CB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7204" y="293919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94576E4F-F8E0-F445-8E56-87FE9280DB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9954" y="293547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83539DC9-565F-FC47-8165-7BACDDFDE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0132" y="293600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D767F4C-46D2-B04E-BCFE-9522B50662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2882" y="293229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9F450330-9A98-4545-B083-7FB708344D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6160" y="293866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B8549B48-2336-2D4A-B4DB-F93EF044C9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910" y="293494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83413A22-DB23-EF41-A77E-8A486B61AF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3516" y="293971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2C84EA0-05A6-C149-B067-8A783F8E78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6266" y="293600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64776AFA-4281-034D-9370-B2190B0F12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9544" y="294237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7015597-EB39-134D-A57B-E0D94DAB9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92294" y="293866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E5620005-9FCC-7946-9AC7-2B4ED8D77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2472" y="293919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98BB3E3F-03EF-A441-BE6F-96C51D9671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5222" y="293547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85C0307C-1B3E-5A4E-8A64-28700F1CE8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8500" y="294184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31AE0904-AA80-2248-9690-7D3737B04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1250" y="293813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7A958FF8-0577-7644-9FA3-8298FAE2E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4293" y="299934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3BA2B013-F6EC-A54E-A1CA-5248505D77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7043" y="299563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98D59FC7-1A27-1445-91A7-9A6559A5E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0321" y="300200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539328CF-B064-EF43-B5EB-FF26271DD7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3071" y="299828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F36CBC87-C589-D94D-9ECE-85CE06314B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93249" y="299881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5D1A7189-D70D-4045-8700-1599A5279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5999" y="299510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65797ECA-CF48-A14F-AE30-0970C52009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9277" y="300147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7A64ACA-00B9-9A4D-B6E1-18373A92F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2027" y="299776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6E29645D-8784-E04D-90E4-78887D7CD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2425" y="300624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60667A8D-BE96-DC4C-89E5-F95A17D272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5175" y="300252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C78F57C5-7167-4346-AA73-A9C599456C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8453" y="300890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BD6AE961-9A49-3E45-B7E1-F9EF98810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1203" y="300518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29000745-2DE8-4C42-81B5-32B9739BE8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51381" y="300571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C65C890C-05DD-FD42-81BD-5B9BDFFF5F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4131" y="300200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16603C5-47A8-DE42-B696-D89B6E1460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97409" y="300837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9607FADE-168A-C942-8A72-ADD37CB475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0159" y="300465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8" name="TextBox 647">
            <a:extLst>
              <a:ext uri="{FF2B5EF4-FFF2-40B4-BE49-F238E27FC236}">
                <a16:creationId xmlns:a16="http://schemas.microsoft.com/office/drawing/2014/main" id="{A79CE996-705A-A64F-A373-4634520B6B45}"/>
              </a:ext>
            </a:extLst>
          </p:cNvPr>
          <p:cNvSpPr txBox="1"/>
          <p:nvPr/>
        </p:nvSpPr>
        <p:spPr>
          <a:xfrm>
            <a:off x="258714" y="5860909"/>
            <a:ext cx="4899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indent="-11113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Data exhibited in the table are nominalized to ADM Gen 1 @’23 capability and cost</a:t>
            </a:r>
          </a:p>
        </p:txBody>
      </p:sp>
    </p:spTree>
    <p:extLst>
      <p:ext uri="{BB962C8B-B14F-4D97-AF65-F5344CB8AC3E}">
        <p14:creationId xmlns:p14="http://schemas.microsoft.com/office/powerpoint/2010/main" val="209001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FC05-1563-2C4E-8789-83EE61C9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3399"/>
          </a:xfrm>
        </p:spPr>
        <p:txBody>
          <a:bodyPr/>
          <a:lstStyle/>
          <a:p>
            <a:r>
              <a:rPr lang="en-US" sz="2800" dirty="0"/>
              <a:t>Cost Estimate for Discrete Graphic Base Dual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4698-86B8-6B4C-A786-22BD02A7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845" y="3429000"/>
            <a:ext cx="9448800" cy="3276600"/>
          </a:xfrm>
        </p:spPr>
        <p:txBody>
          <a:bodyPr/>
          <a:lstStyle/>
          <a:p>
            <a:r>
              <a:rPr lang="en-US" sz="1600" dirty="0"/>
              <a:t>Smaller N6 die size than P1222.61 due to effective array and high gate density</a:t>
            </a:r>
          </a:p>
          <a:p>
            <a:pPr lvl="1" algn="just"/>
            <a:r>
              <a:rPr lang="en-US" sz="1600" dirty="0"/>
              <a:t>Memory footprint: [Memory capacity] ÷ [array density]</a:t>
            </a:r>
          </a:p>
          <a:p>
            <a:pPr lvl="1"/>
            <a:r>
              <a:rPr lang="en-US" sz="1600" dirty="0"/>
              <a:t>Logic footprint: Scaled based on gate density ratio</a:t>
            </a:r>
          </a:p>
          <a:p>
            <a:pPr lvl="1"/>
            <a:r>
              <a:rPr lang="en-US" sz="1600" dirty="0"/>
              <a:t>Die size mismatch can be managed by low cost RDL solutions</a:t>
            </a:r>
            <a:br>
              <a:rPr lang="en-US" sz="1600" dirty="0"/>
            </a:br>
            <a:r>
              <a:rPr lang="en-US" sz="1600" dirty="0"/>
              <a:t>(Intel ODI readiness is Q2’25)  </a:t>
            </a:r>
          </a:p>
          <a:p>
            <a:r>
              <a:rPr lang="en-US" sz="1600" dirty="0"/>
              <a:t>N6 yield is comparable to or slightly better than P1222.61 </a:t>
            </a:r>
          </a:p>
          <a:p>
            <a:pPr lvl="1"/>
            <a:r>
              <a:rPr lang="en-US" sz="1600" dirty="0"/>
              <a:t>D</a:t>
            </a:r>
            <a:r>
              <a:rPr lang="en-US" sz="1600" baseline="-25000" dirty="0"/>
              <a:t>0</a:t>
            </a:r>
            <a:r>
              <a:rPr lang="en-US" sz="1600" dirty="0"/>
              <a:t> reaches plateau at mid 2023</a:t>
            </a:r>
          </a:p>
          <a:p>
            <a:pPr lvl="1"/>
            <a:r>
              <a:rPr lang="en-US" sz="1600" dirty="0"/>
              <a:t>D</a:t>
            </a:r>
            <a:r>
              <a:rPr lang="en-US" sz="1600" baseline="-25000" dirty="0"/>
              <a:t>0</a:t>
            </a:r>
            <a:r>
              <a:rPr lang="en-US" sz="1600" dirty="0"/>
              <a:t> models: 9ML</a:t>
            </a:r>
          </a:p>
          <a:p>
            <a:pPr lvl="1"/>
            <a:r>
              <a:rPr lang="en-US" sz="1600" dirty="0"/>
              <a:t>Yield calculation: Logic vs. SRAM footprint used; down-bin @50% area recoverable assumed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A9152C-BAD2-3345-81E5-9D08166ED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78541"/>
              </p:ext>
            </p:extLst>
          </p:nvPr>
        </p:nvGraphicFramePr>
        <p:xfrm>
          <a:off x="7893364" y="3698336"/>
          <a:ext cx="3365499" cy="1320800"/>
        </p:xfrm>
        <a:graphic>
          <a:graphicData uri="http://schemas.openxmlformats.org/drawingml/2006/table">
            <a:tbl>
              <a:tblPr/>
              <a:tblGrid>
                <a:gridCol w="826336">
                  <a:extLst>
                    <a:ext uri="{9D8B030D-6E8A-4147-A177-3AD203B41FA5}">
                      <a16:colId xmlns:a16="http://schemas.microsoft.com/office/drawing/2014/main" val="2047512363"/>
                    </a:ext>
                  </a:extLst>
                </a:gridCol>
                <a:gridCol w="826336">
                  <a:extLst>
                    <a:ext uri="{9D8B030D-6E8A-4147-A177-3AD203B41FA5}">
                      <a16:colId xmlns:a16="http://schemas.microsoft.com/office/drawing/2014/main" val="143128352"/>
                    </a:ext>
                  </a:extLst>
                </a:gridCol>
                <a:gridCol w="886491">
                  <a:extLst>
                    <a:ext uri="{9D8B030D-6E8A-4147-A177-3AD203B41FA5}">
                      <a16:colId xmlns:a16="http://schemas.microsoft.com/office/drawing/2014/main" val="3166917660"/>
                    </a:ext>
                  </a:extLst>
                </a:gridCol>
                <a:gridCol w="826336">
                  <a:extLst>
                    <a:ext uri="{9D8B030D-6E8A-4147-A177-3AD203B41FA5}">
                      <a16:colId xmlns:a16="http://schemas.microsoft.com/office/drawing/2014/main" val="3920299129"/>
                    </a:ext>
                  </a:extLst>
                </a:gridCol>
              </a:tblGrid>
              <a:tr h="2159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Packaging Density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704394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 Gate Density [MG/mm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density [MB/mm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3573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P1222.61/.7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Gen1/2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3.6/6.7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47925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N6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 HD SRAM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1.7~2.1*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6859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B17455-C8C2-9247-9AA0-0D92128D7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16507"/>
              </p:ext>
            </p:extLst>
          </p:nvPr>
        </p:nvGraphicFramePr>
        <p:xfrm>
          <a:off x="1506353" y="839799"/>
          <a:ext cx="9196940" cy="2253849"/>
        </p:xfrm>
        <a:graphic>
          <a:graphicData uri="http://schemas.openxmlformats.org/drawingml/2006/table">
            <a:tbl>
              <a:tblPr/>
              <a:tblGrid>
                <a:gridCol w="1881740">
                  <a:extLst>
                    <a:ext uri="{9D8B030D-6E8A-4147-A177-3AD203B41FA5}">
                      <a16:colId xmlns:a16="http://schemas.microsoft.com/office/drawing/2014/main" val="236026138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9359514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5170212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08014659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619301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02022929"/>
                    </a:ext>
                  </a:extLst>
                </a:gridCol>
              </a:tblGrid>
              <a:tr h="2159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 action="ppaction://hlinksldjump"/>
                        </a:rPr>
                        <a:t>N6 vs. ADM (per Q1’22 LRP)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43814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</a:p>
                  </a:txBody>
                  <a:tcPr marL="36576" marR="36576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Wafer Cost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Cost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516059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G10 X3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512MB, Q3’23</a:t>
                      </a:r>
                    </a:p>
                  </a:txBody>
                  <a:tcPr marL="36576" marR="36576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~$16.6K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77.3%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$143 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9545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~$10.5K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62 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872423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G12 X4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640MB, Q3’23</a:t>
                      </a:r>
                    </a:p>
                  </a:txBody>
                  <a:tcPr marL="36576" marR="36576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~$16.6K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71.9%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 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885713"/>
                  </a:ext>
                </a:extLst>
              </a:tr>
              <a:tr h="283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~$10.5K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77.7%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83 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01544"/>
                  </a:ext>
                </a:extLst>
              </a:tr>
              <a:tr h="2839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CLS G10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870MB, Q3’24</a:t>
                      </a:r>
                    </a:p>
                  </a:txBody>
                  <a:tcPr marL="36576" marR="36576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~$16.9K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¶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77.3%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$145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529316"/>
                  </a:ext>
                </a:extLst>
              </a:tr>
              <a:tr h="283923"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~$10.5K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71.9%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$117</a:t>
                      </a:r>
                    </a:p>
                  </a:txBody>
                  <a:tcPr marL="36576" marR="36576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6329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B69919-63B8-874E-893C-FF5DF72A71EC}"/>
              </a:ext>
            </a:extLst>
          </p:cNvPr>
          <p:cNvSpPr txBox="1"/>
          <p:nvPr/>
        </p:nvSpPr>
        <p:spPr>
          <a:xfrm>
            <a:off x="7893364" y="4984581"/>
            <a:ext cx="3432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indent="-11113" algn="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*2MB/mm</a:t>
            </a:r>
            <a:r>
              <a:rPr lang="en-US" sz="1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 is used for die size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B85FD-17F3-1F40-B608-7CAE383388BA}"/>
              </a:ext>
            </a:extLst>
          </p:cNvPr>
          <p:cNvSpPr txBox="1"/>
          <p:nvPr/>
        </p:nvSpPr>
        <p:spPr>
          <a:xfrm>
            <a:off x="5640405" y="3101374"/>
            <a:ext cx="5173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indent="-11113" algn="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¶: Need LRP; estimated based on P1222.61 in 2024 and 2</a:t>
            </a:r>
            <a:r>
              <a:rPr lang="en-US" sz="1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deck process adder </a:t>
            </a:r>
          </a:p>
        </p:txBody>
      </p:sp>
    </p:spTree>
    <p:extLst>
      <p:ext uri="{BB962C8B-B14F-4D97-AF65-F5344CB8AC3E}">
        <p14:creationId xmlns:p14="http://schemas.microsoft.com/office/powerpoint/2010/main" val="96226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5A8DDE-107B-E043-A22A-D316354F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Proposal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67C73-E605-9F4F-9F9B-812E8AF01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TSMC N6 SoC is the best-known candidate replacement for ADM in 3Cs</a:t>
            </a:r>
          </a:p>
          <a:p>
            <a:pPr lvl="1"/>
            <a:r>
              <a:rPr lang="en-US" sz="2000" dirty="0"/>
              <a:t>Capability: Mature “7nm” cell library and high-density SRAM IP  (</a:t>
            </a:r>
            <a:r>
              <a:rPr lang="en-US" sz="2000" dirty="0">
                <a:hlinkClick r:id="rId2" action="ppaction://hlinksldjump"/>
              </a:rPr>
              <a:t>PDK Rev 1.0.3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Cost: Mainstream process yields smaller die size due to superior logic gate density (&gt; 4x) </a:t>
            </a:r>
          </a:p>
          <a:p>
            <a:pPr lvl="1"/>
            <a:r>
              <a:rPr lang="en-US" sz="2000" dirty="0"/>
              <a:t>Capacity: Intel secured substantial capacity</a:t>
            </a:r>
          </a:p>
          <a:p>
            <a:pPr lvl="1"/>
            <a:r>
              <a:rPr lang="en-US" sz="2000" dirty="0"/>
              <a:t>Seeking also Samsung </a:t>
            </a:r>
            <a:r>
              <a:rPr lang="en-US" sz="2000" dirty="0">
                <a:hlinkClick r:id="rId3" action="ppaction://hlinksldjump"/>
              </a:rPr>
              <a:t>5LPP</a:t>
            </a:r>
            <a:r>
              <a:rPr lang="en-US" sz="2000" dirty="0"/>
              <a:t> as a strategic maneuver for ADM dual-drive.</a:t>
            </a:r>
          </a:p>
          <a:p>
            <a:r>
              <a:rPr lang="en-US" sz="2000" dirty="0"/>
              <a:t>Low cost 3DIC options available from multiple packaging suppliers</a:t>
            </a:r>
          </a:p>
          <a:p>
            <a:pPr lvl="1"/>
            <a:r>
              <a:rPr lang="en-US" sz="2000" dirty="0"/>
              <a:t>Die size mismatch can be managed by </a:t>
            </a:r>
            <a:r>
              <a:rPr lang="en-US" sz="2000" dirty="0">
                <a:hlinkClick r:id="rId4" action="ppaction://hlinksldjump"/>
              </a:rPr>
              <a:t>low cost RDL solutions</a:t>
            </a:r>
            <a:endParaRPr lang="en-US" sz="2000" dirty="0"/>
          </a:p>
          <a:p>
            <a:pPr lvl="1"/>
            <a:r>
              <a:rPr lang="en-US" sz="2000" dirty="0"/>
              <a:t>Proven 3DIC in competitive landscape</a:t>
            </a:r>
          </a:p>
          <a:p>
            <a:r>
              <a:rPr lang="en-US" sz="2000" dirty="0"/>
              <a:t>Propose a 4-week TF to develop a dual drive go/</a:t>
            </a:r>
            <a:r>
              <a:rPr lang="en-US" sz="2000" dirty="0" err="1"/>
              <a:t>nogo</a:t>
            </a:r>
            <a:r>
              <a:rPr lang="en-US" sz="2000" dirty="0"/>
              <a:t> decision </a:t>
            </a:r>
          </a:p>
          <a:p>
            <a:pPr lvl="1"/>
            <a:r>
              <a:rPr lang="en-US" sz="2000" dirty="0"/>
              <a:t>Dual-drive feasibility and strategies for </a:t>
            </a:r>
            <a:r>
              <a:rPr lang="en-US" sz="2000" dirty="0">
                <a:hlinkClick r:id="rId5" action="ppaction://hlinksldjump"/>
              </a:rPr>
              <a:t>discrete graphics memory </a:t>
            </a:r>
            <a:r>
              <a:rPr lang="en-US" sz="2000" dirty="0" err="1">
                <a:hlinkClick r:id="rId5" action="ppaction://hlinksldjump"/>
              </a:rPr>
              <a:t>chiplets</a:t>
            </a:r>
            <a:endParaRPr lang="en-US" sz="2000" dirty="0"/>
          </a:p>
          <a:p>
            <a:pPr lvl="1"/>
            <a:r>
              <a:rPr lang="en-US" sz="2000" dirty="0"/>
              <a:t>Analyze risks and develop a risk management plan for execution</a:t>
            </a:r>
          </a:p>
          <a:p>
            <a:pPr lvl="1"/>
            <a:r>
              <a:rPr lang="en-US" sz="2000" dirty="0"/>
              <a:t>Cross FTE technologists, Graphic architects and product owners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2A3F5-41DA-2248-8EC7-F7A7B22CFA2F}"/>
              </a:ext>
            </a:extLst>
          </p:cNvPr>
          <p:cNvSpPr txBox="1"/>
          <p:nvPr/>
        </p:nvSpPr>
        <p:spPr>
          <a:xfrm>
            <a:off x="6810608" y="5557475"/>
            <a:ext cx="4740080" cy="38779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 defTabSz="914377" hangingPunct="0">
              <a:lnSpc>
                <a:spcPct val="90000"/>
              </a:lnSpc>
              <a:spcBef>
                <a:spcPts val="1688"/>
              </a:spcBef>
            </a:pPr>
            <a:r>
              <a:rPr lang="en-US" sz="1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Team GEMS is actively exploring High Capacity SRAM Cube for </a:t>
            </a:r>
            <a:br>
              <a:rPr lang="en-US" sz="1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en-US" sz="1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Companion Chiplet Solutions for 2024 and beyond</a:t>
            </a:r>
          </a:p>
        </p:txBody>
      </p:sp>
    </p:spTree>
    <p:extLst>
      <p:ext uri="{BB962C8B-B14F-4D97-AF65-F5344CB8AC3E}">
        <p14:creationId xmlns:p14="http://schemas.microsoft.com/office/powerpoint/2010/main" val="1818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2D9A3B-2E09-D746-8F9D-7AC7240F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6EDF5-7DE2-A04D-8F80-A365476D9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5E52-6A18-4E41-9B33-4774FB8B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Analysis</a:t>
            </a:r>
          </a:p>
        </p:txBody>
      </p:sp>
      <p:sp>
        <p:nvSpPr>
          <p:cNvPr id="3" name="Action Button: Forward or Next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DA282E-0E0A-E54D-AAB9-B6B805055D63}"/>
              </a:ext>
            </a:extLst>
          </p:cNvPr>
          <p:cNvSpPr/>
          <p:nvPr/>
        </p:nvSpPr>
        <p:spPr>
          <a:xfrm>
            <a:off x="10687050" y="434340"/>
            <a:ext cx="590550" cy="5562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162D9E11-4B5C-CD4B-8A2B-08141CF20C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92301" y="1289050"/>
          <a:ext cx="8407398" cy="4737100"/>
        </p:xfrm>
        <a:graphic>
          <a:graphicData uri="http://schemas.openxmlformats.org/drawingml/2006/table">
            <a:tbl>
              <a:tblPr/>
              <a:tblGrid>
                <a:gridCol w="1007808">
                  <a:extLst>
                    <a:ext uri="{9D8B030D-6E8A-4147-A177-3AD203B41FA5}">
                      <a16:colId xmlns:a16="http://schemas.microsoft.com/office/drawing/2014/main" val="2593296736"/>
                    </a:ext>
                  </a:extLst>
                </a:gridCol>
                <a:gridCol w="1043801">
                  <a:extLst>
                    <a:ext uri="{9D8B030D-6E8A-4147-A177-3AD203B41FA5}">
                      <a16:colId xmlns:a16="http://schemas.microsoft.com/office/drawing/2014/main" val="2318210746"/>
                    </a:ext>
                  </a:extLst>
                </a:gridCol>
                <a:gridCol w="1043801">
                  <a:extLst>
                    <a:ext uri="{9D8B030D-6E8A-4147-A177-3AD203B41FA5}">
                      <a16:colId xmlns:a16="http://schemas.microsoft.com/office/drawing/2014/main" val="98713220"/>
                    </a:ext>
                  </a:extLst>
                </a:gridCol>
                <a:gridCol w="782851">
                  <a:extLst>
                    <a:ext uri="{9D8B030D-6E8A-4147-A177-3AD203B41FA5}">
                      <a16:colId xmlns:a16="http://schemas.microsoft.com/office/drawing/2014/main" val="2641889478"/>
                    </a:ext>
                  </a:extLst>
                </a:gridCol>
                <a:gridCol w="782851">
                  <a:extLst>
                    <a:ext uri="{9D8B030D-6E8A-4147-A177-3AD203B41FA5}">
                      <a16:colId xmlns:a16="http://schemas.microsoft.com/office/drawing/2014/main" val="1944902228"/>
                    </a:ext>
                  </a:extLst>
                </a:gridCol>
                <a:gridCol w="911826">
                  <a:extLst>
                    <a:ext uri="{9D8B030D-6E8A-4147-A177-3AD203B41FA5}">
                      <a16:colId xmlns:a16="http://schemas.microsoft.com/office/drawing/2014/main" val="1962467388"/>
                    </a:ext>
                  </a:extLst>
                </a:gridCol>
                <a:gridCol w="911826">
                  <a:extLst>
                    <a:ext uri="{9D8B030D-6E8A-4147-A177-3AD203B41FA5}">
                      <a16:colId xmlns:a16="http://schemas.microsoft.com/office/drawing/2014/main" val="1990568121"/>
                    </a:ext>
                  </a:extLst>
                </a:gridCol>
                <a:gridCol w="959817">
                  <a:extLst>
                    <a:ext uri="{9D8B030D-6E8A-4147-A177-3AD203B41FA5}">
                      <a16:colId xmlns:a16="http://schemas.microsoft.com/office/drawing/2014/main" val="3908759175"/>
                    </a:ext>
                  </a:extLst>
                </a:gridCol>
                <a:gridCol w="962817">
                  <a:extLst>
                    <a:ext uri="{9D8B030D-6E8A-4147-A177-3AD203B41FA5}">
                      <a16:colId xmlns:a16="http://schemas.microsoft.com/office/drawing/2014/main" val="1712187702"/>
                    </a:ext>
                  </a:extLst>
                </a:gridCol>
              </a:tblGrid>
              <a:tr h="3175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PRQ~PRQ+2years Cost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3271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[mm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$/wafer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695067"/>
                  </a:ext>
                </a:extLst>
              </a:tr>
              <a:tr h="21590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G10 X3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$16,628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$143.34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14540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$13,543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$113.81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068700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$6,288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$52.84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0589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$61.92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280437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$61.92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34951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$61.92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020544"/>
                  </a:ext>
                </a:extLst>
              </a:tr>
              <a:tr h="21590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 G12 X4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$16,628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$191.13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3322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$13,543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$150.48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5313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$6,288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$69.87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2017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$82.88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12621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$82.88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28691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$82.88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23638"/>
                  </a:ext>
                </a:extLst>
              </a:tr>
              <a:tr h="21590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CLS G11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$16,929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$145.94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164888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$7,860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$66.05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904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$7,119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$59.82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9325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$116.96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115238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$116.96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97736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Q2'26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$116.96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265107"/>
                  </a:ext>
                </a:extLst>
              </a:tr>
              <a:tr h="203200">
                <a:tc gridSpan="9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TSV process not included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83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3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BF22-6D04-DE46-A5F5-E6194B9C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pPr marL="917575" indent="-917575" algn="l"/>
            <a:r>
              <a:rPr lang="en-US" sz="2400"/>
              <a:t>TSMC’s N6 new offering – 1P9M and 1P10M effective March 4, 2022 </a:t>
            </a:r>
            <a:br>
              <a:rPr lang="en-US" sz="2400"/>
            </a:br>
            <a:r>
              <a:rPr lang="en-US" sz="2400"/>
              <a:t>Intel LRP using 1P13M and 1P15M (full featured, $12K/wafer)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98459B-D84B-7D49-AB40-0EA77E835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550" y="1574800"/>
            <a:ext cx="8470900" cy="4165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E47A90A-5F8F-A242-9916-D7A807D0016E}"/>
              </a:ext>
            </a:extLst>
          </p:cNvPr>
          <p:cNvSpPr/>
          <p:nvPr/>
        </p:nvSpPr>
        <p:spPr>
          <a:xfrm>
            <a:off x="2133600" y="3276600"/>
            <a:ext cx="8382000" cy="533400"/>
          </a:xfrm>
          <a:prstGeom prst="ellipse">
            <a:avLst/>
          </a:prstGeom>
          <a:solidFill>
            <a:srgbClr val="C00000">
              <a:alpha val="20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D1EA3-B42E-704B-B6FD-958868AC0D06}"/>
              </a:ext>
            </a:extLst>
          </p:cNvPr>
          <p:cNvSpPr/>
          <p:nvPr/>
        </p:nvSpPr>
        <p:spPr>
          <a:xfrm>
            <a:off x="1441450" y="5638800"/>
            <a:ext cx="9836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</a:rPr>
              <a:t> 1P9M eliminates 6 pairs of metal/via layers (1·2x , 3·3x, 2·6x).  1x L/S = 20nm/20nm</a:t>
            </a:r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5E3B80-FCC1-CF46-B7D4-3162E32B8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609AFB-6AD1-DD4D-8352-4CBBD25EC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Action Button: Forward or Next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F32571F-BC60-FD48-AA3D-F47125B12D51}"/>
              </a:ext>
            </a:extLst>
          </p:cNvPr>
          <p:cNvSpPr/>
          <p:nvPr/>
        </p:nvSpPr>
        <p:spPr>
          <a:xfrm>
            <a:off x="10838046" y="394636"/>
            <a:ext cx="625642" cy="53901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0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93DA0B3-7BDC-7A43-827C-132C9606E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223583"/>
              </p:ext>
            </p:extLst>
          </p:nvPr>
        </p:nvGraphicFramePr>
        <p:xfrm>
          <a:off x="3051175" y="1209675"/>
          <a:ext cx="6089650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D9A5D2A-9443-F74E-A7E5-44048234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6T </a:t>
            </a:r>
            <a:r>
              <a:rPr lang="en-US" sz="3600" dirty="0" err="1"/>
              <a:t>FinFET</a:t>
            </a:r>
            <a:r>
              <a:rPr lang="en-US" sz="3600" dirty="0"/>
              <a:t> SRAM (High Density Cell)</a:t>
            </a:r>
          </a:p>
        </p:txBody>
      </p:sp>
      <p:sp>
        <p:nvSpPr>
          <p:cNvPr id="5" name="Action Button: Forward or Next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ACE712D-1376-A946-A36A-D4F6F583412A}"/>
              </a:ext>
            </a:extLst>
          </p:cNvPr>
          <p:cNvSpPr/>
          <p:nvPr/>
        </p:nvSpPr>
        <p:spPr>
          <a:xfrm>
            <a:off x="10906125" y="262890"/>
            <a:ext cx="742950" cy="6172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9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6AB54FC-3FF4-47A5-9F76-7B8C14D78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14" y="5505136"/>
            <a:ext cx="1010670" cy="41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71636-7C92-4A8F-9798-559176FC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100"/>
            <a:ext cx="10972800" cy="660690"/>
          </a:xfrm>
          <a:ln w="12700">
            <a:miter lim="400000"/>
          </a:ln>
        </p:spPr>
        <p:txBody>
          <a:bodyPr lIns="0" tIns="0" rIns="0" bIns="0">
            <a:noAutofit/>
          </a:bodyPr>
          <a:lstStyle/>
          <a:p>
            <a:r>
              <a:rPr lang="en-US" sz="3600">
                <a:solidFill>
                  <a:schemeClr val="accent6"/>
                </a:solidFill>
                <a:latin typeface="Calibri" panose="020F0502020204030204" pitchFamily="34" charset="0"/>
                <a:ea typeface="Intel Clear Light" panose="020B0404020203020204" pitchFamily="34" charset="0"/>
                <a:cs typeface="Calibri" panose="020F0502020204030204" pitchFamily="34" charset="0"/>
              </a:rPr>
              <a:t>Relocate µB with RDL</a:t>
            </a:r>
          </a:p>
        </p:txBody>
      </p:sp>
      <p:graphicFrame>
        <p:nvGraphicFramePr>
          <p:cNvPr id="574" name="Table 573">
            <a:extLst>
              <a:ext uri="{FF2B5EF4-FFF2-40B4-BE49-F238E27FC236}">
                <a16:creationId xmlns:a16="http://schemas.microsoft.com/office/drawing/2014/main" id="{F79044BD-332A-45DA-8E7F-2A07A0379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56289"/>
              </p:ext>
            </p:extLst>
          </p:nvPr>
        </p:nvGraphicFramePr>
        <p:xfrm>
          <a:off x="741485" y="820570"/>
          <a:ext cx="3441193" cy="5466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17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solidFill>
                            <a:schemeClr val="tx1"/>
                          </a:solidFill>
                        </a:rPr>
                        <a:t>Package Technology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cap="none" spc="0" baseline="0" noProof="0"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2.3D w/ Si bridge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3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 Clear"/>
                        <a:sym typeface="Intel Clear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65522"/>
                  </a:ext>
                </a:extLst>
              </a:tr>
              <a:tr h="822582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/>
                        <a:t>Ref.: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ODI in </a:t>
                      </a:r>
                      <a:r>
                        <a:rPr kumimoji="0" lang="en-US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Foveros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Omni (‘25)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17684"/>
                  </a:ext>
                </a:extLst>
              </a:tr>
              <a:tr h="822582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/>
                        <a:t>OSAT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FOCoS</a:t>
                      </a:r>
                      <a:r>
                        <a:rPr lang="en-US" sz="1200"/>
                        <a:t>-B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291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FO-EB </a:t>
                      </a:r>
                    </a:p>
                    <a:p>
                      <a:pPr algn="ctr"/>
                      <a:r>
                        <a:rPr lang="en-US" sz="1200"/>
                        <a:t>45µm µB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0000">
                          <a:srgbClr val="92D050"/>
                        </a:gs>
                        <a:gs pos="100000">
                          <a:srgbClr val="FFFF99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291">
                <a:tc v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vert="vert27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S-Connect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29865"/>
                  </a:ext>
                </a:extLst>
              </a:tr>
              <a:tr h="411291">
                <a:tc rowSpan="3">
                  <a:txBody>
                    <a:bodyPr/>
                    <a:lstStyle/>
                    <a:p>
                      <a:pPr algn="ctr"/>
                      <a:r>
                        <a:rPr lang="de-DE" sz="1800" err="1"/>
                        <a:t>SiFo</a:t>
                      </a:r>
                      <a:endParaRPr lang="en-US" sz="1800"/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-L (CF) </a:t>
                      </a:r>
                    </a:p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25µm µB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0">
                          <a:srgbClr val="92D050"/>
                        </a:gs>
                        <a:gs pos="100000">
                          <a:srgbClr val="FFFF99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CoWoS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93386"/>
                  </a:ext>
                </a:extLst>
              </a:tr>
              <a:tr h="822582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 embedded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RDL interposer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59" name="Group 258">
            <a:extLst>
              <a:ext uri="{FF2B5EF4-FFF2-40B4-BE49-F238E27FC236}">
                <a16:creationId xmlns:a16="http://schemas.microsoft.com/office/drawing/2014/main" id="{C0B46D7E-ED19-41E8-9669-ABC870AB6A67}"/>
              </a:ext>
            </a:extLst>
          </p:cNvPr>
          <p:cNvGrpSpPr/>
          <p:nvPr/>
        </p:nvGrpSpPr>
        <p:grpSpPr>
          <a:xfrm>
            <a:off x="4236596" y="5538035"/>
            <a:ext cx="997385" cy="765061"/>
            <a:chOff x="6814769" y="5969000"/>
            <a:chExt cx="1444462" cy="1110775"/>
          </a:xfrm>
        </p:grpSpPr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EB7F4139-9722-4C57-BD52-2CD8E759C8FB}"/>
                </a:ext>
              </a:extLst>
            </p:cNvPr>
            <p:cNvSpPr/>
            <p:nvPr/>
          </p:nvSpPr>
          <p:spPr>
            <a:xfrm>
              <a:off x="6814769" y="6701577"/>
              <a:ext cx="1444462" cy="3781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Production</a:t>
              </a:r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404D60EA-888A-4571-A39C-272B00AD5416}"/>
                </a:ext>
              </a:extLst>
            </p:cNvPr>
            <p:cNvSpPr/>
            <p:nvPr/>
          </p:nvSpPr>
          <p:spPr>
            <a:xfrm>
              <a:off x="6814769" y="6299256"/>
              <a:ext cx="1444462" cy="37819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Qualified</a:t>
              </a:r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0B59FAEB-3C82-49B3-9E1F-ECF3A0A579A6}"/>
                </a:ext>
              </a:extLst>
            </p:cNvPr>
            <p:cNvSpPr/>
            <p:nvPr/>
          </p:nvSpPr>
          <p:spPr>
            <a:xfrm>
              <a:off x="6814769" y="5969000"/>
              <a:ext cx="1444462" cy="378198"/>
            </a:xfrm>
            <a:prstGeom prst="rect">
              <a:avLst/>
            </a:prstGeom>
            <a:solidFill>
              <a:srgbClr val="E7EB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Engineering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8198201-AF08-4145-BA51-F57C48628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309" y="1447441"/>
            <a:ext cx="1499701" cy="521408"/>
          </a:xfrm>
          <a:prstGeom prst="rect">
            <a:avLst/>
          </a:prstGeom>
        </p:spPr>
      </p:pic>
      <p:pic>
        <p:nvPicPr>
          <p:cNvPr id="21" name="Picture 4" descr="TSMC - Wikipedia">
            <a:extLst>
              <a:ext uri="{FF2B5EF4-FFF2-40B4-BE49-F238E27FC236}">
                <a16:creationId xmlns:a16="http://schemas.microsoft.com/office/drawing/2014/main" id="{89E7A848-56BE-4BEF-9489-2837E324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00" y="4643098"/>
            <a:ext cx="578581" cy="4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05DDDA81-A6C6-46C9-8150-8AB8897F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18" y="3731801"/>
            <a:ext cx="678322" cy="2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1B5DE3-0CCC-43F0-AEC7-67E6738A5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724" y="2929555"/>
            <a:ext cx="971560" cy="6507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B6C9E68-2F2A-456D-9933-491805852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137" y="2226315"/>
            <a:ext cx="691055" cy="5414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BC7E659-1B00-42D3-B83E-E28D07F39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6247" y="3704315"/>
            <a:ext cx="553472" cy="13778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48B5828-DC7A-4487-B506-D992EB113F9E}"/>
              </a:ext>
            </a:extLst>
          </p:cNvPr>
          <p:cNvSpPr/>
          <p:nvPr/>
        </p:nvSpPr>
        <p:spPr>
          <a:xfrm>
            <a:off x="4114098" y="3854054"/>
            <a:ext cx="645621" cy="209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1688"/>
              </a:spcBef>
            </a:pPr>
            <a:r>
              <a:rPr lang="de-DE" sz="1200" b="1" kern="0">
                <a:solidFill>
                  <a:schemeClr val="bg1"/>
                </a:solidFill>
                <a:highlight>
                  <a:srgbClr val="800000"/>
                </a:highlight>
                <a:latin typeface="Intel Clear"/>
              </a:rPr>
              <a:t>Q4‘21  </a:t>
            </a:r>
            <a:endParaRPr lang="en-US" sz="1200" b="1" kern="0">
              <a:solidFill>
                <a:schemeClr val="bg1"/>
              </a:solidFill>
              <a:highlight>
                <a:srgbClr val="800000"/>
              </a:highlight>
              <a:latin typeface="Intel Clear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108B4DF-CEF1-404D-A32B-6AD426A8250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911" t="1" r="20286" b="-119"/>
          <a:stretch/>
        </p:blipFill>
        <p:spPr>
          <a:xfrm>
            <a:off x="4332495" y="4477279"/>
            <a:ext cx="198611" cy="21088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228CCF2-1B4A-44CA-952A-69D9C4B3BFB7}"/>
              </a:ext>
            </a:extLst>
          </p:cNvPr>
          <p:cNvSpPr/>
          <p:nvPr/>
        </p:nvSpPr>
        <p:spPr>
          <a:xfrm>
            <a:off x="4119234" y="4690171"/>
            <a:ext cx="640485" cy="209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 hangingPunct="0">
              <a:lnSpc>
                <a:spcPct val="90000"/>
              </a:lnSpc>
              <a:spcBef>
                <a:spcPts val="1688"/>
              </a:spcBef>
            </a:pPr>
            <a:r>
              <a:rPr lang="de-DE" sz="1200" b="1" kern="0">
                <a:solidFill>
                  <a:schemeClr val="bg1"/>
                </a:solidFill>
                <a:highlight>
                  <a:srgbClr val="800000"/>
                </a:highlight>
                <a:latin typeface="Intel Clear"/>
                <a:sym typeface="Helvetica Neue"/>
              </a:rPr>
              <a:t>Q1‘22 </a:t>
            </a:r>
            <a:endParaRPr lang="en-US" sz="1200" b="1" kern="0">
              <a:solidFill>
                <a:schemeClr val="bg1"/>
              </a:solidFill>
              <a:highlight>
                <a:srgbClr val="800000"/>
              </a:highlight>
              <a:latin typeface="Intel Clear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0C771-C2B5-45F6-B44F-5B605EB3489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464" t="31656" r="6127" b="30376"/>
          <a:stretch/>
        </p:blipFill>
        <p:spPr>
          <a:xfrm>
            <a:off x="1380200" y="4063270"/>
            <a:ext cx="1028700" cy="44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93A65-CCCE-864D-A153-912F67F48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52" y="3256036"/>
            <a:ext cx="3502663" cy="19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9C9F53-E54A-5C42-A01E-561AA0CF50D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6186" t="32948" r="13981" b="31747"/>
          <a:stretch/>
        </p:blipFill>
        <p:spPr>
          <a:xfrm>
            <a:off x="6448833" y="5481609"/>
            <a:ext cx="1337331" cy="890259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C71B20-85E8-6C4D-AEE0-A87F4B3A1CD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5781" t="11371" r="25860" b="11650"/>
          <a:stretch/>
        </p:blipFill>
        <p:spPr>
          <a:xfrm>
            <a:off x="9145554" y="3896242"/>
            <a:ext cx="2851100" cy="255171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8227B2-1250-B646-B5E8-0B2B4806B3D7}"/>
              </a:ext>
            </a:extLst>
          </p:cNvPr>
          <p:cNvCxnSpPr>
            <a:cxnSpLocks/>
            <a:stCxn id="44" idx="3"/>
            <a:endCxn id="3" idx="1"/>
          </p:cNvCxnSpPr>
          <p:nvPr/>
        </p:nvCxnSpPr>
        <p:spPr>
          <a:xfrm>
            <a:off x="4759719" y="3958662"/>
            <a:ext cx="784333" cy="282498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84BC54-9E40-2C43-BCAE-E50A2E65A458}"/>
              </a:ext>
            </a:extLst>
          </p:cNvPr>
          <p:cNvCxnSpPr>
            <a:cxnSpLocks/>
            <a:stCxn id="47" idx="3"/>
            <a:endCxn id="25" idx="1"/>
          </p:cNvCxnSpPr>
          <p:nvPr/>
        </p:nvCxnSpPr>
        <p:spPr>
          <a:xfrm>
            <a:off x="4759719" y="4794779"/>
            <a:ext cx="1689114" cy="1131960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2E9E83-4FFF-A447-941E-7A0B3FE2B80D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786164" y="5207419"/>
            <a:ext cx="2496946" cy="719320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0ED8DD-1A51-9240-A81B-387333696124}"/>
              </a:ext>
            </a:extLst>
          </p:cNvPr>
          <p:cNvGrpSpPr/>
          <p:nvPr/>
        </p:nvGrpSpPr>
        <p:grpSpPr>
          <a:xfrm>
            <a:off x="4324480" y="1552488"/>
            <a:ext cx="3552043" cy="1303078"/>
            <a:chOff x="344483" y="946207"/>
            <a:chExt cx="3552043" cy="130307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D57734B-923A-574A-A05E-FB079DB781A0}"/>
                </a:ext>
              </a:extLst>
            </p:cNvPr>
            <p:cNvGrpSpPr/>
            <p:nvPr/>
          </p:nvGrpSpPr>
          <p:grpSpPr>
            <a:xfrm>
              <a:off x="474425" y="1874381"/>
              <a:ext cx="3387863" cy="374904"/>
              <a:chOff x="2923032" y="2950464"/>
              <a:chExt cx="3387863" cy="374904"/>
            </a:xfrm>
          </p:grpSpPr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FF3C0650-B7B3-BE4E-BAA0-3A0EA1363CFF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1B74BC5A-889A-D641-896E-D75A419C36A4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10869F89-C933-ED47-A474-1DEF0A8AAD5D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B4BB0181-24FA-E44C-9E0B-DDD2B241490E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DDD9C3C8-F874-5B4D-8AAB-9F90FC761013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9BABBB0-4D50-9243-8114-0B0DE0098784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5F6FEA10-7C16-5649-A934-840F53E27F0B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38AF2F14-E9F4-514C-93BB-8A5DD113203A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F27B1286-B7C0-1D43-9E86-EE6CC67EDE38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ADD8AC02-459E-1A4B-A549-36D1FEFC8EB6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9CB5E998-08FC-D445-A136-2891CF524EF0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50177F78-298B-7540-ABC0-B63FC5996F57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3BE0AB-9336-FC4F-BFCB-DFE9C9635664}"/>
                </a:ext>
              </a:extLst>
            </p:cNvPr>
            <p:cNvGrpSpPr/>
            <p:nvPr/>
          </p:nvGrpSpPr>
          <p:grpSpPr>
            <a:xfrm>
              <a:off x="344483" y="946207"/>
              <a:ext cx="3552043" cy="1061853"/>
              <a:chOff x="344483" y="946207"/>
              <a:chExt cx="3552043" cy="1061853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6D3AD90-9B60-1D48-90C5-CE175111DC12}"/>
                  </a:ext>
                </a:extLst>
              </p:cNvPr>
              <p:cNvGrpSpPr/>
              <p:nvPr/>
            </p:nvGrpSpPr>
            <p:grpSpPr>
              <a:xfrm>
                <a:off x="686667" y="1416671"/>
                <a:ext cx="2845441" cy="226398"/>
                <a:chOff x="2770632" y="2799827"/>
                <a:chExt cx="2845441" cy="226398"/>
              </a:xfrm>
            </p:grpSpPr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33027884-7FF5-424B-8584-33639F9A4B60}"/>
                    </a:ext>
                  </a:extLst>
                </p:cNvPr>
                <p:cNvGrpSpPr/>
                <p:nvPr/>
              </p:nvGrpSpPr>
              <p:grpSpPr>
                <a:xfrm>
                  <a:off x="2770632" y="2806128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54AC3873-410F-E645-9CA4-89FF880EBEF2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A9E7320C-3AD7-274C-87BD-C9E50444FBC4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AF0F4BE3-20F2-4D46-AFBD-0C307DE4D23B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20E33196-A953-A845-8ECE-5BD861B23842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D64EF801-F0D3-2142-83EB-7A479C646157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8" name="Group 187">
                    <a:extLst>
                      <a:ext uri="{FF2B5EF4-FFF2-40B4-BE49-F238E27FC236}">
                        <a16:creationId xmlns:a16="http://schemas.microsoft.com/office/drawing/2014/main" id="{79BD4502-F00F-5C47-AB05-A56732913957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202" name="Oval 201">
                      <a:extLst>
                        <a:ext uri="{FF2B5EF4-FFF2-40B4-BE49-F238E27FC236}">
                          <a16:creationId xmlns:a16="http://schemas.microsoft.com/office/drawing/2014/main" id="{71ED54AE-D96A-2F46-8FBE-65CAB23825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" name="Rectangle 202">
                      <a:extLst>
                        <a:ext uri="{FF2B5EF4-FFF2-40B4-BE49-F238E27FC236}">
                          <a16:creationId xmlns:a16="http://schemas.microsoft.com/office/drawing/2014/main" id="{10BD900E-3C7D-1D44-8E85-5487A462A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FC307B82-31D1-6B4A-B324-4F82E4A4355D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200" name="Oval 199">
                      <a:extLst>
                        <a:ext uri="{FF2B5EF4-FFF2-40B4-BE49-F238E27FC236}">
                          <a16:creationId xmlns:a16="http://schemas.microsoft.com/office/drawing/2014/main" id="{1D2E4B5F-C9FA-1546-85CA-9B7ABB80C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8786B43F-7371-084F-912B-4102AAC056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D73DC367-2CF1-064C-BFB2-783204C0A6A0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98" name="Oval 197">
                      <a:extLst>
                        <a:ext uri="{FF2B5EF4-FFF2-40B4-BE49-F238E27FC236}">
                          <a16:creationId xmlns:a16="http://schemas.microsoft.com/office/drawing/2014/main" id="{2C2CC670-260C-C042-8539-BD2AF1C22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DD311F1B-E0DE-1844-B62F-685BEF406C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7F464DAD-0B55-5B4E-BD89-E16C3E82FF90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96" name="Oval 195">
                      <a:extLst>
                        <a:ext uri="{FF2B5EF4-FFF2-40B4-BE49-F238E27FC236}">
                          <a16:creationId xmlns:a16="http://schemas.microsoft.com/office/drawing/2014/main" id="{E5506EA9-92CF-2642-BB11-B8AA49BA44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BD9ADB27-F8C1-BF4C-869D-FA761E073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2" name="Group 191">
                    <a:extLst>
                      <a:ext uri="{FF2B5EF4-FFF2-40B4-BE49-F238E27FC236}">
                        <a16:creationId xmlns:a16="http://schemas.microsoft.com/office/drawing/2014/main" id="{C93A9BDF-8B6C-E840-B3F9-DFA253E44AE5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94" name="Oval 193">
                      <a:extLst>
                        <a:ext uri="{FF2B5EF4-FFF2-40B4-BE49-F238E27FC236}">
                          <a16:creationId xmlns:a16="http://schemas.microsoft.com/office/drawing/2014/main" id="{6A5B1AF9-B7FD-3D47-BF80-95E07DE99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4E343B40-01EE-AF46-8D0E-E3B3A4449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85403C15-13C8-BB4E-99ED-1F01511C71DD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867A3D39-8597-9E46-815E-3046E62EEC8C}"/>
                    </a:ext>
                  </a:extLst>
                </p:cNvPr>
                <p:cNvGrpSpPr/>
                <p:nvPr/>
              </p:nvGrpSpPr>
              <p:grpSpPr>
                <a:xfrm>
                  <a:off x="4226185" y="2799827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0D63DC7F-7558-B842-860C-4B58D89450BF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4BC88BAC-C532-F646-95C7-73C524261D29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D86E90CD-D328-6341-BD64-8E2790018B39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5E402BC1-61EB-5E4F-A540-6207DDC95394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5C79BB91-90AF-D140-A2BF-0E53888A0A51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2416BEC9-ABF2-F74E-86C9-E1545EF90EE4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DB5A9E23-181E-C443-816B-F15604AE7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4B645186-9E60-A54C-93CB-E2A82C1A2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DA234E19-4859-BF40-928D-B653965818D0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B6CE56CF-D599-104D-B6B8-1B88729096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A53AC1BE-61CA-5342-BB3B-21CDC83B16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7DF733AD-E034-F649-B75B-EDDD1C0EE74D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0E81276A-B7A5-564D-8141-165B644511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C6F513E1-0CFD-D744-A85F-2DF100453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E87CB4AB-3CE5-5745-AA86-F8FD42E42200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75" name="Oval 174">
                      <a:extLst>
                        <a:ext uri="{FF2B5EF4-FFF2-40B4-BE49-F238E27FC236}">
                          <a16:creationId xmlns:a16="http://schemas.microsoft.com/office/drawing/2014/main" id="{D4B816F7-4D40-4247-BBFE-CFEFF2DE6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CFC34642-2500-1744-BD70-EDB301D6F7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2940D898-05C4-C94D-94D3-D48A5900803E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173" name="Oval 172">
                      <a:extLst>
                        <a:ext uri="{FF2B5EF4-FFF2-40B4-BE49-F238E27FC236}">
                          <a16:creationId xmlns:a16="http://schemas.microsoft.com/office/drawing/2014/main" id="{348CC9C3-B3FC-C14A-8EAB-C359FD780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DF364A1C-1C56-BD4E-B66F-C266B63B6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F9BCEBA4-C6DF-4046-A330-04813C4D75A9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604A506F-AB2C-ED4A-B555-CD65F0C22831}"/>
                  </a:ext>
                </a:extLst>
              </p:cNvPr>
              <p:cNvSpPr/>
              <p:nvPr/>
            </p:nvSpPr>
            <p:spPr>
              <a:xfrm>
                <a:off x="344483" y="1614595"/>
                <a:ext cx="3552043" cy="3934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9EB46D0F-63C5-8144-BAD4-38EC80591817}"/>
                  </a:ext>
                </a:extLst>
              </p:cNvPr>
              <p:cNvSpPr/>
              <p:nvPr/>
            </p:nvSpPr>
            <p:spPr>
              <a:xfrm>
                <a:off x="619960" y="1259122"/>
                <a:ext cx="2978924" cy="212561"/>
              </a:xfrm>
              <a:prstGeom prst="roundRect">
                <a:avLst/>
              </a:prstGeom>
              <a:solidFill>
                <a:srgbClr val="8F3CC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36µm µB FOV + 16nm SoC + ADM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61647F33-7600-574E-B09E-DF689D44F5DB}"/>
                  </a:ext>
                </a:extLst>
              </p:cNvPr>
              <p:cNvSpPr/>
              <p:nvPr/>
            </p:nvSpPr>
            <p:spPr>
              <a:xfrm>
                <a:off x="868626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7E25A55B-BFD1-014B-8CFB-E2532FC8EBA2}"/>
                  </a:ext>
                </a:extLst>
              </p:cNvPr>
              <p:cNvSpPr/>
              <p:nvPr/>
            </p:nvSpPr>
            <p:spPr>
              <a:xfrm>
                <a:off x="2355289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B301CFD-DCCD-034B-960F-C3D3255364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58109" y="1148714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56C6E55D-A222-DD4B-A77F-2F9200270F8E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55906C89-D3F2-824A-B822-E601E09C2CD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7F519F9F-5E90-7142-BD8E-921F6292053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B791C6BD-2084-8A48-98F4-ADBE38B80E02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B93D963B-9B28-314F-9A94-6C0350C7AD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6F56FF16-103A-7F43-9D96-E0210D900DE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4BBEF08B-1C9B-8442-82C0-12AB19EC3931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CA441082-C80F-084D-87EC-11ECBE4BF4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C377FC3-F353-9143-A384-8869579675B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E57192BF-332E-C54C-BA0F-A87DBD324288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27553A05-9400-C34F-83C8-21237B000F6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972BE8BB-050D-0D48-A45C-EE3366581F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1AADBDC0-CB52-C84D-9B5E-1D12B64B3BBC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2410CF8B-0789-8445-AFEC-669B47457A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FCB54B2-E935-5E4F-9EA0-B3AF55D219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DF5AF069-3028-A447-B77E-BF0122E8DA32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C3B633AA-7B36-694A-9208-5B67A3554A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18178F8B-F64D-3849-8AE8-71929E9B516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0C05B96-7008-AA48-9017-F7432F8E1ED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9CCF254C-3784-8D4D-A9A9-01BA15948E0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5EB9FB4D-B7BA-534B-A909-C17477F7C74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5F83E386-3B3E-ED47-9676-059F780D8B71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BB1E4B86-0F5B-FF47-AA42-DD5870B202B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173B9000-649F-7D4F-BB0E-40AB1E01E03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30EC3B4-4145-FC4E-A3C8-0A66B52EF6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105810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75E4B7A1-8BC1-EB43-BA42-10DA1174EAF4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C7FE8967-D7F5-F149-B097-5290B86F2DE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CA74222E-47D1-2D4A-84E2-4E983ED8257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B349693C-C5C8-464D-AA1B-B41EB814C959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41E6AC71-F6D1-984F-B06A-0E3B0BD3A21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7806533C-A5F6-DB4B-8BF7-D6F917C1920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296FF1BE-BADC-D548-8935-5CCE58DC2F8D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7CA9AC7E-61B2-8B4B-AA5C-5169432B18C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9AD9B172-33A9-E249-A0C0-5F02075A1C4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D8D664EA-4395-D440-8BD9-C912B32C5AC8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8BE47000-1436-8F4B-8E6B-BCEE0565443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B546C5EC-D43C-CF43-B88F-3A0B04278BC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07FE138-9B88-AC47-ACDE-44D8592F8319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B24427DE-1AD8-7049-9047-6A768194C03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60A7226D-B755-C743-931B-B33964543E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19AF9E60-92CE-2348-8720-71A4A664257E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BD84E2C4-F1A5-524B-8706-311D1894C6D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EAE4D774-3DE2-004B-AF06-74686DC858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37415559-031C-0442-ADB7-8EBA76923F64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62E35CE2-BBFA-0E48-BF1C-CF66C141E39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500E48AA-E6C3-1D41-8A95-FEC19F765BA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FA1034B3-34ED-5C49-84D2-4ECD9900BFF8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21AF89B3-5355-A248-AC05-7B1E97A441E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A22EA429-2F41-884F-BE41-5F26DFD0FA1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96FCD7C-8A7E-3A42-BDF9-8357B9D851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49839" y="1148721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B62348BF-047B-3047-B0B9-28D05A6A5D09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59B24FB6-3843-204D-8F36-C4666FF6FE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1280BF3-4159-F849-9105-B81D09408D2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EC284E4A-1D88-5648-A769-BC9EBB2FE07B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C8517FCB-2A9A-B844-8215-CFE87766B5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C26D95BA-2974-B54E-98B3-331B6A5B2B2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F4D0EE72-14D5-6645-9361-5393E2A581EB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4AD42F3-7B3A-9141-B5FD-FA28BB3F823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5407C23-D157-6B4D-A607-DD573934273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B767C34-F92B-7545-B52A-B778BF50A49E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C6A5637-5415-9D48-A281-B2188C37CFC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B92BC0F4-0D93-3049-A4EB-C70C292E7FE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80137324-DB9C-724B-939A-7FEA8C07DDF4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CBBD880C-8AAD-914D-A03F-FD21DBC692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9D4B5C99-EE95-154E-98C8-FBA4957FE0A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B4FA252-4D66-BC40-BB78-8C783F5A0028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806F5EAC-3C72-6044-9175-245B048EB5D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73DDFC08-08F9-214B-937C-EC399FBC55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F2C3D175-1F50-7449-B836-B5FF2757BC95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CA6A202-5980-BE4A-94D6-48F54182521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0006C040-C068-2A44-BBE3-8ECFAD1FB30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839EE72B-CB1B-6C4D-8B0D-A9E65CEE4278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CF766C53-A3E7-1344-8A83-FEE5474E877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BAC4DD0-93EE-F84C-AEB9-7F3EE40AEF0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648A721-4F3D-FB4F-9869-EF43AC75AB4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254983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2D59CFA4-706B-DF4F-8523-B61F1F2393D5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D0856668-1A6D-A54B-BE8B-31045AC9263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395C5AE9-BC89-0C41-835D-9F291AA5016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38E0B8A7-1B17-8B43-9B61-14982654670C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39E7D13C-3522-3447-8B12-CE79B7C5E59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E789FBB2-6C58-FA4F-85BC-A0CCDF99E37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258BED5B-B74C-9444-AD19-F4C08B2CA856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B3953F46-E139-3F4B-BBF7-CF0F3E76083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8432778C-21F0-6F4A-83AB-F035557292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E0B6546-AE35-7F40-B16B-3C0553F556AB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2547CAC6-95B7-3B40-BFBA-4FEBFD315A5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54180F0-4F5B-BE48-B3C4-1881CCB3A70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6AD30D03-BA6C-0447-8BA3-3AE397FA17EB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8B114CF4-FF64-154A-B1F9-82A072F79D5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64D67616-F242-D442-BEED-AD4DD136606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B3085C77-7E77-074A-8007-70125B64E491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874FDC1C-D58B-874E-8673-1987E3C3603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82BD0AE-D2B4-3B48-9492-C760D952852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8DE9C309-C278-0E47-832F-B76C39381047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5B207711-69A9-5A44-9CC6-0CC0E550196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0579D804-ED74-1545-A069-FFDC5372AE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67CE06A7-4D0A-3B45-B553-172E557DA151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1B12E7B8-A3AF-614D-97F4-A636658F23E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6FE0F09C-A8A2-9149-8D16-E4C50843DFC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B281E74-1D46-C14C-AFC3-5EF09292C200}"/>
              </a:ext>
            </a:extLst>
          </p:cNvPr>
          <p:cNvGrpSpPr/>
          <p:nvPr/>
        </p:nvGrpSpPr>
        <p:grpSpPr>
          <a:xfrm>
            <a:off x="8359135" y="1431485"/>
            <a:ext cx="3552043" cy="1444924"/>
            <a:chOff x="8250576" y="2619751"/>
            <a:chExt cx="3552043" cy="1444924"/>
          </a:xfrm>
        </p:grpSpPr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6AA3EC4B-EC0F-2D41-98C3-E4E29B3FB7D9}"/>
                </a:ext>
              </a:extLst>
            </p:cNvPr>
            <p:cNvSpPr/>
            <p:nvPr/>
          </p:nvSpPr>
          <p:spPr>
            <a:xfrm>
              <a:off x="8539934" y="2932666"/>
              <a:ext cx="2845149" cy="57665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7BF3550B-48A8-C549-A1E5-255F6D30F83D}"/>
                </a:ext>
              </a:extLst>
            </p:cNvPr>
            <p:cNvSpPr/>
            <p:nvPr/>
          </p:nvSpPr>
          <p:spPr>
            <a:xfrm>
              <a:off x="8596832" y="2786297"/>
              <a:ext cx="2699354" cy="2653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9C9D9E10-3A2B-E846-875C-8789E9D09C57}"/>
                </a:ext>
              </a:extLst>
            </p:cNvPr>
            <p:cNvGrpSpPr/>
            <p:nvPr/>
          </p:nvGrpSpPr>
          <p:grpSpPr>
            <a:xfrm>
              <a:off x="8355354" y="3689771"/>
              <a:ext cx="3387863" cy="374904"/>
              <a:chOff x="2923032" y="2950464"/>
              <a:chExt cx="3387863" cy="374904"/>
            </a:xfrm>
          </p:grpSpPr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0259327B-2B96-6F4A-BA09-8CCF2C434F5B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3C8143D5-F343-5A40-A400-516ABF6976E2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A0876790-8B06-9440-A942-3DEB06F44A80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B6788A80-575D-6440-BF41-259119C037BC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0CAB4AD2-826F-E74B-B824-E0F034DFA47F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03356AE6-11FC-0247-BD62-7CECCB6292F5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F4061478-D331-9742-8D0A-E444BFBF5445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00FD58AF-D4E5-994F-835E-99722B45DB8C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A971BA93-CC48-824C-B545-E8DD2BD437EF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B9381D04-D484-AF4F-897B-69D8D9670A73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02071B45-92DD-8143-AE88-34AB90DC6BC2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3078E797-FE6C-A247-AC0D-D7CE65846A6A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8F311519-15CB-3C4C-AF3F-26D1AF796080}"/>
                </a:ext>
              </a:extLst>
            </p:cNvPr>
            <p:cNvGrpSpPr/>
            <p:nvPr/>
          </p:nvGrpSpPr>
          <p:grpSpPr>
            <a:xfrm>
              <a:off x="9204881" y="3215409"/>
              <a:ext cx="1638433" cy="224347"/>
              <a:chOff x="3374136" y="2800907"/>
              <a:chExt cx="1638433" cy="224347"/>
            </a:xfrm>
          </p:grpSpPr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7EDE4FEE-0B5D-614B-8C13-D377DC380AF7}"/>
                  </a:ext>
                </a:extLst>
              </p:cNvPr>
              <p:cNvGrpSpPr/>
              <p:nvPr/>
            </p:nvGrpSpPr>
            <p:grpSpPr>
              <a:xfrm>
                <a:off x="3374136" y="2807208"/>
                <a:ext cx="786384" cy="218046"/>
                <a:chOff x="3374136" y="2807208"/>
                <a:chExt cx="786384" cy="218046"/>
              </a:xfrm>
            </p:grpSpPr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C87940-9DFD-6540-90FC-AA179127357C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016D4127-1E0B-AB4F-814A-018C2DA0B824}"/>
                    </a:ext>
                  </a:extLst>
                </p:cNvPr>
                <p:cNvSpPr/>
                <p:nvPr/>
              </p:nvSpPr>
              <p:spPr>
                <a:xfrm flipV="1">
                  <a:off x="3675888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1DDBD000-DF61-0445-AC73-C093235A7A1D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6545F78B-7FBD-3B40-941C-69E87FB38CE3}"/>
                    </a:ext>
                  </a:extLst>
                </p:cNvPr>
                <p:cNvGrpSpPr/>
                <p:nvPr/>
              </p:nvGrpSpPr>
              <p:grpSpPr>
                <a:xfrm>
                  <a:off x="3419746" y="290107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FC9AA7C1-4221-3844-BF44-6EA78B4C548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8BF60039-64C8-7248-9262-6998007592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1" name="Group 380">
                  <a:extLst>
                    <a:ext uri="{FF2B5EF4-FFF2-40B4-BE49-F238E27FC236}">
                      <a16:creationId xmlns:a16="http://schemas.microsoft.com/office/drawing/2014/main" id="{7B70F8C7-0E7D-7343-A739-3F2636953700}"/>
                    </a:ext>
                  </a:extLst>
                </p:cNvPr>
                <p:cNvGrpSpPr/>
                <p:nvPr/>
              </p:nvGrpSpPr>
              <p:grpSpPr>
                <a:xfrm>
                  <a:off x="3722520" y="2898380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954B7EF8-21F0-2D40-AE85-EF348149183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B9DBBC5-B44C-B243-A11B-AB77BE50929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" name="Group 381">
                  <a:extLst>
                    <a:ext uri="{FF2B5EF4-FFF2-40B4-BE49-F238E27FC236}">
                      <a16:creationId xmlns:a16="http://schemas.microsoft.com/office/drawing/2014/main" id="{BDA46EEC-0344-894A-AAC9-EF4D449B9D53}"/>
                    </a:ext>
                  </a:extLst>
                </p:cNvPr>
                <p:cNvGrpSpPr/>
                <p:nvPr/>
              </p:nvGrpSpPr>
              <p:grpSpPr>
                <a:xfrm>
                  <a:off x="4020846" y="289972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3F149C33-E0FA-8443-8904-F8CB0EBC99C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8F5B43B5-74E6-5C41-8892-2C71A9D3A21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E08AD26D-9D7A-134D-9B10-460543143A7A}"/>
                  </a:ext>
                </a:extLst>
              </p:cNvPr>
              <p:cNvGrpSpPr/>
              <p:nvPr/>
            </p:nvGrpSpPr>
            <p:grpSpPr>
              <a:xfrm>
                <a:off x="4226185" y="2800907"/>
                <a:ext cx="786384" cy="219017"/>
                <a:chOff x="2770632" y="2807208"/>
                <a:chExt cx="786384" cy="219017"/>
              </a:xfrm>
            </p:grpSpPr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193761EF-01FF-6F40-B1B3-E1BF8A903CBB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5659E1D7-E120-3540-9102-25FC503D2AA0}"/>
                    </a:ext>
                  </a:extLst>
                </p:cNvPr>
                <p:cNvSpPr/>
                <p:nvPr/>
              </p:nvSpPr>
              <p:spPr>
                <a:xfrm flipV="1">
                  <a:off x="3072384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ED2A5218-6190-824E-B213-6D3BEDCB9924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F5E3EE72-3213-1449-AA4D-182F01B12E46}"/>
                    </a:ext>
                  </a:extLst>
                </p:cNvPr>
                <p:cNvGrpSpPr/>
                <p:nvPr/>
              </p:nvGrpSpPr>
              <p:grpSpPr>
                <a:xfrm>
                  <a:off x="2819400" y="290204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75" name="Oval 374">
                    <a:extLst>
                      <a:ext uri="{FF2B5EF4-FFF2-40B4-BE49-F238E27FC236}">
                        <a16:creationId xmlns:a16="http://schemas.microsoft.com/office/drawing/2014/main" id="{D45309C2-76BF-1041-B0DC-0887D184B5AC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DF0831E8-DEB2-5D46-B04D-FA26AB447CA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9" name="Group 368">
                  <a:extLst>
                    <a:ext uri="{FF2B5EF4-FFF2-40B4-BE49-F238E27FC236}">
                      <a16:creationId xmlns:a16="http://schemas.microsoft.com/office/drawing/2014/main" id="{0902E3CF-591D-E348-8DEE-AB62E3020D11}"/>
                    </a:ext>
                  </a:extLst>
                </p:cNvPr>
                <p:cNvGrpSpPr/>
                <p:nvPr/>
              </p:nvGrpSpPr>
              <p:grpSpPr>
                <a:xfrm>
                  <a:off x="3122174" y="289935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73" name="Oval 372">
                    <a:extLst>
                      <a:ext uri="{FF2B5EF4-FFF2-40B4-BE49-F238E27FC236}">
                        <a16:creationId xmlns:a16="http://schemas.microsoft.com/office/drawing/2014/main" id="{97739C97-0BB4-504F-88C5-C9C38F1C6FB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CC490A3B-3610-A147-8133-24AAF241EC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4DE322F7-8402-3341-A90A-2473DC091FB7}"/>
                    </a:ext>
                  </a:extLst>
                </p:cNvPr>
                <p:cNvGrpSpPr/>
                <p:nvPr/>
              </p:nvGrpSpPr>
              <p:grpSpPr>
                <a:xfrm>
                  <a:off x="3419746" y="290107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71" name="Oval 370">
                    <a:extLst>
                      <a:ext uri="{FF2B5EF4-FFF2-40B4-BE49-F238E27FC236}">
                        <a16:creationId xmlns:a16="http://schemas.microsoft.com/office/drawing/2014/main" id="{53CB4D0E-3E44-B447-90CD-E4F757A1E1A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A930814D-2B07-084F-9031-44DF4757A5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21" name="Rounded Rectangle 220">
              <a:extLst>
                <a:ext uri="{FF2B5EF4-FFF2-40B4-BE49-F238E27FC236}">
                  <a16:creationId xmlns:a16="http://schemas.microsoft.com/office/drawing/2014/main" id="{F38EC4DF-2310-1D4C-8ACE-4E0E8FC062D8}"/>
                </a:ext>
              </a:extLst>
            </p:cNvPr>
            <p:cNvSpPr/>
            <p:nvPr/>
          </p:nvSpPr>
          <p:spPr>
            <a:xfrm>
              <a:off x="8250576" y="3410086"/>
              <a:ext cx="3552043" cy="39346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</a:p>
          </p:txBody>
        </p:sp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A0436EE6-5FC5-834D-A5B7-A3012B208D3F}"/>
                </a:ext>
              </a:extLst>
            </p:cNvPr>
            <p:cNvSpPr/>
            <p:nvPr/>
          </p:nvSpPr>
          <p:spPr>
            <a:xfrm>
              <a:off x="9147130" y="3076983"/>
              <a:ext cx="1765902" cy="212561"/>
            </a:xfrm>
            <a:prstGeom prst="roundRect">
              <a:avLst/>
            </a:prstGeom>
            <a:solidFill>
              <a:srgbClr val="7F360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TSMC 6nm SoC</a:t>
              </a: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3B1C9E9D-1C3C-DC4A-9B13-EF63A65C7FF2}"/>
                </a:ext>
              </a:extLst>
            </p:cNvPr>
            <p:cNvGrpSpPr/>
            <p:nvPr/>
          </p:nvGrpSpPr>
          <p:grpSpPr>
            <a:xfrm>
              <a:off x="8763857" y="2619751"/>
              <a:ext cx="2454815" cy="321786"/>
              <a:chOff x="7724183" y="4952408"/>
              <a:chExt cx="2454815" cy="321786"/>
            </a:xfrm>
          </p:grpSpPr>
          <p:sp>
            <p:nvSpPr>
              <p:cNvPr id="261" name="Rounded Rectangle 260">
                <a:extLst>
                  <a:ext uri="{FF2B5EF4-FFF2-40B4-BE49-F238E27FC236}">
                    <a16:creationId xmlns:a16="http://schemas.microsoft.com/office/drawing/2014/main" id="{9E8A4CB8-AA2F-3443-9481-AF3D4B156224}"/>
                  </a:ext>
                </a:extLst>
              </p:cNvPr>
              <p:cNvSpPr/>
              <p:nvPr/>
            </p:nvSpPr>
            <p:spPr>
              <a:xfrm>
                <a:off x="7724183" y="4952408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262" name="Rounded Rectangle 261">
                <a:extLst>
                  <a:ext uri="{FF2B5EF4-FFF2-40B4-BE49-F238E27FC236}">
                    <a16:creationId xmlns:a16="http://schemas.microsoft.com/office/drawing/2014/main" id="{A4BF4BE9-2315-3548-9087-34959C3FBAFF}"/>
                  </a:ext>
                </a:extLst>
              </p:cNvPr>
              <p:cNvSpPr/>
              <p:nvPr/>
            </p:nvSpPr>
            <p:spPr>
              <a:xfrm>
                <a:off x="9210846" y="4952408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E4FB8889-2CFD-9945-83D9-8C7B3272956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913666" y="5154915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41164C20-0100-4A4D-87C9-102B70298DA0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61" name="Oval 360">
                    <a:extLst>
                      <a:ext uri="{FF2B5EF4-FFF2-40B4-BE49-F238E27FC236}">
                        <a16:creationId xmlns:a16="http://schemas.microsoft.com/office/drawing/2014/main" id="{D5D15139-CF88-BD40-9404-5E166AE83C3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14B8DBD8-F399-2248-B7F0-A4BE1548B4D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F1512C4A-5032-0A40-84DA-AB5889636A65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79F1D3FA-CB62-924D-ADF2-E08482AA8AA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58DF095F-35AA-6F48-9E8A-9E39EBBC9D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FAD685D7-AA65-F647-A0CB-D40FED8EFDAC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0DB02492-9601-094B-90EB-C77827F5868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B102AB50-67ED-724D-85C7-1636C34696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E0E67C11-22CE-F347-A5D6-4952AC405CEB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AC44B813-D62B-D145-8FEA-E5A9373E1A5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A19FB1F7-E9F5-2C4B-845F-38FBED631ED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53144045-3F04-4741-8EB4-05978CB04935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53" name="Oval 352">
                    <a:extLst>
                      <a:ext uri="{FF2B5EF4-FFF2-40B4-BE49-F238E27FC236}">
                        <a16:creationId xmlns:a16="http://schemas.microsoft.com/office/drawing/2014/main" id="{7F51F6DD-35F7-EE4D-81E1-E25FC7C89CA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51C59592-EBA5-0C43-90EF-78A05F37F7B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0A0944D1-37DD-9440-B6CE-A8EE04CE09D1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58FA68AE-91EA-AD48-907D-3E2E1C91426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55E1A062-3BA2-D749-9A5E-8EDBE902EC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5" name="Group 344">
                  <a:extLst>
                    <a:ext uri="{FF2B5EF4-FFF2-40B4-BE49-F238E27FC236}">
                      <a16:creationId xmlns:a16="http://schemas.microsoft.com/office/drawing/2014/main" id="{371ADEE5-7271-C84D-A6F7-BD8EBCD465BC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1AB332B1-1F77-9548-BDC8-A320EAF27ED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A52DA3CE-A761-B446-9DE8-69EE3AF489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6" name="Group 345">
                  <a:extLst>
                    <a:ext uri="{FF2B5EF4-FFF2-40B4-BE49-F238E27FC236}">
                      <a16:creationId xmlns:a16="http://schemas.microsoft.com/office/drawing/2014/main" id="{D5249177-4310-0246-94F5-FB12C13F8D0F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7BD13FBF-07F4-4D48-A19A-E7A3DD836B6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B9B6051A-7C57-FD4F-A1DA-5812E11C353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353B318D-1B18-5849-98A6-8349900AFDC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791366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462A7408-7E5A-3B4D-9AE3-DC109DFDC521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8EA4AD22-C41A-694C-8BDE-6D50B3D2BF2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B34F80F1-F7E0-844F-B508-8D66CA3B77F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6" name="Group 315">
                  <a:extLst>
                    <a:ext uri="{FF2B5EF4-FFF2-40B4-BE49-F238E27FC236}">
                      <a16:creationId xmlns:a16="http://schemas.microsoft.com/office/drawing/2014/main" id="{09814E65-0A8B-634B-93BD-6AB9F215D510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3640E12E-1F8A-D443-AD30-918B76C1BE2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BA6CFDC8-DA43-154A-80A7-BAED4A7889B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C55366AD-230A-3E4D-BB8F-C8A710296475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1BFCFFAC-7C86-8848-858A-C5310A99113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08AFB144-AA15-034F-BADE-23E60C43652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D3E4E98C-EDDA-AE42-AA19-2332614FA18B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31" name="Oval 330">
                    <a:extLst>
                      <a:ext uri="{FF2B5EF4-FFF2-40B4-BE49-F238E27FC236}">
                        <a16:creationId xmlns:a16="http://schemas.microsoft.com/office/drawing/2014/main" id="{C5394E29-3F58-2F44-B84F-807B8245DCC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0019D697-EA5F-3B49-A862-E4BF9C75338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B8BCC25D-D1DC-E94E-A766-B98BF40A142B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9" name="Oval 328">
                    <a:extLst>
                      <a:ext uri="{FF2B5EF4-FFF2-40B4-BE49-F238E27FC236}">
                        <a16:creationId xmlns:a16="http://schemas.microsoft.com/office/drawing/2014/main" id="{3995DBD0-3497-4F4B-B502-FFA1D66964C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1BCA6E13-2B88-8B43-9F1D-4188A9E68DB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01718A4B-185D-0543-A86E-A1CC4AF70BCF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7" name="Oval 326">
                    <a:extLst>
                      <a:ext uri="{FF2B5EF4-FFF2-40B4-BE49-F238E27FC236}">
                        <a16:creationId xmlns:a16="http://schemas.microsoft.com/office/drawing/2014/main" id="{12C44321-6909-1548-A678-EA1E094F98D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B6F9B4CD-A9E6-3746-A308-AE42B9C3ECA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64616189-65B1-3B46-93D5-48DC3BDD0001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6FB3C459-49E8-3145-85AB-34529E751F7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FC380FDC-C3A5-4440-AA48-FB44EAA64AE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09AEF2A5-F275-104A-8AAA-2BEB45FF4901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23" name="Oval 322">
                    <a:extLst>
                      <a:ext uri="{FF2B5EF4-FFF2-40B4-BE49-F238E27FC236}">
                        <a16:creationId xmlns:a16="http://schemas.microsoft.com/office/drawing/2014/main" id="{F8A6F9E6-B959-6441-A6A8-AFD13910A448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D1E5564C-834B-9D44-8417-0949386454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F77186CC-D6C9-4A4F-AC7A-CD0B05193B9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405396" y="5154922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29448ECE-EF6A-8F41-BF97-B14EF78484E3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313" name="Oval 312">
                    <a:extLst>
                      <a:ext uri="{FF2B5EF4-FFF2-40B4-BE49-F238E27FC236}">
                        <a16:creationId xmlns:a16="http://schemas.microsoft.com/office/drawing/2014/main" id="{7ECC6068-E3E5-0948-A68C-391A864D7EA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B5570DA7-4266-F84F-8033-750F25D2664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B06DDD8F-AF72-664E-B389-E31E34421DDE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311" name="Oval 310">
                    <a:extLst>
                      <a:ext uri="{FF2B5EF4-FFF2-40B4-BE49-F238E27FC236}">
                        <a16:creationId xmlns:a16="http://schemas.microsoft.com/office/drawing/2014/main" id="{20515385-BD17-ED43-8528-0F2603C829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6D43CEFE-4DBB-7B4A-80EA-29F5D31A47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6DE302B7-F305-9243-B7A8-3F5A3EEC7BDC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309" name="Oval 308">
                    <a:extLst>
                      <a:ext uri="{FF2B5EF4-FFF2-40B4-BE49-F238E27FC236}">
                        <a16:creationId xmlns:a16="http://schemas.microsoft.com/office/drawing/2014/main" id="{62B39E80-94AF-8B4C-BEC5-3BF6E0D6C3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111A3CC7-A550-C04C-8C81-78AA0947D00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53612B5B-5ECA-9F4B-94CD-47D2205FC012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307" name="Oval 306">
                    <a:extLst>
                      <a:ext uri="{FF2B5EF4-FFF2-40B4-BE49-F238E27FC236}">
                        <a16:creationId xmlns:a16="http://schemas.microsoft.com/office/drawing/2014/main" id="{4C1262F5-621E-5D4B-9031-C563EB2104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1598EE9C-E7CA-F64E-A48E-AE195AAF32A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752A718B-C0FB-3A42-8A8A-8695A889E13A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305" name="Oval 304">
                    <a:extLst>
                      <a:ext uri="{FF2B5EF4-FFF2-40B4-BE49-F238E27FC236}">
                        <a16:creationId xmlns:a16="http://schemas.microsoft.com/office/drawing/2014/main" id="{0FF8DD97-BC49-714A-9057-DDD572C7213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EF96D46D-00BE-7D4E-8EC5-C184207ED26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B79351E3-8994-5B4B-B9B0-24EAE1E1971A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BA2A45BE-FDB3-0942-8CCD-7359A6E73AA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114B4250-0440-7A4D-997F-E629BBBFA13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4DC96F7B-A808-4142-85DB-C766D7C49511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C8883B30-281C-9447-A2B2-AFCA4BDD3A0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301">
                    <a:extLst>
                      <a:ext uri="{FF2B5EF4-FFF2-40B4-BE49-F238E27FC236}">
                        <a16:creationId xmlns:a16="http://schemas.microsoft.com/office/drawing/2014/main" id="{F228CC23-7A94-8B43-A8B2-EA3D0B096DF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1839D0AA-63BC-5743-BD5A-956D8BDCA25F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299" name="Oval 298">
                    <a:extLst>
                      <a:ext uri="{FF2B5EF4-FFF2-40B4-BE49-F238E27FC236}">
                        <a16:creationId xmlns:a16="http://schemas.microsoft.com/office/drawing/2014/main" id="{DA7E1ADB-D463-5A42-A6FD-77513784AE3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D9D57A80-2F4D-2048-9B54-8A53DD6754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FB29A246-8ABB-AE43-8226-295697C5BD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9405396" y="5149616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CA4BC2D7-200F-2D48-BD3E-3BC8F385C187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279879E9-1377-144E-A260-418D5528C358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246E6B25-2439-154A-B524-4CC62C9E8C0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87E2E34D-4D40-1143-B62D-25605AE16B16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87" name="Oval 286">
                    <a:extLst>
                      <a:ext uri="{FF2B5EF4-FFF2-40B4-BE49-F238E27FC236}">
                        <a16:creationId xmlns:a16="http://schemas.microsoft.com/office/drawing/2014/main" id="{FF0D246A-6FB2-404E-B753-18EEA9E4010D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Rectangle 287">
                    <a:extLst>
                      <a:ext uri="{FF2B5EF4-FFF2-40B4-BE49-F238E27FC236}">
                        <a16:creationId xmlns:a16="http://schemas.microsoft.com/office/drawing/2014/main" id="{23471531-31F4-A942-8475-C438CC04EDF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365DB8B9-1C0A-AA4B-BA10-CA46F904683C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85" name="Oval 284">
                    <a:extLst>
                      <a:ext uri="{FF2B5EF4-FFF2-40B4-BE49-F238E27FC236}">
                        <a16:creationId xmlns:a16="http://schemas.microsoft.com/office/drawing/2014/main" id="{B380C900-4494-1747-BA13-B7C66B48181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Rectangle 285">
                    <a:extLst>
                      <a:ext uri="{FF2B5EF4-FFF2-40B4-BE49-F238E27FC236}">
                        <a16:creationId xmlns:a16="http://schemas.microsoft.com/office/drawing/2014/main" id="{AC49B3B2-34A5-6B42-993D-F1D14E547B7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6F99CB9E-8273-2F43-A90A-C1F5C01E8BB2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83" name="Oval 282">
                    <a:extLst>
                      <a:ext uri="{FF2B5EF4-FFF2-40B4-BE49-F238E27FC236}">
                        <a16:creationId xmlns:a16="http://schemas.microsoft.com/office/drawing/2014/main" id="{3F201304-9A39-5E44-9AC8-50FA3390C02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8AF1122C-98EE-4E41-AFD1-A8C1A8FF9A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675F75AE-8385-8746-9BF8-A3A765F110EB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81" name="Oval 280">
                    <a:extLst>
                      <a:ext uri="{FF2B5EF4-FFF2-40B4-BE49-F238E27FC236}">
                        <a16:creationId xmlns:a16="http://schemas.microsoft.com/office/drawing/2014/main" id="{C5AC74AF-0F8F-884E-8D4D-ACDECA6E31D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2C7BEAD5-6511-FB46-BF6C-7B9886C228A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8171157A-A1BA-2844-A491-4D9D3032791C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9" name="Oval 278">
                    <a:extLst>
                      <a:ext uri="{FF2B5EF4-FFF2-40B4-BE49-F238E27FC236}">
                        <a16:creationId xmlns:a16="http://schemas.microsoft.com/office/drawing/2014/main" id="{E14972F9-8F7A-3E41-BDF1-8DAF85C97A9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2C872908-887E-0A41-9CBA-7921B1DF5F5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9F36A17D-9A8C-144B-93AB-004D642DE13D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7" name="Oval 276">
                    <a:extLst>
                      <a:ext uri="{FF2B5EF4-FFF2-40B4-BE49-F238E27FC236}">
                        <a16:creationId xmlns:a16="http://schemas.microsoft.com/office/drawing/2014/main" id="{625E59CD-762B-BD4E-8213-3E0AEE0C063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4D78951B-0ABB-7E4D-9D10-08753798F76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BF3007BD-F1E8-AE4E-8234-E0DCDCB7EACC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75" name="Oval 274">
                    <a:extLst>
                      <a:ext uri="{FF2B5EF4-FFF2-40B4-BE49-F238E27FC236}">
                        <a16:creationId xmlns:a16="http://schemas.microsoft.com/office/drawing/2014/main" id="{54AB73FB-AC4F-9542-BE42-A5681487925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12A395C4-1590-6946-B0D5-A0A772CC5C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9844196-E1DA-124D-9F6E-862D8D5C5532}"/>
                </a:ext>
              </a:extLst>
            </p:cNvPr>
            <p:cNvCxnSpPr>
              <a:cxnSpLocks/>
            </p:cNvCxnSpPr>
            <p:nvPr/>
          </p:nvCxnSpPr>
          <p:spPr>
            <a:xfrm>
              <a:off x="8958858" y="2965934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A625E64-DC36-9B4E-BF4F-2C6E926BEE0C}"/>
                </a:ext>
              </a:extLst>
            </p:cNvPr>
            <p:cNvCxnSpPr>
              <a:cxnSpLocks/>
            </p:cNvCxnSpPr>
            <p:nvPr/>
          </p:nvCxnSpPr>
          <p:spPr>
            <a:xfrm>
              <a:off x="10319799" y="2965324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71B2BE3-4D47-7B4B-9C4F-0CAA2BC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9190128" y="3005495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9A00E1DD-95A1-7E47-98C9-21E89D4F9492}"/>
                </a:ext>
              </a:extLst>
            </p:cNvPr>
            <p:cNvCxnSpPr>
              <a:cxnSpLocks/>
            </p:cNvCxnSpPr>
            <p:nvPr/>
          </p:nvCxnSpPr>
          <p:spPr>
            <a:xfrm>
              <a:off x="9951848" y="3010459"/>
              <a:ext cx="70038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7593703-97C0-BB41-981B-8DE31E54D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1176" y="293653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291849A-1185-924D-8753-914A35B4F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3926" y="293281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61F00363-99B7-BD4A-975B-09D63D3F0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7204" y="293919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4CA0D5A-0AC1-DC4C-8455-1D41D8B84E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9954" y="293547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83FBD3E0-C61A-A349-B419-556C8043DF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0132" y="293600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8903C34-053F-2848-A4F4-05054DEF75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2882" y="293229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540A35B5-BFA7-AD41-9085-55D492918D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6160" y="293866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BD5790FB-FE6A-044F-8C01-D4C1FB789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910" y="293494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BB5629D6-3DAF-8F48-8198-F24A8E37B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3516" y="293971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CDA13D83-782E-674D-AFA4-8C8EB7D4E1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6266" y="293600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1602890A-4595-7A44-BE84-2780AEDCB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9544" y="294237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121D720-0515-B448-A82C-0B69E7CC3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92294" y="293866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D1FFCC39-7017-724B-8971-12D65BB62E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2472" y="293919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45F8A99-AD13-2F41-9EE6-113B33856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5222" y="293547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EC21D3A-2DCC-7E46-AD30-D4066527CB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8500" y="294184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5D7F58EE-F6BD-C446-AE68-FB7CA043E2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1250" y="293813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09828D07-1724-BF47-94DF-4C80F38E32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4293" y="299934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F18F1E6-CBFD-8848-9B3E-0AC4D145B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7043" y="299563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6E8F00B-536A-1248-AB06-36565B415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0321" y="300200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E1BEDF2A-0F21-5248-BA5C-97B6D4349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3071" y="2998288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B2524F34-BF56-3B45-B3FF-E39C60CCD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93249" y="2998816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953788D0-E39A-0E48-943D-8331BD47F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5999" y="2995102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B83A4462-491E-2745-A271-959125037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9277" y="3001474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554D241-EF51-1B42-88D8-EE3FDFDB1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2027" y="2997760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29DD11C-939F-D640-89D1-F1F156134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2425" y="300624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5F407D5-2CD0-E64A-8C61-AE0DE9A4D6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5175" y="300252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DDB7EE94-7074-C842-B2AC-2C382708AC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8453" y="300890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1CD943F-7326-F34B-A0F2-55EA9CB5A4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1203" y="3005187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0FE3AFEC-6479-EB4E-AA6D-6119E61B9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51381" y="3005715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9690AA04-32C5-554B-864E-9579D67B65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4131" y="3002001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C3C586B-56DF-CC42-BBC2-19F4739BE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97409" y="3008373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B600C31F-A0E5-9444-B6F4-B5D290619D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0159" y="3004659"/>
              <a:ext cx="0" cy="757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Striped Right Arrow 42">
            <a:extLst>
              <a:ext uri="{FF2B5EF4-FFF2-40B4-BE49-F238E27FC236}">
                <a16:creationId xmlns:a16="http://schemas.microsoft.com/office/drawing/2014/main" id="{97ED6D1A-68B8-DB4B-B60C-682179194CB0}"/>
              </a:ext>
            </a:extLst>
          </p:cNvPr>
          <p:cNvSpPr/>
          <p:nvPr/>
        </p:nvSpPr>
        <p:spPr>
          <a:xfrm>
            <a:off x="7775212" y="1404324"/>
            <a:ext cx="609975" cy="573217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529E9721-112B-9E4E-B7E6-AD16D4FC1B5D}"/>
              </a:ext>
            </a:extLst>
          </p:cNvPr>
          <p:cNvSpPr/>
          <p:nvPr/>
        </p:nvSpPr>
        <p:spPr>
          <a:xfrm>
            <a:off x="11021590" y="346509"/>
            <a:ext cx="560810" cy="4740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742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012D7F1-EFE0-C649-B8D1-22BC7BDD8F80}" vid="{C52C8763-F40E-704A-87B5-0B6E7B579E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90b7a245-a7c3-4504-88b2-cf85318e6b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schemas.microsoft.com/office/infopath/2007/PartnerControls"/>
    <ds:schemaRef ds:uri="http://purl.org/dc/terms/"/>
    <ds:schemaRef ds:uri="90b7a245-a7c3-4504-88b2-cf85318e6b78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3932</TotalTime>
  <Words>1833</Words>
  <Application>Microsoft Office PowerPoint</Application>
  <PresentationFormat>Widescreen</PresentationFormat>
  <Paragraphs>583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Intel Clear</vt:lpstr>
      <vt:lpstr>Intel Clear Pro</vt:lpstr>
      <vt:lpstr>Neo Sans Intel</vt:lpstr>
      <vt:lpstr>Neo Sans Intel Medium</vt:lpstr>
      <vt:lpstr>blank</vt:lpstr>
      <vt:lpstr>Discrete Graphic Base Die Dual Drive Proposition</vt:lpstr>
      <vt:lpstr>P1222.61 Gen 1 Adamantine Capacity Mitigation</vt:lpstr>
      <vt:lpstr>Cost Estimate for Discrete Graphic Base Dual Drive</vt:lpstr>
      <vt:lpstr>Summary and Proposal</vt:lpstr>
      <vt:lpstr>Supporting Materials</vt:lpstr>
      <vt:lpstr>Cost Analysis</vt:lpstr>
      <vt:lpstr>TSMC’s N6 new offering – 1P9M and 1P10M effective March 4, 2022  Intel LRP using 1P13M and 1P15M (full featured, $12K/wafer)</vt:lpstr>
      <vt:lpstr>6T FinFET SRAM (High Density Cell)</vt:lpstr>
      <vt:lpstr>Relocate µB with RDL</vt:lpstr>
      <vt:lpstr>Feb’22 IROC</vt:lpstr>
      <vt:lpstr>High Capacity Cache (HCC) Pathfinding (WIP)</vt:lpstr>
      <vt:lpstr>Cost Estimate for Battlemage Base Replacement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P1222.6 Capacity Mitigation</dc:title>
  <dc:creator>Kau, Derchang</dc:creator>
  <cp:keywords>CTPClassification=CTP_NT</cp:keywords>
  <cp:lastModifiedBy>Kau, Derchang</cp:lastModifiedBy>
  <cp:revision>2</cp:revision>
  <dcterms:created xsi:type="dcterms:W3CDTF">2022-03-01T21:30:38Z</dcterms:created>
  <dcterms:modified xsi:type="dcterms:W3CDTF">2022-04-22T01:27:07Z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