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28"/>
    <a:srgbClr val="FF0000"/>
    <a:srgbClr val="F4F4F4"/>
    <a:srgbClr val="0064D2"/>
    <a:srgbClr val="0054B0"/>
    <a:srgbClr val="006FEA"/>
    <a:srgbClr val="0071EE"/>
    <a:srgbClr val="0150ED"/>
    <a:srgbClr val="0E5EFE"/>
    <a:srgbClr val="1E6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4660"/>
  </p:normalViewPr>
  <p:slideViewPr>
    <p:cSldViewPr>
      <p:cViewPr varScale="1">
        <p:scale>
          <a:sx n="160" d="100"/>
          <a:sy n="160" d="100"/>
        </p:scale>
        <p:origin x="1192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B4AE1-4FF3-4FC1-849A-E051BC8116BC}" type="datetimeFigureOut">
              <a:rPr lang="en-US" smtClean="0"/>
              <a:t>10/3/18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E677F-1C4E-49D7-96DC-7684CCFD9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94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E677F-1C4E-49D7-96DC-7684CCFD96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01522457"/>
              </p:ext>
            </p:extLst>
          </p:nvPr>
        </p:nvGraphicFramePr>
        <p:xfrm>
          <a:off x="228600" y="152400"/>
          <a:ext cx="11623998" cy="6206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57">
                  <a:extLst>
                    <a:ext uri="{9D8B030D-6E8A-4147-A177-3AD203B41FA5}">
                      <a16:colId xmlns:a16="http://schemas.microsoft.com/office/drawing/2014/main" val="1324309390"/>
                    </a:ext>
                  </a:extLst>
                </a:gridCol>
                <a:gridCol w="2981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89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4020">
                <a:tc gridSpan="3"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Solving Rank Oder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Level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–1: Yield/functionality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Level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–2: Performance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Level</a:t>
                      </a:r>
                      <a:r>
                        <a:rPr lang="en-US" sz="1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–3: </a:t>
                      </a:r>
                      <a:r>
                        <a:rPr lang="en-US" sz="1400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255">
                <a:tc gridSpan="2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RWB gap widens due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PM vertical scaling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energy reduction using V</a:t>
                      </a:r>
                      <a:r>
                        <a:rPr lang="en-US" sz="1400" baseline="-250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HH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, consistent with  Set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DTS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functionality RBER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 RD (G) due to Non-scalable </a:t>
                      </a:r>
                      <a:r>
                        <a:rPr lang="en-US" sz="1400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aseline="-250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hold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Effects empirical, model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success criteria</a:t>
                      </a: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uA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reset current scaling beyond DTS</a:t>
                      </a: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80ns Read Latency –  10ns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baseline="-250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sense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reduction</a:t>
                      </a: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Nucleation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time increases with scaled   nucleation  volume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 due to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eSSR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current delivery 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R2R Write Disturb to meet 512 NW</a:t>
                      </a:r>
                    </a:p>
                  </a:txBody>
                  <a:tcPr vert="vert27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7255">
                <a:tc gridSpan="2"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Issues</a:t>
                      </a:r>
                    </a:p>
                  </a:txBody>
                  <a:tcPr vert="vert270" anchor="b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583">
                <a:tc gridSpan="3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Impact count                                                                                                                                                         Risk      </a:t>
                      </a:r>
                    </a:p>
                  </a:txBody>
                  <a:tcPr marL="0" marT="18288" marB="18288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  <a:r>
                        <a:rPr lang="en-US" sz="11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3</a:t>
                      </a:r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2.5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Reduce Set </a:t>
                      </a:r>
                      <a:r>
                        <a:rPr lang="en-US" sz="1100" b="1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Vt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by -350mV (CR7.76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) with 5X inhibiting leakage reduction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10s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based silicon RWB assessment, all components, fresh to EOL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WL/BL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transient to match S15 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Improve I</a:t>
                      </a:r>
                      <a:r>
                        <a:rPr lang="en-US" sz="1100" b="1" baseline="-250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SSR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current delivery 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Segment/Quantify RBER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gap incurred due to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100" b="1" baseline="-250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hold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&gt; I</a:t>
                      </a:r>
                      <a:r>
                        <a:rPr lang="en-US" sz="1100" b="1" baseline="-250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SSR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baseline="-250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Segment/Quantify RDG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gap incurred due to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resnap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100" b="1" baseline="-250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hold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&gt; I</a:t>
                      </a:r>
                      <a:r>
                        <a:rPr lang="en-US" sz="1100" b="1" baseline="-250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SSR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Resnap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Quantify </a:t>
                      </a:r>
                      <a:r>
                        <a:rPr lang="en-US" sz="1100" b="1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eSSRn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current delivery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requirement  by ED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Ensure </a:t>
                      </a:r>
                      <a:r>
                        <a:rPr lang="en-US" sz="1100" b="1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eSSR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resnap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only if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iSSR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snapped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Quantify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14nm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100" b="1" baseline="-2500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nuc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gap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18288" marB="18288">
                    <a:solidFill>
                      <a:srgbClr val="FF0000">
                        <a:alpha val="7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Transfer function matches  with 10s level capability thru Ambient/liner/seal/fill/anneal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18288" marB="18288">
                    <a:solidFill>
                      <a:srgbClr val="FF0000">
                        <a:alpha val="7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PM material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</a:t>
                      </a:r>
                      <a:r>
                        <a:rPr lang="en-US" sz="1100" b="1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double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nuclei density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Optimize/reallocate write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completion overhead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18288" marB="18288">
                    <a:solidFill>
                      <a:srgbClr val="FFA82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Quantify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/Segment memory effects in RWB and </a:t>
                      </a:r>
                      <a:r>
                        <a:rPr lang="en-US" sz="1100" b="1" baseline="0" dirty="0" err="1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&amp; scaling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18288" marB="18288">
                    <a:solidFill>
                      <a:srgbClr val="FF0000">
                        <a:alpha val="7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SD material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758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18288" marB="18288">
                    <a:solidFill>
                      <a:srgbClr val="FFA82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Thermal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profile engineering thru v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ertical electrical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/thermal resistance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69179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Write-2-Write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spec relaxation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7352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Explore memory effects</a:t>
                      </a: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1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7938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mory Switching Characterization.pptx" id="{6D49997A-1422-4ABC-B8BF-43725C2A995E}" vid="{75308760-E40B-45C4-A36F-0E2114E05D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90b7a245-a7c3-4504-88b2-cf85318e6b78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3DXP_V3</Template>
  <TotalTime>246</TotalTime>
  <Words>304</Words>
  <Application>Microsoft Macintosh PowerPoint</Application>
  <PresentationFormat>Widescreen</PresentationFormat>
  <Paragraphs>94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Wingdings</vt:lpstr>
      <vt:lpstr>blank</vt:lpstr>
      <vt:lpstr>PowerPoint Presentation</vt:lpstr>
    </vt:vector>
  </TitlesOfParts>
  <Company>Intel Corporation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Microsoft Office User</cp:lastModifiedBy>
  <cp:revision>49</cp:revision>
  <dcterms:created xsi:type="dcterms:W3CDTF">2018-05-14T23:27:53Z</dcterms:created>
  <dcterms:modified xsi:type="dcterms:W3CDTF">2018-10-03T16:39:00Z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cb8a3879-0454-421d-82b8-d0efae523537</vt:lpwstr>
  </property>
  <property fmtid="{D5CDD505-2E9C-101B-9397-08002B2CF9AE}" pid="4" name="CTP_TimeStamp">
    <vt:lpwstr>2018-05-16 05:40:03Z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