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3"/>
  </p:notesMasterIdLst>
  <p:sldIdLst>
    <p:sldId id="256" r:id="rId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47" autoAdjust="0"/>
    <p:restoredTop sz="94681" autoAdjust="0"/>
  </p:normalViewPr>
  <p:slideViewPr>
    <p:cSldViewPr snapToGrid="0">
      <p:cViewPr varScale="1">
        <p:scale>
          <a:sx n="90" d="100"/>
          <a:sy n="90" d="100"/>
        </p:scale>
        <p:origin x="792" y="84"/>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11/2/2016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2, 2016</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2,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2, 2016</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2, 2016</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2,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2, 2016</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2,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2, 2016</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2, 2016</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2, 2016</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2, 2016</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2, 2016</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2, 2016</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2, 2016</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2,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November 2, 2016</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933" y="350814"/>
            <a:ext cx="10375902" cy="932313"/>
          </a:xfrm>
        </p:spPr>
        <p:txBody>
          <a:bodyPr anchor="t"/>
          <a:lstStyle/>
          <a:p>
            <a:r>
              <a:rPr lang="en-US" dirty="0" smtClean="0"/>
              <a:t>K-campaign preliminary IV curves</a:t>
            </a:r>
            <a:endParaRPr lang="en-US" dirty="0"/>
          </a:p>
        </p:txBody>
      </p:sp>
      <p:sp>
        <p:nvSpPr>
          <p:cNvPr id="4" name="Date Placeholder 3"/>
          <p:cNvSpPr>
            <a:spLocks noGrp="1"/>
          </p:cNvSpPr>
          <p:nvPr>
            <p:ph type="dt" sz="half" idx="2"/>
          </p:nvPr>
        </p:nvSpPr>
        <p:spPr/>
        <p:txBody>
          <a:bodyPr/>
          <a:lstStyle/>
          <a:p>
            <a:fld id="{DD0B5AFB-117C-46EA-B643-5FA810A8A3CB}" type="datetime4">
              <a:rPr lang="en-US" smtClean="0"/>
              <a:pPr/>
              <a:t>November 2, 2016</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1</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8" name="Picture 7"/>
          <p:cNvPicPr>
            <a:picLocks noChangeAspect="1"/>
          </p:cNvPicPr>
          <p:nvPr/>
        </p:nvPicPr>
        <p:blipFill>
          <a:blip r:embed="rId2"/>
          <a:stretch>
            <a:fillRect/>
          </a:stretch>
        </p:blipFill>
        <p:spPr>
          <a:xfrm>
            <a:off x="975331" y="2629130"/>
            <a:ext cx="3962953" cy="3038899"/>
          </a:xfrm>
          <a:prstGeom prst="rect">
            <a:avLst/>
          </a:prstGeom>
        </p:spPr>
      </p:pic>
      <p:pic>
        <p:nvPicPr>
          <p:cNvPr id="9" name="Picture 8"/>
          <p:cNvPicPr>
            <a:picLocks noChangeAspect="1"/>
          </p:cNvPicPr>
          <p:nvPr/>
        </p:nvPicPr>
        <p:blipFill>
          <a:blip r:embed="rId3"/>
          <a:stretch>
            <a:fillRect/>
          </a:stretch>
        </p:blipFill>
        <p:spPr>
          <a:xfrm>
            <a:off x="4938284" y="2629130"/>
            <a:ext cx="3962953" cy="3057952"/>
          </a:xfrm>
          <a:prstGeom prst="rect">
            <a:avLst/>
          </a:prstGeom>
        </p:spPr>
      </p:pic>
      <p:sp>
        <p:nvSpPr>
          <p:cNvPr id="10" name="Rectangle 9"/>
          <p:cNvSpPr/>
          <p:nvPr/>
        </p:nvSpPr>
        <p:spPr>
          <a:xfrm>
            <a:off x="1746242" y="2921687"/>
            <a:ext cx="931665" cy="1169551"/>
          </a:xfrm>
          <a:prstGeom prst="rect">
            <a:avLst/>
          </a:prstGeom>
        </p:spPr>
        <p:txBody>
          <a:bodyPr wrap="none">
            <a:spAutoFit/>
          </a:bodyPr>
          <a:lstStyle/>
          <a:p>
            <a:r>
              <a:rPr lang="en-US" sz="1400" dirty="0" smtClean="0">
                <a:solidFill>
                  <a:schemeClr val="tx2"/>
                </a:solidFill>
                <a:latin typeface="Calibri" panose="020F0502020204030204" pitchFamily="34" charset="0"/>
              </a:rPr>
              <a:t>As: 25.3%</a:t>
            </a:r>
          </a:p>
          <a:p>
            <a:r>
              <a:rPr lang="en-US" sz="1400" dirty="0" smtClean="0">
                <a:solidFill>
                  <a:schemeClr val="tx2"/>
                </a:solidFill>
                <a:latin typeface="Calibri" panose="020F0502020204030204" pitchFamily="34" charset="0"/>
              </a:rPr>
              <a:t>Se: 53.4% </a:t>
            </a:r>
          </a:p>
          <a:p>
            <a:r>
              <a:rPr lang="en-US" sz="1400" dirty="0" smtClean="0">
                <a:solidFill>
                  <a:schemeClr val="tx2"/>
                </a:solidFill>
                <a:latin typeface="Calibri" panose="020F0502020204030204" pitchFamily="34" charset="0"/>
              </a:rPr>
              <a:t>Ge: 5.2%</a:t>
            </a:r>
          </a:p>
          <a:p>
            <a:r>
              <a:rPr lang="en-US" sz="1400" dirty="0" smtClean="0">
                <a:solidFill>
                  <a:schemeClr val="tx2"/>
                </a:solidFill>
                <a:latin typeface="Calibri" panose="020F0502020204030204" pitchFamily="34" charset="0"/>
              </a:rPr>
              <a:t>In: 9.7%</a:t>
            </a:r>
          </a:p>
          <a:p>
            <a:r>
              <a:rPr lang="en-US" sz="1400" dirty="0" smtClean="0">
                <a:solidFill>
                  <a:schemeClr val="tx2"/>
                </a:solidFill>
                <a:latin typeface="Calibri" panose="020F0502020204030204" pitchFamily="34" charset="0"/>
              </a:rPr>
              <a:t>Si: 6.3%</a:t>
            </a:r>
            <a:endParaRPr lang="en-US" sz="1400" dirty="0">
              <a:solidFill>
                <a:schemeClr val="tx2"/>
              </a:solidFill>
              <a:latin typeface="Calibri" panose="020F0502020204030204" pitchFamily="34" charset="0"/>
            </a:endParaRPr>
          </a:p>
        </p:txBody>
      </p:sp>
      <p:sp>
        <p:nvSpPr>
          <p:cNvPr id="11" name="TextBox 10"/>
          <p:cNvSpPr txBox="1"/>
          <p:nvPr/>
        </p:nvSpPr>
        <p:spPr>
          <a:xfrm>
            <a:off x="755463" y="1080292"/>
            <a:ext cx="10972800" cy="1200329"/>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Due to tool down we have available the IV curves for only 4wfs: 2 SDv12 and 2 SD K015. The expectation is have the test completed for beginning next week.</a:t>
            </a:r>
          </a:p>
          <a:p>
            <a:endParaRPr lang="en-US" dirty="0">
              <a:latin typeface="Segoe UI" panose="020B0502040204020203" pitchFamily="34" charset="0"/>
              <a:cs typeface="Segoe UI" panose="020B0502040204020203" pitchFamily="34" charset="0"/>
            </a:endParaRPr>
          </a:p>
          <a:p>
            <a:r>
              <a:rPr lang="en-US" dirty="0" smtClean="0">
                <a:latin typeface="Segoe UI" panose="020B0502040204020203" pitchFamily="34" charset="0"/>
                <a:cs typeface="Segoe UI" panose="020B0502040204020203" pitchFamily="34" charset="0"/>
              </a:rPr>
              <a:t>From the IV the leakage is comparable for both alloys.</a:t>
            </a:r>
          </a:p>
        </p:txBody>
      </p:sp>
    </p:spTree>
    <p:extLst>
      <p:ext uri="{BB962C8B-B14F-4D97-AF65-F5344CB8AC3E}">
        <p14:creationId xmlns:p14="http://schemas.microsoft.com/office/powerpoint/2010/main" val="2928530104"/>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ABAC92FB-B00E-4EBC-9780-64788A88A4ED}"/>
</file>

<file path=customXml/itemProps2.xml><?xml version="1.0" encoding="utf-8"?>
<ds:datastoreItem xmlns:ds="http://schemas.openxmlformats.org/officeDocument/2006/customXml" ds:itemID="{C9E82859-670F-47E8-BD56-99D551D7666E}"/>
</file>

<file path=customXml/itemProps3.xml><?xml version="1.0" encoding="utf-8"?>
<ds:datastoreItem xmlns:ds="http://schemas.openxmlformats.org/officeDocument/2006/customXml" ds:itemID="{70378A34-1662-402A-9AA4-8F0C8D8E0AEF}"/>
</file>

<file path=docProps/app.xml><?xml version="1.0" encoding="utf-8"?>
<Properties xmlns="http://schemas.openxmlformats.org/officeDocument/2006/extended-properties" xmlns:vt="http://schemas.openxmlformats.org/officeDocument/2006/docPropsVTypes">
  <Template>blank</Template>
  <TotalTime>0</TotalTime>
  <Words>73</Words>
  <Application>Microsoft Office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Segoe UI</vt:lpstr>
      <vt:lpstr>Segoe UI Semibold</vt:lpstr>
      <vt:lpstr>Wingdings</vt:lpstr>
      <vt:lpstr>Micron Nov-2015</vt:lpstr>
      <vt:lpstr>K-campaign preliminary IV curves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2016-11-02T16:26:31Z</dcterms:created>
  <dcterms:modified xsi:type="dcterms:W3CDTF">2016-11-02T16:57:52Z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