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6.xml" ContentType="application/vnd.openxmlformats-officedocument.presentationml.slide+xml"/>
  <Override PartName="/ppt/slides/slide4.xml" ContentType="application/vnd.openxmlformats-officedocument.presentationml.slide+xml"/>
  <Override PartName="/ppt/slides/slide7.xml" ContentType="application/vnd.openxmlformats-officedocument.presentationml.slide+xml"/>
  <Override PartName="/ppt/slides/slide5.xml" ContentType="application/vnd.openxmlformats-officedocument.presentationml.slide+xml"/>
  <Override PartName="/ppt/slideMasters/slideMaster1.xml" ContentType="application/vnd.openxmlformats-officedocument.presentationml.slideMaster+xml"/>
  <Override PartName="/ppt/notesSlides/notesSlide1.xml" ContentType="application/vnd.openxmlformats-officedocument.presentationml.notesSlide+xml"/>
  <Override PartName="/ppt/slideLayouts/slideLayout5.xml" ContentType="application/vnd.openxmlformats-officedocument.presentationml.slideLayout+xml"/>
  <Override PartName="/ppt/slideLayouts/slideLayout4.xml" ContentType="application/vnd.openxmlformats-officedocument.presentationml.slideLayout+xml"/>
  <Override PartName="/ppt/slideLayouts/slideLayout3.xml" ContentType="application/vnd.openxmlformats-officedocument.presentationml.slideLayout+xml"/>
  <Override PartName="/ppt/slideLayouts/slideLayout2.xml" ContentType="application/vnd.openxmlformats-officedocument.presentationml.slideLayout+xml"/>
  <Override PartName="/ppt/slideLayouts/slideLayout1.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15.xml" ContentType="application/vnd.openxmlformats-officedocument.presentationml.slideLayout+xml"/>
  <Override PartName="/ppt/slideLayouts/slideLayout14.xml" ContentType="application/vnd.openxmlformats-officedocument.presentationml.slideLayout+xml"/>
  <Override PartName="/ppt/slideLayouts/slideLayout13.xml" ContentType="application/vnd.openxmlformats-officedocument.presentationml.slideLayout+xml"/>
  <Override PartName="/ppt/slideLayouts/slideLayout12.xml" ContentType="application/vnd.openxmlformats-officedocument.presentationml.slideLayout+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Layouts/slideLayout9.xml" ContentType="application/vnd.openxmlformats-officedocument.presentationml.slideLayout+xml"/>
  <Override PartName="/ppt/theme/theme1.xml" ContentType="application/vnd.openxmlformats-officedocument.theme+xml"/>
  <Override PartName="/ppt/theme/theme2.xml" ContentType="application/vnd.openxmlformats-officedocument.theme+xml"/>
  <Override PartName="/ppt/notesMasters/notesMaster1.xml" ContentType="application/vnd.openxmlformats-officedocument.presentationml.notesMaster+xml"/>
  <Override PartName="/ppt/viewProps.xml" ContentType="application/vnd.openxmlformats-officedocument.presentationml.viewProps+xml"/>
  <Override PartName="/ppt/presProps.xml" ContentType="application/vnd.openxmlformats-officedocument.presentationml.presProps+xml"/>
  <Override PartName="/ppt/tableStyles.xml" ContentType="application/vnd.openxmlformats-officedocument.presentationml.tableStyles+xml"/>
  <Override PartName="/docProps/core.xml" ContentType="application/vnd.openxmlformats-package.core-properties+xml"/>
  <Override PartName="/docProps/app.xml" ContentType="application/vnd.openxmlformats-officedocument.extended-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emovePersonalInfoOnSave="1" saveSubsetFonts="1">
  <p:sldMasterIdLst>
    <p:sldMasterId id="2147483658" r:id="rId1"/>
  </p:sldMasterIdLst>
  <p:notesMasterIdLst>
    <p:notesMasterId r:id="rId9"/>
  </p:notesMasterIdLst>
  <p:sldIdLst>
    <p:sldId id="300" r:id="rId2"/>
    <p:sldId id="263" r:id="rId3"/>
    <p:sldId id="301" r:id="rId4"/>
    <p:sldId id="303" r:id="rId5"/>
    <p:sldId id="302" r:id="rId6"/>
    <p:sldId id="304" r:id="rId7"/>
    <p:sldId id="305" r:id="rId8"/>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176" userDrawn="1">
          <p15:clr>
            <a:srgbClr val="A4A3A4"/>
          </p15:clr>
        </p15:guide>
        <p15:guide id="2" pos="728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5B4FF"/>
    <a:srgbClr val="00A7E0"/>
    <a:srgbClr val="CCCEC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CF27E11B-363D-4B25-BB3B-9A34365119B0}" styleName="Custom Table Style 1">
    <a:tblBg>
      <a:effect>
        <a:effectLst/>
      </a:effect>
    </a:tblBg>
    <a:wholeTbl>
      <a:tcTxStyle b="off" i="off">
        <a:fontRef idx="minor"/>
        <a:schemeClr val="tx1"/>
      </a:tcTxStyle>
      <a:tcStyle>
        <a:tcBdr>
          <a:left>
            <a:ln>
              <a:noFill/>
            </a:ln>
          </a:left>
          <a:right>
            <a:ln>
              <a:noFill/>
            </a:ln>
          </a:right>
          <a:top>
            <a:ln>
              <a:noFill/>
            </a:ln>
          </a:top>
          <a:bottom>
            <a:ln>
              <a:noFill/>
            </a:ln>
          </a:bottom>
          <a:insideH>
            <a:ln>
              <a:noFill/>
            </a:ln>
          </a:insideH>
          <a:insideV>
            <a:ln>
              <a:noFill/>
            </a:ln>
          </a:insideV>
          <a:tl2br>
            <a:ln>
              <a:noFill/>
            </a:ln>
          </a:tl2br>
          <a:tr2bl>
            <a:ln>
              <a:noFill/>
            </a:ln>
          </a:tr2bl>
        </a:tcBdr>
        <a:fill>
          <a:noFill/>
        </a:fill>
      </a:tcStyle>
    </a:wholeTbl>
    <a:band1H>
      <a:tcTxStyle b="off" i="off">
        <a:fontRef idx="minor"/>
        <a:schemeClr val="tx1"/>
      </a:tcTxStyle>
      <a:tcStyle>
        <a:tcBdr/>
        <a:fill>
          <a:noFill/>
        </a:fill>
      </a:tcStyle>
    </a:band1H>
    <a:band2H>
      <a:tcTxStyle b="off" i="off">
        <a:fontRef idx="minor"/>
        <a:schemeClr val="tx1"/>
      </a:tcTxStyle>
      <a:tcStyle>
        <a:tcBdr/>
        <a:fill>
          <a:noFill/>
        </a:fill>
      </a:tcStyle>
    </a:band2H>
    <a:lastCol>
      <a:tcTxStyle b="on" i="off">
        <a:fontRef idx="minor"/>
        <a:schemeClr val="tx1"/>
      </a:tcTxStyle>
      <a:tcStyle>
        <a:tcBdr/>
        <a:fill>
          <a:noFill/>
        </a:fill>
      </a:tcStyle>
    </a:lastCol>
    <a:firstCol>
      <a:tcTxStyle b="on" i="off">
        <a:fontRef idx="minor"/>
        <a:schemeClr val="tx1"/>
      </a:tcTxStyle>
      <a:tcStyle>
        <a:tcBdr/>
        <a:fill>
          <a:noFill/>
        </a:fill>
      </a:tcStyle>
    </a:firstCol>
    <a:lastRow>
      <a:tcTxStyle b="on" i="off">
        <a:fontRef idx="minor"/>
        <a:schemeClr val="tx1"/>
      </a:tcTxStyle>
      <a:tcStyle>
        <a:tcBdr/>
        <a:fill>
          <a:noFill/>
        </a:fill>
      </a:tcStyle>
    </a:lastRow>
    <a:seCell>
      <a:tcTxStyle b="off" i="off">
        <a:fontRef idx="minor"/>
        <a:schemeClr val="tx1"/>
      </a:tcTxStyle>
      <a:tcStyle>
        <a:tcBdr/>
        <a:fill>
          <a:noFill/>
        </a:fill>
      </a:tcStyle>
    </a:seCell>
    <a:swCell>
      <a:tcTxStyle b="off" i="off">
        <a:fontRef idx="minor"/>
        <a:schemeClr val="tx1"/>
      </a:tcTxStyle>
      <a:tcStyle>
        <a:tcBdr/>
        <a:fill>
          <a:noFill/>
        </a:fill>
      </a:tcStyle>
    </a:swCell>
    <a:firstRow>
      <a:tcTxStyle b="on" i="off">
        <a:fontRef idx="minor"/>
        <a:schemeClr val="tx1"/>
      </a:tcTxStyle>
      <a:tcStyle>
        <a:tcBdr/>
        <a:fill>
          <a:noFill/>
        </a:fill>
      </a:tcStyle>
    </a:firstRow>
  </a:tblStyle>
  <a:tblStyle styleId="{88BDCA17-38FB-464D-A60A-9A9724F0CD2D}" styleName="Micron Table Style">
    <a:tblBg>
      <a:effect>
        <a:effectLst/>
      </a:effect>
    </a:tblBg>
    <a:wholeTbl>
      <a:tcTxStyle b="off" i="off">
        <a:fontRef idx="major"/>
        <a:schemeClr val="lt1"/>
      </a:tcTxStyle>
      <a:tcStyle>
        <a:tcBdr>
          <a:left>
            <a:ln>
              <a:noFill/>
            </a:ln>
          </a:left>
          <a:right>
            <a:ln>
              <a:noFill/>
            </a:ln>
          </a:right>
          <a:top>
            <a:ln>
              <a:noFill/>
            </a:ln>
          </a:top>
          <a:bottom>
            <a:ln w="16933" cap="flat" cmpd="sng" algn="ctr">
              <a:solidFill>
                <a:srgbClr val="58595B"/>
              </a:solidFill>
              <a:prstDash val="solid"/>
            </a:ln>
          </a:bottom>
          <a:insideH>
            <a:ln>
              <a:noFill/>
            </a:ln>
          </a:insideH>
          <a:insideV>
            <a:ln>
              <a:noFill/>
            </a:ln>
          </a:insideV>
          <a:tl2br>
            <a:ln>
              <a:noFill/>
            </a:ln>
          </a:tl2br>
          <a:tr2bl>
            <a:ln>
              <a:noFill/>
            </a:ln>
          </a:tr2bl>
        </a:tcBdr>
        <a:fill>
          <a:solidFill>
            <a:schemeClr val="lt1"/>
          </a:solidFill>
        </a:fill>
      </a:tcStyle>
    </a:wholeTbl>
    <a:band1H>
      <a:tcTxStyle b="off" i="off">
        <a:fontRef idx="major"/>
        <a:srgbClr val="58595B"/>
      </a:tcTxStyle>
      <a:tcStyle>
        <a:tcBdr/>
        <a:fill>
          <a:solidFill>
            <a:srgbClr val="DDDEDE"/>
          </a:solidFill>
        </a:fill>
      </a:tcStyle>
    </a:band1H>
    <a:band2H>
      <a:tcTxStyle b="off" i="off">
        <a:fontRef idx="major"/>
        <a:srgbClr val="58595B"/>
      </a:tcTxStyle>
      <a:tcStyle>
        <a:tcBdr/>
        <a:fill>
          <a:solidFill>
            <a:srgbClr val="F2F2F2"/>
          </a:solidFill>
        </a:fill>
      </a:tcStyle>
    </a:band2H>
    <a:firstRow>
      <a:tcTxStyle b="on" i="off">
        <a:fontRef idx="major"/>
        <a:schemeClr val="lt1"/>
      </a:tcTxStyle>
      <a:tcStyle>
        <a:tcBdr/>
        <a:fill>
          <a:solidFill>
            <a:srgbClr val="0077C8"/>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8025" autoAdjust="0"/>
    <p:restoredTop sz="94681" autoAdjust="0"/>
  </p:normalViewPr>
  <p:slideViewPr>
    <p:cSldViewPr snapToGrid="0">
      <p:cViewPr varScale="1">
        <p:scale>
          <a:sx n="65" d="100"/>
          <a:sy n="65" d="100"/>
        </p:scale>
        <p:origin x="758" y="24"/>
      </p:cViewPr>
      <p:guideLst>
        <p:guide orient="horz" pos="1176"/>
        <p:guide pos="7282"/>
      </p:guideLst>
    </p:cSldViewPr>
  </p:slideViewPr>
  <p:notesTextViewPr>
    <p:cViewPr>
      <p:scale>
        <a:sx n="1" d="1"/>
        <a:sy n="1" d="1"/>
      </p:scale>
      <p:origin x="0" y="0"/>
    </p:cViewPr>
  </p:notesTextViewPr>
  <p:sorterViewPr>
    <p:cViewPr>
      <p:scale>
        <a:sx n="40" d="100"/>
        <a:sy n="4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customXml" Target="../customXml/item3.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customXml" Target="../customXml/item2.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customXml" Target="../customXml/item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40669C-9E7F-40B6-AA24-95609E538717}" type="datetimeFigureOut">
              <a:rPr lang="en-US" smtClean="0"/>
              <a:t>7/5/2017</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DD8B81C-4B36-428D-A864-260E234998BA}" type="slidenum">
              <a:rPr lang="en-US" smtClean="0"/>
              <a:t>‹#›</a:t>
            </a:fld>
            <a:endParaRPr lang="en-US"/>
          </a:p>
        </p:txBody>
      </p:sp>
    </p:spTree>
    <p:extLst>
      <p:ext uri="{BB962C8B-B14F-4D97-AF65-F5344CB8AC3E}">
        <p14:creationId xmlns:p14="http://schemas.microsoft.com/office/powerpoint/2010/main" val="164961834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DD8B81C-4B36-428D-A864-260E234998BA}" type="slidenum">
              <a:rPr lang="en-US" smtClean="0"/>
              <a:t>2</a:t>
            </a:fld>
            <a:endParaRPr lang="en-US"/>
          </a:p>
        </p:txBody>
      </p:sp>
    </p:spTree>
    <p:extLst>
      <p:ext uri="{BB962C8B-B14F-4D97-AF65-F5344CB8AC3E}">
        <p14:creationId xmlns:p14="http://schemas.microsoft.com/office/powerpoint/2010/main" val="8507853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962902" y="721257"/>
            <a:ext cx="6694311" cy="1734724"/>
          </a:xfrm>
        </p:spPr>
        <p:txBody>
          <a:bodyPr>
            <a:normAutofit/>
          </a:bodyPr>
          <a:lstStyle>
            <a:lvl1pPr algn="l">
              <a:defRPr lang="en-US" sz="4800" b="1" kern="1200" baseline="0" dirty="0">
                <a:solidFill>
                  <a:schemeClr val="bg1"/>
                </a:solidFill>
                <a:latin typeface="Segoe UI" panose="020B0502040204020203" pitchFamily="34" charset="0"/>
                <a:ea typeface="+mn-ea"/>
                <a:cs typeface="Segoe UI" panose="020B0502040204020203" pitchFamily="34" charset="0"/>
              </a:defRPr>
            </a:lvl1pPr>
          </a:lstStyle>
          <a:p>
            <a:r>
              <a:rPr lang="en-US" dirty="0"/>
              <a:t>Title of Presentation:</a:t>
            </a:r>
            <a:br>
              <a:rPr lang="en-US" dirty="0"/>
            </a:br>
            <a:r>
              <a:rPr lang="en-US" dirty="0"/>
              <a:t>Should fill two lines</a:t>
            </a:r>
          </a:p>
        </p:txBody>
      </p:sp>
      <p:sp>
        <p:nvSpPr>
          <p:cNvPr id="32" name="Text Placeholder 17"/>
          <p:cNvSpPr>
            <a:spLocks noGrp="1"/>
          </p:cNvSpPr>
          <p:nvPr>
            <p:ph type="body" sz="quarter" idx="10" hasCustomPrompt="1"/>
          </p:nvPr>
        </p:nvSpPr>
        <p:spPr>
          <a:xfrm>
            <a:off x="962902" y="2889332"/>
            <a:ext cx="6694311" cy="762000"/>
          </a:xfrm>
        </p:spPr>
        <p:txBody>
          <a:bodyPr>
            <a:normAutofit/>
          </a:bodyPr>
          <a:lstStyle>
            <a:lvl1pPr marL="0" indent="0" algn="l">
              <a:buNone/>
              <a:defRPr lang="en-US" sz="3600" kern="1200" dirty="0">
                <a:solidFill>
                  <a:schemeClr val="bg1"/>
                </a:solidFill>
                <a:latin typeface="Segoe UI" panose="020B0502040204020203" pitchFamily="34" charset="0"/>
                <a:ea typeface="+mn-ea"/>
                <a:cs typeface="Segoe UI" panose="020B0502040204020203" pitchFamily="34" charset="0"/>
              </a:defRPr>
            </a:lvl1pPr>
          </a:lstStyle>
          <a:p>
            <a:pPr lvl="0"/>
            <a:r>
              <a:rPr lang="en-US" dirty="0"/>
              <a:t>Subtitle, only one line</a:t>
            </a:r>
          </a:p>
        </p:txBody>
      </p:sp>
      <p:sp>
        <p:nvSpPr>
          <p:cNvPr id="33" name="Text Placeholder 16"/>
          <p:cNvSpPr>
            <a:spLocks noGrp="1"/>
          </p:cNvSpPr>
          <p:nvPr>
            <p:ph type="body" sz="quarter" idx="12" hasCustomPrompt="1"/>
          </p:nvPr>
        </p:nvSpPr>
        <p:spPr>
          <a:xfrm>
            <a:off x="962902" y="3651332"/>
            <a:ext cx="6694311" cy="1104817"/>
          </a:xfrm>
        </p:spPr>
        <p:txBody>
          <a:bodyPr/>
          <a:lstStyle>
            <a:lvl1pPr marL="0" indent="0" algn="l">
              <a:buNone/>
              <a:defRPr i="1">
                <a:solidFill>
                  <a:schemeClr val="bg1"/>
                </a:solidFill>
              </a:defRPr>
            </a:lvl1pPr>
          </a:lstStyle>
          <a:p>
            <a:pPr lvl="0"/>
            <a:r>
              <a:rPr lang="en-US" dirty="0"/>
              <a:t>Speaker name</a:t>
            </a:r>
            <a:br>
              <a:rPr lang="en-US" dirty="0"/>
            </a:br>
            <a:r>
              <a:rPr lang="en-US" dirty="0"/>
              <a:t>and title</a:t>
            </a:r>
          </a:p>
        </p:txBody>
      </p:sp>
      <p:sp>
        <p:nvSpPr>
          <p:cNvPr id="41" name="TextBox 40"/>
          <p:cNvSpPr txBox="1"/>
          <p:nvPr/>
        </p:nvSpPr>
        <p:spPr bwMode="gray">
          <a:xfrm>
            <a:off x="970345" y="5755156"/>
            <a:ext cx="4944318" cy="738664"/>
          </a:xfrm>
          <a:prstGeom prst="rect">
            <a:avLst/>
          </a:prstGeom>
          <a:noFill/>
        </p:spPr>
        <p:txBody>
          <a:bodyPr wrap="square" lIns="0" tIns="0" rIns="0" bIns="0" rtlCol="0" anchor="b" anchorCtr="0">
            <a:spAutoFit/>
          </a:bodyPr>
          <a:lstStyle/>
          <a:p>
            <a:pPr marL="0" algn="l" defTabSz="1219110" rtl="0" eaLnBrk="1" latinLnBrk="0" hangingPunct="1"/>
            <a:r>
              <a:rPr lang="en-US" sz="800" kern="1200" dirty="0">
                <a:solidFill>
                  <a:schemeClr val="bg1"/>
                </a:solidFill>
                <a:latin typeface="Segoe UI" panose="020B0502040204020203" pitchFamily="34" charset="0"/>
                <a:ea typeface="+mn-ea"/>
                <a:cs typeface="Segoe UI" panose="020B0502040204020203" pitchFamily="34" charset="0"/>
              </a:rPr>
              <a:t>©2016 Micron Technology, Inc. All rights reserved. Information, products, and/or specifications are subject to change without notice.  All information is provided on an “AS IS” basis without warranties of any kind. Statements regarding products, including regarding their features, availability, functionality, or compatibility, are provided for informational purposes only and do not modify the warranty, if any, applicable to any product. Drawings may not be to scale. Micron, the Micron logo, and all other Micron trademarks are the property of Micron Technology, Inc. All other trademarks are the property of their respective owners.</a:t>
            </a:r>
          </a:p>
        </p:txBody>
      </p:sp>
      <p:grpSp>
        <p:nvGrpSpPr>
          <p:cNvPr id="42" name="Group 41"/>
          <p:cNvGrpSpPr/>
          <p:nvPr/>
        </p:nvGrpSpPr>
        <p:grpSpPr>
          <a:xfrm>
            <a:off x="7589330" y="5509552"/>
            <a:ext cx="4141515" cy="1157119"/>
            <a:chOff x="5930901" y="4179887"/>
            <a:chExt cx="2727324" cy="762001"/>
          </a:xfrm>
          <a:solidFill>
            <a:schemeClr val="bg1"/>
          </a:solidFill>
        </p:grpSpPr>
        <p:sp>
          <p:nvSpPr>
            <p:cNvPr id="43" name="Freeform 5"/>
            <p:cNvSpPr>
              <a:spLocks/>
            </p:cNvSpPr>
            <p:nvPr/>
          </p:nvSpPr>
          <p:spPr bwMode="auto">
            <a:xfrm>
              <a:off x="7002463" y="4456113"/>
              <a:ext cx="390525" cy="330200"/>
            </a:xfrm>
            <a:custGeom>
              <a:avLst/>
              <a:gdLst>
                <a:gd name="T0" fmla="*/ 113 w 191"/>
                <a:gd name="T1" fmla="*/ 162 h 162"/>
                <a:gd name="T2" fmla="*/ 0 w 191"/>
                <a:gd name="T3" fmla="*/ 81 h 162"/>
                <a:gd name="T4" fmla="*/ 114 w 191"/>
                <a:gd name="T5" fmla="*/ 0 h 162"/>
                <a:gd name="T6" fmla="*/ 190 w 191"/>
                <a:gd name="T7" fmla="*/ 22 h 162"/>
                <a:gd name="T8" fmla="*/ 172 w 191"/>
                <a:gd name="T9" fmla="*/ 46 h 162"/>
                <a:gd name="T10" fmla="*/ 114 w 191"/>
                <a:gd name="T11" fmla="*/ 32 h 162"/>
                <a:gd name="T12" fmla="*/ 59 w 191"/>
                <a:gd name="T13" fmla="*/ 81 h 162"/>
                <a:gd name="T14" fmla="*/ 114 w 191"/>
                <a:gd name="T15" fmla="*/ 130 h 162"/>
                <a:gd name="T16" fmla="*/ 172 w 191"/>
                <a:gd name="T17" fmla="*/ 118 h 162"/>
                <a:gd name="T18" fmla="*/ 191 w 191"/>
                <a:gd name="T19" fmla="*/ 143 h 162"/>
                <a:gd name="T20" fmla="*/ 113 w 191"/>
                <a:gd name="T21" fmla="*/ 162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91" h="162">
                  <a:moveTo>
                    <a:pt x="113" y="162"/>
                  </a:moveTo>
                  <a:cubicBezTo>
                    <a:pt x="54" y="162"/>
                    <a:pt x="0" y="128"/>
                    <a:pt x="0" y="81"/>
                  </a:cubicBezTo>
                  <a:cubicBezTo>
                    <a:pt x="0" y="34"/>
                    <a:pt x="54" y="0"/>
                    <a:pt x="114" y="0"/>
                  </a:cubicBezTo>
                  <a:cubicBezTo>
                    <a:pt x="140" y="0"/>
                    <a:pt x="164" y="7"/>
                    <a:pt x="190" y="22"/>
                  </a:cubicBezTo>
                  <a:cubicBezTo>
                    <a:pt x="172" y="46"/>
                    <a:pt x="172" y="46"/>
                    <a:pt x="172" y="46"/>
                  </a:cubicBezTo>
                  <a:cubicBezTo>
                    <a:pt x="155" y="37"/>
                    <a:pt x="135" y="32"/>
                    <a:pt x="114" y="32"/>
                  </a:cubicBezTo>
                  <a:cubicBezTo>
                    <a:pt x="88" y="32"/>
                    <a:pt x="59" y="47"/>
                    <a:pt x="59" y="81"/>
                  </a:cubicBezTo>
                  <a:cubicBezTo>
                    <a:pt x="59" y="116"/>
                    <a:pt x="88" y="130"/>
                    <a:pt x="114" y="130"/>
                  </a:cubicBezTo>
                  <a:cubicBezTo>
                    <a:pt x="135" y="130"/>
                    <a:pt x="155" y="126"/>
                    <a:pt x="172" y="118"/>
                  </a:cubicBezTo>
                  <a:cubicBezTo>
                    <a:pt x="191" y="143"/>
                    <a:pt x="191" y="143"/>
                    <a:pt x="191" y="143"/>
                  </a:cubicBezTo>
                  <a:cubicBezTo>
                    <a:pt x="169" y="155"/>
                    <a:pt x="142" y="162"/>
                    <a:pt x="113" y="162"/>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44" name="Freeform 6"/>
            <p:cNvSpPr>
              <a:spLocks noEditPoints="1"/>
            </p:cNvSpPr>
            <p:nvPr/>
          </p:nvSpPr>
          <p:spPr bwMode="auto">
            <a:xfrm>
              <a:off x="7696200" y="4456113"/>
              <a:ext cx="461962" cy="330200"/>
            </a:xfrm>
            <a:custGeom>
              <a:avLst/>
              <a:gdLst>
                <a:gd name="T0" fmla="*/ 167 w 226"/>
                <a:gd name="T1" fmla="*/ 81 h 162"/>
                <a:gd name="T2" fmla="*/ 113 w 226"/>
                <a:gd name="T3" fmla="*/ 129 h 162"/>
                <a:gd name="T4" fmla="*/ 59 w 226"/>
                <a:gd name="T5" fmla="*/ 81 h 162"/>
                <a:gd name="T6" fmla="*/ 113 w 226"/>
                <a:gd name="T7" fmla="*/ 32 h 162"/>
                <a:gd name="T8" fmla="*/ 167 w 226"/>
                <a:gd name="T9" fmla="*/ 81 h 162"/>
                <a:gd name="T10" fmla="*/ 113 w 226"/>
                <a:gd name="T11" fmla="*/ 162 h 162"/>
                <a:gd name="T12" fmla="*/ 226 w 226"/>
                <a:gd name="T13" fmla="*/ 81 h 162"/>
                <a:gd name="T14" fmla="*/ 113 w 226"/>
                <a:gd name="T15" fmla="*/ 0 h 162"/>
                <a:gd name="T16" fmla="*/ 0 w 226"/>
                <a:gd name="T17" fmla="*/ 81 h 162"/>
                <a:gd name="T18" fmla="*/ 113 w 226"/>
                <a:gd name="T19" fmla="*/ 162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26" h="162">
                  <a:moveTo>
                    <a:pt x="167" y="81"/>
                  </a:moveTo>
                  <a:cubicBezTo>
                    <a:pt x="167" y="115"/>
                    <a:pt x="138" y="129"/>
                    <a:pt x="113" y="129"/>
                  </a:cubicBezTo>
                  <a:cubicBezTo>
                    <a:pt x="88" y="129"/>
                    <a:pt x="59" y="115"/>
                    <a:pt x="59" y="81"/>
                  </a:cubicBezTo>
                  <a:cubicBezTo>
                    <a:pt x="59" y="46"/>
                    <a:pt x="88" y="32"/>
                    <a:pt x="113" y="32"/>
                  </a:cubicBezTo>
                  <a:cubicBezTo>
                    <a:pt x="138" y="32"/>
                    <a:pt x="167" y="46"/>
                    <a:pt x="167" y="81"/>
                  </a:cubicBezTo>
                  <a:close/>
                  <a:moveTo>
                    <a:pt x="113" y="162"/>
                  </a:moveTo>
                  <a:cubicBezTo>
                    <a:pt x="173" y="162"/>
                    <a:pt x="226" y="128"/>
                    <a:pt x="226" y="81"/>
                  </a:cubicBezTo>
                  <a:cubicBezTo>
                    <a:pt x="226" y="33"/>
                    <a:pt x="173" y="0"/>
                    <a:pt x="113" y="0"/>
                  </a:cubicBezTo>
                  <a:cubicBezTo>
                    <a:pt x="54" y="0"/>
                    <a:pt x="0" y="33"/>
                    <a:pt x="0" y="81"/>
                  </a:cubicBezTo>
                  <a:cubicBezTo>
                    <a:pt x="0" y="128"/>
                    <a:pt x="54" y="162"/>
                    <a:pt x="113" y="162"/>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45" name="Freeform 7"/>
            <p:cNvSpPr>
              <a:spLocks/>
            </p:cNvSpPr>
            <p:nvPr/>
          </p:nvSpPr>
          <p:spPr bwMode="auto">
            <a:xfrm>
              <a:off x="8207375" y="4449763"/>
              <a:ext cx="336550" cy="328613"/>
            </a:xfrm>
            <a:custGeom>
              <a:avLst/>
              <a:gdLst>
                <a:gd name="T0" fmla="*/ 0 w 165"/>
                <a:gd name="T1" fmla="*/ 161 h 161"/>
                <a:gd name="T2" fmla="*/ 56 w 165"/>
                <a:gd name="T3" fmla="*/ 161 h 161"/>
                <a:gd name="T4" fmla="*/ 56 w 165"/>
                <a:gd name="T5" fmla="*/ 64 h 161"/>
                <a:gd name="T6" fmla="*/ 85 w 165"/>
                <a:gd name="T7" fmla="*/ 36 h 161"/>
                <a:gd name="T8" fmla="*/ 109 w 165"/>
                <a:gd name="T9" fmla="*/ 56 h 161"/>
                <a:gd name="T10" fmla="*/ 109 w 165"/>
                <a:gd name="T11" fmla="*/ 161 h 161"/>
                <a:gd name="T12" fmla="*/ 165 w 165"/>
                <a:gd name="T13" fmla="*/ 161 h 161"/>
                <a:gd name="T14" fmla="*/ 165 w 165"/>
                <a:gd name="T15" fmla="*/ 53 h 161"/>
                <a:gd name="T16" fmla="*/ 98 w 165"/>
                <a:gd name="T17" fmla="*/ 0 h 161"/>
                <a:gd name="T18" fmla="*/ 97 w 165"/>
                <a:gd name="T19" fmla="*/ 0 h 161"/>
                <a:gd name="T20" fmla="*/ 96 w 165"/>
                <a:gd name="T21" fmla="*/ 0 h 161"/>
                <a:gd name="T22" fmla="*/ 55 w 165"/>
                <a:gd name="T23" fmla="*/ 12 h 161"/>
                <a:gd name="T24" fmla="*/ 0 w 165"/>
                <a:gd name="T25" fmla="*/ 1 h 161"/>
                <a:gd name="T26" fmla="*/ 0 w 165"/>
                <a:gd name="T27" fmla="*/ 161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65" h="161">
                  <a:moveTo>
                    <a:pt x="0" y="161"/>
                  </a:moveTo>
                  <a:cubicBezTo>
                    <a:pt x="56" y="161"/>
                    <a:pt x="56" y="161"/>
                    <a:pt x="56" y="161"/>
                  </a:cubicBezTo>
                  <a:cubicBezTo>
                    <a:pt x="56" y="64"/>
                    <a:pt x="56" y="64"/>
                    <a:pt x="56" y="64"/>
                  </a:cubicBezTo>
                  <a:cubicBezTo>
                    <a:pt x="56" y="51"/>
                    <a:pt x="66" y="36"/>
                    <a:pt x="85" y="36"/>
                  </a:cubicBezTo>
                  <a:cubicBezTo>
                    <a:pt x="97" y="36"/>
                    <a:pt x="109" y="45"/>
                    <a:pt x="109" y="56"/>
                  </a:cubicBezTo>
                  <a:cubicBezTo>
                    <a:pt x="109" y="161"/>
                    <a:pt x="109" y="161"/>
                    <a:pt x="109" y="161"/>
                  </a:cubicBezTo>
                  <a:cubicBezTo>
                    <a:pt x="165" y="161"/>
                    <a:pt x="165" y="161"/>
                    <a:pt x="165" y="161"/>
                  </a:cubicBezTo>
                  <a:cubicBezTo>
                    <a:pt x="165" y="53"/>
                    <a:pt x="165" y="53"/>
                    <a:pt x="165" y="53"/>
                  </a:cubicBezTo>
                  <a:cubicBezTo>
                    <a:pt x="165" y="24"/>
                    <a:pt x="135" y="0"/>
                    <a:pt x="98" y="0"/>
                  </a:cubicBezTo>
                  <a:cubicBezTo>
                    <a:pt x="98" y="0"/>
                    <a:pt x="98" y="0"/>
                    <a:pt x="97" y="0"/>
                  </a:cubicBezTo>
                  <a:cubicBezTo>
                    <a:pt x="97" y="0"/>
                    <a:pt x="97" y="0"/>
                    <a:pt x="96" y="0"/>
                  </a:cubicBezTo>
                  <a:cubicBezTo>
                    <a:pt x="81" y="0"/>
                    <a:pt x="67" y="5"/>
                    <a:pt x="55" y="12"/>
                  </a:cubicBezTo>
                  <a:cubicBezTo>
                    <a:pt x="55" y="12"/>
                    <a:pt x="52" y="1"/>
                    <a:pt x="0" y="1"/>
                  </a:cubicBezTo>
                  <a:lnTo>
                    <a:pt x="0" y="161"/>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46" name="Rectangle 8"/>
            <p:cNvSpPr>
              <a:spLocks noChangeArrowheads="1"/>
            </p:cNvSpPr>
            <p:nvPr/>
          </p:nvSpPr>
          <p:spPr bwMode="auto">
            <a:xfrm>
              <a:off x="6837363" y="4464050"/>
              <a:ext cx="112712" cy="314325"/>
            </a:xfrm>
            <a:prstGeom prst="rect">
              <a:avLst/>
            </a:pr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47" name="Freeform 9"/>
            <p:cNvSpPr>
              <a:spLocks/>
            </p:cNvSpPr>
            <p:nvPr/>
          </p:nvSpPr>
          <p:spPr bwMode="auto">
            <a:xfrm>
              <a:off x="7446963" y="4457700"/>
              <a:ext cx="236537" cy="320675"/>
            </a:xfrm>
            <a:custGeom>
              <a:avLst/>
              <a:gdLst>
                <a:gd name="T0" fmla="*/ 0 w 116"/>
                <a:gd name="T1" fmla="*/ 157 h 157"/>
                <a:gd name="T2" fmla="*/ 55 w 116"/>
                <a:gd name="T3" fmla="*/ 157 h 157"/>
                <a:gd name="T4" fmla="*/ 55 w 116"/>
                <a:gd name="T5" fmla="*/ 63 h 157"/>
                <a:gd name="T6" fmla="*/ 91 w 116"/>
                <a:gd name="T7" fmla="*/ 37 h 157"/>
                <a:gd name="T8" fmla="*/ 116 w 116"/>
                <a:gd name="T9" fmla="*/ 42 h 157"/>
                <a:gd name="T10" fmla="*/ 116 w 116"/>
                <a:gd name="T11" fmla="*/ 42 h 157"/>
                <a:gd name="T12" fmla="*/ 116 w 116"/>
                <a:gd name="T13" fmla="*/ 1 h 157"/>
                <a:gd name="T14" fmla="*/ 96 w 116"/>
                <a:gd name="T15" fmla="*/ 0 h 157"/>
                <a:gd name="T16" fmla="*/ 55 w 116"/>
                <a:gd name="T17" fmla="*/ 11 h 157"/>
                <a:gd name="T18" fmla="*/ 0 w 116"/>
                <a:gd name="T19" fmla="*/ 1 h 157"/>
                <a:gd name="T20" fmla="*/ 0 w 116"/>
                <a:gd name="T21" fmla="*/ 157 h 1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16" h="157">
                  <a:moveTo>
                    <a:pt x="0" y="157"/>
                  </a:moveTo>
                  <a:cubicBezTo>
                    <a:pt x="55" y="157"/>
                    <a:pt x="55" y="157"/>
                    <a:pt x="55" y="157"/>
                  </a:cubicBezTo>
                  <a:cubicBezTo>
                    <a:pt x="55" y="63"/>
                    <a:pt x="55" y="63"/>
                    <a:pt x="55" y="63"/>
                  </a:cubicBezTo>
                  <a:cubicBezTo>
                    <a:pt x="55" y="49"/>
                    <a:pt x="72" y="37"/>
                    <a:pt x="91" y="37"/>
                  </a:cubicBezTo>
                  <a:cubicBezTo>
                    <a:pt x="100" y="37"/>
                    <a:pt x="109" y="39"/>
                    <a:pt x="116" y="42"/>
                  </a:cubicBezTo>
                  <a:cubicBezTo>
                    <a:pt x="116" y="42"/>
                    <a:pt x="116" y="42"/>
                    <a:pt x="116" y="42"/>
                  </a:cubicBezTo>
                  <a:cubicBezTo>
                    <a:pt x="116" y="1"/>
                    <a:pt x="116" y="1"/>
                    <a:pt x="116" y="1"/>
                  </a:cubicBezTo>
                  <a:cubicBezTo>
                    <a:pt x="109" y="0"/>
                    <a:pt x="102" y="0"/>
                    <a:pt x="96" y="0"/>
                  </a:cubicBezTo>
                  <a:cubicBezTo>
                    <a:pt x="82" y="0"/>
                    <a:pt x="67" y="4"/>
                    <a:pt x="55" y="11"/>
                  </a:cubicBezTo>
                  <a:cubicBezTo>
                    <a:pt x="54" y="9"/>
                    <a:pt x="47" y="1"/>
                    <a:pt x="0" y="1"/>
                  </a:cubicBezTo>
                  <a:lnTo>
                    <a:pt x="0" y="157"/>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48" name="Freeform 10"/>
            <p:cNvSpPr>
              <a:spLocks/>
            </p:cNvSpPr>
            <p:nvPr/>
          </p:nvSpPr>
          <p:spPr bwMode="auto">
            <a:xfrm>
              <a:off x="6397625" y="4179887"/>
              <a:ext cx="519112" cy="622300"/>
            </a:xfrm>
            <a:custGeom>
              <a:avLst/>
              <a:gdLst>
                <a:gd name="T0" fmla="*/ 234 w 254"/>
                <a:gd name="T1" fmla="*/ 29 h 305"/>
                <a:gd name="T2" fmla="*/ 65 w 254"/>
                <a:gd name="T3" fmla="*/ 56 h 305"/>
                <a:gd name="T4" fmla="*/ 55 w 254"/>
                <a:gd name="T5" fmla="*/ 61 h 305"/>
                <a:gd name="T6" fmla="*/ 57 w 254"/>
                <a:gd name="T7" fmla="*/ 65 h 305"/>
                <a:gd name="T8" fmla="*/ 67 w 254"/>
                <a:gd name="T9" fmla="*/ 61 h 305"/>
                <a:gd name="T10" fmla="*/ 198 w 254"/>
                <a:gd name="T11" fmla="*/ 46 h 305"/>
                <a:gd name="T12" fmla="*/ 64 w 254"/>
                <a:gd name="T13" fmla="*/ 258 h 305"/>
                <a:gd name="T14" fmla="*/ 15 w 254"/>
                <a:gd name="T15" fmla="*/ 292 h 305"/>
                <a:gd name="T16" fmla="*/ 12 w 254"/>
                <a:gd name="T17" fmla="*/ 293 h 305"/>
                <a:gd name="T18" fmla="*/ 3 w 254"/>
                <a:gd name="T19" fmla="*/ 300 h 305"/>
                <a:gd name="T20" fmla="*/ 5 w 254"/>
                <a:gd name="T21" fmla="*/ 303 h 305"/>
                <a:gd name="T22" fmla="*/ 15 w 254"/>
                <a:gd name="T23" fmla="*/ 298 h 305"/>
                <a:gd name="T24" fmla="*/ 18 w 254"/>
                <a:gd name="T25" fmla="*/ 296 h 305"/>
                <a:gd name="T26" fmla="*/ 72 w 254"/>
                <a:gd name="T27" fmla="*/ 260 h 305"/>
                <a:gd name="T28" fmla="*/ 111 w 254"/>
                <a:gd name="T29" fmla="*/ 231 h 305"/>
                <a:gd name="T30" fmla="*/ 111 w 254"/>
                <a:gd name="T31" fmla="*/ 293 h 305"/>
                <a:gd name="T32" fmla="*/ 167 w 254"/>
                <a:gd name="T33" fmla="*/ 293 h 305"/>
                <a:gd name="T34" fmla="*/ 167 w 254"/>
                <a:gd name="T35" fmla="*/ 181 h 305"/>
                <a:gd name="T36" fmla="*/ 234 w 254"/>
                <a:gd name="T37" fmla="*/ 29 h 3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54" h="305">
                  <a:moveTo>
                    <a:pt x="234" y="29"/>
                  </a:moveTo>
                  <a:cubicBezTo>
                    <a:pt x="213" y="0"/>
                    <a:pt x="149" y="12"/>
                    <a:pt x="65" y="56"/>
                  </a:cubicBezTo>
                  <a:cubicBezTo>
                    <a:pt x="61" y="58"/>
                    <a:pt x="58" y="60"/>
                    <a:pt x="55" y="61"/>
                  </a:cubicBezTo>
                  <a:cubicBezTo>
                    <a:pt x="51" y="64"/>
                    <a:pt x="54" y="66"/>
                    <a:pt x="57" y="65"/>
                  </a:cubicBezTo>
                  <a:cubicBezTo>
                    <a:pt x="60" y="64"/>
                    <a:pt x="63" y="63"/>
                    <a:pt x="67" y="61"/>
                  </a:cubicBezTo>
                  <a:cubicBezTo>
                    <a:pt x="130" y="31"/>
                    <a:pt x="179" y="26"/>
                    <a:pt x="198" y="46"/>
                  </a:cubicBezTo>
                  <a:cubicBezTo>
                    <a:pt x="227" y="78"/>
                    <a:pt x="167" y="181"/>
                    <a:pt x="64" y="258"/>
                  </a:cubicBezTo>
                  <a:cubicBezTo>
                    <a:pt x="50" y="268"/>
                    <a:pt x="29" y="283"/>
                    <a:pt x="15" y="292"/>
                  </a:cubicBezTo>
                  <a:cubicBezTo>
                    <a:pt x="14" y="292"/>
                    <a:pt x="13" y="293"/>
                    <a:pt x="12" y="293"/>
                  </a:cubicBezTo>
                  <a:cubicBezTo>
                    <a:pt x="9" y="296"/>
                    <a:pt x="6" y="298"/>
                    <a:pt x="3" y="300"/>
                  </a:cubicBezTo>
                  <a:cubicBezTo>
                    <a:pt x="0" y="302"/>
                    <a:pt x="1" y="305"/>
                    <a:pt x="5" y="303"/>
                  </a:cubicBezTo>
                  <a:cubicBezTo>
                    <a:pt x="8" y="302"/>
                    <a:pt x="12" y="300"/>
                    <a:pt x="15" y="298"/>
                  </a:cubicBezTo>
                  <a:cubicBezTo>
                    <a:pt x="16" y="297"/>
                    <a:pt x="17" y="297"/>
                    <a:pt x="18" y="296"/>
                  </a:cubicBezTo>
                  <a:cubicBezTo>
                    <a:pt x="33" y="287"/>
                    <a:pt x="56" y="271"/>
                    <a:pt x="72" y="260"/>
                  </a:cubicBezTo>
                  <a:cubicBezTo>
                    <a:pt x="86" y="251"/>
                    <a:pt x="98" y="241"/>
                    <a:pt x="111" y="231"/>
                  </a:cubicBezTo>
                  <a:cubicBezTo>
                    <a:pt x="111" y="293"/>
                    <a:pt x="111" y="293"/>
                    <a:pt x="111" y="293"/>
                  </a:cubicBezTo>
                  <a:cubicBezTo>
                    <a:pt x="167" y="293"/>
                    <a:pt x="167" y="293"/>
                    <a:pt x="167" y="293"/>
                  </a:cubicBezTo>
                  <a:cubicBezTo>
                    <a:pt x="167" y="181"/>
                    <a:pt x="167" y="181"/>
                    <a:pt x="167" y="181"/>
                  </a:cubicBezTo>
                  <a:cubicBezTo>
                    <a:pt x="228" y="117"/>
                    <a:pt x="254" y="58"/>
                    <a:pt x="234" y="29"/>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49" name="Freeform 11"/>
            <p:cNvSpPr>
              <a:spLocks/>
            </p:cNvSpPr>
            <p:nvPr/>
          </p:nvSpPr>
          <p:spPr bwMode="auto">
            <a:xfrm>
              <a:off x="5930901" y="4330700"/>
              <a:ext cx="798512" cy="611188"/>
            </a:xfrm>
            <a:custGeom>
              <a:avLst/>
              <a:gdLst>
                <a:gd name="T0" fmla="*/ 120 w 391"/>
                <a:gd name="T1" fmla="*/ 299 h 299"/>
                <a:gd name="T2" fmla="*/ 177 w 391"/>
                <a:gd name="T3" fmla="*/ 299 h 299"/>
                <a:gd name="T4" fmla="*/ 177 w 391"/>
                <a:gd name="T5" fmla="*/ 240 h 299"/>
                <a:gd name="T6" fmla="*/ 223 w 391"/>
                <a:gd name="T7" fmla="*/ 211 h 299"/>
                <a:gd name="T8" fmla="*/ 231 w 391"/>
                <a:gd name="T9" fmla="*/ 204 h 299"/>
                <a:gd name="T10" fmla="*/ 229 w 391"/>
                <a:gd name="T11" fmla="*/ 201 h 299"/>
                <a:gd name="T12" fmla="*/ 219 w 391"/>
                <a:gd name="T13" fmla="*/ 207 h 299"/>
                <a:gd name="T14" fmla="*/ 53 w 391"/>
                <a:gd name="T15" fmla="*/ 250 h 299"/>
                <a:gd name="T16" fmla="*/ 120 w 391"/>
                <a:gd name="T17" fmla="*/ 120 h 299"/>
                <a:gd name="T18" fmla="*/ 120 w 391"/>
                <a:gd name="T19" fmla="*/ 249 h 299"/>
                <a:gd name="T20" fmla="*/ 177 w 391"/>
                <a:gd name="T21" fmla="*/ 223 h 299"/>
                <a:gd name="T22" fmla="*/ 177 w 391"/>
                <a:gd name="T23" fmla="*/ 103 h 299"/>
                <a:gd name="T24" fmla="*/ 189 w 391"/>
                <a:gd name="T25" fmla="*/ 129 h 299"/>
                <a:gd name="T26" fmla="*/ 258 w 391"/>
                <a:gd name="T27" fmla="*/ 176 h 299"/>
                <a:gd name="T28" fmla="*/ 327 w 391"/>
                <a:gd name="T29" fmla="*/ 129 h 299"/>
                <a:gd name="T30" fmla="*/ 340 w 391"/>
                <a:gd name="T31" fmla="*/ 103 h 299"/>
                <a:gd name="T32" fmla="*/ 340 w 391"/>
                <a:gd name="T33" fmla="*/ 134 h 299"/>
                <a:gd name="T34" fmla="*/ 390 w 391"/>
                <a:gd name="T35" fmla="*/ 76 h 299"/>
                <a:gd name="T36" fmla="*/ 390 w 391"/>
                <a:gd name="T37" fmla="*/ 69 h 299"/>
                <a:gd name="T38" fmla="*/ 342 w 391"/>
                <a:gd name="T39" fmla="*/ 39 h 299"/>
                <a:gd name="T40" fmla="*/ 294 w 391"/>
                <a:gd name="T41" fmla="*/ 69 h 299"/>
                <a:gd name="T42" fmla="*/ 270 w 391"/>
                <a:gd name="T43" fmla="*/ 119 h 299"/>
                <a:gd name="T44" fmla="*/ 258 w 391"/>
                <a:gd name="T45" fmla="*/ 126 h 299"/>
                <a:gd name="T46" fmla="*/ 246 w 391"/>
                <a:gd name="T47" fmla="*/ 119 h 299"/>
                <a:gd name="T48" fmla="*/ 222 w 391"/>
                <a:gd name="T49" fmla="*/ 69 h 299"/>
                <a:gd name="T50" fmla="*/ 203 w 391"/>
                <a:gd name="T51" fmla="*/ 47 h 299"/>
                <a:gd name="T52" fmla="*/ 253 w 391"/>
                <a:gd name="T53" fmla="*/ 11 h 299"/>
                <a:gd name="T54" fmla="*/ 262 w 391"/>
                <a:gd name="T55" fmla="*/ 5 h 299"/>
                <a:gd name="T56" fmla="*/ 260 w 391"/>
                <a:gd name="T57" fmla="*/ 2 h 299"/>
                <a:gd name="T58" fmla="*/ 250 w 391"/>
                <a:gd name="T59" fmla="*/ 7 h 299"/>
                <a:gd name="T60" fmla="*/ 199 w 391"/>
                <a:gd name="T61" fmla="*/ 39 h 299"/>
                <a:gd name="T62" fmla="*/ 194 w 391"/>
                <a:gd name="T63" fmla="*/ 43 h 299"/>
                <a:gd name="T64" fmla="*/ 174 w 391"/>
                <a:gd name="T65" fmla="*/ 39 h 299"/>
                <a:gd name="T66" fmla="*/ 120 w 391"/>
                <a:gd name="T67" fmla="*/ 93 h 299"/>
                <a:gd name="T68" fmla="*/ 120 w 391"/>
                <a:gd name="T69" fmla="*/ 100 h 299"/>
                <a:gd name="T70" fmla="*/ 22 w 391"/>
                <a:gd name="T71" fmla="*/ 272 h 299"/>
                <a:gd name="T72" fmla="*/ 120 w 391"/>
                <a:gd name="T73" fmla="*/ 270 h 299"/>
                <a:gd name="T74" fmla="*/ 120 w 391"/>
                <a:gd name="T75" fmla="*/ 299 h 2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391" h="299">
                  <a:moveTo>
                    <a:pt x="120" y="299"/>
                  </a:moveTo>
                  <a:cubicBezTo>
                    <a:pt x="177" y="299"/>
                    <a:pt x="177" y="299"/>
                    <a:pt x="177" y="299"/>
                  </a:cubicBezTo>
                  <a:cubicBezTo>
                    <a:pt x="177" y="240"/>
                    <a:pt x="177" y="240"/>
                    <a:pt x="177" y="240"/>
                  </a:cubicBezTo>
                  <a:cubicBezTo>
                    <a:pt x="192" y="231"/>
                    <a:pt x="207" y="222"/>
                    <a:pt x="223" y="211"/>
                  </a:cubicBezTo>
                  <a:cubicBezTo>
                    <a:pt x="226" y="209"/>
                    <a:pt x="229" y="206"/>
                    <a:pt x="231" y="204"/>
                  </a:cubicBezTo>
                  <a:cubicBezTo>
                    <a:pt x="235" y="201"/>
                    <a:pt x="232" y="199"/>
                    <a:pt x="229" y="201"/>
                  </a:cubicBezTo>
                  <a:cubicBezTo>
                    <a:pt x="227" y="202"/>
                    <a:pt x="223" y="204"/>
                    <a:pt x="219" y="207"/>
                  </a:cubicBezTo>
                  <a:cubicBezTo>
                    <a:pt x="133" y="262"/>
                    <a:pt x="74" y="279"/>
                    <a:pt x="53" y="250"/>
                  </a:cubicBezTo>
                  <a:cubicBezTo>
                    <a:pt x="34" y="224"/>
                    <a:pt x="65" y="175"/>
                    <a:pt x="120" y="120"/>
                  </a:cubicBezTo>
                  <a:cubicBezTo>
                    <a:pt x="120" y="249"/>
                    <a:pt x="120" y="249"/>
                    <a:pt x="120" y="249"/>
                  </a:cubicBezTo>
                  <a:cubicBezTo>
                    <a:pt x="136" y="243"/>
                    <a:pt x="155" y="235"/>
                    <a:pt x="177" y="223"/>
                  </a:cubicBezTo>
                  <a:cubicBezTo>
                    <a:pt x="177" y="103"/>
                    <a:pt x="177" y="103"/>
                    <a:pt x="177" y="103"/>
                  </a:cubicBezTo>
                  <a:cubicBezTo>
                    <a:pt x="189" y="129"/>
                    <a:pt x="189" y="129"/>
                    <a:pt x="189" y="129"/>
                  </a:cubicBezTo>
                  <a:cubicBezTo>
                    <a:pt x="202" y="158"/>
                    <a:pt x="227" y="176"/>
                    <a:pt x="258" y="176"/>
                  </a:cubicBezTo>
                  <a:cubicBezTo>
                    <a:pt x="289" y="176"/>
                    <a:pt x="314" y="158"/>
                    <a:pt x="327" y="129"/>
                  </a:cubicBezTo>
                  <a:cubicBezTo>
                    <a:pt x="340" y="103"/>
                    <a:pt x="340" y="103"/>
                    <a:pt x="340" y="103"/>
                  </a:cubicBezTo>
                  <a:cubicBezTo>
                    <a:pt x="340" y="134"/>
                    <a:pt x="340" y="134"/>
                    <a:pt x="340" y="134"/>
                  </a:cubicBezTo>
                  <a:cubicBezTo>
                    <a:pt x="360" y="114"/>
                    <a:pt x="377" y="95"/>
                    <a:pt x="390" y="76"/>
                  </a:cubicBezTo>
                  <a:cubicBezTo>
                    <a:pt x="391" y="74"/>
                    <a:pt x="391" y="72"/>
                    <a:pt x="390" y="69"/>
                  </a:cubicBezTo>
                  <a:cubicBezTo>
                    <a:pt x="382" y="51"/>
                    <a:pt x="363" y="39"/>
                    <a:pt x="342" y="39"/>
                  </a:cubicBezTo>
                  <a:cubicBezTo>
                    <a:pt x="321" y="39"/>
                    <a:pt x="302" y="51"/>
                    <a:pt x="294" y="69"/>
                  </a:cubicBezTo>
                  <a:cubicBezTo>
                    <a:pt x="270" y="119"/>
                    <a:pt x="270" y="119"/>
                    <a:pt x="270" y="119"/>
                  </a:cubicBezTo>
                  <a:cubicBezTo>
                    <a:pt x="268" y="124"/>
                    <a:pt x="263" y="126"/>
                    <a:pt x="258" y="126"/>
                  </a:cubicBezTo>
                  <a:cubicBezTo>
                    <a:pt x="253" y="126"/>
                    <a:pt x="248" y="124"/>
                    <a:pt x="246" y="119"/>
                  </a:cubicBezTo>
                  <a:cubicBezTo>
                    <a:pt x="222" y="69"/>
                    <a:pt x="222" y="69"/>
                    <a:pt x="222" y="69"/>
                  </a:cubicBezTo>
                  <a:cubicBezTo>
                    <a:pt x="218" y="60"/>
                    <a:pt x="211" y="52"/>
                    <a:pt x="203" y="47"/>
                  </a:cubicBezTo>
                  <a:cubicBezTo>
                    <a:pt x="220" y="33"/>
                    <a:pt x="236" y="21"/>
                    <a:pt x="253" y="11"/>
                  </a:cubicBezTo>
                  <a:cubicBezTo>
                    <a:pt x="256" y="9"/>
                    <a:pt x="260" y="7"/>
                    <a:pt x="262" y="5"/>
                  </a:cubicBezTo>
                  <a:cubicBezTo>
                    <a:pt x="265" y="3"/>
                    <a:pt x="264" y="0"/>
                    <a:pt x="260" y="2"/>
                  </a:cubicBezTo>
                  <a:cubicBezTo>
                    <a:pt x="257" y="3"/>
                    <a:pt x="253" y="5"/>
                    <a:pt x="250" y="7"/>
                  </a:cubicBezTo>
                  <a:cubicBezTo>
                    <a:pt x="233" y="17"/>
                    <a:pt x="216" y="27"/>
                    <a:pt x="199" y="39"/>
                  </a:cubicBezTo>
                  <a:cubicBezTo>
                    <a:pt x="198" y="40"/>
                    <a:pt x="196" y="41"/>
                    <a:pt x="194" y="43"/>
                  </a:cubicBezTo>
                  <a:cubicBezTo>
                    <a:pt x="188" y="40"/>
                    <a:pt x="181" y="39"/>
                    <a:pt x="174" y="39"/>
                  </a:cubicBezTo>
                  <a:cubicBezTo>
                    <a:pt x="144" y="39"/>
                    <a:pt x="120" y="63"/>
                    <a:pt x="120" y="93"/>
                  </a:cubicBezTo>
                  <a:cubicBezTo>
                    <a:pt x="120" y="100"/>
                    <a:pt x="120" y="100"/>
                    <a:pt x="120" y="100"/>
                  </a:cubicBezTo>
                  <a:cubicBezTo>
                    <a:pt x="41" y="171"/>
                    <a:pt x="0" y="241"/>
                    <a:pt x="22" y="272"/>
                  </a:cubicBezTo>
                  <a:cubicBezTo>
                    <a:pt x="37" y="294"/>
                    <a:pt x="75" y="289"/>
                    <a:pt x="120" y="270"/>
                  </a:cubicBezTo>
                  <a:lnTo>
                    <a:pt x="120" y="299"/>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50" name="Freeform 12"/>
            <p:cNvSpPr>
              <a:spLocks noEditPoints="1"/>
            </p:cNvSpPr>
            <p:nvPr/>
          </p:nvSpPr>
          <p:spPr bwMode="auto">
            <a:xfrm>
              <a:off x="8593138" y="4449763"/>
              <a:ext cx="65087" cy="63500"/>
            </a:xfrm>
            <a:custGeom>
              <a:avLst/>
              <a:gdLst>
                <a:gd name="T0" fmla="*/ 0 w 32"/>
                <a:gd name="T1" fmla="*/ 16 h 31"/>
                <a:gd name="T2" fmla="*/ 16 w 32"/>
                <a:gd name="T3" fmla="*/ 0 h 31"/>
                <a:gd name="T4" fmla="*/ 32 w 32"/>
                <a:gd name="T5" fmla="*/ 16 h 31"/>
                <a:gd name="T6" fmla="*/ 16 w 32"/>
                <a:gd name="T7" fmla="*/ 31 h 31"/>
                <a:gd name="T8" fmla="*/ 0 w 32"/>
                <a:gd name="T9" fmla="*/ 16 h 31"/>
                <a:gd name="T10" fmla="*/ 28 w 32"/>
                <a:gd name="T11" fmla="*/ 16 h 31"/>
                <a:gd name="T12" fmla="*/ 16 w 32"/>
                <a:gd name="T13" fmla="*/ 3 h 31"/>
                <a:gd name="T14" fmla="*/ 4 w 32"/>
                <a:gd name="T15" fmla="*/ 16 h 31"/>
                <a:gd name="T16" fmla="*/ 16 w 32"/>
                <a:gd name="T17" fmla="*/ 28 h 31"/>
                <a:gd name="T18" fmla="*/ 28 w 32"/>
                <a:gd name="T19" fmla="*/ 16 h 31"/>
                <a:gd name="T20" fmla="*/ 10 w 32"/>
                <a:gd name="T21" fmla="*/ 7 h 31"/>
                <a:gd name="T22" fmla="*/ 17 w 32"/>
                <a:gd name="T23" fmla="*/ 7 h 31"/>
                <a:gd name="T24" fmla="*/ 23 w 32"/>
                <a:gd name="T25" fmla="*/ 12 h 31"/>
                <a:gd name="T26" fmla="*/ 19 w 32"/>
                <a:gd name="T27" fmla="*/ 17 h 31"/>
                <a:gd name="T28" fmla="*/ 24 w 32"/>
                <a:gd name="T29" fmla="*/ 24 h 31"/>
                <a:gd name="T30" fmla="*/ 20 w 32"/>
                <a:gd name="T31" fmla="*/ 24 h 31"/>
                <a:gd name="T32" fmla="*/ 15 w 32"/>
                <a:gd name="T33" fmla="*/ 17 h 31"/>
                <a:gd name="T34" fmla="*/ 13 w 32"/>
                <a:gd name="T35" fmla="*/ 17 h 31"/>
                <a:gd name="T36" fmla="*/ 13 w 32"/>
                <a:gd name="T37" fmla="*/ 24 h 31"/>
                <a:gd name="T38" fmla="*/ 10 w 32"/>
                <a:gd name="T39" fmla="*/ 24 h 31"/>
                <a:gd name="T40" fmla="*/ 10 w 32"/>
                <a:gd name="T41" fmla="*/ 7 h 31"/>
                <a:gd name="T42" fmla="*/ 13 w 32"/>
                <a:gd name="T43" fmla="*/ 14 h 31"/>
                <a:gd name="T44" fmla="*/ 16 w 32"/>
                <a:gd name="T45" fmla="*/ 14 h 31"/>
                <a:gd name="T46" fmla="*/ 20 w 32"/>
                <a:gd name="T47" fmla="*/ 12 h 31"/>
                <a:gd name="T48" fmla="*/ 16 w 32"/>
                <a:gd name="T49" fmla="*/ 9 h 31"/>
                <a:gd name="T50" fmla="*/ 13 w 32"/>
                <a:gd name="T51" fmla="*/ 9 h 31"/>
                <a:gd name="T52" fmla="*/ 13 w 32"/>
                <a:gd name="T53" fmla="*/ 14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32" h="31">
                  <a:moveTo>
                    <a:pt x="0" y="16"/>
                  </a:moveTo>
                  <a:cubicBezTo>
                    <a:pt x="0" y="7"/>
                    <a:pt x="7" y="0"/>
                    <a:pt x="16" y="0"/>
                  </a:cubicBezTo>
                  <a:cubicBezTo>
                    <a:pt x="25" y="0"/>
                    <a:pt x="32" y="7"/>
                    <a:pt x="32" y="16"/>
                  </a:cubicBezTo>
                  <a:cubicBezTo>
                    <a:pt x="32" y="24"/>
                    <a:pt x="25" y="31"/>
                    <a:pt x="16" y="31"/>
                  </a:cubicBezTo>
                  <a:cubicBezTo>
                    <a:pt x="7" y="31"/>
                    <a:pt x="0" y="24"/>
                    <a:pt x="0" y="16"/>
                  </a:cubicBezTo>
                  <a:close/>
                  <a:moveTo>
                    <a:pt x="28" y="16"/>
                  </a:moveTo>
                  <a:cubicBezTo>
                    <a:pt x="28" y="8"/>
                    <a:pt x="23" y="3"/>
                    <a:pt x="16" y="3"/>
                  </a:cubicBezTo>
                  <a:cubicBezTo>
                    <a:pt x="10" y="3"/>
                    <a:pt x="4" y="8"/>
                    <a:pt x="4" y="16"/>
                  </a:cubicBezTo>
                  <a:cubicBezTo>
                    <a:pt x="4" y="23"/>
                    <a:pt x="10" y="28"/>
                    <a:pt x="16" y="28"/>
                  </a:cubicBezTo>
                  <a:cubicBezTo>
                    <a:pt x="23" y="28"/>
                    <a:pt x="28" y="23"/>
                    <a:pt x="28" y="16"/>
                  </a:cubicBezTo>
                  <a:close/>
                  <a:moveTo>
                    <a:pt x="10" y="7"/>
                  </a:moveTo>
                  <a:cubicBezTo>
                    <a:pt x="17" y="7"/>
                    <a:pt x="17" y="7"/>
                    <a:pt x="17" y="7"/>
                  </a:cubicBezTo>
                  <a:cubicBezTo>
                    <a:pt x="21" y="7"/>
                    <a:pt x="23" y="8"/>
                    <a:pt x="23" y="12"/>
                  </a:cubicBezTo>
                  <a:cubicBezTo>
                    <a:pt x="23" y="15"/>
                    <a:pt x="22" y="16"/>
                    <a:pt x="19" y="17"/>
                  </a:cubicBezTo>
                  <a:cubicBezTo>
                    <a:pt x="24" y="24"/>
                    <a:pt x="24" y="24"/>
                    <a:pt x="24" y="24"/>
                  </a:cubicBezTo>
                  <a:cubicBezTo>
                    <a:pt x="20" y="24"/>
                    <a:pt x="20" y="24"/>
                    <a:pt x="20" y="24"/>
                  </a:cubicBezTo>
                  <a:cubicBezTo>
                    <a:pt x="15" y="17"/>
                    <a:pt x="15" y="17"/>
                    <a:pt x="15" y="17"/>
                  </a:cubicBezTo>
                  <a:cubicBezTo>
                    <a:pt x="13" y="17"/>
                    <a:pt x="13" y="17"/>
                    <a:pt x="13" y="17"/>
                  </a:cubicBezTo>
                  <a:cubicBezTo>
                    <a:pt x="13" y="24"/>
                    <a:pt x="13" y="24"/>
                    <a:pt x="13" y="24"/>
                  </a:cubicBezTo>
                  <a:cubicBezTo>
                    <a:pt x="10" y="24"/>
                    <a:pt x="10" y="24"/>
                    <a:pt x="10" y="24"/>
                  </a:cubicBezTo>
                  <a:lnTo>
                    <a:pt x="10" y="7"/>
                  </a:lnTo>
                  <a:close/>
                  <a:moveTo>
                    <a:pt x="13" y="14"/>
                  </a:moveTo>
                  <a:cubicBezTo>
                    <a:pt x="16" y="14"/>
                    <a:pt x="16" y="14"/>
                    <a:pt x="16" y="14"/>
                  </a:cubicBezTo>
                  <a:cubicBezTo>
                    <a:pt x="18" y="14"/>
                    <a:pt x="20" y="14"/>
                    <a:pt x="20" y="12"/>
                  </a:cubicBezTo>
                  <a:cubicBezTo>
                    <a:pt x="20" y="9"/>
                    <a:pt x="18" y="9"/>
                    <a:pt x="16" y="9"/>
                  </a:cubicBezTo>
                  <a:cubicBezTo>
                    <a:pt x="13" y="9"/>
                    <a:pt x="13" y="9"/>
                    <a:pt x="13" y="9"/>
                  </a:cubicBezTo>
                  <a:lnTo>
                    <a:pt x="13" y="14"/>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grpSp>
      <p:grpSp>
        <p:nvGrpSpPr>
          <p:cNvPr id="19" name="Group 5"/>
          <p:cNvGrpSpPr>
            <a:grpSpLocks noChangeAspect="1"/>
          </p:cNvGrpSpPr>
          <p:nvPr userDrawn="1"/>
        </p:nvGrpSpPr>
        <p:grpSpPr bwMode="auto">
          <a:xfrm>
            <a:off x="970345" y="2642062"/>
            <a:ext cx="11281834" cy="40216"/>
            <a:chOff x="2437" y="1611"/>
            <a:chExt cx="5330" cy="19"/>
          </a:xfrm>
        </p:grpSpPr>
        <p:sp>
          <p:nvSpPr>
            <p:cNvPr id="21" name="Oval 20"/>
            <p:cNvSpPr>
              <a:spLocks noChangeArrowheads="1"/>
            </p:cNvSpPr>
            <p:nvPr/>
          </p:nvSpPr>
          <p:spPr bwMode="auto">
            <a:xfrm>
              <a:off x="2437" y="1611"/>
              <a:ext cx="19" cy="19"/>
            </a:xfrm>
            <a:prstGeom prst="ellipse">
              <a:avLst/>
            </a:prstGeom>
            <a:noFill/>
            <a:ln w="7938" cap="flat">
              <a:solidFill>
                <a:schemeClr val="bg1"/>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2400">
                <a:solidFill>
                  <a:schemeClr val="bg2"/>
                </a:solidFill>
              </a:endParaRPr>
            </a:p>
          </p:txBody>
        </p:sp>
        <p:sp>
          <p:nvSpPr>
            <p:cNvPr id="22" name="Line 7"/>
            <p:cNvSpPr>
              <a:spLocks noChangeShapeType="1"/>
            </p:cNvSpPr>
            <p:nvPr/>
          </p:nvSpPr>
          <p:spPr bwMode="auto">
            <a:xfrm>
              <a:off x="2456" y="1620"/>
              <a:ext cx="5311" cy="0"/>
            </a:xfrm>
            <a:prstGeom prst="line">
              <a:avLst/>
            </a:prstGeom>
            <a:noFill/>
            <a:ln w="7938" cap="flat">
              <a:solidFill>
                <a:schemeClr val="bg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2400">
                <a:solidFill>
                  <a:schemeClr val="bg2"/>
                </a:solidFill>
              </a:endParaRPr>
            </a:p>
          </p:txBody>
        </p:sp>
      </p:grpSp>
      <p:sp>
        <p:nvSpPr>
          <p:cNvPr id="18" name="TextBox 17"/>
          <p:cNvSpPr txBox="1"/>
          <p:nvPr userDrawn="1"/>
        </p:nvSpPr>
        <p:spPr>
          <a:xfrm>
            <a:off x="-1452880" y="6119336"/>
            <a:ext cx="1216940" cy="738664"/>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Title Slide</a:t>
            </a:r>
          </a:p>
          <a:p>
            <a:pPr algn="r"/>
            <a:r>
              <a:rPr lang="en-US" sz="1200" dirty="0">
                <a:solidFill>
                  <a:schemeClr val="tx2"/>
                </a:solidFill>
                <a:latin typeface="Segoe UI" panose="020B0502040204020203" pitchFamily="34" charset="0"/>
                <a:cs typeface="Segoe UI" panose="020B0502040204020203" pitchFamily="34" charset="0"/>
              </a:rPr>
              <a:t>Primary design for the first slide in the deck.</a:t>
            </a:r>
          </a:p>
        </p:txBody>
      </p:sp>
      <p:sp>
        <p:nvSpPr>
          <p:cNvPr id="35" name="Text Placeholder 8"/>
          <p:cNvSpPr>
            <a:spLocks noGrp="1"/>
          </p:cNvSpPr>
          <p:nvPr>
            <p:ph type="body" sz="quarter" idx="14" hasCustomPrompt="1"/>
          </p:nvPr>
        </p:nvSpPr>
        <p:spPr>
          <a:xfrm>
            <a:off x="-1676400" y="1"/>
            <a:ext cx="1439862" cy="2777923"/>
          </a:xfrm>
        </p:spPr>
        <p:txBody>
          <a:bodyPr>
            <a:noAutofit/>
          </a:bodyPr>
          <a:lstStyle>
            <a:lvl1pPr marL="0" indent="0">
              <a:buNone/>
              <a:defRPr sz="1100" b="1">
                <a:solidFill>
                  <a:schemeClr val="accent1"/>
                </a:solidFill>
              </a:defRPr>
            </a:lvl1pPr>
            <a:lvl2pPr marL="231775" indent="-231775" algn="l">
              <a:buFont typeface="+mj-lt"/>
              <a:buAutoNum type="arabicPeriod"/>
              <a:defRPr sz="1100">
                <a:solidFill>
                  <a:schemeClr val="accent1"/>
                </a:solidFill>
              </a:defRPr>
            </a:lvl2pPr>
          </a:lstStyle>
          <a:p>
            <a:pPr lvl="0"/>
            <a:r>
              <a:rPr lang="en-US" dirty="0"/>
              <a:t>Slide Notes</a:t>
            </a:r>
          </a:p>
        </p:txBody>
      </p:sp>
      <p:sp>
        <p:nvSpPr>
          <p:cNvPr id="23" name="Date Placeholder 3"/>
          <p:cNvSpPr>
            <a:spLocks noGrp="1"/>
          </p:cNvSpPr>
          <p:nvPr>
            <p:ph type="dt" sz="half" idx="2"/>
          </p:nvPr>
        </p:nvSpPr>
        <p:spPr>
          <a:xfrm>
            <a:off x="12585457" y="5853279"/>
            <a:ext cx="274320" cy="228600"/>
          </a:xfrm>
          <a:prstGeom prst="rect">
            <a:avLst/>
          </a:prstGeom>
        </p:spPr>
        <p:txBody>
          <a:bodyPr lIns="0" tIns="0" rIns="0" bIns="0"/>
          <a:lstStyle>
            <a:lvl1pPr>
              <a:defRPr lang="en-US" sz="100" kern="1200" smtClean="0">
                <a:solidFill>
                  <a:schemeClr val="tx1"/>
                </a:solidFill>
                <a:latin typeface="Segoe UI" panose="020B0502040204020203" pitchFamily="34" charset="0"/>
                <a:ea typeface="+mn-ea"/>
                <a:cs typeface="Segoe UI" panose="020B0502040204020203" pitchFamily="34" charset="0"/>
              </a:defRPr>
            </a:lvl1pPr>
          </a:lstStyle>
          <a:p>
            <a:r>
              <a:rPr lang="en-US"/>
              <a:t>|  </a:t>
            </a:r>
            <a:fld id="{F55C824C-5440-421F-B1ED-9166A1D48D51}" type="datetime4">
              <a:rPr lang="en-US" smtClean="0"/>
              <a:pPr/>
              <a:t>July 5, 2017</a:t>
            </a:fld>
            <a:endParaRPr dirty="0"/>
          </a:p>
        </p:txBody>
      </p:sp>
      <p:sp>
        <p:nvSpPr>
          <p:cNvPr id="24" name="Slide Number Placeholder 5"/>
          <p:cNvSpPr>
            <a:spLocks noGrp="1"/>
          </p:cNvSpPr>
          <p:nvPr>
            <p:ph type="sldNum" sz="quarter" idx="4"/>
          </p:nvPr>
        </p:nvSpPr>
        <p:spPr>
          <a:xfrm>
            <a:off x="12585457" y="6629400"/>
            <a:ext cx="274320" cy="228600"/>
          </a:xfrm>
          <a:prstGeom prst="rect">
            <a:avLst/>
          </a:prstGeom>
          <a:noFill/>
        </p:spPr>
        <p:txBody>
          <a:bodyPr/>
          <a:lstStyle>
            <a:lvl1pPr algn="ctr">
              <a:defRPr lang="en-US" sz="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25" name="Footer Placeholder 3"/>
          <p:cNvSpPr>
            <a:spLocks noGrp="1"/>
          </p:cNvSpPr>
          <p:nvPr>
            <p:ph type="ftr" sz="quarter" idx="15"/>
          </p:nvPr>
        </p:nvSpPr>
        <p:spPr>
          <a:xfrm>
            <a:off x="12585457" y="6210300"/>
            <a:ext cx="274320" cy="228600"/>
          </a:xfrm>
          <a:prstGeom prst="rect">
            <a:avLst/>
          </a:prstGeom>
        </p:spPr>
        <p:txBody>
          <a:bodyPr lIns="0" tIns="0" rIns="0" bIns="0" anchor="ctr" anchorCtr="0"/>
          <a:lstStyle>
            <a:lvl1pPr>
              <a:defRPr sz="100">
                <a:latin typeface="Segoe UI" panose="020B0502040204020203" pitchFamily="34" charset="0"/>
                <a:cs typeface="Segoe UI" panose="020B0502040204020203" pitchFamily="34" charset="0"/>
              </a:defRPr>
            </a:lvl1pPr>
          </a:lstStyle>
          <a:p>
            <a:r>
              <a:rPr lang="en-US"/>
              <a:t>|  Micron Confidential</a:t>
            </a:r>
            <a:endParaRPr lang="en-US" dirty="0"/>
          </a:p>
        </p:txBody>
      </p:sp>
    </p:spTree>
    <p:extLst>
      <p:ext uri="{BB962C8B-B14F-4D97-AF65-F5344CB8AC3E}">
        <p14:creationId xmlns:p14="http://schemas.microsoft.com/office/powerpoint/2010/main" val="931651484"/>
      </p:ext>
    </p:extLst>
  </p:cSld>
  <p:clrMapOvr>
    <a:masterClrMapping/>
  </p:clrMapOvr>
  <p:extLst mod="1">
    <p:ext uri="{DCECCB84-F9BA-43D5-87BE-67443E8EF086}">
      <p15:sldGuideLst xmlns:p15="http://schemas.microsoft.com/office/powerpoint/2012/main">
        <p15:guide id="1" orient="horz" pos="4056" userDrawn="1">
          <p15:clr>
            <a:srgbClr val="FBAE40"/>
          </p15:clr>
        </p15:guide>
        <p15:guide id="2" pos="3840" userDrawn="1">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userDrawn="1">
  <p:cSld name="Full Photo with Right Text">
    <p:bg>
      <p:bgPr>
        <a:solidFill>
          <a:schemeClr val="accent1"/>
        </a:solidFill>
        <a:effectLst/>
      </p:bgPr>
    </p:bg>
    <p:spTree>
      <p:nvGrpSpPr>
        <p:cNvPr id="1" name=""/>
        <p:cNvGrpSpPr/>
        <p:nvPr/>
      </p:nvGrpSpPr>
      <p:grpSpPr>
        <a:xfrm>
          <a:off x="0" y="0"/>
          <a:ext cx="0" cy="0"/>
          <a:chOff x="0" y="0"/>
          <a:chExt cx="0" cy="0"/>
        </a:xfrm>
      </p:grpSpPr>
      <p:sp>
        <p:nvSpPr>
          <p:cNvPr id="3" name="Text Placeholder 2"/>
          <p:cNvSpPr>
            <a:spLocks noGrp="1"/>
          </p:cNvSpPr>
          <p:nvPr>
            <p:ph type="body" sz="quarter" idx="10" hasCustomPrompt="1"/>
          </p:nvPr>
        </p:nvSpPr>
        <p:spPr>
          <a:xfrm>
            <a:off x="5181600" y="0"/>
            <a:ext cx="7010400" cy="6858000"/>
          </a:xfrm>
          <a:gradFill>
            <a:gsLst>
              <a:gs pos="20000">
                <a:schemeClr val="tx2"/>
              </a:gs>
              <a:gs pos="100000">
                <a:schemeClr val="tx2">
                  <a:alpha val="0"/>
                </a:schemeClr>
              </a:gs>
            </a:gsLst>
            <a:lin ang="10800000" scaled="0"/>
          </a:gradFill>
        </p:spPr>
        <p:txBody>
          <a:bodyPr lIns="0" tIns="914400" rIns="914400"/>
          <a:lstStyle>
            <a:lvl1pPr marL="0" indent="0" algn="r">
              <a:spcBef>
                <a:spcPts val="2400"/>
              </a:spcBef>
              <a:spcAft>
                <a:spcPts val="0"/>
              </a:spcAft>
              <a:buNone/>
              <a:defRPr b="1">
                <a:solidFill>
                  <a:schemeClr val="bg1"/>
                </a:solidFill>
              </a:defRPr>
            </a:lvl1pPr>
          </a:lstStyle>
          <a:p>
            <a:pPr lvl="0"/>
            <a:r>
              <a:rPr lang="en-US" dirty="0"/>
              <a:t>Simple text over photo</a:t>
            </a:r>
          </a:p>
        </p:txBody>
      </p:sp>
      <p:sp>
        <p:nvSpPr>
          <p:cNvPr id="6" name="TextBox 5"/>
          <p:cNvSpPr txBox="1"/>
          <p:nvPr userDrawn="1"/>
        </p:nvSpPr>
        <p:spPr>
          <a:xfrm>
            <a:off x="-1635760" y="5934670"/>
            <a:ext cx="1399820" cy="923330"/>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Full Photo </a:t>
            </a:r>
            <a:br>
              <a:rPr lang="en-US" sz="1200" b="1" dirty="0">
                <a:solidFill>
                  <a:schemeClr val="tx2"/>
                </a:solidFill>
                <a:latin typeface="Segoe UI" panose="020B0502040204020203" pitchFamily="34" charset="0"/>
                <a:cs typeface="Segoe UI" panose="020B0502040204020203" pitchFamily="34" charset="0"/>
              </a:rPr>
            </a:br>
            <a:r>
              <a:rPr lang="en-US" sz="1200" b="1" dirty="0">
                <a:solidFill>
                  <a:schemeClr val="tx2"/>
                </a:solidFill>
                <a:latin typeface="Segoe UI" panose="020B0502040204020203" pitchFamily="34" charset="0"/>
                <a:cs typeface="Segoe UI" panose="020B0502040204020203" pitchFamily="34" charset="0"/>
              </a:rPr>
              <a:t>with Right Text</a:t>
            </a:r>
          </a:p>
          <a:p>
            <a:pPr algn="r"/>
            <a:r>
              <a:rPr lang="en-US" sz="1200" dirty="0">
                <a:solidFill>
                  <a:schemeClr val="tx2"/>
                </a:solidFill>
                <a:latin typeface="Segoe UI" panose="020B0502040204020203" pitchFamily="34" charset="0"/>
                <a:cs typeface="Segoe UI" panose="020B0502040204020203" pitchFamily="34" charset="0"/>
              </a:rPr>
              <a:t>For integrating right-side text and photos.</a:t>
            </a:r>
          </a:p>
        </p:txBody>
      </p:sp>
      <p:sp>
        <p:nvSpPr>
          <p:cNvPr id="9" name="Text Placeholder 8"/>
          <p:cNvSpPr>
            <a:spLocks noGrp="1"/>
          </p:cNvSpPr>
          <p:nvPr>
            <p:ph type="body" sz="quarter" idx="14" hasCustomPrompt="1"/>
          </p:nvPr>
        </p:nvSpPr>
        <p:spPr>
          <a:xfrm>
            <a:off x="-1676400" y="1"/>
            <a:ext cx="1439862" cy="2777923"/>
          </a:xfrm>
        </p:spPr>
        <p:txBody>
          <a:bodyPr>
            <a:noAutofit/>
          </a:bodyPr>
          <a:lstStyle>
            <a:lvl1pPr marL="0" indent="0">
              <a:buNone/>
              <a:defRPr sz="1100" b="1">
                <a:solidFill>
                  <a:schemeClr val="accent1"/>
                </a:solidFill>
              </a:defRPr>
            </a:lvl1pPr>
            <a:lvl2pPr marL="231775" indent="-231775" algn="l">
              <a:buFont typeface="+mj-lt"/>
              <a:buAutoNum type="arabicPeriod"/>
              <a:defRPr sz="1100">
                <a:solidFill>
                  <a:schemeClr val="accent1"/>
                </a:solidFill>
              </a:defRPr>
            </a:lvl2pPr>
          </a:lstStyle>
          <a:p>
            <a:pPr lvl="0"/>
            <a:r>
              <a:rPr lang="en-US" dirty="0"/>
              <a:t>Slide Notes</a:t>
            </a:r>
          </a:p>
          <a:p>
            <a:pPr lvl="1"/>
            <a:r>
              <a:rPr lang="en-US" dirty="0"/>
              <a:t>Numbered steps</a:t>
            </a:r>
          </a:p>
        </p:txBody>
      </p:sp>
      <p:sp>
        <p:nvSpPr>
          <p:cNvPr id="5" name="Date Placeholder 3"/>
          <p:cNvSpPr>
            <a:spLocks noGrp="1"/>
          </p:cNvSpPr>
          <p:nvPr>
            <p:ph type="dt" sz="half" idx="2"/>
          </p:nvPr>
        </p:nvSpPr>
        <p:spPr>
          <a:xfrm>
            <a:off x="12585457" y="5853279"/>
            <a:ext cx="274320" cy="228600"/>
          </a:xfrm>
          <a:prstGeom prst="rect">
            <a:avLst/>
          </a:prstGeom>
        </p:spPr>
        <p:txBody>
          <a:bodyPr lIns="0" tIns="0" rIns="0" bIns="0"/>
          <a:lstStyle>
            <a:lvl1pPr>
              <a:defRPr lang="en-US" sz="100" kern="1200" smtClean="0">
                <a:solidFill>
                  <a:schemeClr val="tx1"/>
                </a:solidFill>
                <a:latin typeface="Segoe UI" panose="020B0502040204020203" pitchFamily="34" charset="0"/>
                <a:ea typeface="+mn-ea"/>
                <a:cs typeface="Segoe UI" panose="020B0502040204020203" pitchFamily="34" charset="0"/>
              </a:defRPr>
            </a:lvl1pPr>
          </a:lstStyle>
          <a:p>
            <a:r>
              <a:rPr lang="en-US"/>
              <a:t>|  </a:t>
            </a:r>
            <a:fld id="{F55C824C-5440-421F-B1ED-9166A1D48D51}" type="datetime4">
              <a:rPr lang="en-US" smtClean="0"/>
              <a:pPr/>
              <a:t>July 5, 2017</a:t>
            </a:fld>
            <a:endParaRPr dirty="0"/>
          </a:p>
        </p:txBody>
      </p:sp>
      <p:sp>
        <p:nvSpPr>
          <p:cNvPr id="7" name="Slide Number Placeholder 5"/>
          <p:cNvSpPr>
            <a:spLocks noGrp="1"/>
          </p:cNvSpPr>
          <p:nvPr>
            <p:ph type="sldNum" sz="quarter" idx="4"/>
          </p:nvPr>
        </p:nvSpPr>
        <p:spPr>
          <a:xfrm>
            <a:off x="12585457" y="6629400"/>
            <a:ext cx="274320" cy="228600"/>
          </a:xfrm>
          <a:prstGeom prst="rect">
            <a:avLst/>
          </a:prstGeom>
          <a:noFill/>
        </p:spPr>
        <p:txBody>
          <a:bodyPr/>
          <a:lstStyle>
            <a:lvl1pPr algn="ctr">
              <a:defRPr lang="en-US" sz="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8" name="Footer Placeholder 3"/>
          <p:cNvSpPr>
            <a:spLocks noGrp="1"/>
          </p:cNvSpPr>
          <p:nvPr>
            <p:ph type="ftr" sz="quarter" idx="15"/>
          </p:nvPr>
        </p:nvSpPr>
        <p:spPr>
          <a:xfrm>
            <a:off x="12585457" y="6210300"/>
            <a:ext cx="274320" cy="228600"/>
          </a:xfrm>
          <a:prstGeom prst="rect">
            <a:avLst/>
          </a:prstGeom>
        </p:spPr>
        <p:txBody>
          <a:bodyPr lIns="0" tIns="0" rIns="0" bIns="0" anchor="ctr" anchorCtr="0"/>
          <a:lstStyle>
            <a:lvl1pPr>
              <a:defRPr sz="100">
                <a:latin typeface="Segoe UI" panose="020B0502040204020203" pitchFamily="34" charset="0"/>
                <a:cs typeface="Segoe UI" panose="020B0502040204020203" pitchFamily="34" charset="0"/>
              </a:defRPr>
            </a:lvl1pPr>
          </a:lstStyle>
          <a:p>
            <a:r>
              <a:rPr lang="en-US"/>
              <a:t>|  Micron Confidential</a:t>
            </a:r>
            <a:endParaRPr lang="en-US" dirty="0"/>
          </a:p>
        </p:txBody>
      </p:sp>
    </p:spTree>
    <p:extLst>
      <p:ext uri="{BB962C8B-B14F-4D97-AF65-F5344CB8AC3E}">
        <p14:creationId xmlns:p14="http://schemas.microsoft.com/office/powerpoint/2010/main" val="12944316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userDrawn="1">
  <p:cSld name="Blue Segue ">
    <p:bg>
      <p:bgPr>
        <a:solidFill>
          <a:schemeClr val="accent1"/>
        </a:solidFill>
        <a:effectLst/>
      </p:bgPr>
    </p:bg>
    <p:spTree>
      <p:nvGrpSpPr>
        <p:cNvPr id="1" name=""/>
        <p:cNvGrpSpPr/>
        <p:nvPr/>
      </p:nvGrpSpPr>
      <p:grpSpPr>
        <a:xfrm>
          <a:off x="0" y="0"/>
          <a:ext cx="0" cy="0"/>
          <a:chOff x="0" y="0"/>
          <a:chExt cx="0" cy="0"/>
        </a:xfrm>
      </p:grpSpPr>
      <p:sp>
        <p:nvSpPr>
          <p:cNvPr id="18" name="Title 1"/>
          <p:cNvSpPr>
            <a:spLocks noGrp="1"/>
          </p:cNvSpPr>
          <p:nvPr>
            <p:ph type="title" hasCustomPrompt="1"/>
          </p:nvPr>
        </p:nvSpPr>
        <p:spPr>
          <a:xfrm>
            <a:off x="927105" y="2044701"/>
            <a:ext cx="10784609" cy="1773428"/>
          </a:xfrm>
        </p:spPr>
        <p:txBody>
          <a:bodyPr>
            <a:normAutofit/>
          </a:bodyPr>
          <a:lstStyle>
            <a:lvl1pPr>
              <a:defRPr lang="en-US" sz="4800" b="1" kern="1200" baseline="0" dirty="0">
                <a:solidFill>
                  <a:schemeClr val="bg1"/>
                </a:solidFill>
                <a:latin typeface="Segoe UI" panose="020B0502040204020203" pitchFamily="34" charset="0"/>
                <a:ea typeface="+mn-ea"/>
                <a:cs typeface="Segoe UI" panose="020B0502040204020203" pitchFamily="34" charset="0"/>
              </a:defRPr>
            </a:lvl1pPr>
          </a:lstStyle>
          <a:p>
            <a:r>
              <a:rPr lang="en-US" dirty="0"/>
              <a:t>Click to Edit Segue Title</a:t>
            </a:r>
          </a:p>
        </p:txBody>
      </p:sp>
      <p:grpSp>
        <p:nvGrpSpPr>
          <p:cNvPr id="19" name="Group 5"/>
          <p:cNvGrpSpPr>
            <a:grpSpLocks noChangeAspect="1"/>
          </p:cNvGrpSpPr>
          <p:nvPr userDrawn="1"/>
        </p:nvGrpSpPr>
        <p:grpSpPr bwMode="auto">
          <a:xfrm>
            <a:off x="514473" y="4036866"/>
            <a:ext cx="11677651" cy="40216"/>
            <a:chOff x="2437" y="1611"/>
            <a:chExt cx="5517" cy="19"/>
          </a:xfrm>
        </p:grpSpPr>
        <p:sp>
          <p:nvSpPr>
            <p:cNvPr id="21" name="Oval 20"/>
            <p:cNvSpPr>
              <a:spLocks noChangeArrowheads="1"/>
            </p:cNvSpPr>
            <p:nvPr/>
          </p:nvSpPr>
          <p:spPr bwMode="auto">
            <a:xfrm>
              <a:off x="2437" y="1611"/>
              <a:ext cx="19" cy="19"/>
            </a:xfrm>
            <a:prstGeom prst="ellipse">
              <a:avLst/>
            </a:prstGeom>
            <a:noFill/>
            <a:ln w="7938" cap="flat">
              <a:solidFill>
                <a:schemeClr val="bg1"/>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2400"/>
            </a:p>
          </p:txBody>
        </p:sp>
        <p:sp>
          <p:nvSpPr>
            <p:cNvPr id="26" name="Line 7"/>
            <p:cNvSpPr>
              <a:spLocks noChangeShapeType="1"/>
            </p:cNvSpPr>
            <p:nvPr/>
          </p:nvSpPr>
          <p:spPr bwMode="auto">
            <a:xfrm>
              <a:off x="2456" y="1620"/>
              <a:ext cx="5498" cy="0"/>
            </a:xfrm>
            <a:prstGeom prst="line">
              <a:avLst/>
            </a:prstGeom>
            <a:noFill/>
            <a:ln w="7938" cap="flat">
              <a:solidFill>
                <a:schemeClr val="bg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2400"/>
            </a:p>
          </p:txBody>
        </p:sp>
      </p:grpSp>
      <p:sp>
        <p:nvSpPr>
          <p:cNvPr id="27" name="AutoShape 3"/>
          <p:cNvSpPr>
            <a:spLocks noChangeAspect="1" noChangeArrowheads="1" noTextEdit="1"/>
          </p:cNvSpPr>
          <p:nvPr userDrawn="1"/>
        </p:nvSpPr>
        <p:spPr bwMode="auto">
          <a:xfrm>
            <a:off x="10563226" y="6362700"/>
            <a:ext cx="1166813" cy="319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sz="1800"/>
          </a:p>
        </p:txBody>
      </p:sp>
      <p:grpSp>
        <p:nvGrpSpPr>
          <p:cNvPr id="28" name="Group 27"/>
          <p:cNvGrpSpPr/>
          <p:nvPr userDrawn="1"/>
        </p:nvGrpSpPr>
        <p:grpSpPr>
          <a:xfrm>
            <a:off x="10550526" y="6351589"/>
            <a:ext cx="1179513" cy="330201"/>
            <a:chOff x="10550525" y="6351587"/>
            <a:chExt cx="1179513" cy="330201"/>
          </a:xfrm>
        </p:grpSpPr>
        <p:sp>
          <p:nvSpPr>
            <p:cNvPr id="29" name="Freeform 28"/>
            <p:cNvSpPr>
              <a:spLocks/>
            </p:cNvSpPr>
            <p:nvPr userDrawn="1"/>
          </p:nvSpPr>
          <p:spPr bwMode="auto">
            <a:xfrm>
              <a:off x="11014075" y="6470650"/>
              <a:ext cx="168275" cy="144463"/>
            </a:xfrm>
            <a:custGeom>
              <a:avLst/>
              <a:gdLst>
                <a:gd name="T0" fmla="*/ 113 w 191"/>
                <a:gd name="T1" fmla="*/ 162 h 162"/>
                <a:gd name="T2" fmla="*/ 0 w 191"/>
                <a:gd name="T3" fmla="*/ 81 h 162"/>
                <a:gd name="T4" fmla="*/ 114 w 191"/>
                <a:gd name="T5" fmla="*/ 0 h 162"/>
                <a:gd name="T6" fmla="*/ 190 w 191"/>
                <a:gd name="T7" fmla="*/ 22 h 162"/>
                <a:gd name="T8" fmla="*/ 172 w 191"/>
                <a:gd name="T9" fmla="*/ 46 h 162"/>
                <a:gd name="T10" fmla="*/ 114 w 191"/>
                <a:gd name="T11" fmla="*/ 32 h 162"/>
                <a:gd name="T12" fmla="*/ 59 w 191"/>
                <a:gd name="T13" fmla="*/ 81 h 162"/>
                <a:gd name="T14" fmla="*/ 114 w 191"/>
                <a:gd name="T15" fmla="*/ 130 h 162"/>
                <a:gd name="T16" fmla="*/ 172 w 191"/>
                <a:gd name="T17" fmla="*/ 118 h 162"/>
                <a:gd name="T18" fmla="*/ 191 w 191"/>
                <a:gd name="T19" fmla="*/ 143 h 162"/>
                <a:gd name="T20" fmla="*/ 113 w 191"/>
                <a:gd name="T21" fmla="*/ 162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91" h="162">
                  <a:moveTo>
                    <a:pt x="113" y="162"/>
                  </a:moveTo>
                  <a:cubicBezTo>
                    <a:pt x="54" y="162"/>
                    <a:pt x="0" y="128"/>
                    <a:pt x="0" y="81"/>
                  </a:cubicBezTo>
                  <a:cubicBezTo>
                    <a:pt x="0" y="34"/>
                    <a:pt x="54" y="0"/>
                    <a:pt x="114" y="0"/>
                  </a:cubicBezTo>
                  <a:cubicBezTo>
                    <a:pt x="140" y="0"/>
                    <a:pt x="164" y="7"/>
                    <a:pt x="190" y="22"/>
                  </a:cubicBezTo>
                  <a:cubicBezTo>
                    <a:pt x="172" y="46"/>
                    <a:pt x="172" y="46"/>
                    <a:pt x="172" y="46"/>
                  </a:cubicBezTo>
                  <a:cubicBezTo>
                    <a:pt x="155" y="37"/>
                    <a:pt x="135" y="32"/>
                    <a:pt x="114" y="32"/>
                  </a:cubicBezTo>
                  <a:cubicBezTo>
                    <a:pt x="88" y="32"/>
                    <a:pt x="59" y="47"/>
                    <a:pt x="59" y="81"/>
                  </a:cubicBezTo>
                  <a:cubicBezTo>
                    <a:pt x="59" y="116"/>
                    <a:pt x="88" y="130"/>
                    <a:pt x="114" y="130"/>
                  </a:cubicBezTo>
                  <a:cubicBezTo>
                    <a:pt x="135" y="130"/>
                    <a:pt x="155" y="126"/>
                    <a:pt x="172" y="118"/>
                  </a:cubicBezTo>
                  <a:cubicBezTo>
                    <a:pt x="191" y="143"/>
                    <a:pt x="191" y="143"/>
                    <a:pt x="191" y="143"/>
                  </a:cubicBezTo>
                  <a:cubicBezTo>
                    <a:pt x="169" y="155"/>
                    <a:pt x="142" y="162"/>
                    <a:pt x="113" y="162"/>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sz="1800"/>
            </a:p>
          </p:txBody>
        </p:sp>
        <p:sp>
          <p:nvSpPr>
            <p:cNvPr id="30" name="Freeform 29"/>
            <p:cNvSpPr>
              <a:spLocks noEditPoints="1"/>
            </p:cNvSpPr>
            <p:nvPr userDrawn="1"/>
          </p:nvSpPr>
          <p:spPr bwMode="auto">
            <a:xfrm>
              <a:off x="11314113" y="6470650"/>
              <a:ext cx="200025" cy="144463"/>
            </a:xfrm>
            <a:custGeom>
              <a:avLst/>
              <a:gdLst>
                <a:gd name="T0" fmla="*/ 167 w 226"/>
                <a:gd name="T1" fmla="*/ 81 h 162"/>
                <a:gd name="T2" fmla="*/ 113 w 226"/>
                <a:gd name="T3" fmla="*/ 129 h 162"/>
                <a:gd name="T4" fmla="*/ 59 w 226"/>
                <a:gd name="T5" fmla="*/ 81 h 162"/>
                <a:gd name="T6" fmla="*/ 113 w 226"/>
                <a:gd name="T7" fmla="*/ 32 h 162"/>
                <a:gd name="T8" fmla="*/ 167 w 226"/>
                <a:gd name="T9" fmla="*/ 81 h 162"/>
                <a:gd name="T10" fmla="*/ 113 w 226"/>
                <a:gd name="T11" fmla="*/ 162 h 162"/>
                <a:gd name="T12" fmla="*/ 226 w 226"/>
                <a:gd name="T13" fmla="*/ 81 h 162"/>
                <a:gd name="T14" fmla="*/ 113 w 226"/>
                <a:gd name="T15" fmla="*/ 0 h 162"/>
                <a:gd name="T16" fmla="*/ 0 w 226"/>
                <a:gd name="T17" fmla="*/ 81 h 162"/>
                <a:gd name="T18" fmla="*/ 113 w 226"/>
                <a:gd name="T19" fmla="*/ 162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26" h="162">
                  <a:moveTo>
                    <a:pt x="167" y="81"/>
                  </a:moveTo>
                  <a:cubicBezTo>
                    <a:pt x="167" y="115"/>
                    <a:pt x="138" y="129"/>
                    <a:pt x="113" y="129"/>
                  </a:cubicBezTo>
                  <a:cubicBezTo>
                    <a:pt x="88" y="129"/>
                    <a:pt x="59" y="115"/>
                    <a:pt x="59" y="81"/>
                  </a:cubicBezTo>
                  <a:cubicBezTo>
                    <a:pt x="59" y="46"/>
                    <a:pt x="88" y="32"/>
                    <a:pt x="113" y="32"/>
                  </a:cubicBezTo>
                  <a:cubicBezTo>
                    <a:pt x="138" y="32"/>
                    <a:pt x="167" y="46"/>
                    <a:pt x="167" y="81"/>
                  </a:cubicBezTo>
                  <a:close/>
                  <a:moveTo>
                    <a:pt x="113" y="162"/>
                  </a:moveTo>
                  <a:cubicBezTo>
                    <a:pt x="173" y="162"/>
                    <a:pt x="226" y="128"/>
                    <a:pt x="226" y="81"/>
                  </a:cubicBezTo>
                  <a:cubicBezTo>
                    <a:pt x="226" y="33"/>
                    <a:pt x="173" y="0"/>
                    <a:pt x="113" y="0"/>
                  </a:cubicBezTo>
                  <a:cubicBezTo>
                    <a:pt x="54" y="0"/>
                    <a:pt x="0" y="33"/>
                    <a:pt x="0" y="81"/>
                  </a:cubicBezTo>
                  <a:cubicBezTo>
                    <a:pt x="0" y="128"/>
                    <a:pt x="54" y="162"/>
                    <a:pt x="113" y="162"/>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sz="1800"/>
            </a:p>
          </p:txBody>
        </p:sp>
        <p:sp>
          <p:nvSpPr>
            <p:cNvPr id="31" name="Freeform 7"/>
            <p:cNvSpPr>
              <a:spLocks/>
            </p:cNvSpPr>
            <p:nvPr userDrawn="1"/>
          </p:nvSpPr>
          <p:spPr bwMode="auto">
            <a:xfrm>
              <a:off x="11534775" y="6467475"/>
              <a:ext cx="146050" cy="142875"/>
            </a:xfrm>
            <a:custGeom>
              <a:avLst/>
              <a:gdLst>
                <a:gd name="T0" fmla="*/ 0 w 165"/>
                <a:gd name="T1" fmla="*/ 161 h 161"/>
                <a:gd name="T2" fmla="*/ 56 w 165"/>
                <a:gd name="T3" fmla="*/ 161 h 161"/>
                <a:gd name="T4" fmla="*/ 56 w 165"/>
                <a:gd name="T5" fmla="*/ 64 h 161"/>
                <a:gd name="T6" fmla="*/ 85 w 165"/>
                <a:gd name="T7" fmla="*/ 36 h 161"/>
                <a:gd name="T8" fmla="*/ 109 w 165"/>
                <a:gd name="T9" fmla="*/ 56 h 161"/>
                <a:gd name="T10" fmla="*/ 109 w 165"/>
                <a:gd name="T11" fmla="*/ 161 h 161"/>
                <a:gd name="T12" fmla="*/ 165 w 165"/>
                <a:gd name="T13" fmla="*/ 161 h 161"/>
                <a:gd name="T14" fmla="*/ 165 w 165"/>
                <a:gd name="T15" fmla="*/ 53 h 161"/>
                <a:gd name="T16" fmla="*/ 98 w 165"/>
                <a:gd name="T17" fmla="*/ 0 h 161"/>
                <a:gd name="T18" fmla="*/ 97 w 165"/>
                <a:gd name="T19" fmla="*/ 0 h 161"/>
                <a:gd name="T20" fmla="*/ 96 w 165"/>
                <a:gd name="T21" fmla="*/ 0 h 161"/>
                <a:gd name="T22" fmla="*/ 55 w 165"/>
                <a:gd name="T23" fmla="*/ 12 h 161"/>
                <a:gd name="T24" fmla="*/ 0 w 165"/>
                <a:gd name="T25" fmla="*/ 1 h 161"/>
                <a:gd name="T26" fmla="*/ 0 w 165"/>
                <a:gd name="T27" fmla="*/ 161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65" h="161">
                  <a:moveTo>
                    <a:pt x="0" y="161"/>
                  </a:moveTo>
                  <a:cubicBezTo>
                    <a:pt x="56" y="161"/>
                    <a:pt x="56" y="161"/>
                    <a:pt x="56" y="161"/>
                  </a:cubicBezTo>
                  <a:cubicBezTo>
                    <a:pt x="56" y="64"/>
                    <a:pt x="56" y="64"/>
                    <a:pt x="56" y="64"/>
                  </a:cubicBezTo>
                  <a:cubicBezTo>
                    <a:pt x="56" y="51"/>
                    <a:pt x="66" y="36"/>
                    <a:pt x="85" y="36"/>
                  </a:cubicBezTo>
                  <a:cubicBezTo>
                    <a:pt x="97" y="36"/>
                    <a:pt x="109" y="45"/>
                    <a:pt x="109" y="56"/>
                  </a:cubicBezTo>
                  <a:cubicBezTo>
                    <a:pt x="109" y="161"/>
                    <a:pt x="109" y="161"/>
                    <a:pt x="109" y="161"/>
                  </a:cubicBezTo>
                  <a:cubicBezTo>
                    <a:pt x="165" y="161"/>
                    <a:pt x="165" y="161"/>
                    <a:pt x="165" y="161"/>
                  </a:cubicBezTo>
                  <a:cubicBezTo>
                    <a:pt x="165" y="53"/>
                    <a:pt x="165" y="53"/>
                    <a:pt x="165" y="53"/>
                  </a:cubicBezTo>
                  <a:cubicBezTo>
                    <a:pt x="165" y="24"/>
                    <a:pt x="135" y="0"/>
                    <a:pt x="98" y="0"/>
                  </a:cubicBezTo>
                  <a:cubicBezTo>
                    <a:pt x="98" y="0"/>
                    <a:pt x="98" y="0"/>
                    <a:pt x="97" y="0"/>
                  </a:cubicBezTo>
                  <a:cubicBezTo>
                    <a:pt x="97" y="0"/>
                    <a:pt x="97" y="0"/>
                    <a:pt x="96" y="0"/>
                  </a:cubicBezTo>
                  <a:cubicBezTo>
                    <a:pt x="81" y="0"/>
                    <a:pt x="67" y="5"/>
                    <a:pt x="55" y="12"/>
                  </a:cubicBezTo>
                  <a:cubicBezTo>
                    <a:pt x="55" y="12"/>
                    <a:pt x="52" y="1"/>
                    <a:pt x="0" y="1"/>
                  </a:cubicBezTo>
                  <a:lnTo>
                    <a:pt x="0" y="161"/>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sz="1800"/>
            </a:p>
          </p:txBody>
        </p:sp>
        <p:sp>
          <p:nvSpPr>
            <p:cNvPr id="32" name="Rectangle 8"/>
            <p:cNvSpPr>
              <a:spLocks noChangeArrowheads="1"/>
            </p:cNvSpPr>
            <p:nvPr userDrawn="1"/>
          </p:nvSpPr>
          <p:spPr bwMode="auto">
            <a:xfrm>
              <a:off x="10942638" y="6473825"/>
              <a:ext cx="47625" cy="136525"/>
            </a:xfrm>
            <a:prstGeom prst="rect">
              <a:avLst/>
            </a:prstGeom>
            <a:solidFill>
              <a:schemeClr val="bg1"/>
            </a:solidFill>
            <a:ln>
              <a:noFill/>
            </a:ln>
          </p:spPr>
          <p:txBody>
            <a:bodyPr vert="horz" wrap="square" lIns="91440" tIns="45720" rIns="91440" bIns="45720" numCol="1" anchor="t" anchorCtr="0" compatLnSpc="1">
              <a:prstTxWarp prst="textNoShape">
                <a:avLst/>
              </a:prstTxWarp>
            </a:bodyPr>
            <a:lstStyle/>
            <a:p>
              <a:endParaRPr lang="en-US" sz="1800"/>
            </a:p>
          </p:txBody>
        </p:sp>
        <p:sp>
          <p:nvSpPr>
            <p:cNvPr id="33" name="Freeform 9"/>
            <p:cNvSpPr>
              <a:spLocks/>
            </p:cNvSpPr>
            <p:nvPr userDrawn="1"/>
          </p:nvSpPr>
          <p:spPr bwMode="auto">
            <a:xfrm>
              <a:off x="11206163" y="6472238"/>
              <a:ext cx="101600" cy="138113"/>
            </a:xfrm>
            <a:custGeom>
              <a:avLst/>
              <a:gdLst>
                <a:gd name="T0" fmla="*/ 0 w 116"/>
                <a:gd name="T1" fmla="*/ 157 h 157"/>
                <a:gd name="T2" fmla="*/ 55 w 116"/>
                <a:gd name="T3" fmla="*/ 157 h 157"/>
                <a:gd name="T4" fmla="*/ 55 w 116"/>
                <a:gd name="T5" fmla="*/ 63 h 157"/>
                <a:gd name="T6" fmla="*/ 91 w 116"/>
                <a:gd name="T7" fmla="*/ 37 h 157"/>
                <a:gd name="T8" fmla="*/ 116 w 116"/>
                <a:gd name="T9" fmla="*/ 42 h 157"/>
                <a:gd name="T10" fmla="*/ 116 w 116"/>
                <a:gd name="T11" fmla="*/ 42 h 157"/>
                <a:gd name="T12" fmla="*/ 116 w 116"/>
                <a:gd name="T13" fmla="*/ 1 h 157"/>
                <a:gd name="T14" fmla="*/ 96 w 116"/>
                <a:gd name="T15" fmla="*/ 0 h 157"/>
                <a:gd name="T16" fmla="*/ 55 w 116"/>
                <a:gd name="T17" fmla="*/ 11 h 157"/>
                <a:gd name="T18" fmla="*/ 0 w 116"/>
                <a:gd name="T19" fmla="*/ 1 h 157"/>
                <a:gd name="T20" fmla="*/ 0 w 116"/>
                <a:gd name="T21" fmla="*/ 157 h 1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16" h="157">
                  <a:moveTo>
                    <a:pt x="0" y="157"/>
                  </a:moveTo>
                  <a:cubicBezTo>
                    <a:pt x="55" y="157"/>
                    <a:pt x="55" y="157"/>
                    <a:pt x="55" y="157"/>
                  </a:cubicBezTo>
                  <a:cubicBezTo>
                    <a:pt x="55" y="63"/>
                    <a:pt x="55" y="63"/>
                    <a:pt x="55" y="63"/>
                  </a:cubicBezTo>
                  <a:cubicBezTo>
                    <a:pt x="55" y="49"/>
                    <a:pt x="72" y="37"/>
                    <a:pt x="91" y="37"/>
                  </a:cubicBezTo>
                  <a:cubicBezTo>
                    <a:pt x="100" y="37"/>
                    <a:pt x="109" y="39"/>
                    <a:pt x="116" y="42"/>
                  </a:cubicBezTo>
                  <a:cubicBezTo>
                    <a:pt x="116" y="42"/>
                    <a:pt x="116" y="42"/>
                    <a:pt x="116" y="42"/>
                  </a:cubicBezTo>
                  <a:cubicBezTo>
                    <a:pt x="116" y="1"/>
                    <a:pt x="116" y="1"/>
                    <a:pt x="116" y="1"/>
                  </a:cubicBezTo>
                  <a:cubicBezTo>
                    <a:pt x="109" y="0"/>
                    <a:pt x="102" y="0"/>
                    <a:pt x="96" y="0"/>
                  </a:cubicBezTo>
                  <a:cubicBezTo>
                    <a:pt x="82" y="0"/>
                    <a:pt x="67" y="4"/>
                    <a:pt x="55" y="11"/>
                  </a:cubicBezTo>
                  <a:cubicBezTo>
                    <a:pt x="54" y="9"/>
                    <a:pt x="47" y="1"/>
                    <a:pt x="0" y="1"/>
                  </a:cubicBezTo>
                  <a:lnTo>
                    <a:pt x="0" y="157"/>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sz="1800"/>
            </a:p>
          </p:txBody>
        </p:sp>
        <p:sp>
          <p:nvSpPr>
            <p:cNvPr id="34" name="Freeform 10"/>
            <p:cNvSpPr>
              <a:spLocks/>
            </p:cNvSpPr>
            <p:nvPr userDrawn="1"/>
          </p:nvSpPr>
          <p:spPr bwMode="auto">
            <a:xfrm>
              <a:off x="10752138" y="6351587"/>
              <a:ext cx="225425" cy="269875"/>
            </a:xfrm>
            <a:custGeom>
              <a:avLst/>
              <a:gdLst>
                <a:gd name="T0" fmla="*/ 234 w 254"/>
                <a:gd name="T1" fmla="*/ 29 h 305"/>
                <a:gd name="T2" fmla="*/ 65 w 254"/>
                <a:gd name="T3" fmla="*/ 56 h 305"/>
                <a:gd name="T4" fmla="*/ 55 w 254"/>
                <a:gd name="T5" fmla="*/ 61 h 305"/>
                <a:gd name="T6" fmla="*/ 57 w 254"/>
                <a:gd name="T7" fmla="*/ 65 h 305"/>
                <a:gd name="T8" fmla="*/ 67 w 254"/>
                <a:gd name="T9" fmla="*/ 61 h 305"/>
                <a:gd name="T10" fmla="*/ 198 w 254"/>
                <a:gd name="T11" fmla="*/ 46 h 305"/>
                <a:gd name="T12" fmla="*/ 64 w 254"/>
                <a:gd name="T13" fmla="*/ 258 h 305"/>
                <a:gd name="T14" fmla="*/ 15 w 254"/>
                <a:gd name="T15" fmla="*/ 292 h 305"/>
                <a:gd name="T16" fmla="*/ 12 w 254"/>
                <a:gd name="T17" fmla="*/ 293 h 305"/>
                <a:gd name="T18" fmla="*/ 3 w 254"/>
                <a:gd name="T19" fmla="*/ 300 h 305"/>
                <a:gd name="T20" fmla="*/ 5 w 254"/>
                <a:gd name="T21" fmla="*/ 303 h 305"/>
                <a:gd name="T22" fmla="*/ 15 w 254"/>
                <a:gd name="T23" fmla="*/ 298 h 305"/>
                <a:gd name="T24" fmla="*/ 18 w 254"/>
                <a:gd name="T25" fmla="*/ 296 h 305"/>
                <a:gd name="T26" fmla="*/ 72 w 254"/>
                <a:gd name="T27" fmla="*/ 260 h 305"/>
                <a:gd name="T28" fmla="*/ 111 w 254"/>
                <a:gd name="T29" fmla="*/ 231 h 305"/>
                <a:gd name="T30" fmla="*/ 111 w 254"/>
                <a:gd name="T31" fmla="*/ 293 h 305"/>
                <a:gd name="T32" fmla="*/ 167 w 254"/>
                <a:gd name="T33" fmla="*/ 293 h 305"/>
                <a:gd name="T34" fmla="*/ 167 w 254"/>
                <a:gd name="T35" fmla="*/ 181 h 305"/>
                <a:gd name="T36" fmla="*/ 234 w 254"/>
                <a:gd name="T37" fmla="*/ 29 h 3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54" h="305">
                  <a:moveTo>
                    <a:pt x="234" y="29"/>
                  </a:moveTo>
                  <a:cubicBezTo>
                    <a:pt x="213" y="0"/>
                    <a:pt x="149" y="12"/>
                    <a:pt x="65" y="56"/>
                  </a:cubicBezTo>
                  <a:cubicBezTo>
                    <a:pt x="61" y="58"/>
                    <a:pt x="58" y="60"/>
                    <a:pt x="55" y="61"/>
                  </a:cubicBezTo>
                  <a:cubicBezTo>
                    <a:pt x="51" y="64"/>
                    <a:pt x="54" y="66"/>
                    <a:pt x="57" y="65"/>
                  </a:cubicBezTo>
                  <a:cubicBezTo>
                    <a:pt x="60" y="64"/>
                    <a:pt x="63" y="63"/>
                    <a:pt x="67" y="61"/>
                  </a:cubicBezTo>
                  <a:cubicBezTo>
                    <a:pt x="130" y="31"/>
                    <a:pt x="179" y="26"/>
                    <a:pt x="198" y="46"/>
                  </a:cubicBezTo>
                  <a:cubicBezTo>
                    <a:pt x="227" y="78"/>
                    <a:pt x="167" y="181"/>
                    <a:pt x="64" y="258"/>
                  </a:cubicBezTo>
                  <a:cubicBezTo>
                    <a:pt x="50" y="268"/>
                    <a:pt x="29" y="283"/>
                    <a:pt x="15" y="292"/>
                  </a:cubicBezTo>
                  <a:cubicBezTo>
                    <a:pt x="14" y="292"/>
                    <a:pt x="13" y="293"/>
                    <a:pt x="12" y="293"/>
                  </a:cubicBezTo>
                  <a:cubicBezTo>
                    <a:pt x="9" y="296"/>
                    <a:pt x="6" y="298"/>
                    <a:pt x="3" y="300"/>
                  </a:cubicBezTo>
                  <a:cubicBezTo>
                    <a:pt x="0" y="302"/>
                    <a:pt x="1" y="305"/>
                    <a:pt x="5" y="303"/>
                  </a:cubicBezTo>
                  <a:cubicBezTo>
                    <a:pt x="8" y="302"/>
                    <a:pt x="12" y="300"/>
                    <a:pt x="15" y="298"/>
                  </a:cubicBezTo>
                  <a:cubicBezTo>
                    <a:pt x="16" y="297"/>
                    <a:pt x="17" y="297"/>
                    <a:pt x="18" y="296"/>
                  </a:cubicBezTo>
                  <a:cubicBezTo>
                    <a:pt x="33" y="287"/>
                    <a:pt x="56" y="271"/>
                    <a:pt x="72" y="260"/>
                  </a:cubicBezTo>
                  <a:cubicBezTo>
                    <a:pt x="86" y="251"/>
                    <a:pt x="98" y="241"/>
                    <a:pt x="111" y="231"/>
                  </a:cubicBezTo>
                  <a:cubicBezTo>
                    <a:pt x="111" y="293"/>
                    <a:pt x="111" y="293"/>
                    <a:pt x="111" y="293"/>
                  </a:cubicBezTo>
                  <a:cubicBezTo>
                    <a:pt x="167" y="293"/>
                    <a:pt x="167" y="293"/>
                    <a:pt x="167" y="293"/>
                  </a:cubicBezTo>
                  <a:cubicBezTo>
                    <a:pt x="167" y="181"/>
                    <a:pt x="167" y="181"/>
                    <a:pt x="167" y="181"/>
                  </a:cubicBezTo>
                  <a:cubicBezTo>
                    <a:pt x="228" y="117"/>
                    <a:pt x="254" y="58"/>
                    <a:pt x="234" y="29"/>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sz="1800"/>
            </a:p>
          </p:txBody>
        </p:sp>
        <p:sp>
          <p:nvSpPr>
            <p:cNvPr id="35" name="Freeform 11"/>
            <p:cNvSpPr>
              <a:spLocks/>
            </p:cNvSpPr>
            <p:nvPr userDrawn="1"/>
          </p:nvSpPr>
          <p:spPr bwMode="auto">
            <a:xfrm>
              <a:off x="10550525" y="6416675"/>
              <a:ext cx="344488" cy="265113"/>
            </a:xfrm>
            <a:custGeom>
              <a:avLst/>
              <a:gdLst>
                <a:gd name="T0" fmla="*/ 120 w 391"/>
                <a:gd name="T1" fmla="*/ 299 h 299"/>
                <a:gd name="T2" fmla="*/ 177 w 391"/>
                <a:gd name="T3" fmla="*/ 299 h 299"/>
                <a:gd name="T4" fmla="*/ 177 w 391"/>
                <a:gd name="T5" fmla="*/ 240 h 299"/>
                <a:gd name="T6" fmla="*/ 223 w 391"/>
                <a:gd name="T7" fmla="*/ 211 h 299"/>
                <a:gd name="T8" fmla="*/ 231 w 391"/>
                <a:gd name="T9" fmla="*/ 204 h 299"/>
                <a:gd name="T10" fmla="*/ 229 w 391"/>
                <a:gd name="T11" fmla="*/ 201 h 299"/>
                <a:gd name="T12" fmla="*/ 219 w 391"/>
                <a:gd name="T13" fmla="*/ 207 h 299"/>
                <a:gd name="T14" fmla="*/ 53 w 391"/>
                <a:gd name="T15" fmla="*/ 250 h 299"/>
                <a:gd name="T16" fmla="*/ 120 w 391"/>
                <a:gd name="T17" fmla="*/ 120 h 299"/>
                <a:gd name="T18" fmla="*/ 120 w 391"/>
                <a:gd name="T19" fmla="*/ 249 h 299"/>
                <a:gd name="T20" fmla="*/ 177 w 391"/>
                <a:gd name="T21" fmla="*/ 223 h 299"/>
                <a:gd name="T22" fmla="*/ 177 w 391"/>
                <a:gd name="T23" fmla="*/ 103 h 299"/>
                <a:gd name="T24" fmla="*/ 189 w 391"/>
                <a:gd name="T25" fmla="*/ 129 h 299"/>
                <a:gd name="T26" fmla="*/ 258 w 391"/>
                <a:gd name="T27" fmla="*/ 176 h 299"/>
                <a:gd name="T28" fmla="*/ 327 w 391"/>
                <a:gd name="T29" fmla="*/ 129 h 299"/>
                <a:gd name="T30" fmla="*/ 340 w 391"/>
                <a:gd name="T31" fmla="*/ 103 h 299"/>
                <a:gd name="T32" fmla="*/ 340 w 391"/>
                <a:gd name="T33" fmla="*/ 134 h 299"/>
                <a:gd name="T34" fmla="*/ 390 w 391"/>
                <a:gd name="T35" fmla="*/ 76 h 299"/>
                <a:gd name="T36" fmla="*/ 390 w 391"/>
                <a:gd name="T37" fmla="*/ 69 h 299"/>
                <a:gd name="T38" fmla="*/ 342 w 391"/>
                <a:gd name="T39" fmla="*/ 39 h 299"/>
                <a:gd name="T40" fmla="*/ 294 w 391"/>
                <a:gd name="T41" fmla="*/ 69 h 299"/>
                <a:gd name="T42" fmla="*/ 270 w 391"/>
                <a:gd name="T43" fmla="*/ 119 h 299"/>
                <a:gd name="T44" fmla="*/ 258 w 391"/>
                <a:gd name="T45" fmla="*/ 126 h 299"/>
                <a:gd name="T46" fmla="*/ 246 w 391"/>
                <a:gd name="T47" fmla="*/ 119 h 299"/>
                <a:gd name="T48" fmla="*/ 222 w 391"/>
                <a:gd name="T49" fmla="*/ 69 h 299"/>
                <a:gd name="T50" fmla="*/ 203 w 391"/>
                <a:gd name="T51" fmla="*/ 47 h 299"/>
                <a:gd name="T52" fmla="*/ 253 w 391"/>
                <a:gd name="T53" fmla="*/ 11 h 299"/>
                <a:gd name="T54" fmla="*/ 262 w 391"/>
                <a:gd name="T55" fmla="*/ 5 h 299"/>
                <a:gd name="T56" fmla="*/ 260 w 391"/>
                <a:gd name="T57" fmla="*/ 2 h 299"/>
                <a:gd name="T58" fmla="*/ 250 w 391"/>
                <a:gd name="T59" fmla="*/ 7 h 299"/>
                <a:gd name="T60" fmla="*/ 199 w 391"/>
                <a:gd name="T61" fmla="*/ 39 h 299"/>
                <a:gd name="T62" fmla="*/ 194 w 391"/>
                <a:gd name="T63" fmla="*/ 43 h 299"/>
                <a:gd name="T64" fmla="*/ 174 w 391"/>
                <a:gd name="T65" fmla="*/ 39 h 299"/>
                <a:gd name="T66" fmla="*/ 120 w 391"/>
                <a:gd name="T67" fmla="*/ 93 h 299"/>
                <a:gd name="T68" fmla="*/ 120 w 391"/>
                <a:gd name="T69" fmla="*/ 100 h 299"/>
                <a:gd name="T70" fmla="*/ 22 w 391"/>
                <a:gd name="T71" fmla="*/ 272 h 299"/>
                <a:gd name="T72" fmla="*/ 120 w 391"/>
                <a:gd name="T73" fmla="*/ 270 h 299"/>
                <a:gd name="T74" fmla="*/ 120 w 391"/>
                <a:gd name="T75" fmla="*/ 299 h 2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391" h="299">
                  <a:moveTo>
                    <a:pt x="120" y="299"/>
                  </a:moveTo>
                  <a:cubicBezTo>
                    <a:pt x="177" y="299"/>
                    <a:pt x="177" y="299"/>
                    <a:pt x="177" y="299"/>
                  </a:cubicBezTo>
                  <a:cubicBezTo>
                    <a:pt x="177" y="240"/>
                    <a:pt x="177" y="240"/>
                    <a:pt x="177" y="240"/>
                  </a:cubicBezTo>
                  <a:cubicBezTo>
                    <a:pt x="192" y="231"/>
                    <a:pt x="207" y="222"/>
                    <a:pt x="223" y="211"/>
                  </a:cubicBezTo>
                  <a:cubicBezTo>
                    <a:pt x="226" y="209"/>
                    <a:pt x="229" y="206"/>
                    <a:pt x="231" y="204"/>
                  </a:cubicBezTo>
                  <a:cubicBezTo>
                    <a:pt x="235" y="201"/>
                    <a:pt x="232" y="199"/>
                    <a:pt x="229" y="201"/>
                  </a:cubicBezTo>
                  <a:cubicBezTo>
                    <a:pt x="227" y="202"/>
                    <a:pt x="223" y="204"/>
                    <a:pt x="219" y="207"/>
                  </a:cubicBezTo>
                  <a:cubicBezTo>
                    <a:pt x="133" y="262"/>
                    <a:pt x="74" y="279"/>
                    <a:pt x="53" y="250"/>
                  </a:cubicBezTo>
                  <a:cubicBezTo>
                    <a:pt x="34" y="224"/>
                    <a:pt x="65" y="175"/>
                    <a:pt x="120" y="120"/>
                  </a:cubicBezTo>
                  <a:cubicBezTo>
                    <a:pt x="120" y="249"/>
                    <a:pt x="120" y="249"/>
                    <a:pt x="120" y="249"/>
                  </a:cubicBezTo>
                  <a:cubicBezTo>
                    <a:pt x="136" y="243"/>
                    <a:pt x="155" y="235"/>
                    <a:pt x="177" y="223"/>
                  </a:cubicBezTo>
                  <a:cubicBezTo>
                    <a:pt x="177" y="103"/>
                    <a:pt x="177" y="103"/>
                    <a:pt x="177" y="103"/>
                  </a:cubicBezTo>
                  <a:cubicBezTo>
                    <a:pt x="189" y="129"/>
                    <a:pt x="189" y="129"/>
                    <a:pt x="189" y="129"/>
                  </a:cubicBezTo>
                  <a:cubicBezTo>
                    <a:pt x="202" y="158"/>
                    <a:pt x="227" y="176"/>
                    <a:pt x="258" y="176"/>
                  </a:cubicBezTo>
                  <a:cubicBezTo>
                    <a:pt x="289" y="176"/>
                    <a:pt x="314" y="158"/>
                    <a:pt x="327" y="129"/>
                  </a:cubicBezTo>
                  <a:cubicBezTo>
                    <a:pt x="340" y="103"/>
                    <a:pt x="340" y="103"/>
                    <a:pt x="340" y="103"/>
                  </a:cubicBezTo>
                  <a:cubicBezTo>
                    <a:pt x="340" y="134"/>
                    <a:pt x="340" y="134"/>
                    <a:pt x="340" y="134"/>
                  </a:cubicBezTo>
                  <a:cubicBezTo>
                    <a:pt x="360" y="114"/>
                    <a:pt x="377" y="95"/>
                    <a:pt x="390" y="76"/>
                  </a:cubicBezTo>
                  <a:cubicBezTo>
                    <a:pt x="391" y="74"/>
                    <a:pt x="391" y="72"/>
                    <a:pt x="390" y="69"/>
                  </a:cubicBezTo>
                  <a:cubicBezTo>
                    <a:pt x="382" y="51"/>
                    <a:pt x="363" y="39"/>
                    <a:pt x="342" y="39"/>
                  </a:cubicBezTo>
                  <a:cubicBezTo>
                    <a:pt x="321" y="39"/>
                    <a:pt x="302" y="51"/>
                    <a:pt x="294" y="69"/>
                  </a:cubicBezTo>
                  <a:cubicBezTo>
                    <a:pt x="270" y="119"/>
                    <a:pt x="270" y="119"/>
                    <a:pt x="270" y="119"/>
                  </a:cubicBezTo>
                  <a:cubicBezTo>
                    <a:pt x="268" y="124"/>
                    <a:pt x="263" y="126"/>
                    <a:pt x="258" y="126"/>
                  </a:cubicBezTo>
                  <a:cubicBezTo>
                    <a:pt x="253" y="126"/>
                    <a:pt x="248" y="124"/>
                    <a:pt x="246" y="119"/>
                  </a:cubicBezTo>
                  <a:cubicBezTo>
                    <a:pt x="222" y="69"/>
                    <a:pt x="222" y="69"/>
                    <a:pt x="222" y="69"/>
                  </a:cubicBezTo>
                  <a:cubicBezTo>
                    <a:pt x="218" y="60"/>
                    <a:pt x="211" y="52"/>
                    <a:pt x="203" y="47"/>
                  </a:cubicBezTo>
                  <a:cubicBezTo>
                    <a:pt x="220" y="33"/>
                    <a:pt x="236" y="21"/>
                    <a:pt x="253" y="11"/>
                  </a:cubicBezTo>
                  <a:cubicBezTo>
                    <a:pt x="256" y="9"/>
                    <a:pt x="260" y="7"/>
                    <a:pt x="262" y="5"/>
                  </a:cubicBezTo>
                  <a:cubicBezTo>
                    <a:pt x="265" y="3"/>
                    <a:pt x="264" y="0"/>
                    <a:pt x="260" y="2"/>
                  </a:cubicBezTo>
                  <a:cubicBezTo>
                    <a:pt x="257" y="3"/>
                    <a:pt x="253" y="5"/>
                    <a:pt x="250" y="7"/>
                  </a:cubicBezTo>
                  <a:cubicBezTo>
                    <a:pt x="233" y="17"/>
                    <a:pt x="216" y="27"/>
                    <a:pt x="199" y="39"/>
                  </a:cubicBezTo>
                  <a:cubicBezTo>
                    <a:pt x="198" y="40"/>
                    <a:pt x="196" y="41"/>
                    <a:pt x="194" y="43"/>
                  </a:cubicBezTo>
                  <a:cubicBezTo>
                    <a:pt x="188" y="40"/>
                    <a:pt x="181" y="39"/>
                    <a:pt x="174" y="39"/>
                  </a:cubicBezTo>
                  <a:cubicBezTo>
                    <a:pt x="144" y="39"/>
                    <a:pt x="120" y="63"/>
                    <a:pt x="120" y="93"/>
                  </a:cubicBezTo>
                  <a:cubicBezTo>
                    <a:pt x="120" y="100"/>
                    <a:pt x="120" y="100"/>
                    <a:pt x="120" y="100"/>
                  </a:cubicBezTo>
                  <a:cubicBezTo>
                    <a:pt x="41" y="171"/>
                    <a:pt x="0" y="241"/>
                    <a:pt x="22" y="272"/>
                  </a:cubicBezTo>
                  <a:cubicBezTo>
                    <a:pt x="37" y="294"/>
                    <a:pt x="75" y="289"/>
                    <a:pt x="120" y="270"/>
                  </a:cubicBezTo>
                  <a:lnTo>
                    <a:pt x="120" y="299"/>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sz="1800"/>
            </a:p>
          </p:txBody>
        </p:sp>
        <p:sp>
          <p:nvSpPr>
            <p:cNvPr id="36" name="Freeform 12"/>
            <p:cNvSpPr>
              <a:spLocks noEditPoints="1"/>
            </p:cNvSpPr>
            <p:nvPr userDrawn="1"/>
          </p:nvSpPr>
          <p:spPr bwMode="auto">
            <a:xfrm>
              <a:off x="11701463" y="6467475"/>
              <a:ext cx="28575" cy="28575"/>
            </a:xfrm>
            <a:custGeom>
              <a:avLst/>
              <a:gdLst>
                <a:gd name="T0" fmla="*/ 0 w 32"/>
                <a:gd name="T1" fmla="*/ 16 h 31"/>
                <a:gd name="T2" fmla="*/ 16 w 32"/>
                <a:gd name="T3" fmla="*/ 0 h 31"/>
                <a:gd name="T4" fmla="*/ 32 w 32"/>
                <a:gd name="T5" fmla="*/ 16 h 31"/>
                <a:gd name="T6" fmla="*/ 16 w 32"/>
                <a:gd name="T7" fmla="*/ 31 h 31"/>
                <a:gd name="T8" fmla="*/ 0 w 32"/>
                <a:gd name="T9" fmla="*/ 16 h 31"/>
                <a:gd name="T10" fmla="*/ 28 w 32"/>
                <a:gd name="T11" fmla="*/ 16 h 31"/>
                <a:gd name="T12" fmla="*/ 16 w 32"/>
                <a:gd name="T13" fmla="*/ 3 h 31"/>
                <a:gd name="T14" fmla="*/ 4 w 32"/>
                <a:gd name="T15" fmla="*/ 16 h 31"/>
                <a:gd name="T16" fmla="*/ 16 w 32"/>
                <a:gd name="T17" fmla="*/ 28 h 31"/>
                <a:gd name="T18" fmla="*/ 28 w 32"/>
                <a:gd name="T19" fmla="*/ 16 h 31"/>
                <a:gd name="T20" fmla="*/ 10 w 32"/>
                <a:gd name="T21" fmla="*/ 7 h 31"/>
                <a:gd name="T22" fmla="*/ 17 w 32"/>
                <a:gd name="T23" fmla="*/ 7 h 31"/>
                <a:gd name="T24" fmla="*/ 23 w 32"/>
                <a:gd name="T25" fmla="*/ 12 h 31"/>
                <a:gd name="T26" fmla="*/ 19 w 32"/>
                <a:gd name="T27" fmla="*/ 17 h 31"/>
                <a:gd name="T28" fmla="*/ 24 w 32"/>
                <a:gd name="T29" fmla="*/ 24 h 31"/>
                <a:gd name="T30" fmla="*/ 20 w 32"/>
                <a:gd name="T31" fmla="*/ 24 h 31"/>
                <a:gd name="T32" fmla="*/ 15 w 32"/>
                <a:gd name="T33" fmla="*/ 17 h 31"/>
                <a:gd name="T34" fmla="*/ 13 w 32"/>
                <a:gd name="T35" fmla="*/ 17 h 31"/>
                <a:gd name="T36" fmla="*/ 13 w 32"/>
                <a:gd name="T37" fmla="*/ 24 h 31"/>
                <a:gd name="T38" fmla="*/ 10 w 32"/>
                <a:gd name="T39" fmla="*/ 24 h 31"/>
                <a:gd name="T40" fmla="*/ 10 w 32"/>
                <a:gd name="T41" fmla="*/ 7 h 31"/>
                <a:gd name="T42" fmla="*/ 13 w 32"/>
                <a:gd name="T43" fmla="*/ 14 h 31"/>
                <a:gd name="T44" fmla="*/ 16 w 32"/>
                <a:gd name="T45" fmla="*/ 14 h 31"/>
                <a:gd name="T46" fmla="*/ 20 w 32"/>
                <a:gd name="T47" fmla="*/ 12 h 31"/>
                <a:gd name="T48" fmla="*/ 16 w 32"/>
                <a:gd name="T49" fmla="*/ 9 h 31"/>
                <a:gd name="T50" fmla="*/ 13 w 32"/>
                <a:gd name="T51" fmla="*/ 9 h 31"/>
                <a:gd name="T52" fmla="*/ 13 w 32"/>
                <a:gd name="T53" fmla="*/ 14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32" h="31">
                  <a:moveTo>
                    <a:pt x="0" y="16"/>
                  </a:moveTo>
                  <a:cubicBezTo>
                    <a:pt x="0" y="7"/>
                    <a:pt x="7" y="0"/>
                    <a:pt x="16" y="0"/>
                  </a:cubicBezTo>
                  <a:cubicBezTo>
                    <a:pt x="25" y="0"/>
                    <a:pt x="32" y="7"/>
                    <a:pt x="32" y="16"/>
                  </a:cubicBezTo>
                  <a:cubicBezTo>
                    <a:pt x="32" y="24"/>
                    <a:pt x="25" y="31"/>
                    <a:pt x="16" y="31"/>
                  </a:cubicBezTo>
                  <a:cubicBezTo>
                    <a:pt x="7" y="31"/>
                    <a:pt x="0" y="24"/>
                    <a:pt x="0" y="16"/>
                  </a:cubicBezTo>
                  <a:close/>
                  <a:moveTo>
                    <a:pt x="28" y="16"/>
                  </a:moveTo>
                  <a:cubicBezTo>
                    <a:pt x="28" y="8"/>
                    <a:pt x="23" y="3"/>
                    <a:pt x="16" y="3"/>
                  </a:cubicBezTo>
                  <a:cubicBezTo>
                    <a:pt x="10" y="3"/>
                    <a:pt x="4" y="8"/>
                    <a:pt x="4" y="16"/>
                  </a:cubicBezTo>
                  <a:cubicBezTo>
                    <a:pt x="4" y="23"/>
                    <a:pt x="10" y="28"/>
                    <a:pt x="16" y="28"/>
                  </a:cubicBezTo>
                  <a:cubicBezTo>
                    <a:pt x="23" y="28"/>
                    <a:pt x="28" y="23"/>
                    <a:pt x="28" y="16"/>
                  </a:cubicBezTo>
                  <a:close/>
                  <a:moveTo>
                    <a:pt x="10" y="7"/>
                  </a:moveTo>
                  <a:cubicBezTo>
                    <a:pt x="17" y="7"/>
                    <a:pt x="17" y="7"/>
                    <a:pt x="17" y="7"/>
                  </a:cubicBezTo>
                  <a:cubicBezTo>
                    <a:pt x="21" y="7"/>
                    <a:pt x="23" y="8"/>
                    <a:pt x="23" y="12"/>
                  </a:cubicBezTo>
                  <a:cubicBezTo>
                    <a:pt x="23" y="15"/>
                    <a:pt x="22" y="16"/>
                    <a:pt x="19" y="17"/>
                  </a:cubicBezTo>
                  <a:cubicBezTo>
                    <a:pt x="24" y="24"/>
                    <a:pt x="24" y="24"/>
                    <a:pt x="24" y="24"/>
                  </a:cubicBezTo>
                  <a:cubicBezTo>
                    <a:pt x="20" y="24"/>
                    <a:pt x="20" y="24"/>
                    <a:pt x="20" y="24"/>
                  </a:cubicBezTo>
                  <a:cubicBezTo>
                    <a:pt x="15" y="17"/>
                    <a:pt x="15" y="17"/>
                    <a:pt x="15" y="17"/>
                  </a:cubicBezTo>
                  <a:cubicBezTo>
                    <a:pt x="13" y="17"/>
                    <a:pt x="13" y="17"/>
                    <a:pt x="13" y="17"/>
                  </a:cubicBezTo>
                  <a:cubicBezTo>
                    <a:pt x="13" y="24"/>
                    <a:pt x="13" y="24"/>
                    <a:pt x="13" y="24"/>
                  </a:cubicBezTo>
                  <a:cubicBezTo>
                    <a:pt x="10" y="24"/>
                    <a:pt x="10" y="24"/>
                    <a:pt x="10" y="24"/>
                  </a:cubicBezTo>
                  <a:lnTo>
                    <a:pt x="10" y="7"/>
                  </a:lnTo>
                  <a:close/>
                  <a:moveTo>
                    <a:pt x="13" y="14"/>
                  </a:moveTo>
                  <a:cubicBezTo>
                    <a:pt x="16" y="14"/>
                    <a:pt x="16" y="14"/>
                    <a:pt x="16" y="14"/>
                  </a:cubicBezTo>
                  <a:cubicBezTo>
                    <a:pt x="18" y="14"/>
                    <a:pt x="20" y="14"/>
                    <a:pt x="20" y="12"/>
                  </a:cubicBezTo>
                  <a:cubicBezTo>
                    <a:pt x="20" y="9"/>
                    <a:pt x="18" y="9"/>
                    <a:pt x="16" y="9"/>
                  </a:cubicBezTo>
                  <a:cubicBezTo>
                    <a:pt x="13" y="9"/>
                    <a:pt x="13" y="9"/>
                    <a:pt x="13" y="9"/>
                  </a:cubicBezTo>
                  <a:lnTo>
                    <a:pt x="13" y="14"/>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sz="1800"/>
            </a:p>
          </p:txBody>
        </p:sp>
      </p:grpSp>
      <p:sp>
        <p:nvSpPr>
          <p:cNvPr id="24" name="TextBox 23"/>
          <p:cNvSpPr txBox="1"/>
          <p:nvPr userDrawn="1"/>
        </p:nvSpPr>
        <p:spPr>
          <a:xfrm>
            <a:off x="-1635760" y="6673334"/>
            <a:ext cx="1399820" cy="184666"/>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Blue Segue </a:t>
            </a:r>
          </a:p>
        </p:txBody>
      </p:sp>
      <p:sp>
        <p:nvSpPr>
          <p:cNvPr id="38" name="Text Placeholder 8"/>
          <p:cNvSpPr>
            <a:spLocks noGrp="1"/>
          </p:cNvSpPr>
          <p:nvPr>
            <p:ph type="body" sz="quarter" idx="14" hasCustomPrompt="1"/>
          </p:nvPr>
        </p:nvSpPr>
        <p:spPr>
          <a:xfrm>
            <a:off x="-1676400" y="1"/>
            <a:ext cx="1439862" cy="2777923"/>
          </a:xfrm>
        </p:spPr>
        <p:txBody>
          <a:bodyPr>
            <a:noAutofit/>
          </a:bodyPr>
          <a:lstStyle>
            <a:lvl1pPr marL="0" indent="0">
              <a:buNone/>
              <a:defRPr sz="1100" b="1">
                <a:solidFill>
                  <a:schemeClr val="accent1"/>
                </a:solidFill>
              </a:defRPr>
            </a:lvl1pPr>
            <a:lvl2pPr marL="231775" indent="-231775" algn="l">
              <a:buFont typeface="+mj-lt"/>
              <a:buAutoNum type="arabicPeriod"/>
              <a:defRPr sz="1100">
                <a:solidFill>
                  <a:schemeClr val="accent1"/>
                </a:solidFill>
              </a:defRPr>
            </a:lvl2pPr>
          </a:lstStyle>
          <a:p>
            <a:pPr lvl="0"/>
            <a:r>
              <a:rPr lang="en-US" dirty="0"/>
              <a:t>Slide Notes</a:t>
            </a:r>
          </a:p>
          <a:p>
            <a:pPr lvl="1"/>
            <a:r>
              <a:rPr lang="en-US" dirty="0"/>
              <a:t>Numbered steps</a:t>
            </a:r>
          </a:p>
        </p:txBody>
      </p:sp>
      <p:sp>
        <p:nvSpPr>
          <p:cNvPr id="20" name="Date Placeholder 3"/>
          <p:cNvSpPr>
            <a:spLocks noGrp="1"/>
          </p:cNvSpPr>
          <p:nvPr>
            <p:ph type="dt" sz="half" idx="2"/>
          </p:nvPr>
        </p:nvSpPr>
        <p:spPr>
          <a:xfrm>
            <a:off x="12585457" y="5853279"/>
            <a:ext cx="274320" cy="228600"/>
          </a:xfrm>
          <a:prstGeom prst="rect">
            <a:avLst/>
          </a:prstGeom>
        </p:spPr>
        <p:txBody>
          <a:bodyPr lIns="0" tIns="0" rIns="0" bIns="0"/>
          <a:lstStyle>
            <a:lvl1pPr>
              <a:defRPr lang="en-US" sz="100" kern="1200" smtClean="0">
                <a:solidFill>
                  <a:schemeClr val="tx1"/>
                </a:solidFill>
                <a:latin typeface="Segoe UI" panose="020B0502040204020203" pitchFamily="34" charset="0"/>
                <a:ea typeface="+mn-ea"/>
                <a:cs typeface="Segoe UI" panose="020B0502040204020203" pitchFamily="34" charset="0"/>
              </a:defRPr>
            </a:lvl1pPr>
          </a:lstStyle>
          <a:p>
            <a:r>
              <a:rPr lang="en-US"/>
              <a:t>|  </a:t>
            </a:r>
            <a:fld id="{F55C824C-5440-421F-B1ED-9166A1D48D51}" type="datetime4">
              <a:rPr lang="en-US" smtClean="0"/>
              <a:pPr/>
              <a:t>July 5, 2017</a:t>
            </a:fld>
            <a:endParaRPr dirty="0"/>
          </a:p>
        </p:txBody>
      </p:sp>
      <p:sp>
        <p:nvSpPr>
          <p:cNvPr id="22" name="Slide Number Placeholder 5"/>
          <p:cNvSpPr>
            <a:spLocks noGrp="1"/>
          </p:cNvSpPr>
          <p:nvPr>
            <p:ph type="sldNum" sz="quarter" idx="4"/>
          </p:nvPr>
        </p:nvSpPr>
        <p:spPr>
          <a:xfrm>
            <a:off x="12585457" y="6629400"/>
            <a:ext cx="274320" cy="228600"/>
          </a:xfrm>
          <a:prstGeom prst="rect">
            <a:avLst/>
          </a:prstGeom>
          <a:noFill/>
        </p:spPr>
        <p:txBody>
          <a:bodyPr/>
          <a:lstStyle>
            <a:lvl1pPr algn="ctr">
              <a:defRPr lang="en-US" sz="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23" name="Footer Placeholder 3"/>
          <p:cNvSpPr>
            <a:spLocks noGrp="1"/>
          </p:cNvSpPr>
          <p:nvPr>
            <p:ph type="ftr" sz="quarter" idx="15"/>
          </p:nvPr>
        </p:nvSpPr>
        <p:spPr>
          <a:xfrm>
            <a:off x="12585457" y="6210300"/>
            <a:ext cx="274320" cy="228600"/>
          </a:xfrm>
          <a:prstGeom prst="rect">
            <a:avLst/>
          </a:prstGeom>
        </p:spPr>
        <p:txBody>
          <a:bodyPr lIns="0" tIns="0" rIns="0" bIns="0" anchor="ctr" anchorCtr="0"/>
          <a:lstStyle>
            <a:lvl1pPr>
              <a:defRPr sz="100">
                <a:latin typeface="Segoe UI" panose="020B0502040204020203" pitchFamily="34" charset="0"/>
                <a:cs typeface="Segoe UI" panose="020B0502040204020203" pitchFamily="34" charset="0"/>
              </a:defRPr>
            </a:lvl1pPr>
          </a:lstStyle>
          <a:p>
            <a:r>
              <a:rPr lang="en-US"/>
              <a:t>|  Micron Confidential</a:t>
            </a:r>
            <a:endParaRPr lang="en-US" dirty="0"/>
          </a:p>
        </p:txBody>
      </p:sp>
    </p:spTree>
    <p:extLst>
      <p:ext uri="{BB962C8B-B14F-4D97-AF65-F5344CB8AC3E}">
        <p14:creationId xmlns:p14="http://schemas.microsoft.com/office/powerpoint/2010/main" val="1453253318"/>
      </p:ext>
    </p:extLst>
  </p:cSld>
  <p:clrMapOvr>
    <a:masterClrMapping/>
  </p:clrMapOvr>
  <p:hf hdr="0"/>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userDrawn="1">
  <p:cSld name="White Segu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927105" y="2044701"/>
            <a:ext cx="10784609" cy="1773428"/>
          </a:xfrm>
        </p:spPr>
        <p:txBody>
          <a:bodyPr>
            <a:normAutofit/>
          </a:bodyPr>
          <a:lstStyle>
            <a:lvl1pPr>
              <a:defRPr lang="en-US" sz="4800" b="1" kern="1200" baseline="0" dirty="0">
                <a:solidFill>
                  <a:schemeClr val="tx1"/>
                </a:solidFill>
                <a:latin typeface="Segoe UI" panose="020B0502040204020203" pitchFamily="34" charset="0"/>
                <a:ea typeface="+mn-ea"/>
                <a:cs typeface="Segoe UI" panose="020B0502040204020203" pitchFamily="34" charset="0"/>
              </a:defRPr>
            </a:lvl1pPr>
          </a:lstStyle>
          <a:p>
            <a:r>
              <a:rPr lang="en-US" dirty="0"/>
              <a:t>Click to Edit Segue Title</a:t>
            </a:r>
          </a:p>
        </p:txBody>
      </p:sp>
      <p:grpSp>
        <p:nvGrpSpPr>
          <p:cNvPr id="22" name="Group 5"/>
          <p:cNvGrpSpPr>
            <a:grpSpLocks noChangeAspect="1"/>
          </p:cNvGrpSpPr>
          <p:nvPr/>
        </p:nvGrpSpPr>
        <p:grpSpPr bwMode="auto">
          <a:xfrm>
            <a:off x="514473" y="4036846"/>
            <a:ext cx="11677651" cy="44449"/>
            <a:chOff x="2437" y="1611"/>
            <a:chExt cx="5517" cy="21"/>
          </a:xfrm>
        </p:grpSpPr>
        <p:sp>
          <p:nvSpPr>
            <p:cNvPr id="23" name="AutoShape 4"/>
            <p:cNvSpPr>
              <a:spLocks noChangeAspect="1" noChangeArrowheads="1" noTextEdit="1"/>
            </p:cNvSpPr>
            <p:nvPr/>
          </p:nvSpPr>
          <p:spPr bwMode="auto">
            <a:xfrm>
              <a:off x="2437" y="1611"/>
              <a:ext cx="886" cy="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sz="2400"/>
            </a:p>
          </p:txBody>
        </p:sp>
        <p:sp>
          <p:nvSpPr>
            <p:cNvPr id="24" name="Oval 23"/>
            <p:cNvSpPr>
              <a:spLocks noChangeArrowheads="1"/>
            </p:cNvSpPr>
            <p:nvPr/>
          </p:nvSpPr>
          <p:spPr bwMode="auto">
            <a:xfrm>
              <a:off x="2437" y="1611"/>
              <a:ext cx="19" cy="19"/>
            </a:xfrm>
            <a:prstGeom prst="ellipse">
              <a:avLst/>
            </a:prstGeom>
            <a:noFill/>
            <a:ln w="7938" cap="flat">
              <a:solidFill>
                <a:schemeClr val="tx1"/>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2400"/>
            </a:p>
          </p:txBody>
        </p:sp>
        <p:sp>
          <p:nvSpPr>
            <p:cNvPr id="25" name="Line 7"/>
            <p:cNvSpPr>
              <a:spLocks noChangeShapeType="1"/>
            </p:cNvSpPr>
            <p:nvPr/>
          </p:nvSpPr>
          <p:spPr bwMode="auto">
            <a:xfrm>
              <a:off x="2456" y="1620"/>
              <a:ext cx="5498" cy="0"/>
            </a:xfrm>
            <a:prstGeom prst="line">
              <a:avLst/>
            </a:prstGeom>
            <a:noFill/>
            <a:ln w="7938" cap="flat">
              <a:solidFill>
                <a:schemeClr val="tx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2400"/>
            </a:p>
          </p:txBody>
        </p:sp>
      </p:grpSp>
      <p:sp>
        <p:nvSpPr>
          <p:cNvPr id="5" name="AutoShape 3"/>
          <p:cNvSpPr>
            <a:spLocks noChangeAspect="1" noChangeArrowheads="1" noTextEdit="1"/>
          </p:cNvSpPr>
          <p:nvPr userDrawn="1"/>
        </p:nvSpPr>
        <p:spPr bwMode="auto">
          <a:xfrm>
            <a:off x="10563226" y="6362700"/>
            <a:ext cx="1166813" cy="319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sz="1800"/>
          </a:p>
        </p:txBody>
      </p:sp>
      <p:grpSp>
        <p:nvGrpSpPr>
          <p:cNvPr id="15" name="Group 14"/>
          <p:cNvGrpSpPr/>
          <p:nvPr userDrawn="1"/>
        </p:nvGrpSpPr>
        <p:grpSpPr>
          <a:xfrm>
            <a:off x="10550526" y="6351589"/>
            <a:ext cx="1179513" cy="330201"/>
            <a:chOff x="10550525" y="6351587"/>
            <a:chExt cx="1179513" cy="330201"/>
          </a:xfrm>
          <a:solidFill>
            <a:schemeClr val="accent1"/>
          </a:solidFill>
        </p:grpSpPr>
        <p:sp>
          <p:nvSpPr>
            <p:cNvPr id="6" name="Freeform 5"/>
            <p:cNvSpPr>
              <a:spLocks/>
            </p:cNvSpPr>
            <p:nvPr userDrawn="1"/>
          </p:nvSpPr>
          <p:spPr bwMode="auto">
            <a:xfrm>
              <a:off x="11014075" y="6470650"/>
              <a:ext cx="168275" cy="144463"/>
            </a:xfrm>
            <a:custGeom>
              <a:avLst/>
              <a:gdLst>
                <a:gd name="T0" fmla="*/ 113 w 191"/>
                <a:gd name="T1" fmla="*/ 162 h 162"/>
                <a:gd name="T2" fmla="*/ 0 w 191"/>
                <a:gd name="T3" fmla="*/ 81 h 162"/>
                <a:gd name="T4" fmla="*/ 114 w 191"/>
                <a:gd name="T5" fmla="*/ 0 h 162"/>
                <a:gd name="T6" fmla="*/ 190 w 191"/>
                <a:gd name="T7" fmla="*/ 22 h 162"/>
                <a:gd name="T8" fmla="*/ 172 w 191"/>
                <a:gd name="T9" fmla="*/ 46 h 162"/>
                <a:gd name="T10" fmla="*/ 114 w 191"/>
                <a:gd name="T11" fmla="*/ 32 h 162"/>
                <a:gd name="T12" fmla="*/ 59 w 191"/>
                <a:gd name="T13" fmla="*/ 81 h 162"/>
                <a:gd name="T14" fmla="*/ 114 w 191"/>
                <a:gd name="T15" fmla="*/ 130 h 162"/>
                <a:gd name="T16" fmla="*/ 172 w 191"/>
                <a:gd name="T17" fmla="*/ 118 h 162"/>
                <a:gd name="T18" fmla="*/ 191 w 191"/>
                <a:gd name="T19" fmla="*/ 143 h 162"/>
                <a:gd name="T20" fmla="*/ 113 w 191"/>
                <a:gd name="T21" fmla="*/ 162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91" h="162">
                  <a:moveTo>
                    <a:pt x="113" y="162"/>
                  </a:moveTo>
                  <a:cubicBezTo>
                    <a:pt x="54" y="162"/>
                    <a:pt x="0" y="128"/>
                    <a:pt x="0" y="81"/>
                  </a:cubicBezTo>
                  <a:cubicBezTo>
                    <a:pt x="0" y="34"/>
                    <a:pt x="54" y="0"/>
                    <a:pt x="114" y="0"/>
                  </a:cubicBezTo>
                  <a:cubicBezTo>
                    <a:pt x="140" y="0"/>
                    <a:pt x="164" y="7"/>
                    <a:pt x="190" y="22"/>
                  </a:cubicBezTo>
                  <a:cubicBezTo>
                    <a:pt x="172" y="46"/>
                    <a:pt x="172" y="46"/>
                    <a:pt x="172" y="46"/>
                  </a:cubicBezTo>
                  <a:cubicBezTo>
                    <a:pt x="155" y="37"/>
                    <a:pt x="135" y="32"/>
                    <a:pt x="114" y="32"/>
                  </a:cubicBezTo>
                  <a:cubicBezTo>
                    <a:pt x="88" y="32"/>
                    <a:pt x="59" y="47"/>
                    <a:pt x="59" y="81"/>
                  </a:cubicBezTo>
                  <a:cubicBezTo>
                    <a:pt x="59" y="116"/>
                    <a:pt x="88" y="130"/>
                    <a:pt x="114" y="130"/>
                  </a:cubicBezTo>
                  <a:cubicBezTo>
                    <a:pt x="135" y="130"/>
                    <a:pt x="155" y="126"/>
                    <a:pt x="172" y="118"/>
                  </a:cubicBezTo>
                  <a:cubicBezTo>
                    <a:pt x="191" y="143"/>
                    <a:pt x="191" y="143"/>
                    <a:pt x="191" y="143"/>
                  </a:cubicBezTo>
                  <a:cubicBezTo>
                    <a:pt x="169" y="155"/>
                    <a:pt x="142" y="162"/>
                    <a:pt x="113" y="162"/>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1800"/>
            </a:p>
          </p:txBody>
        </p:sp>
        <p:sp>
          <p:nvSpPr>
            <p:cNvPr id="7" name="Freeform 6"/>
            <p:cNvSpPr>
              <a:spLocks noEditPoints="1"/>
            </p:cNvSpPr>
            <p:nvPr userDrawn="1"/>
          </p:nvSpPr>
          <p:spPr bwMode="auto">
            <a:xfrm>
              <a:off x="11314113" y="6470650"/>
              <a:ext cx="200025" cy="144463"/>
            </a:xfrm>
            <a:custGeom>
              <a:avLst/>
              <a:gdLst>
                <a:gd name="T0" fmla="*/ 167 w 226"/>
                <a:gd name="T1" fmla="*/ 81 h 162"/>
                <a:gd name="T2" fmla="*/ 113 w 226"/>
                <a:gd name="T3" fmla="*/ 129 h 162"/>
                <a:gd name="T4" fmla="*/ 59 w 226"/>
                <a:gd name="T5" fmla="*/ 81 h 162"/>
                <a:gd name="T6" fmla="*/ 113 w 226"/>
                <a:gd name="T7" fmla="*/ 32 h 162"/>
                <a:gd name="T8" fmla="*/ 167 w 226"/>
                <a:gd name="T9" fmla="*/ 81 h 162"/>
                <a:gd name="T10" fmla="*/ 113 w 226"/>
                <a:gd name="T11" fmla="*/ 162 h 162"/>
                <a:gd name="T12" fmla="*/ 226 w 226"/>
                <a:gd name="T13" fmla="*/ 81 h 162"/>
                <a:gd name="T14" fmla="*/ 113 w 226"/>
                <a:gd name="T15" fmla="*/ 0 h 162"/>
                <a:gd name="T16" fmla="*/ 0 w 226"/>
                <a:gd name="T17" fmla="*/ 81 h 162"/>
                <a:gd name="T18" fmla="*/ 113 w 226"/>
                <a:gd name="T19" fmla="*/ 162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26" h="162">
                  <a:moveTo>
                    <a:pt x="167" y="81"/>
                  </a:moveTo>
                  <a:cubicBezTo>
                    <a:pt x="167" y="115"/>
                    <a:pt x="138" y="129"/>
                    <a:pt x="113" y="129"/>
                  </a:cubicBezTo>
                  <a:cubicBezTo>
                    <a:pt x="88" y="129"/>
                    <a:pt x="59" y="115"/>
                    <a:pt x="59" y="81"/>
                  </a:cubicBezTo>
                  <a:cubicBezTo>
                    <a:pt x="59" y="46"/>
                    <a:pt x="88" y="32"/>
                    <a:pt x="113" y="32"/>
                  </a:cubicBezTo>
                  <a:cubicBezTo>
                    <a:pt x="138" y="32"/>
                    <a:pt x="167" y="46"/>
                    <a:pt x="167" y="81"/>
                  </a:cubicBezTo>
                  <a:close/>
                  <a:moveTo>
                    <a:pt x="113" y="162"/>
                  </a:moveTo>
                  <a:cubicBezTo>
                    <a:pt x="173" y="162"/>
                    <a:pt x="226" y="128"/>
                    <a:pt x="226" y="81"/>
                  </a:cubicBezTo>
                  <a:cubicBezTo>
                    <a:pt x="226" y="33"/>
                    <a:pt x="173" y="0"/>
                    <a:pt x="113" y="0"/>
                  </a:cubicBezTo>
                  <a:cubicBezTo>
                    <a:pt x="54" y="0"/>
                    <a:pt x="0" y="33"/>
                    <a:pt x="0" y="81"/>
                  </a:cubicBezTo>
                  <a:cubicBezTo>
                    <a:pt x="0" y="128"/>
                    <a:pt x="54" y="162"/>
                    <a:pt x="113" y="162"/>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1800"/>
            </a:p>
          </p:txBody>
        </p:sp>
        <p:sp>
          <p:nvSpPr>
            <p:cNvPr id="9" name="Freeform 7"/>
            <p:cNvSpPr>
              <a:spLocks/>
            </p:cNvSpPr>
            <p:nvPr userDrawn="1"/>
          </p:nvSpPr>
          <p:spPr bwMode="auto">
            <a:xfrm>
              <a:off x="11534775" y="6467475"/>
              <a:ext cx="146050" cy="142875"/>
            </a:xfrm>
            <a:custGeom>
              <a:avLst/>
              <a:gdLst>
                <a:gd name="T0" fmla="*/ 0 w 165"/>
                <a:gd name="T1" fmla="*/ 161 h 161"/>
                <a:gd name="T2" fmla="*/ 56 w 165"/>
                <a:gd name="T3" fmla="*/ 161 h 161"/>
                <a:gd name="T4" fmla="*/ 56 w 165"/>
                <a:gd name="T5" fmla="*/ 64 h 161"/>
                <a:gd name="T6" fmla="*/ 85 w 165"/>
                <a:gd name="T7" fmla="*/ 36 h 161"/>
                <a:gd name="T8" fmla="*/ 109 w 165"/>
                <a:gd name="T9" fmla="*/ 56 h 161"/>
                <a:gd name="T10" fmla="*/ 109 w 165"/>
                <a:gd name="T11" fmla="*/ 161 h 161"/>
                <a:gd name="T12" fmla="*/ 165 w 165"/>
                <a:gd name="T13" fmla="*/ 161 h 161"/>
                <a:gd name="T14" fmla="*/ 165 w 165"/>
                <a:gd name="T15" fmla="*/ 53 h 161"/>
                <a:gd name="T16" fmla="*/ 98 w 165"/>
                <a:gd name="T17" fmla="*/ 0 h 161"/>
                <a:gd name="T18" fmla="*/ 97 w 165"/>
                <a:gd name="T19" fmla="*/ 0 h 161"/>
                <a:gd name="T20" fmla="*/ 96 w 165"/>
                <a:gd name="T21" fmla="*/ 0 h 161"/>
                <a:gd name="T22" fmla="*/ 55 w 165"/>
                <a:gd name="T23" fmla="*/ 12 h 161"/>
                <a:gd name="T24" fmla="*/ 0 w 165"/>
                <a:gd name="T25" fmla="*/ 1 h 161"/>
                <a:gd name="T26" fmla="*/ 0 w 165"/>
                <a:gd name="T27" fmla="*/ 161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65" h="161">
                  <a:moveTo>
                    <a:pt x="0" y="161"/>
                  </a:moveTo>
                  <a:cubicBezTo>
                    <a:pt x="56" y="161"/>
                    <a:pt x="56" y="161"/>
                    <a:pt x="56" y="161"/>
                  </a:cubicBezTo>
                  <a:cubicBezTo>
                    <a:pt x="56" y="64"/>
                    <a:pt x="56" y="64"/>
                    <a:pt x="56" y="64"/>
                  </a:cubicBezTo>
                  <a:cubicBezTo>
                    <a:pt x="56" y="51"/>
                    <a:pt x="66" y="36"/>
                    <a:pt x="85" y="36"/>
                  </a:cubicBezTo>
                  <a:cubicBezTo>
                    <a:pt x="97" y="36"/>
                    <a:pt x="109" y="45"/>
                    <a:pt x="109" y="56"/>
                  </a:cubicBezTo>
                  <a:cubicBezTo>
                    <a:pt x="109" y="161"/>
                    <a:pt x="109" y="161"/>
                    <a:pt x="109" y="161"/>
                  </a:cubicBezTo>
                  <a:cubicBezTo>
                    <a:pt x="165" y="161"/>
                    <a:pt x="165" y="161"/>
                    <a:pt x="165" y="161"/>
                  </a:cubicBezTo>
                  <a:cubicBezTo>
                    <a:pt x="165" y="53"/>
                    <a:pt x="165" y="53"/>
                    <a:pt x="165" y="53"/>
                  </a:cubicBezTo>
                  <a:cubicBezTo>
                    <a:pt x="165" y="24"/>
                    <a:pt x="135" y="0"/>
                    <a:pt x="98" y="0"/>
                  </a:cubicBezTo>
                  <a:cubicBezTo>
                    <a:pt x="98" y="0"/>
                    <a:pt x="98" y="0"/>
                    <a:pt x="97" y="0"/>
                  </a:cubicBezTo>
                  <a:cubicBezTo>
                    <a:pt x="97" y="0"/>
                    <a:pt x="97" y="0"/>
                    <a:pt x="96" y="0"/>
                  </a:cubicBezTo>
                  <a:cubicBezTo>
                    <a:pt x="81" y="0"/>
                    <a:pt x="67" y="5"/>
                    <a:pt x="55" y="12"/>
                  </a:cubicBezTo>
                  <a:cubicBezTo>
                    <a:pt x="55" y="12"/>
                    <a:pt x="52" y="1"/>
                    <a:pt x="0" y="1"/>
                  </a:cubicBezTo>
                  <a:lnTo>
                    <a:pt x="0" y="161"/>
                  </a:lnTo>
                  <a:close/>
                </a:path>
              </a:pathLst>
            </a:custGeom>
            <a:grpFill/>
            <a:ln>
              <a:noFill/>
            </a:ln>
          </p:spPr>
          <p:txBody>
            <a:bodyPr vert="horz" wrap="square" lIns="91440" tIns="45720" rIns="91440" bIns="45720" numCol="1" anchor="t" anchorCtr="0" compatLnSpc="1">
              <a:prstTxWarp prst="textNoShape">
                <a:avLst/>
              </a:prstTxWarp>
            </a:bodyPr>
            <a:lstStyle/>
            <a:p>
              <a:endParaRPr lang="en-US" sz="1800"/>
            </a:p>
          </p:txBody>
        </p:sp>
        <p:sp>
          <p:nvSpPr>
            <p:cNvPr id="10" name="Rectangle 8"/>
            <p:cNvSpPr>
              <a:spLocks noChangeArrowheads="1"/>
            </p:cNvSpPr>
            <p:nvPr userDrawn="1"/>
          </p:nvSpPr>
          <p:spPr bwMode="auto">
            <a:xfrm>
              <a:off x="10942638" y="6473825"/>
              <a:ext cx="47625" cy="136525"/>
            </a:xfrm>
            <a:prstGeom prst="rect">
              <a:avLst/>
            </a:prstGeom>
            <a:grpFill/>
            <a:ln>
              <a:noFill/>
            </a:ln>
          </p:spPr>
          <p:txBody>
            <a:bodyPr vert="horz" wrap="square" lIns="91440" tIns="45720" rIns="91440" bIns="45720" numCol="1" anchor="t" anchorCtr="0" compatLnSpc="1">
              <a:prstTxWarp prst="textNoShape">
                <a:avLst/>
              </a:prstTxWarp>
            </a:bodyPr>
            <a:lstStyle/>
            <a:p>
              <a:endParaRPr lang="en-US" sz="1800"/>
            </a:p>
          </p:txBody>
        </p:sp>
        <p:sp>
          <p:nvSpPr>
            <p:cNvPr id="11" name="Freeform 9"/>
            <p:cNvSpPr>
              <a:spLocks/>
            </p:cNvSpPr>
            <p:nvPr userDrawn="1"/>
          </p:nvSpPr>
          <p:spPr bwMode="auto">
            <a:xfrm>
              <a:off x="11206163" y="6472238"/>
              <a:ext cx="101600" cy="138113"/>
            </a:xfrm>
            <a:custGeom>
              <a:avLst/>
              <a:gdLst>
                <a:gd name="T0" fmla="*/ 0 w 116"/>
                <a:gd name="T1" fmla="*/ 157 h 157"/>
                <a:gd name="T2" fmla="*/ 55 w 116"/>
                <a:gd name="T3" fmla="*/ 157 h 157"/>
                <a:gd name="T4" fmla="*/ 55 w 116"/>
                <a:gd name="T5" fmla="*/ 63 h 157"/>
                <a:gd name="T6" fmla="*/ 91 w 116"/>
                <a:gd name="T7" fmla="*/ 37 h 157"/>
                <a:gd name="T8" fmla="*/ 116 w 116"/>
                <a:gd name="T9" fmla="*/ 42 h 157"/>
                <a:gd name="T10" fmla="*/ 116 w 116"/>
                <a:gd name="T11" fmla="*/ 42 h 157"/>
                <a:gd name="T12" fmla="*/ 116 w 116"/>
                <a:gd name="T13" fmla="*/ 1 h 157"/>
                <a:gd name="T14" fmla="*/ 96 w 116"/>
                <a:gd name="T15" fmla="*/ 0 h 157"/>
                <a:gd name="T16" fmla="*/ 55 w 116"/>
                <a:gd name="T17" fmla="*/ 11 h 157"/>
                <a:gd name="T18" fmla="*/ 0 w 116"/>
                <a:gd name="T19" fmla="*/ 1 h 157"/>
                <a:gd name="T20" fmla="*/ 0 w 116"/>
                <a:gd name="T21" fmla="*/ 157 h 1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16" h="157">
                  <a:moveTo>
                    <a:pt x="0" y="157"/>
                  </a:moveTo>
                  <a:cubicBezTo>
                    <a:pt x="55" y="157"/>
                    <a:pt x="55" y="157"/>
                    <a:pt x="55" y="157"/>
                  </a:cubicBezTo>
                  <a:cubicBezTo>
                    <a:pt x="55" y="63"/>
                    <a:pt x="55" y="63"/>
                    <a:pt x="55" y="63"/>
                  </a:cubicBezTo>
                  <a:cubicBezTo>
                    <a:pt x="55" y="49"/>
                    <a:pt x="72" y="37"/>
                    <a:pt x="91" y="37"/>
                  </a:cubicBezTo>
                  <a:cubicBezTo>
                    <a:pt x="100" y="37"/>
                    <a:pt x="109" y="39"/>
                    <a:pt x="116" y="42"/>
                  </a:cubicBezTo>
                  <a:cubicBezTo>
                    <a:pt x="116" y="42"/>
                    <a:pt x="116" y="42"/>
                    <a:pt x="116" y="42"/>
                  </a:cubicBezTo>
                  <a:cubicBezTo>
                    <a:pt x="116" y="1"/>
                    <a:pt x="116" y="1"/>
                    <a:pt x="116" y="1"/>
                  </a:cubicBezTo>
                  <a:cubicBezTo>
                    <a:pt x="109" y="0"/>
                    <a:pt x="102" y="0"/>
                    <a:pt x="96" y="0"/>
                  </a:cubicBezTo>
                  <a:cubicBezTo>
                    <a:pt x="82" y="0"/>
                    <a:pt x="67" y="4"/>
                    <a:pt x="55" y="11"/>
                  </a:cubicBezTo>
                  <a:cubicBezTo>
                    <a:pt x="54" y="9"/>
                    <a:pt x="47" y="1"/>
                    <a:pt x="0" y="1"/>
                  </a:cubicBezTo>
                  <a:lnTo>
                    <a:pt x="0" y="157"/>
                  </a:lnTo>
                  <a:close/>
                </a:path>
              </a:pathLst>
            </a:custGeom>
            <a:grpFill/>
            <a:ln>
              <a:noFill/>
            </a:ln>
          </p:spPr>
          <p:txBody>
            <a:bodyPr vert="horz" wrap="square" lIns="91440" tIns="45720" rIns="91440" bIns="45720" numCol="1" anchor="t" anchorCtr="0" compatLnSpc="1">
              <a:prstTxWarp prst="textNoShape">
                <a:avLst/>
              </a:prstTxWarp>
            </a:bodyPr>
            <a:lstStyle/>
            <a:p>
              <a:endParaRPr lang="en-US" sz="1800"/>
            </a:p>
          </p:txBody>
        </p:sp>
        <p:sp>
          <p:nvSpPr>
            <p:cNvPr id="12" name="Freeform 10"/>
            <p:cNvSpPr>
              <a:spLocks/>
            </p:cNvSpPr>
            <p:nvPr userDrawn="1"/>
          </p:nvSpPr>
          <p:spPr bwMode="auto">
            <a:xfrm>
              <a:off x="10752138" y="6351587"/>
              <a:ext cx="225425" cy="269875"/>
            </a:xfrm>
            <a:custGeom>
              <a:avLst/>
              <a:gdLst>
                <a:gd name="T0" fmla="*/ 234 w 254"/>
                <a:gd name="T1" fmla="*/ 29 h 305"/>
                <a:gd name="T2" fmla="*/ 65 w 254"/>
                <a:gd name="T3" fmla="*/ 56 h 305"/>
                <a:gd name="T4" fmla="*/ 55 w 254"/>
                <a:gd name="T5" fmla="*/ 61 h 305"/>
                <a:gd name="T6" fmla="*/ 57 w 254"/>
                <a:gd name="T7" fmla="*/ 65 h 305"/>
                <a:gd name="T8" fmla="*/ 67 w 254"/>
                <a:gd name="T9" fmla="*/ 61 h 305"/>
                <a:gd name="T10" fmla="*/ 198 w 254"/>
                <a:gd name="T11" fmla="*/ 46 h 305"/>
                <a:gd name="T12" fmla="*/ 64 w 254"/>
                <a:gd name="T13" fmla="*/ 258 h 305"/>
                <a:gd name="T14" fmla="*/ 15 w 254"/>
                <a:gd name="T15" fmla="*/ 292 h 305"/>
                <a:gd name="T16" fmla="*/ 12 w 254"/>
                <a:gd name="T17" fmla="*/ 293 h 305"/>
                <a:gd name="T18" fmla="*/ 3 w 254"/>
                <a:gd name="T19" fmla="*/ 300 h 305"/>
                <a:gd name="T20" fmla="*/ 5 w 254"/>
                <a:gd name="T21" fmla="*/ 303 h 305"/>
                <a:gd name="T22" fmla="*/ 15 w 254"/>
                <a:gd name="T23" fmla="*/ 298 h 305"/>
                <a:gd name="T24" fmla="*/ 18 w 254"/>
                <a:gd name="T25" fmla="*/ 296 h 305"/>
                <a:gd name="T26" fmla="*/ 72 w 254"/>
                <a:gd name="T27" fmla="*/ 260 h 305"/>
                <a:gd name="T28" fmla="*/ 111 w 254"/>
                <a:gd name="T29" fmla="*/ 231 h 305"/>
                <a:gd name="T30" fmla="*/ 111 w 254"/>
                <a:gd name="T31" fmla="*/ 293 h 305"/>
                <a:gd name="T32" fmla="*/ 167 w 254"/>
                <a:gd name="T33" fmla="*/ 293 h 305"/>
                <a:gd name="T34" fmla="*/ 167 w 254"/>
                <a:gd name="T35" fmla="*/ 181 h 305"/>
                <a:gd name="T36" fmla="*/ 234 w 254"/>
                <a:gd name="T37" fmla="*/ 29 h 3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54" h="305">
                  <a:moveTo>
                    <a:pt x="234" y="29"/>
                  </a:moveTo>
                  <a:cubicBezTo>
                    <a:pt x="213" y="0"/>
                    <a:pt x="149" y="12"/>
                    <a:pt x="65" y="56"/>
                  </a:cubicBezTo>
                  <a:cubicBezTo>
                    <a:pt x="61" y="58"/>
                    <a:pt x="58" y="60"/>
                    <a:pt x="55" y="61"/>
                  </a:cubicBezTo>
                  <a:cubicBezTo>
                    <a:pt x="51" y="64"/>
                    <a:pt x="54" y="66"/>
                    <a:pt x="57" y="65"/>
                  </a:cubicBezTo>
                  <a:cubicBezTo>
                    <a:pt x="60" y="64"/>
                    <a:pt x="63" y="63"/>
                    <a:pt x="67" y="61"/>
                  </a:cubicBezTo>
                  <a:cubicBezTo>
                    <a:pt x="130" y="31"/>
                    <a:pt x="179" y="26"/>
                    <a:pt x="198" y="46"/>
                  </a:cubicBezTo>
                  <a:cubicBezTo>
                    <a:pt x="227" y="78"/>
                    <a:pt x="167" y="181"/>
                    <a:pt x="64" y="258"/>
                  </a:cubicBezTo>
                  <a:cubicBezTo>
                    <a:pt x="50" y="268"/>
                    <a:pt x="29" y="283"/>
                    <a:pt x="15" y="292"/>
                  </a:cubicBezTo>
                  <a:cubicBezTo>
                    <a:pt x="14" y="292"/>
                    <a:pt x="13" y="293"/>
                    <a:pt x="12" y="293"/>
                  </a:cubicBezTo>
                  <a:cubicBezTo>
                    <a:pt x="9" y="296"/>
                    <a:pt x="6" y="298"/>
                    <a:pt x="3" y="300"/>
                  </a:cubicBezTo>
                  <a:cubicBezTo>
                    <a:pt x="0" y="302"/>
                    <a:pt x="1" y="305"/>
                    <a:pt x="5" y="303"/>
                  </a:cubicBezTo>
                  <a:cubicBezTo>
                    <a:pt x="8" y="302"/>
                    <a:pt x="12" y="300"/>
                    <a:pt x="15" y="298"/>
                  </a:cubicBezTo>
                  <a:cubicBezTo>
                    <a:pt x="16" y="297"/>
                    <a:pt x="17" y="297"/>
                    <a:pt x="18" y="296"/>
                  </a:cubicBezTo>
                  <a:cubicBezTo>
                    <a:pt x="33" y="287"/>
                    <a:pt x="56" y="271"/>
                    <a:pt x="72" y="260"/>
                  </a:cubicBezTo>
                  <a:cubicBezTo>
                    <a:pt x="86" y="251"/>
                    <a:pt x="98" y="241"/>
                    <a:pt x="111" y="231"/>
                  </a:cubicBezTo>
                  <a:cubicBezTo>
                    <a:pt x="111" y="293"/>
                    <a:pt x="111" y="293"/>
                    <a:pt x="111" y="293"/>
                  </a:cubicBezTo>
                  <a:cubicBezTo>
                    <a:pt x="167" y="293"/>
                    <a:pt x="167" y="293"/>
                    <a:pt x="167" y="293"/>
                  </a:cubicBezTo>
                  <a:cubicBezTo>
                    <a:pt x="167" y="181"/>
                    <a:pt x="167" y="181"/>
                    <a:pt x="167" y="181"/>
                  </a:cubicBezTo>
                  <a:cubicBezTo>
                    <a:pt x="228" y="117"/>
                    <a:pt x="254" y="58"/>
                    <a:pt x="234" y="29"/>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1800"/>
            </a:p>
          </p:txBody>
        </p:sp>
        <p:sp>
          <p:nvSpPr>
            <p:cNvPr id="13" name="Freeform 11"/>
            <p:cNvSpPr>
              <a:spLocks/>
            </p:cNvSpPr>
            <p:nvPr userDrawn="1"/>
          </p:nvSpPr>
          <p:spPr bwMode="auto">
            <a:xfrm>
              <a:off x="10550525" y="6416675"/>
              <a:ext cx="344488" cy="265113"/>
            </a:xfrm>
            <a:custGeom>
              <a:avLst/>
              <a:gdLst>
                <a:gd name="T0" fmla="*/ 120 w 391"/>
                <a:gd name="T1" fmla="*/ 299 h 299"/>
                <a:gd name="T2" fmla="*/ 177 w 391"/>
                <a:gd name="T3" fmla="*/ 299 h 299"/>
                <a:gd name="T4" fmla="*/ 177 w 391"/>
                <a:gd name="T5" fmla="*/ 240 h 299"/>
                <a:gd name="T6" fmla="*/ 223 w 391"/>
                <a:gd name="T7" fmla="*/ 211 h 299"/>
                <a:gd name="T8" fmla="*/ 231 w 391"/>
                <a:gd name="T9" fmla="*/ 204 h 299"/>
                <a:gd name="T10" fmla="*/ 229 w 391"/>
                <a:gd name="T11" fmla="*/ 201 h 299"/>
                <a:gd name="T12" fmla="*/ 219 w 391"/>
                <a:gd name="T13" fmla="*/ 207 h 299"/>
                <a:gd name="T14" fmla="*/ 53 w 391"/>
                <a:gd name="T15" fmla="*/ 250 h 299"/>
                <a:gd name="T16" fmla="*/ 120 w 391"/>
                <a:gd name="T17" fmla="*/ 120 h 299"/>
                <a:gd name="T18" fmla="*/ 120 w 391"/>
                <a:gd name="T19" fmla="*/ 249 h 299"/>
                <a:gd name="T20" fmla="*/ 177 w 391"/>
                <a:gd name="T21" fmla="*/ 223 h 299"/>
                <a:gd name="T22" fmla="*/ 177 w 391"/>
                <a:gd name="T23" fmla="*/ 103 h 299"/>
                <a:gd name="T24" fmla="*/ 189 w 391"/>
                <a:gd name="T25" fmla="*/ 129 h 299"/>
                <a:gd name="T26" fmla="*/ 258 w 391"/>
                <a:gd name="T27" fmla="*/ 176 h 299"/>
                <a:gd name="T28" fmla="*/ 327 w 391"/>
                <a:gd name="T29" fmla="*/ 129 h 299"/>
                <a:gd name="T30" fmla="*/ 340 w 391"/>
                <a:gd name="T31" fmla="*/ 103 h 299"/>
                <a:gd name="T32" fmla="*/ 340 w 391"/>
                <a:gd name="T33" fmla="*/ 134 h 299"/>
                <a:gd name="T34" fmla="*/ 390 w 391"/>
                <a:gd name="T35" fmla="*/ 76 h 299"/>
                <a:gd name="T36" fmla="*/ 390 w 391"/>
                <a:gd name="T37" fmla="*/ 69 h 299"/>
                <a:gd name="T38" fmla="*/ 342 w 391"/>
                <a:gd name="T39" fmla="*/ 39 h 299"/>
                <a:gd name="T40" fmla="*/ 294 w 391"/>
                <a:gd name="T41" fmla="*/ 69 h 299"/>
                <a:gd name="T42" fmla="*/ 270 w 391"/>
                <a:gd name="T43" fmla="*/ 119 h 299"/>
                <a:gd name="T44" fmla="*/ 258 w 391"/>
                <a:gd name="T45" fmla="*/ 126 h 299"/>
                <a:gd name="T46" fmla="*/ 246 w 391"/>
                <a:gd name="T47" fmla="*/ 119 h 299"/>
                <a:gd name="T48" fmla="*/ 222 w 391"/>
                <a:gd name="T49" fmla="*/ 69 h 299"/>
                <a:gd name="T50" fmla="*/ 203 w 391"/>
                <a:gd name="T51" fmla="*/ 47 h 299"/>
                <a:gd name="T52" fmla="*/ 253 w 391"/>
                <a:gd name="T53" fmla="*/ 11 h 299"/>
                <a:gd name="T54" fmla="*/ 262 w 391"/>
                <a:gd name="T55" fmla="*/ 5 h 299"/>
                <a:gd name="T56" fmla="*/ 260 w 391"/>
                <a:gd name="T57" fmla="*/ 2 h 299"/>
                <a:gd name="T58" fmla="*/ 250 w 391"/>
                <a:gd name="T59" fmla="*/ 7 h 299"/>
                <a:gd name="T60" fmla="*/ 199 w 391"/>
                <a:gd name="T61" fmla="*/ 39 h 299"/>
                <a:gd name="T62" fmla="*/ 194 w 391"/>
                <a:gd name="T63" fmla="*/ 43 h 299"/>
                <a:gd name="T64" fmla="*/ 174 w 391"/>
                <a:gd name="T65" fmla="*/ 39 h 299"/>
                <a:gd name="T66" fmla="*/ 120 w 391"/>
                <a:gd name="T67" fmla="*/ 93 h 299"/>
                <a:gd name="T68" fmla="*/ 120 w 391"/>
                <a:gd name="T69" fmla="*/ 100 h 299"/>
                <a:gd name="T70" fmla="*/ 22 w 391"/>
                <a:gd name="T71" fmla="*/ 272 h 299"/>
                <a:gd name="T72" fmla="*/ 120 w 391"/>
                <a:gd name="T73" fmla="*/ 270 h 299"/>
                <a:gd name="T74" fmla="*/ 120 w 391"/>
                <a:gd name="T75" fmla="*/ 299 h 2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391" h="299">
                  <a:moveTo>
                    <a:pt x="120" y="299"/>
                  </a:moveTo>
                  <a:cubicBezTo>
                    <a:pt x="177" y="299"/>
                    <a:pt x="177" y="299"/>
                    <a:pt x="177" y="299"/>
                  </a:cubicBezTo>
                  <a:cubicBezTo>
                    <a:pt x="177" y="240"/>
                    <a:pt x="177" y="240"/>
                    <a:pt x="177" y="240"/>
                  </a:cubicBezTo>
                  <a:cubicBezTo>
                    <a:pt x="192" y="231"/>
                    <a:pt x="207" y="222"/>
                    <a:pt x="223" y="211"/>
                  </a:cubicBezTo>
                  <a:cubicBezTo>
                    <a:pt x="226" y="209"/>
                    <a:pt x="229" y="206"/>
                    <a:pt x="231" y="204"/>
                  </a:cubicBezTo>
                  <a:cubicBezTo>
                    <a:pt x="235" y="201"/>
                    <a:pt x="232" y="199"/>
                    <a:pt x="229" y="201"/>
                  </a:cubicBezTo>
                  <a:cubicBezTo>
                    <a:pt x="227" y="202"/>
                    <a:pt x="223" y="204"/>
                    <a:pt x="219" y="207"/>
                  </a:cubicBezTo>
                  <a:cubicBezTo>
                    <a:pt x="133" y="262"/>
                    <a:pt x="74" y="279"/>
                    <a:pt x="53" y="250"/>
                  </a:cubicBezTo>
                  <a:cubicBezTo>
                    <a:pt x="34" y="224"/>
                    <a:pt x="65" y="175"/>
                    <a:pt x="120" y="120"/>
                  </a:cubicBezTo>
                  <a:cubicBezTo>
                    <a:pt x="120" y="249"/>
                    <a:pt x="120" y="249"/>
                    <a:pt x="120" y="249"/>
                  </a:cubicBezTo>
                  <a:cubicBezTo>
                    <a:pt x="136" y="243"/>
                    <a:pt x="155" y="235"/>
                    <a:pt x="177" y="223"/>
                  </a:cubicBezTo>
                  <a:cubicBezTo>
                    <a:pt x="177" y="103"/>
                    <a:pt x="177" y="103"/>
                    <a:pt x="177" y="103"/>
                  </a:cubicBezTo>
                  <a:cubicBezTo>
                    <a:pt x="189" y="129"/>
                    <a:pt x="189" y="129"/>
                    <a:pt x="189" y="129"/>
                  </a:cubicBezTo>
                  <a:cubicBezTo>
                    <a:pt x="202" y="158"/>
                    <a:pt x="227" y="176"/>
                    <a:pt x="258" y="176"/>
                  </a:cubicBezTo>
                  <a:cubicBezTo>
                    <a:pt x="289" y="176"/>
                    <a:pt x="314" y="158"/>
                    <a:pt x="327" y="129"/>
                  </a:cubicBezTo>
                  <a:cubicBezTo>
                    <a:pt x="340" y="103"/>
                    <a:pt x="340" y="103"/>
                    <a:pt x="340" y="103"/>
                  </a:cubicBezTo>
                  <a:cubicBezTo>
                    <a:pt x="340" y="134"/>
                    <a:pt x="340" y="134"/>
                    <a:pt x="340" y="134"/>
                  </a:cubicBezTo>
                  <a:cubicBezTo>
                    <a:pt x="360" y="114"/>
                    <a:pt x="377" y="95"/>
                    <a:pt x="390" y="76"/>
                  </a:cubicBezTo>
                  <a:cubicBezTo>
                    <a:pt x="391" y="74"/>
                    <a:pt x="391" y="72"/>
                    <a:pt x="390" y="69"/>
                  </a:cubicBezTo>
                  <a:cubicBezTo>
                    <a:pt x="382" y="51"/>
                    <a:pt x="363" y="39"/>
                    <a:pt x="342" y="39"/>
                  </a:cubicBezTo>
                  <a:cubicBezTo>
                    <a:pt x="321" y="39"/>
                    <a:pt x="302" y="51"/>
                    <a:pt x="294" y="69"/>
                  </a:cubicBezTo>
                  <a:cubicBezTo>
                    <a:pt x="270" y="119"/>
                    <a:pt x="270" y="119"/>
                    <a:pt x="270" y="119"/>
                  </a:cubicBezTo>
                  <a:cubicBezTo>
                    <a:pt x="268" y="124"/>
                    <a:pt x="263" y="126"/>
                    <a:pt x="258" y="126"/>
                  </a:cubicBezTo>
                  <a:cubicBezTo>
                    <a:pt x="253" y="126"/>
                    <a:pt x="248" y="124"/>
                    <a:pt x="246" y="119"/>
                  </a:cubicBezTo>
                  <a:cubicBezTo>
                    <a:pt x="222" y="69"/>
                    <a:pt x="222" y="69"/>
                    <a:pt x="222" y="69"/>
                  </a:cubicBezTo>
                  <a:cubicBezTo>
                    <a:pt x="218" y="60"/>
                    <a:pt x="211" y="52"/>
                    <a:pt x="203" y="47"/>
                  </a:cubicBezTo>
                  <a:cubicBezTo>
                    <a:pt x="220" y="33"/>
                    <a:pt x="236" y="21"/>
                    <a:pt x="253" y="11"/>
                  </a:cubicBezTo>
                  <a:cubicBezTo>
                    <a:pt x="256" y="9"/>
                    <a:pt x="260" y="7"/>
                    <a:pt x="262" y="5"/>
                  </a:cubicBezTo>
                  <a:cubicBezTo>
                    <a:pt x="265" y="3"/>
                    <a:pt x="264" y="0"/>
                    <a:pt x="260" y="2"/>
                  </a:cubicBezTo>
                  <a:cubicBezTo>
                    <a:pt x="257" y="3"/>
                    <a:pt x="253" y="5"/>
                    <a:pt x="250" y="7"/>
                  </a:cubicBezTo>
                  <a:cubicBezTo>
                    <a:pt x="233" y="17"/>
                    <a:pt x="216" y="27"/>
                    <a:pt x="199" y="39"/>
                  </a:cubicBezTo>
                  <a:cubicBezTo>
                    <a:pt x="198" y="40"/>
                    <a:pt x="196" y="41"/>
                    <a:pt x="194" y="43"/>
                  </a:cubicBezTo>
                  <a:cubicBezTo>
                    <a:pt x="188" y="40"/>
                    <a:pt x="181" y="39"/>
                    <a:pt x="174" y="39"/>
                  </a:cubicBezTo>
                  <a:cubicBezTo>
                    <a:pt x="144" y="39"/>
                    <a:pt x="120" y="63"/>
                    <a:pt x="120" y="93"/>
                  </a:cubicBezTo>
                  <a:cubicBezTo>
                    <a:pt x="120" y="100"/>
                    <a:pt x="120" y="100"/>
                    <a:pt x="120" y="100"/>
                  </a:cubicBezTo>
                  <a:cubicBezTo>
                    <a:pt x="41" y="171"/>
                    <a:pt x="0" y="241"/>
                    <a:pt x="22" y="272"/>
                  </a:cubicBezTo>
                  <a:cubicBezTo>
                    <a:pt x="37" y="294"/>
                    <a:pt x="75" y="289"/>
                    <a:pt x="120" y="270"/>
                  </a:cubicBezTo>
                  <a:lnTo>
                    <a:pt x="120" y="299"/>
                  </a:lnTo>
                  <a:close/>
                </a:path>
              </a:pathLst>
            </a:custGeom>
            <a:grpFill/>
            <a:ln>
              <a:noFill/>
            </a:ln>
          </p:spPr>
          <p:txBody>
            <a:bodyPr vert="horz" wrap="square" lIns="91440" tIns="45720" rIns="91440" bIns="45720" numCol="1" anchor="t" anchorCtr="0" compatLnSpc="1">
              <a:prstTxWarp prst="textNoShape">
                <a:avLst/>
              </a:prstTxWarp>
            </a:bodyPr>
            <a:lstStyle/>
            <a:p>
              <a:endParaRPr lang="en-US" sz="1800"/>
            </a:p>
          </p:txBody>
        </p:sp>
        <p:sp>
          <p:nvSpPr>
            <p:cNvPr id="14" name="Freeform 12"/>
            <p:cNvSpPr>
              <a:spLocks noEditPoints="1"/>
            </p:cNvSpPr>
            <p:nvPr userDrawn="1"/>
          </p:nvSpPr>
          <p:spPr bwMode="auto">
            <a:xfrm>
              <a:off x="11701463" y="6467475"/>
              <a:ext cx="28575" cy="28575"/>
            </a:xfrm>
            <a:custGeom>
              <a:avLst/>
              <a:gdLst>
                <a:gd name="T0" fmla="*/ 0 w 32"/>
                <a:gd name="T1" fmla="*/ 16 h 31"/>
                <a:gd name="T2" fmla="*/ 16 w 32"/>
                <a:gd name="T3" fmla="*/ 0 h 31"/>
                <a:gd name="T4" fmla="*/ 32 w 32"/>
                <a:gd name="T5" fmla="*/ 16 h 31"/>
                <a:gd name="T6" fmla="*/ 16 w 32"/>
                <a:gd name="T7" fmla="*/ 31 h 31"/>
                <a:gd name="T8" fmla="*/ 0 w 32"/>
                <a:gd name="T9" fmla="*/ 16 h 31"/>
                <a:gd name="T10" fmla="*/ 28 w 32"/>
                <a:gd name="T11" fmla="*/ 16 h 31"/>
                <a:gd name="T12" fmla="*/ 16 w 32"/>
                <a:gd name="T13" fmla="*/ 3 h 31"/>
                <a:gd name="T14" fmla="*/ 4 w 32"/>
                <a:gd name="T15" fmla="*/ 16 h 31"/>
                <a:gd name="T16" fmla="*/ 16 w 32"/>
                <a:gd name="T17" fmla="*/ 28 h 31"/>
                <a:gd name="T18" fmla="*/ 28 w 32"/>
                <a:gd name="T19" fmla="*/ 16 h 31"/>
                <a:gd name="T20" fmla="*/ 10 w 32"/>
                <a:gd name="T21" fmla="*/ 7 h 31"/>
                <a:gd name="T22" fmla="*/ 17 w 32"/>
                <a:gd name="T23" fmla="*/ 7 h 31"/>
                <a:gd name="T24" fmla="*/ 23 w 32"/>
                <a:gd name="T25" fmla="*/ 12 h 31"/>
                <a:gd name="T26" fmla="*/ 19 w 32"/>
                <a:gd name="T27" fmla="*/ 17 h 31"/>
                <a:gd name="T28" fmla="*/ 24 w 32"/>
                <a:gd name="T29" fmla="*/ 24 h 31"/>
                <a:gd name="T30" fmla="*/ 20 w 32"/>
                <a:gd name="T31" fmla="*/ 24 h 31"/>
                <a:gd name="T32" fmla="*/ 15 w 32"/>
                <a:gd name="T33" fmla="*/ 17 h 31"/>
                <a:gd name="T34" fmla="*/ 13 w 32"/>
                <a:gd name="T35" fmla="*/ 17 h 31"/>
                <a:gd name="T36" fmla="*/ 13 w 32"/>
                <a:gd name="T37" fmla="*/ 24 h 31"/>
                <a:gd name="T38" fmla="*/ 10 w 32"/>
                <a:gd name="T39" fmla="*/ 24 h 31"/>
                <a:gd name="T40" fmla="*/ 10 w 32"/>
                <a:gd name="T41" fmla="*/ 7 h 31"/>
                <a:gd name="T42" fmla="*/ 13 w 32"/>
                <a:gd name="T43" fmla="*/ 14 h 31"/>
                <a:gd name="T44" fmla="*/ 16 w 32"/>
                <a:gd name="T45" fmla="*/ 14 h 31"/>
                <a:gd name="T46" fmla="*/ 20 w 32"/>
                <a:gd name="T47" fmla="*/ 12 h 31"/>
                <a:gd name="T48" fmla="*/ 16 w 32"/>
                <a:gd name="T49" fmla="*/ 9 h 31"/>
                <a:gd name="T50" fmla="*/ 13 w 32"/>
                <a:gd name="T51" fmla="*/ 9 h 31"/>
                <a:gd name="T52" fmla="*/ 13 w 32"/>
                <a:gd name="T53" fmla="*/ 14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32" h="31">
                  <a:moveTo>
                    <a:pt x="0" y="16"/>
                  </a:moveTo>
                  <a:cubicBezTo>
                    <a:pt x="0" y="7"/>
                    <a:pt x="7" y="0"/>
                    <a:pt x="16" y="0"/>
                  </a:cubicBezTo>
                  <a:cubicBezTo>
                    <a:pt x="25" y="0"/>
                    <a:pt x="32" y="7"/>
                    <a:pt x="32" y="16"/>
                  </a:cubicBezTo>
                  <a:cubicBezTo>
                    <a:pt x="32" y="24"/>
                    <a:pt x="25" y="31"/>
                    <a:pt x="16" y="31"/>
                  </a:cubicBezTo>
                  <a:cubicBezTo>
                    <a:pt x="7" y="31"/>
                    <a:pt x="0" y="24"/>
                    <a:pt x="0" y="16"/>
                  </a:cubicBezTo>
                  <a:close/>
                  <a:moveTo>
                    <a:pt x="28" y="16"/>
                  </a:moveTo>
                  <a:cubicBezTo>
                    <a:pt x="28" y="8"/>
                    <a:pt x="23" y="3"/>
                    <a:pt x="16" y="3"/>
                  </a:cubicBezTo>
                  <a:cubicBezTo>
                    <a:pt x="10" y="3"/>
                    <a:pt x="4" y="8"/>
                    <a:pt x="4" y="16"/>
                  </a:cubicBezTo>
                  <a:cubicBezTo>
                    <a:pt x="4" y="23"/>
                    <a:pt x="10" y="28"/>
                    <a:pt x="16" y="28"/>
                  </a:cubicBezTo>
                  <a:cubicBezTo>
                    <a:pt x="23" y="28"/>
                    <a:pt x="28" y="23"/>
                    <a:pt x="28" y="16"/>
                  </a:cubicBezTo>
                  <a:close/>
                  <a:moveTo>
                    <a:pt x="10" y="7"/>
                  </a:moveTo>
                  <a:cubicBezTo>
                    <a:pt x="17" y="7"/>
                    <a:pt x="17" y="7"/>
                    <a:pt x="17" y="7"/>
                  </a:cubicBezTo>
                  <a:cubicBezTo>
                    <a:pt x="21" y="7"/>
                    <a:pt x="23" y="8"/>
                    <a:pt x="23" y="12"/>
                  </a:cubicBezTo>
                  <a:cubicBezTo>
                    <a:pt x="23" y="15"/>
                    <a:pt x="22" y="16"/>
                    <a:pt x="19" y="17"/>
                  </a:cubicBezTo>
                  <a:cubicBezTo>
                    <a:pt x="24" y="24"/>
                    <a:pt x="24" y="24"/>
                    <a:pt x="24" y="24"/>
                  </a:cubicBezTo>
                  <a:cubicBezTo>
                    <a:pt x="20" y="24"/>
                    <a:pt x="20" y="24"/>
                    <a:pt x="20" y="24"/>
                  </a:cubicBezTo>
                  <a:cubicBezTo>
                    <a:pt x="15" y="17"/>
                    <a:pt x="15" y="17"/>
                    <a:pt x="15" y="17"/>
                  </a:cubicBezTo>
                  <a:cubicBezTo>
                    <a:pt x="13" y="17"/>
                    <a:pt x="13" y="17"/>
                    <a:pt x="13" y="17"/>
                  </a:cubicBezTo>
                  <a:cubicBezTo>
                    <a:pt x="13" y="24"/>
                    <a:pt x="13" y="24"/>
                    <a:pt x="13" y="24"/>
                  </a:cubicBezTo>
                  <a:cubicBezTo>
                    <a:pt x="10" y="24"/>
                    <a:pt x="10" y="24"/>
                    <a:pt x="10" y="24"/>
                  </a:cubicBezTo>
                  <a:lnTo>
                    <a:pt x="10" y="7"/>
                  </a:lnTo>
                  <a:close/>
                  <a:moveTo>
                    <a:pt x="13" y="14"/>
                  </a:moveTo>
                  <a:cubicBezTo>
                    <a:pt x="16" y="14"/>
                    <a:pt x="16" y="14"/>
                    <a:pt x="16" y="14"/>
                  </a:cubicBezTo>
                  <a:cubicBezTo>
                    <a:pt x="18" y="14"/>
                    <a:pt x="20" y="14"/>
                    <a:pt x="20" y="12"/>
                  </a:cubicBezTo>
                  <a:cubicBezTo>
                    <a:pt x="20" y="9"/>
                    <a:pt x="18" y="9"/>
                    <a:pt x="16" y="9"/>
                  </a:cubicBezTo>
                  <a:cubicBezTo>
                    <a:pt x="13" y="9"/>
                    <a:pt x="13" y="9"/>
                    <a:pt x="13" y="9"/>
                  </a:cubicBezTo>
                  <a:lnTo>
                    <a:pt x="13" y="14"/>
                  </a:lnTo>
                  <a:close/>
                </a:path>
              </a:pathLst>
            </a:custGeom>
            <a:grpFill/>
            <a:ln>
              <a:noFill/>
            </a:ln>
          </p:spPr>
          <p:txBody>
            <a:bodyPr vert="horz" wrap="square" lIns="91440" tIns="45720" rIns="91440" bIns="45720" numCol="1" anchor="t" anchorCtr="0" compatLnSpc="1">
              <a:prstTxWarp prst="textNoShape">
                <a:avLst/>
              </a:prstTxWarp>
            </a:bodyPr>
            <a:lstStyle/>
            <a:p>
              <a:endParaRPr lang="en-US" sz="1800"/>
            </a:p>
          </p:txBody>
        </p:sp>
      </p:grpSp>
      <p:sp>
        <p:nvSpPr>
          <p:cNvPr id="20" name="TextBox 19"/>
          <p:cNvSpPr txBox="1"/>
          <p:nvPr userDrawn="1"/>
        </p:nvSpPr>
        <p:spPr>
          <a:xfrm>
            <a:off x="-1635760" y="6673334"/>
            <a:ext cx="1399820" cy="184666"/>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White Segue</a:t>
            </a:r>
            <a:endParaRPr lang="en-US" sz="1200" dirty="0">
              <a:solidFill>
                <a:schemeClr val="tx2"/>
              </a:solidFill>
              <a:latin typeface="Segoe UI" panose="020B0502040204020203" pitchFamily="34" charset="0"/>
              <a:cs typeface="Segoe UI" panose="020B0502040204020203" pitchFamily="34" charset="0"/>
            </a:endParaRPr>
          </a:p>
        </p:txBody>
      </p:sp>
      <p:sp>
        <p:nvSpPr>
          <p:cNvPr id="27" name="Text Placeholder 8"/>
          <p:cNvSpPr>
            <a:spLocks noGrp="1"/>
          </p:cNvSpPr>
          <p:nvPr>
            <p:ph type="body" sz="quarter" idx="14" hasCustomPrompt="1"/>
          </p:nvPr>
        </p:nvSpPr>
        <p:spPr>
          <a:xfrm>
            <a:off x="-1676400" y="1"/>
            <a:ext cx="1439862" cy="2777923"/>
          </a:xfrm>
        </p:spPr>
        <p:txBody>
          <a:bodyPr>
            <a:noAutofit/>
          </a:bodyPr>
          <a:lstStyle>
            <a:lvl1pPr marL="0" indent="0">
              <a:buNone/>
              <a:defRPr sz="1100" b="1">
                <a:solidFill>
                  <a:schemeClr val="accent1"/>
                </a:solidFill>
              </a:defRPr>
            </a:lvl1pPr>
            <a:lvl2pPr marL="231775" indent="-231775" algn="l">
              <a:buFont typeface="+mj-lt"/>
              <a:buAutoNum type="arabicPeriod"/>
              <a:defRPr sz="1100">
                <a:solidFill>
                  <a:schemeClr val="accent1"/>
                </a:solidFill>
              </a:defRPr>
            </a:lvl2pPr>
          </a:lstStyle>
          <a:p>
            <a:pPr lvl="0"/>
            <a:r>
              <a:rPr lang="en-US" dirty="0"/>
              <a:t>Slide Notes</a:t>
            </a:r>
          </a:p>
          <a:p>
            <a:pPr lvl="1"/>
            <a:r>
              <a:rPr lang="en-US" dirty="0"/>
              <a:t>Numbered steps</a:t>
            </a:r>
          </a:p>
        </p:txBody>
      </p:sp>
      <p:sp>
        <p:nvSpPr>
          <p:cNvPr id="19" name="Date Placeholder 3"/>
          <p:cNvSpPr>
            <a:spLocks noGrp="1"/>
          </p:cNvSpPr>
          <p:nvPr>
            <p:ph type="dt" sz="half" idx="2"/>
          </p:nvPr>
        </p:nvSpPr>
        <p:spPr>
          <a:xfrm>
            <a:off x="12585457" y="5853279"/>
            <a:ext cx="274320" cy="228600"/>
          </a:xfrm>
          <a:prstGeom prst="rect">
            <a:avLst/>
          </a:prstGeom>
        </p:spPr>
        <p:txBody>
          <a:bodyPr lIns="0" tIns="0" rIns="0" bIns="0"/>
          <a:lstStyle>
            <a:lvl1pPr>
              <a:defRPr lang="en-US" sz="100" kern="1200" smtClean="0">
                <a:solidFill>
                  <a:schemeClr val="tx1"/>
                </a:solidFill>
                <a:latin typeface="Segoe UI" panose="020B0502040204020203" pitchFamily="34" charset="0"/>
                <a:ea typeface="+mn-ea"/>
                <a:cs typeface="Segoe UI" panose="020B0502040204020203" pitchFamily="34" charset="0"/>
              </a:defRPr>
            </a:lvl1pPr>
          </a:lstStyle>
          <a:p>
            <a:r>
              <a:rPr lang="en-US"/>
              <a:t>|  </a:t>
            </a:r>
            <a:fld id="{F55C824C-5440-421F-B1ED-9166A1D48D51}" type="datetime4">
              <a:rPr lang="en-US" smtClean="0"/>
              <a:pPr/>
              <a:t>July 5, 2017</a:t>
            </a:fld>
            <a:endParaRPr dirty="0"/>
          </a:p>
        </p:txBody>
      </p:sp>
      <p:sp>
        <p:nvSpPr>
          <p:cNvPr id="21" name="Slide Number Placeholder 5"/>
          <p:cNvSpPr>
            <a:spLocks noGrp="1"/>
          </p:cNvSpPr>
          <p:nvPr>
            <p:ph type="sldNum" sz="quarter" idx="4"/>
          </p:nvPr>
        </p:nvSpPr>
        <p:spPr>
          <a:xfrm>
            <a:off x="12585457" y="6629400"/>
            <a:ext cx="274320" cy="228600"/>
          </a:xfrm>
          <a:prstGeom prst="rect">
            <a:avLst/>
          </a:prstGeom>
          <a:noFill/>
        </p:spPr>
        <p:txBody>
          <a:bodyPr/>
          <a:lstStyle>
            <a:lvl1pPr algn="ctr">
              <a:defRPr lang="en-US" sz="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26" name="Footer Placeholder 3"/>
          <p:cNvSpPr>
            <a:spLocks noGrp="1"/>
          </p:cNvSpPr>
          <p:nvPr>
            <p:ph type="ftr" sz="quarter" idx="15"/>
          </p:nvPr>
        </p:nvSpPr>
        <p:spPr>
          <a:xfrm>
            <a:off x="12585457" y="6210300"/>
            <a:ext cx="274320" cy="228600"/>
          </a:xfrm>
          <a:prstGeom prst="rect">
            <a:avLst/>
          </a:prstGeom>
        </p:spPr>
        <p:txBody>
          <a:bodyPr lIns="0" tIns="0" rIns="0" bIns="0" anchor="ctr" anchorCtr="0"/>
          <a:lstStyle>
            <a:lvl1pPr>
              <a:defRPr sz="100">
                <a:latin typeface="Segoe UI" panose="020B0502040204020203" pitchFamily="34" charset="0"/>
                <a:cs typeface="Segoe UI" panose="020B0502040204020203" pitchFamily="34" charset="0"/>
              </a:defRPr>
            </a:lvl1pPr>
          </a:lstStyle>
          <a:p>
            <a:r>
              <a:rPr lang="en-US"/>
              <a:t>|  Micron Confidential</a:t>
            </a:r>
            <a:endParaRPr lang="en-US" dirty="0"/>
          </a:p>
        </p:txBody>
      </p:sp>
    </p:spTree>
    <p:extLst>
      <p:ext uri="{BB962C8B-B14F-4D97-AF65-F5344CB8AC3E}">
        <p14:creationId xmlns:p14="http://schemas.microsoft.com/office/powerpoint/2010/main" val="220348253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userDrawn="1">
  <p:cSld name="White Ending Slide">
    <p:spTree>
      <p:nvGrpSpPr>
        <p:cNvPr id="1" name=""/>
        <p:cNvGrpSpPr/>
        <p:nvPr/>
      </p:nvGrpSpPr>
      <p:grpSpPr>
        <a:xfrm>
          <a:off x="0" y="0"/>
          <a:ext cx="0" cy="0"/>
          <a:chOff x="0" y="0"/>
          <a:chExt cx="0" cy="0"/>
        </a:xfrm>
      </p:grpSpPr>
      <p:grpSp>
        <p:nvGrpSpPr>
          <p:cNvPr id="3" name="Group 2"/>
          <p:cNvGrpSpPr>
            <a:grpSpLocks noChangeAspect="1"/>
          </p:cNvGrpSpPr>
          <p:nvPr/>
        </p:nvGrpSpPr>
        <p:grpSpPr bwMode="auto">
          <a:xfrm>
            <a:off x="443680" y="3660990"/>
            <a:ext cx="2296584" cy="40216"/>
            <a:chOff x="2437" y="1611"/>
            <a:chExt cx="1085" cy="19"/>
          </a:xfrm>
        </p:grpSpPr>
        <p:sp>
          <p:nvSpPr>
            <p:cNvPr id="5" name="Oval 4"/>
            <p:cNvSpPr>
              <a:spLocks noChangeArrowheads="1"/>
            </p:cNvSpPr>
            <p:nvPr/>
          </p:nvSpPr>
          <p:spPr bwMode="auto">
            <a:xfrm>
              <a:off x="2437" y="1611"/>
              <a:ext cx="19" cy="19"/>
            </a:xfrm>
            <a:prstGeom prst="ellipse">
              <a:avLst/>
            </a:prstGeom>
            <a:noFill/>
            <a:ln w="7938" cap="flat">
              <a:solidFill>
                <a:srgbClr val="58595B"/>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2400"/>
            </a:p>
          </p:txBody>
        </p:sp>
        <p:sp>
          <p:nvSpPr>
            <p:cNvPr id="6" name="Line 7"/>
            <p:cNvSpPr>
              <a:spLocks noChangeShapeType="1"/>
            </p:cNvSpPr>
            <p:nvPr/>
          </p:nvSpPr>
          <p:spPr bwMode="auto">
            <a:xfrm>
              <a:off x="2456" y="1620"/>
              <a:ext cx="1066" cy="0"/>
            </a:xfrm>
            <a:prstGeom prst="line">
              <a:avLst/>
            </a:prstGeom>
            <a:noFill/>
            <a:ln w="7938" cap="flat">
              <a:solidFill>
                <a:srgbClr val="58595B"/>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2400"/>
            </a:p>
          </p:txBody>
        </p:sp>
      </p:grpSp>
      <p:pic>
        <p:nvPicPr>
          <p:cNvPr id="7"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738531" y="2567498"/>
            <a:ext cx="6801004" cy="18540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nvGrpSpPr>
          <p:cNvPr id="8" name="Group 7"/>
          <p:cNvGrpSpPr>
            <a:grpSpLocks noChangeAspect="1"/>
          </p:cNvGrpSpPr>
          <p:nvPr/>
        </p:nvGrpSpPr>
        <p:grpSpPr bwMode="auto">
          <a:xfrm flipH="1">
            <a:off x="9471403" y="3660959"/>
            <a:ext cx="2296584" cy="40216"/>
            <a:chOff x="2437" y="1611"/>
            <a:chExt cx="1085" cy="19"/>
          </a:xfrm>
        </p:grpSpPr>
        <p:sp>
          <p:nvSpPr>
            <p:cNvPr id="9" name="Oval 8"/>
            <p:cNvSpPr>
              <a:spLocks noChangeArrowheads="1"/>
            </p:cNvSpPr>
            <p:nvPr/>
          </p:nvSpPr>
          <p:spPr bwMode="auto">
            <a:xfrm>
              <a:off x="2437" y="1611"/>
              <a:ext cx="19" cy="19"/>
            </a:xfrm>
            <a:prstGeom prst="ellipse">
              <a:avLst/>
            </a:prstGeom>
            <a:noFill/>
            <a:ln w="7938" cap="flat">
              <a:solidFill>
                <a:srgbClr val="58595B"/>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2400"/>
            </a:p>
          </p:txBody>
        </p:sp>
        <p:sp>
          <p:nvSpPr>
            <p:cNvPr id="10" name="Line 7"/>
            <p:cNvSpPr>
              <a:spLocks noChangeShapeType="1"/>
            </p:cNvSpPr>
            <p:nvPr/>
          </p:nvSpPr>
          <p:spPr bwMode="auto">
            <a:xfrm>
              <a:off x="2456" y="1620"/>
              <a:ext cx="1066" cy="0"/>
            </a:xfrm>
            <a:prstGeom prst="line">
              <a:avLst/>
            </a:prstGeom>
            <a:noFill/>
            <a:ln w="7938" cap="flat">
              <a:solidFill>
                <a:srgbClr val="58595B"/>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2400"/>
            </a:p>
          </p:txBody>
        </p:sp>
      </p:grpSp>
      <p:sp>
        <p:nvSpPr>
          <p:cNvPr id="14" name="TextBox 13"/>
          <p:cNvSpPr txBox="1"/>
          <p:nvPr userDrawn="1"/>
        </p:nvSpPr>
        <p:spPr>
          <a:xfrm>
            <a:off x="-1635760" y="6673334"/>
            <a:ext cx="1399820" cy="184666"/>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White Ending Slide</a:t>
            </a:r>
            <a:endParaRPr lang="en-US" sz="1200" dirty="0">
              <a:solidFill>
                <a:schemeClr val="tx2"/>
              </a:solidFill>
              <a:latin typeface="Segoe UI" panose="020B0502040204020203" pitchFamily="34" charset="0"/>
              <a:cs typeface="Segoe UI" panose="020B0502040204020203" pitchFamily="34" charset="0"/>
            </a:endParaRPr>
          </a:p>
        </p:txBody>
      </p:sp>
      <p:sp>
        <p:nvSpPr>
          <p:cNvPr id="17" name="Text Placeholder 8"/>
          <p:cNvSpPr>
            <a:spLocks noGrp="1"/>
          </p:cNvSpPr>
          <p:nvPr>
            <p:ph type="body" sz="quarter" idx="14" hasCustomPrompt="1"/>
          </p:nvPr>
        </p:nvSpPr>
        <p:spPr>
          <a:xfrm>
            <a:off x="-1676400" y="1"/>
            <a:ext cx="1439862" cy="2777923"/>
          </a:xfrm>
        </p:spPr>
        <p:txBody>
          <a:bodyPr>
            <a:noAutofit/>
          </a:bodyPr>
          <a:lstStyle>
            <a:lvl1pPr marL="0" indent="0">
              <a:buNone/>
              <a:defRPr sz="1100" b="1">
                <a:solidFill>
                  <a:schemeClr val="accent1"/>
                </a:solidFill>
              </a:defRPr>
            </a:lvl1pPr>
            <a:lvl2pPr marL="231775" indent="-231775" algn="l">
              <a:buFont typeface="+mj-lt"/>
              <a:buAutoNum type="arabicPeriod"/>
              <a:defRPr sz="1100">
                <a:solidFill>
                  <a:schemeClr val="accent1"/>
                </a:solidFill>
              </a:defRPr>
            </a:lvl2pPr>
          </a:lstStyle>
          <a:p>
            <a:pPr lvl="0"/>
            <a:r>
              <a:rPr lang="en-US" dirty="0"/>
              <a:t>Slide Notes</a:t>
            </a:r>
          </a:p>
          <a:p>
            <a:pPr lvl="1"/>
            <a:r>
              <a:rPr lang="en-US" dirty="0"/>
              <a:t>Numbered steps</a:t>
            </a:r>
          </a:p>
        </p:txBody>
      </p:sp>
      <p:sp>
        <p:nvSpPr>
          <p:cNvPr id="11" name="Date Placeholder 3"/>
          <p:cNvSpPr>
            <a:spLocks noGrp="1"/>
          </p:cNvSpPr>
          <p:nvPr>
            <p:ph type="dt" sz="half" idx="2"/>
          </p:nvPr>
        </p:nvSpPr>
        <p:spPr>
          <a:xfrm>
            <a:off x="12585457" y="5853279"/>
            <a:ext cx="274320" cy="228600"/>
          </a:xfrm>
          <a:prstGeom prst="rect">
            <a:avLst/>
          </a:prstGeom>
        </p:spPr>
        <p:txBody>
          <a:bodyPr lIns="0" tIns="0" rIns="0" bIns="0"/>
          <a:lstStyle>
            <a:lvl1pPr>
              <a:defRPr lang="en-US" sz="100" kern="1200" smtClean="0">
                <a:solidFill>
                  <a:schemeClr val="tx1"/>
                </a:solidFill>
                <a:latin typeface="Segoe UI" panose="020B0502040204020203" pitchFamily="34" charset="0"/>
                <a:ea typeface="+mn-ea"/>
                <a:cs typeface="Segoe UI" panose="020B0502040204020203" pitchFamily="34" charset="0"/>
              </a:defRPr>
            </a:lvl1pPr>
          </a:lstStyle>
          <a:p>
            <a:r>
              <a:rPr lang="en-US"/>
              <a:t>|  </a:t>
            </a:r>
            <a:fld id="{F55C824C-5440-421F-B1ED-9166A1D48D51}" type="datetime4">
              <a:rPr lang="en-US" smtClean="0"/>
              <a:pPr/>
              <a:t>July 5, 2017</a:t>
            </a:fld>
            <a:endParaRPr dirty="0"/>
          </a:p>
        </p:txBody>
      </p:sp>
      <p:sp>
        <p:nvSpPr>
          <p:cNvPr id="12" name="Slide Number Placeholder 5"/>
          <p:cNvSpPr>
            <a:spLocks noGrp="1"/>
          </p:cNvSpPr>
          <p:nvPr>
            <p:ph type="sldNum" sz="quarter" idx="4"/>
          </p:nvPr>
        </p:nvSpPr>
        <p:spPr>
          <a:xfrm>
            <a:off x="12585457" y="6629400"/>
            <a:ext cx="274320" cy="228600"/>
          </a:xfrm>
          <a:prstGeom prst="rect">
            <a:avLst/>
          </a:prstGeom>
          <a:noFill/>
        </p:spPr>
        <p:txBody>
          <a:bodyPr/>
          <a:lstStyle>
            <a:lvl1pPr algn="ctr">
              <a:defRPr lang="en-US" sz="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13" name="Footer Placeholder 3"/>
          <p:cNvSpPr>
            <a:spLocks noGrp="1"/>
          </p:cNvSpPr>
          <p:nvPr>
            <p:ph type="ftr" sz="quarter" idx="15"/>
          </p:nvPr>
        </p:nvSpPr>
        <p:spPr>
          <a:xfrm>
            <a:off x="12585457" y="6210300"/>
            <a:ext cx="274320" cy="228600"/>
          </a:xfrm>
          <a:prstGeom prst="rect">
            <a:avLst/>
          </a:prstGeom>
        </p:spPr>
        <p:txBody>
          <a:bodyPr lIns="0" tIns="0" rIns="0" bIns="0" anchor="ctr" anchorCtr="0"/>
          <a:lstStyle>
            <a:lvl1pPr>
              <a:defRPr sz="100">
                <a:latin typeface="Segoe UI" panose="020B0502040204020203" pitchFamily="34" charset="0"/>
                <a:cs typeface="Segoe UI" panose="020B0502040204020203" pitchFamily="34" charset="0"/>
              </a:defRPr>
            </a:lvl1pPr>
          </a:lstStyle>
          <a:p>
            <a:r>
              <a:rPr lang="en-US"/>
              <a:t>|  Micron Confidential</a:t>
            </a:r>
            <a:endParaRPr lang="en-US" dirty="0"/>
          </a:p>
        </p:txBody>
      </p:sp>
    </p:spTree>
    <p:extLst>
      <p:ext uri="{BB962C8B-B14F-4D97-AF65-F5344CB8AC3E}">
        <p14:creationId xmlns:p14="http://schemas.microsoft.com/office/powerpoint/2010/main" val="211394188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userDrawn="1">
  <p:cSld name="Blue Ending Slide">
    <p:bg>
      <p:bgPr>
        <a:solidFill>
          <a:schemeClr val="accent1"/>
        </a:solidFill>
        <a:effectLst/>
      </p:bgPr>
    </p:bg>
    <p:spTree>
      <p:nvGrpSpPr>
        <p:cNvPr id="1" name=""/>
        <p:cNvGrpSpPr/>
        <p:nvPr/>
      </p:nvGrpSpPr>
      <p:grpSpPr>
        <a:xfrm>
          <a:off x="0" y="0"/>
          <a:ext cx="0" cy="0"/>
          <a:chOff x="0" y="0"/>
          <a:chExt cx="0" cy="0"/>
        </a:xfrm>
      </p:grpSpPr>
      <p:grpSp>
        <p:nvGrpSpPr>
          <p:cNvPr id="12" name="Group 11"/>
          <p:cNvGrpSpPr>
            <a:grpSpLocks noChangeAspect="1"/>
          </p:cNvGrpSpPr>
          <p:nvPr/>
        </p:nvGrpSpPr>
        <p:grpSpPr bwMode="auto">
          <a:xfrm>
            <a:off x="443680" y="3660990"/>
            <a:ext cx="2296584" cy="40216"/>
            <a:chOff x="2437" y="1611"/>
            <a:chExt cx="1085" cy="19"/>
          </a:xfrm>
        </p:grpSpPr>
        <p:sp>
          <p:nvSpPr>
            <p:cNvPr id="14" name="Oval 13"/>
            <p:cNvSpPr>
              <a:spLocks noChangeArrowheads="1"/>
            </p:cNvSpPr>
            <p:nvPr/>
          </p:nvSpPr>
          <p:spPr bwMode="auto">
            <a:xfrm>
              <a:off x="2437" y="1611"/>
              <a:ext cx="19" cy="19"/>
            </a:xfrm>
            <a:prstGeom prst="ellipse">
              <a:avLst/>
            </a:prstGeom>
            <a:noFill/>
            <a:ln w="7938" cap="flat">
              <a:solidFill>
                <a:schemeClr val="bg1"/>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2400"/>
            </a:p>
          </p:txBody>
        </p:sp>
        <p:sp>
          <p:nvSpPr>
            <p:cNvPr id="15" name="Line 7"/>
            <p:cNvSpPr>
              <a:spLocks noChangeShapeType="1"/>
            </p:cNvSpPr>
            <p:nvPr/>
          </p:nvSpPr>
          <p:spPr bwMode="auto">
            <a:xfrm>
              <a:off x="2456" y="1620"/>
              <a:ext cx="1066" cy="0"/>
            </a:xfrm>
            <a:prstGeom prst="line">
              <a:avLst/>
            </a:prstGeom>
            <a:noFill/>
            <a:ln w="7938" cap="flat">
              <a:solidFill>
                <a:schemeClr val="bg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2400"/>
            </a:p>
          </p:txBody>
        </p:sp>
      </p:grpSp>
      <p:grpSp>
        <p:nvGrpSpPr>
          <p:cNvPr id="16" name="Group 15"/>
          <p:cNvGrpSpPr>
            <a:grpSpLocks noChangeAspect="1"/>
          </p:cNvGrpSpPr>
          <p:nvPr/>
        </p:nvGrpSpPr>
        <p:grpSpPr bwMode="auto">
          <a:xfrm flipH="1">
            <a:off x="9471403" y="3660959"/>
            <a:ext cx="2296584" cy="40216"/>
            <a:chOff x="2437" y="1611"/>
            <a:chExt cx="1085" cy="19"/>
          </a:xfrm>
        </p:grpSpPr>
        <p:sp>
          <p:nvSpPr>
            <p:cNvPr id="17" name="Oval 16"/>
            <p:cNvSpPr>
              <a:spLocks noChangeArrowheads="1"/>
            </p:cNvSpPr>
            <p:nvPr/>
          </p:nvSpPr>
          <p:spPr bwMode="auto">
            <a:xfrm>
              <a:off x="2437" y="1611"/>
              <a:ext cx="19" cy="19"/>
            </a:xfrm>
            <a:prstGeom prst="ellipse">
              <a:avLst/>
            </a:prstGeom>
            <a:noFill/>
            <a:ln w="7938" cap="flat">
              <a:solidFill>
                <a:schemeClr val="bg1"/>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2400"/>
            </a:p>
          </p:txBody>
        </p:sp>
        <p:sp>
          <p:nvSpPr>
            <p:cNvPr id="18" name="Line 7"/>
            <p:cNvSpPr>
              <a:spLocks noChangeShapeType="1"/>
            </p:cNvSpPr>
            <p:nvPr/>
          </p:nvSpPr>
          <p:spPr bwMode="auto">
            <a:xfrm>
              <a:off x="2456" y="1620"/>
              <a:ext cx="1066" cy="0"/>
            </a:xfrm>
            <a:prstGeom prst="line">
              <a:avLst/>
            </a:prstGeom>
            <a:noFill/>
            <a:ln w="7938" cap="flat">
              <a:solidFill>
                <a:schemeClr val="bg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2400"/>
            </a:p>
          </p:txBody>
        </p:sp>
      </p:grpSp>
      <p:grpSp>
        <p:nvGrpSpPr>
          <p:cNvPr id="19" name="Group 18"/>
          <p:cNvGrpSpPr/>
          <p:nvPr/>
        </p:nvGrpSpPr>
        <p:grpSpPr>
          <a:xfrm>
            <a:off x="2660649" y="2499788"/>
            <a:ext cx="6879168" cy="1921933"/>
            <a:chOff x="1995487" y="1874838"/>
            <a:chExt cx="5159376" cy="1441450"/>
          </a:xfrm>
          <a:solidFill>
            <a:schemeClr val="bg1"/>
          </a:solidFill>
        </p:grpSpPr>
        <p:sp>
          <p:nvSpPr>
            <p:cNvPr id="20" name="Freeform 16"/>
            <p:cNvSpPr>
              <a:spLocks/>
            </p:cNvSpPr>
            <p:nvPr/>
          </p:nvSpPr>
          <p:spPr bwMode="auto">
            <a:xfrm>
              <a:off x="4024313" y="2397126"/>
              <a:ext cx="738188" cy="625475"/>
            </a:xfrm>
            <a:custGeom>
              <a:avLst/>
              <a:gdLst>
                <a:gd name="T0" fmla="*/ 113 w 191"/>
                <a:gd name="T1" fmla="*/ 162 h 162"/>
                <a:gd name="T2" fmla="*/ 0 w 191"/>
                <a:gd name="T3" fmla="*/ 81 h 162"/>
                <a:gd name="T4" fmla="*/ 114 w 191"/>
                <a:gd name="T5" fmla="*/ 0 h 162"/>
                <a:gd name="T6" fmla="*/ 190 w 191"/>
                <a:gd name="T7" fmla="*/ 22 h 162"/>
                <a:gd name="T8" fmla="*/ 172 w 191"/>
                <a:gd name="T9" fmla="*/ 46 h 162"/>
                <a:gd name="T10" fmla="*/ 114 w 191"/>
                <a:gd name="T11" fmla="*/ 32 h 162"/>
                <a:gd name="T12" fmla="*/ 59 w 191"/>
                <a:gd name="T13" fmla="*/ 81 h 162"/>
                <a:gd name="T14" fmla="*/ 114 w 191"/>
                <a:gd name="T15" fmla="*/ 130 h 162"/>
                <a:gd name="T16" fmla="*/ 172 w 191"/>
                <a:gd name="T17" fmla="*/ 118 h 162"/>
                <a:gd name="T18" fmla="*/ 191 w 191"/>
                <a:gd name="T19" fmla="*/ 143 h 162"/>
                <a:gd name="T20" fmla="*/ 113 w 191"/>
                <a:gd name="T21" fmla="*/ 162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91" h="162">
                  <a:moveTo>
                    <a:pt x="113" y="162"/>
                  </a:moveTo>
                  <a:cubicBezTo>
                    <a:pt x="54" y="162"/>
                    <a:pt x="0" y="128"/>
                    <a:pt x="0" y="81"/>
                  </a:cubicBezTo>
                  <a:cubicBezTo>
                    <a:pt x="0" y="34"/>
                    <a:pt x="54" y="0"/>
                    <a:pt x="114" y="0"/>
                  </a:cubicBezTo>
                  <a:cubicBezTo>
                    <a:pt x="140" y="0"/>
                    <a:pt x="164" y="7"/>
                    <a:pt x="190" y="22"/>
                  </a:cubicBezTo>
                  <a:cubicBezTo>
                    <a:pt x="172" y="46"/>
                    <a:pt x="172" y="46"/>
                    <a:pt x="172" y="46"/>
                  </a:cubicBezTo>
                  <a:cubicBezTo>
                    <a:pt x="155" y="37"/>
                    <a:pt x="135" y="32"/>
                    <a:pt x="114" y="32"/>
                  </a:cubicBezTo>
                  <a:cubicBezTo>
                    <a:pt x="88" y="32"/>
                    <a:pt x="59" y="47"/>
                    <a:pt x="59" y="81"/>
                  </a:cubicBezTo>
                  <a:cubicBezTo>
                    <a:pt x="59" y="116"/>
                    <a:pt x="88" y="130"/>
                    <a:pt x="114" y="130"/>
                  </a:cubicBezTo>
                  <a:cubicBezTo>
                    <a:pt x="135" y="130"/>
                    <a:pt x="155" y="126"/>
                    <a:pt x="172" y="118"/>
                  </a:cubicBezTo>
                  <a:cubicBezTo>
                    <a:pt x="191" y="143"/>
                    <a:pt x="191" y="143"/>
                    <a:pt x="191" y="143"/>
                  </a:cubicBezTo>
                  <a:cubicBezTo>
                    <a:pt x="169" y="155"/>
                    <a:pt x="142" y="162"/>
                    <a:pt x="113" y="162"/>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21" name="Freeform 17"/>
            <p:cNvSpPr>
              <a:spLocks noEditPoints="1"/>
            </p:cNvSpPr>
            <p:nvPr/>
          </p:nvSpPr>
          <p:spPr bwMode="auto">
            <a:xfrm>
              <a:off x="5334000" y="2397126"/>
              <a:ext cx="874713" cy="625475"/>
            </a:xfrm>
            <a:custGeom>
              <a:avLst/>
              <a:gdLst>
                <a:gd name="T0" fmla="*/ 167 w 226"/>
                <a:gd name="T1" fmla="*/ 81 h 162"/>
                <a:gd name="T2" fmla="*/ 113 w 226"/>
                <a:gd name="T3" fmla="*/ 129 h 162"/>
                <a:gd name="T4" fmla="*/ 59 w 226"/>
                <a:gd name="T5" fmla="*/ 81 h 162"/>
                <a:gd name="T6" fmla="*/ 113 w 226"/>
                <a:gd name="T7" fmla="*/ 32 h 162"/>
                <a:gd name="T8" fmla="*/ 167 w 226"/>
                <a:gd name="T9" fmla="*/ 81 h 162"/>
                <a:gd name="T10" fmla="*/ 113 w 226"/>
                <a:gd name="T11" fmla="*/ 162 h 162"/>
                <a:gd name="T12" fmla="*/ 226 w 226"/>
                <a:gd name="T13" fmla="*/ 81 h 162"/>
                <a:gd name="T14" fmla="*/ 113 w 226"/>
                <a:gd name="T15" fmla="*/ 0 h 162"/>
                <a:gd name="T16" fmla="*/ 0 w 226"/>
                <a:gd name="T17" fmla="*/ 81 h 162"/>
                <a:gd name="T18" fmla="*/ 113 w 226"/>
                <a:gd name="T19" fmla="*/ 162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26" h="162">
                  <a:moveTo>
                    <a:pt x="167" y="81"/>
                  </a:moveTo>
                  <a:cubicBezTo>
                    <a:pt x="167" y="115"/>
                    <a:pt x="138" y="129"/>
                    <a:pt x="113" y="129"/>
                  </a:cubicBezTo>
                  <a:cubicBezTo>
                    <a:pt x="88" y="129"/>
                    <a:pt x="59" y="115"/>
                    <a:pt x="59" y="81"/>
                  </a:cubicBezTo>
                  <a:cubicBezTo>
                    <a:pt x="59" y="46"/>
                    <a:pt x="88" y="32"/>
                    <a:pt x="113" y="32"/>
                  </a:cubicBezTo>
                  <a:cubicBezTo>
                    <a:pt x="138" y="32"/>
                    <a:pt x="167" y="46"/>
                    <a:pt x="167" y="81"/>
                  </a:cubicBezTo>
                  <a:close/>
                  <a:moveTo>
                    <a:pt x="113" y="162"/>
                  </a:moveTo>
                  <a:cubicBezTo>
                    <a:pt x="173" y="162"/>
                    <a:pt x="226" y="128"/>
                    <a:pt x="226" y="81"/>
                  </a:cubicBezTo>
                  <a:cubicBezTo>
                    <a:pt x="226" y="33"/>
                    <a:pt x="173" y="0"/>
                    <a:pt x="113" y="0"/>
                  </a:cubicBezTo>
                  <a:cubicBezTo>
                    <a:pt x="54" y="0"/>
                    <a:pt x="0" y="33"/>
                    <a:pt x="0" y="81"/>
                  </a:cubicBezTo>
                  <a:cubicBezTo>
                    <a:pt x="0" y="128"/>
                    <a:pt x="54" y="162"/>
                    <a:pt x="113" y="162"/>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22" name="Freeform 18"/>
            <p:cNvSpPr>
              <a:spLocks/>
            </p:cNvSpPr>
            <p:nvPr/>
          </p:nvSpPr>
          <p:spPr bwMode="auto">
            <a:xfrm>
              <a:off x="6300788" y="2384426"/>
              <a:ext cx="638175" cy="622300"/>
            </a:xfrm>
            <a:custGeom>
              <a:avLst/>
              <a:gdLst>
                <a:gd name="T0" fmla="*/ 0 w 165"/>
                <a:gd name="T1" fmla="*/ 161 h 161"/>
                <a:gd name="T2" fmla="*/ 56 w 165"/>
                <a:gd name="T3" fmla="*/ 161 h 161"/>
                <a:gd name="T4" fmla="*/ 56 w 165"/>
                <a:gd name="T5" fmla="*/ 64 h 161"/>
                <a:gd name="T6" fmla="*/ 85 w 165"/>
                <a:gd name="T7" fmla="*/ 36 h 161"/>
                <a:gd name="T8" fmla="*/ 109 w 165"/>
                <a:gd name="T9" fmla="*/ 56 h 161"/>
                <a:gd name="T10" fmla="*/ 109 w 165"/>
                <a:gd name="T11" fmla="*/ 161 h 161"/>
                <a:gd name="T12" fmla="*/ 165 w 165"/>
                <a:gd name="T13" fmla="*/ 161 h 161"/>
                <a:gd name="T14" fmla="*/ 165 w 165"/>
                <a:gd name="T15" fmla="*/ 53 h 161"/>
                <a:gd name="T16" fmla="*/ 98 w 165"/>
                <a:gd name="T17" fmla="*/ 0 h 161"/>
                <a:gd name="T18" fmla="*/ 97 w 165"/>
                <a:gd name="T19" fmla="*/ 0 h 161"/>
                <a:gd name="T20" fmla="*/ 96 w 165"/>
                <a:gd name="T21" fmla="*/ 0 h 161"/>
                <a:gd name="T22" fmla="*/ 55 w 165"/>
                <a:gd name="T23" fmla="*/ 12 h 161"/>
                <a:gd name="T24" fmla="*/ 0 w 165"/>
                <a:gd name="T25" fmla="*/ 1 h 161"/>
                <a:gd name="T26" fmla="*/ 0 w 165"/>
                <a:gd name="T27" fmla="*/ 161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65" h="161">
                  <a:moveTo>
                    <a:pt x="0" y="161"/>
                  </a:moveTo>
                  <a:cubicBezTo>
                    <a:pt x="56" y="161"/>
                    <a:pt x="56" y="161"/>
                    <a:pt x="56" y="161"/>
                  </a:cubicBezTo>
                  <a:cubicBezTo>
                    <a:pt x="56" y="64"/>
                    <a:pt x="56" y="64"/>
                    <a:pt x="56" y="64"/>
                  </a:cubicBezTo>
                  <a:cubicBezTo>
                    <a:pt x="56" y="51"/>
                    <a:pt x="66" y="36"/>
                    <a:pt x="85" y="36"/>
                  </a:cubicBezTo>
                  <a:cubicBezTo>
                    <a:pt x="97" y="36"/>
                    <a:pt x="109" y="45"/>
                    <a:pt x="109" y="56"/>
                  </a:cubicBezTo>
                  <a:cubicBezTo>
                    <a:pt x="109" y="161"/>
                    <a:pt x="109" y="161"/>
                    <a:pt x="109" y="161"/>
                  </a:cubicBezTo>
                  <a:cubicBezTo>
                    <a:pt x="165" y="161"/>
                    <a:pt x="165" y="161"/>
                    <a:pt x="165" y="161"/>
                  </a:cubicBezTo>
                  <a:cubicBezTo>
                    <a:pt x="165" y="53"/>
                    <a:pt x="165" y="53"/>
                    <a:pt x="165" y="53"/>
                  </a:cubicBezTo>
                  <a:cubicBezTo>
                    <a:pt x="165" y="24"/>
                    <a:pt x="135" y="0"/>
                    <a:pt x="98" y="0"/>
                  </a:cubicBezTo>
                  <a:cubicBezTo>
                    <a:pt x="98" y="0"/>
                    <a:pt x="98" y="0"/>
                    <a:pt x="97" y="0"/>
                  </a:cubicBezTo>
                  <a:cubicBezTo>
                    <a:pt x="97" y="0"/>
                    <a:pt x="97" y="0"/>
                    <a:pt x="96" y="0"/>
                  </a:cubicBezTo>
                  <a:cubicBezTo>
                    <a:pt x="81" y="0"/>
                    <a:pt x="67" y="5"/>
                    <a:pt x="55" y="12"/>
                  </a:cubicBezTo>
                  <a:cubicBezTo>
                    <a:pt x="55" y="12"/>
                    <a:pt x="52" y="1"/>
                    <a:pt x="0" y="1"/>
                  </a:cubicBezTo>
                  <a:lnTo>
                    <a:pt x="0" y="161"/>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23" name="Rectangle 19"/>
            <p:cNvSpPr>
              <a:spLocks noChangeArrowheads="1"/>
            </p:cNvSpPr>
            <p:nvPr/>
          </p:nvSpPr>
          <p:spPr bwMode="auto">
            <a:xfrm>
              <a:off x="3711575" y="2411413"/>
              <a:ext cx="212725" cy="595313"/>
            </a:xfrm>
            <a:prstGeom prst="rect">
              <a:avLst/>
            </a:pr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24" name="Freeform 20"/>
            <p:cNvSpPr>
              <a:spLocks/>
            </p:cNvSpPr>
            <p:nvPr/>
          </p:nvSpPr>
          <p:spPr bwMode="auto">
            <a:xfrm>
              <a:off x="4864100" y="2400301"/>
              <a:ext cx="447675" cy="606425"/>
            </a:xfrm>
            <a:custGeom>
              <a:avLst/>
              <a:gdLst>
                <a:gd name="T0" fmla="*/ 0 w 116"/>
                <a:gd name="T1" fmla="*/ 157 h 157"/>
                <a:gd name="T2" fmla="*/ 55 w 116"/>
                <a:gd name="T3" fmla="*/ 157 h 157"/>
                <a:gd name="T4" fmla="*/ 55 w 116"/>
                <a:gd name="T5" fmla="*/ 63 h 157"/>
                <a:gd name="T6" fmla="*/ 91 w 116"/>
                <a:gd name="T7" fmla="*/ 37 h 157"/>
                <a:gd name="T8" fmla="*/ 116 w 116"/>
                <a:gd name="T9" fmla="*/ 42 h 157"/>
                <a:gd name="T10" fmla="*/ 116 w 116"/>
                <a:gd name="T11" fmla="*/ 42 h 157"/>
                <a:gd name="T12" fmla="*/ 116 w 116"/>
                <a:gd name="T13" fmla="*/ 1 h 157"/>
                <a:gd name="T14" fmla="*/ 96 w 116"/>
                <a:gd name="T15" fmla="*/ 0 h 157"/>
                <a:gd name="T16" fmla="*/ 55 w 116"/>
                <a:gd name="T17" fmla="*/ 11 h 157"/>
                <a:gd name="T18" fmla="*/ 0 w 116"/>
                <a:gd name="T19" fmla="*/ 1 h 157"/>
                <a:gd name="T20" fmla="*/ 0 w 116"/>
                <a:gd name="T21" fmla="*/ 157 h 1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16" h="157">
                  <a:moveTo>
                    <a:pt x="0" y="157"/>
                  </a:moveTo>
                  <a:cubicBezTo>
                    <a:pt x="55" y="157"/>
                    <a:pt x="55" y="157"/>
                    <a:pt x="55" y="157"/>
                  </a:cubicBezTo>
                  <a:cubicBezTo>
                    <a:pt x="55" y="63"/>
                    <a:pt x="55" y="63"/>
                    <a:pt x="55" y="63"/>
                  </a:cubicBezTo>
                  <a:cubicBezTo>
                    <a:pt x="55" y="49"/>
                    <a:pt x="72" y="37"/>
                    <a:pt x="91" y="37"/>
                  </a:cubicBezTo>
                  <a:cubicBezTo>
                    <a:pt x="100" y="37"/>
                    <a:pt x="109" y="39"/>
                    <a:pt x="116" y="42"/>
                  </a:cubicBezTo>
                  <a:cubicBezTo>
                    <a:pt x="116" y="42"/>
                    <a:pt x="116" y="42"/>
                    <a:pt x="116" y="42"/>
                  </a:cubicBezTo>
                  <a:cubicBezTo>
                    <a:pt x="116" y="1"/>
                    <a:pt x="116" y="1"/>
                    <a:pt x="116" y="1"/>
                  </a:cubicBezTo>
                  <a:cubicBezTo>
                    <a:pt x="109" y="0"/>
                    <a:pt x="102" y="0"/>
                    <a:pt x="96" y="0"/>
                  </a:cubicBezTo>
                  <a:cubicBezTo>
                    <a:pt x="82" y="0"/>
                    <a:pt x="67" y="4"/>
                    <a:pt x="55" y="11"/>
                  </a:cubicBezTo>
                  <a:cubicBezTo>
                    <a:pt x="54" y="9"/>
                    <a:pt x="47" y="1"/>
                    <a:pt x="0" y="1"/>
                  </a:cubicBezTo>
                  <a:lnTo>
                    <a:pt x="0" y="157"/>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25" name="Freeform 21"/>
            <p:cNvSpPr>
              <a:spLocks/>
            </p:cNvSpPr>
            <p:nvPr/>
          </p:nvSpPr>
          <p:spPr bwMode="auto">
            <a:xfrm>
              <a:off x="2881313" y="1874838"/>
              <a:ext cx="981075" cy="1177925"/>
            </a:xfrm>
            <a:custGeom>
              <a:avLst/>
              <a:gdLst>
                <a:gd name="T0" fmla="*/ 234 w 254"/>
                <a:gd name="T1" fmla="*/ 29 h 305"/>
                <a:gd name="T2" fmla="*/ 65 w 254"/>
                <a:gd name="T3" fmla="*/ 56 h 305"/>
                <a:gd name="T4" fmla="*/ 55 w 254"/>
                <a:gd name="T5" fmla="*/ 61 h 305"/>
                <a:gd name="T6" fmla="*/ 57 w 254"/>
                <a:gd name="T7" fmla="*/ 65 h 305"/>
                <a:gd name="T8" fmla="*/ 67 w 254"/>
                <a:gd name="T9" fmla="*/ 61 h 305"/>
                <a:gd name="T10" fmla="*/ 198 w 254"/>
                <a:gd name="T11" fmla="*/ 46 h 305"/>
                <a:gd name="T12" fmla="*/ 64 w 254"/>
                <a:gd name="T13" fmla="*/ 258 h 305"/>
                <a:gd name="T14" fmla="*/ 15 w 254"/>
                <a:gd name="T15" fmla="*/ 292 h 305"/>
                <a:gd name="T16" fmla="*/ 12 w 254"/>
                <a:gd name="T17" fmla="*/ 293 h 305"/>
                <a:gd name="T18" fmla="*/ 3 w 254"/>
                <a:gd name="T19" fmla="*/ 300 h 305"/>
                <a:gd name="T20" fmla="*/ 5 w 254"/>
                <a:gd name="T21" fmla="*/ 303 h 305"/>
                <a:gd name="T22" fmla="*/ 15 w 254"/>
                <a:gd name="T23" fmla="*/ 298 h 305"/>
                <a:gd name="T24" fmla="*/ 18 w 254"/>
                <a:gd name="T25" fmla="*/ 296 h 305"/>
                <a:gd name="T26" fmla="*/ 72 w 254"/>
                <a:gd name="T27" fmla="*/ 260 h 305"/>
                <a:gd name="T28" fmla="*/ 111 w 254"/>
                <a:gd name="T29" fmla="*/ 231 h 305"/>
                <a:gd name="T30" fmla="*/ 111 w 254"/>
                <a:gd name="T31" fmla="*/ 293 h 305"/>
                <a:gd name="T32" fmla="*/ 167 w 254"/>
                <a:gd name="T33" fmla="*/ 293 h 305"/>
                <a:gd name="T34" fmla="*/ 167 w 254"/>
                <a:gd name="T35" fmla="*/ 181 h 305"/>
                <a:gd name="T36" fmla="*/ 234 w 254"/>
                <a:gd name="T37" fmla="*/ 29 h 3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54" h="305">
                  <a:moveTo>
                    <a:pt x="234" y="29"/>
                  </a:moveTo>
                  <a:cubicBezTo>
                    <a:pt x="213" y="0"/>
                    <a:pt x="149" y="12"/>
                    <a:pt x="65" y="56"/>
                  </a:cubicBezTo>
                  <a:cubicBezTo>
                    <a:pt x="61" y="58"/>
                    <a:pt x="58" y="60"/>
                    <a:pt x="55" y="61"/>
                  </a:cubicBezTo>
                  <a:cubicBezTo>
                    <a:pt x="51" y="64"/>
                    <a:pt x="54" y="66"/>
                    <a:pt x="57" y="65"/>
                  </a:cubicBezTo>
                  <a:cubicBezTo>
                    <a:pt x="60" y="64"/>
                    <a:pt x="63" y="63"/>
                    <a:pt x="67" y="61"/>
                  </a:cubicBezTo>
                  <a:cubicBezTo>
                    <a:pt x="130" y="31"/>
                    <a:pt x="179" y="26"/>
                    <a:pt x="198" y="46"/>
                  </a:cubicBezTo>
                  <a:cubicBezTo>
                    <a:pt x="227" y="78"/>
                    <a:pt x="167" y="181"/>
                    <a:pt x="64" y="258"/>
                  </a:cubicBezTo>
                  <a:cubicBezTo>
                    <a:pt x="50" y="268"/>
                    <a:pt x="29" y="283"/>
                    <a:pt x="15" y="292"/>
                  </a:cubicBezTo>
                  <a:cubicBezTo>
                    <a:pt x="14" y="292"/>
                    <a:pt x="13" y="293"/>
                    <a:pt x="12" y="293"/>
                  </a:cubicBezTo>
                  <a:cubicBezTo>
                    <a:pt x="9" y="296"/>
                    <a:pt x="6" y="298"/>
                    <a:pt x="3" y="300"/>
                  </a:cubicBezTo>
                  <a:cubicBezTo>
                    <a:pt x="0" y="302"/>
                    <a:pt x="1" y="305"/>
                    <a:pt x="5" y="303"/>
                  </a:cubicBezTo>
                  <a:cubicBezTo>
                    <a:pt x="8" y="302"/>
                    <a:pt x="12" y="300"/>
                    <a:pt x="15" y="298"/>
                  </a:cubicBezTo>
                  <a:cubicBezTo>
                    <a:pt x="16" y="297"/>
                    <a:pt x="17" y="297"/>
                    <a:pt x="18" y="296"/>
                  </a:cubicBezTo>
                  <a:cubicBezTo>
                    <a:pt x="33" y="287"/>
                    <a:pt x="56" y="271"/>
                    <a:pt x="72" y="260"/>
                  </a:cubicBezTo>
                  <a:cubicBezTo>
                    <a:pt x="86" y="251"/>
                    <a:pt x="98" y="241"/>
                    <a:pt x="111" y="231"/>
                  </a:cubicBezTo>
                  <a:cubicBezTo>
                    <a:pt x="111" y="293"/>
                    <a:pt x="111" y="293"/>
                    <a:pt x="111" y="293"/>
                  </a:cubicBezTo>
                  <a:cubicBezTo>
                    <a:pt x="167" y="293"/>
                    <a:pt x="167" y="293"/>
                    <a:pt x="167" y="293"/>
                  </a:cubicBezTo>
                  <a:cubicBezTo>
                    <a:pt x="167" y="181"/>
                    <a:pt x="167" y="181"/>
                    <a:pt x="167" y="181"/>
                  </a:cubicBezTo>
                  <a:cubicBezTo>
                    <a:pt x="228" y="117"/>
                    <a:pt x="254" y="58"/>
                    <a:pt x="234" y="29"/>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26" name="Freeform 22"/>
            <p:cNvSpPr>
              <a:spLocks/>
            </p:cNvSpPr>
            <p:nvPr/>
          </p:nvSpPr>
          <p:spPr bwMode="auto">
            <a:xfrm>
              <a:off x="1995487" y="2160588"/>
              <a:ext cx="1511300" cy="1155700"/>
            </a:xfrm>
            <a:custGeom>
              <a:avLst/>
              <a:gdLst>
                <a:gd name="T0" fmla="*/ 120 w 391"/>
                <a:gd name="T1" fmla="*/ 299 h 299"/>
                <a:gd name="T2" fmla="*/ 177 w 391"/>
                <a:gd name="T3" fmla="*/ 299 h 299"/>
                <a:gd name="T4" fmla="*/ 177 w 391"/>
                <a:gd name="T5" fmla="*/ 240 h 299"/>
                <a:gd name="T6" fmla="*/ 223 w 391"/>
                <a:gd name="T7" fmla="*/ 211 h 299"/>
                <a:gd name="T8" fmla="*/ 231 w 391"/>
                <a:gd name="T9" fmla="*/ 204 h 299"/>
                <a:gd name="T10" fmla="*/ 229 w 391"/>
                <a:gd name="T11" fmla="*/ 201 h 299"/>
                <a:gd name="T12" fmla="*/ 219 w 391"/>
                <a:gd name="T13" fmla="*/ 207 h 299"/>
                <a:gd name="T14" fmla="*/ 53 w 391"/>
                <a:gd name="T15" fmla="*/ 250 h 299"/>
                <a:gd name="T16" fmla="*/ 120 w 391"/>
                <a:gd name="T17" fmla="*/ 120 h 299"/>
                <a:gd name="T18" fmla="*/ 120 w 391"/>
                <a:gd name="T19" fmla="*/ 249 h 299"/>
                <a:gd name="T20" fmla="*/ 177 w 391"/>
                <a:gd name="T21" fmla="*/ 223 h 299"/>
                <a:gd name="T22" fmla="*/ 177 w 391"/>
                <a:gd name="T23" fmla="*/ 103 h 299"/>
                <a:gd name="T24" fmla="*/ 189 w 391"/>
                <a:gd name="T25" fmla="*/ 129 h 299"/>
                <a:gd name="T26" fmla="*/ 258 w 391"/>
                <a:gd name="T27" fmla="*/ 176 h 299"/>
                <a:gd name="T28" fmla="*/ 327 w 391"/>
                <a:gd name="T29" fmla="*/ 129 h 299"/>
                <a:gd name="T30" fmla="*/ 340 w 391"/>
                <a:gd name="T31" fmla="*/ 103 h 299"/>
                <a:gd name="T32" fmla="*/ 340 w 391"/>
                <a:gd name="T33" fmla="*/ 134 h 299"/>
                <a:gd name="T34" fmla="*/ 390 w 391"/>
                <a:gd name="T35" fmla="*/ 76 h 299"/>
                <a:gd name="T36" fmla="*/ 390 w 391"/>
                <a:gd name="T37" fmla="*/ 69 h 299"/>
                <a:gd name="T38" fmla="*/ 342 w 391"/>
                <a:gd name="T39" fmla="*/ 39 h 299"/>
                <a:gd name="T40" fmla="*/ 294 w 391"/>
                <a:gd name="T41" fmla="*/ 69 h 299"/>
                <a:gd name="T42" fmla="*/ 270 w 391"/>
                <a:gd name="T43" fmla="*/ 119 h 299"/>
                <a:gd name="T44" fmla="*/ 258 w 391"/>
                <a:gd name="T45" fmla="*/ 126 h 299"/>
                <a:gd name="T46" fmla="*/ 246 w 391"/>
                <a:gd name="T47" fmla="*/ 119 h 299"/>
                <a:gd name="T48" fmla="*/ 222 w 391"/>
                <a:gd name="T49" fmla="*/ 69 h 299"/>
                <a:gd name="T50" fmla="*/ 203 w 391"/>
                <a:gd name="T51" fmla="*/ 47 h 299"/>
                <a:gd name="T52" fmla="*/ 253 w 391"/>
                <a:gd name="T53" fmla="*/ 11 h 299"/>
                <a:gd name="T54" fmla="*/ 262 w 391"/>
                <a:gd name="T55" fmla="*/ 5 h 299"/>
                <a:gd name="T56" fmla="*/ 260 w 391"/>
                <a:gd name="T57" fmla="*/ 2 h 299"/>
                <a:gd name="T58" fmla="*/ 250 w 391"/>
                <a:gd name="T59" fmla="*/ 7 h 299"/>
                <a:gd name="T60" fmla="*/ 199 w 391"/>
                <a:gd name="T61" fmla="*/ 39 h 299"/>
                <a:gd name="T62" fmla="*/ 194 w 391"/>
                <a:gd name="T63" fmla="*/ 43 h 299"/>
                <a:gd name="T64" fmla="*/ 174 w 391"/>
                <a:gd name="T65" fmla="*/ 39 h 299"/>
                <a:gd name="T66" fmla="*/ 120 w 391"/>
                <a:gd name="T67" fmla="*/ 93 h 299"/>
                <a:gd name="T68" fmla="*/ 120 w 391"/>
                <a:gd name="T69" fmla="*/ 100 h 299"/>
                <a:gd name="T70" fmla="*/ 22 w 391"/>
                <a:gd name="T71" fmla="*/ 272 h 299"/>
                <a:gd name="T72" fmla="*/ 120 w 391"/>
                <a:gd name="T73" fmla="*/ 270 h 299"/>
                <a:gd name="T74" fmla="*/ 120 w 391"/>
                <a:gd name="T75" fmla="*/ 299 h 2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391" h="299">
                  <a:moveTo>
                    <a:pt x="120" y="299"/>
                  </a:moveTo>
                  <a:cubicBezTo>
                    <a:pt x="177" y="299"/>
                    <a:pt x="177" y="299"/>
                    <a:pt x="177" y="299"/>
                  </a:cubicBezTo>
                  <a:cubicBezTo>
                    <a:pt x="177" y="240"/>
                    <a:pt x="177" y="240"/>
                    <a:pt x="177" y="240"/>
                  </a:cubicBezTo>
                  <a:cubicBezTo>
                    <a:pt x="192" y="231"/>
                    <a:pt x="207" y="222"/>
                    <a:pt x="223" y="211"/>
                  </a:cubicBezTo>
                  <a:cubicBezTo>
                    <a:pt x="226" y="209"/>
                    <a:pt x="229" y="206"/>
                    <a:pt x="231" y="204"/>
                  </a:cubicBezTo>
                  <a:cubicBezTo>
                    <a:pt x="235" y="201"/>
                    <a:pt x="232" y="199"/>
                    <a:pt x="229" y="201"/>
                  </a:cubicBezTo>
                  <a:cubicBezTo>
                    <a:pt x="227" y="202"/>
                    <a:pt x="223" y="204"/>
                    <a:pt x="219" y="207"/>
                  </a:cubicBezTo>
                  <a:cubicBezTo>
                    <a:pt x="133" y="262"/>
                    <a:pt x="74" y="279"/>
                    <a:pt x="53" y="250"/>
                  </a:cubicBezTo>
                  <a:cubicBezTo>
                    <a:pt x="34" y="224"/>
                    <a:pt x="65" y="175"/>
                    <a:pt x="120" y="120"/>
                  </a:cubicBezTo>
                  <a:cubicBezTo>
                    <a:pt x="120" y="249"/>
                    <a:pt x="120" y="249"/>
                    <a:pt x="120" y="249"/>
                  </a:cubicBezTo>
                  <a:cubicBezTo>
                    <a:pt x="136" y="243"/>
                    <a:pt x="155" y="235"/>
                    <a:pt x="177" y="223"/>
                  </a:cubicBezTo>
                  <a:cubicBezTo>
                    <a:pt x="177" y="103"/>
                    <a:pt x="177" y="103"/>
                    <a:pt x="177" y="103"/>
                  </a:cubicBezTo>
                  <a:cubicBezTo>
                    <a:pt x="189" y="129"/>
                    <a:pt x="189" y="129"/>
                    <a:pt x="189" y="129"/>
                  </a:cubicBezTo>
                  <a:cubicBezTo>
                    <a:pt x="202" y="158"/>
                    <a:pt x="227" y="176"/>
                    <a:pt x="258" y="176"/>
                  </a:cubicBezTo>
                  <a:cubicBezTo>
                    <a:pt x="289" y="176"/>
                    <a:pt x="314" y="158"/>
                    <a:pt x="327" y="129"/>
                  </a:cubicBezTo>
                  <a:cubicBezTo>
                    <a:pt x="340" y="103"/>
                    <a:pt x="340" y="103"/>
                    <a:pt x="340" y="103"/>
                  </a:cubicBezTo>
                  <a:cubicBezTo>
                    <a:pt x="340" y="134"/>
                    <a:pt x="340" y="134"/>
                    <a:pt x="340" y="134"/>
                  </a:cubicBezTo>
                  <a:cubicBezTo>
                    <a:pt x="360" y="114"/>
                    <a:pt x="377" y="95"/>
                    <a:pt x="390" y="76"/>
                  </a:cubicBezTo>
                  <a:cubicBezTo>
                    <a:pt x="391" y="74"/>
                    <a:pt x="391" y="72"/>
                    <a:pt x="390" y="69"/>
                  </a:cubicBezTo>
                  <a:cubicBezTo>
                    <a:pt x="382" y="51"/>
                    <a:pt x="363" y="39"/>
                    <a:pt x="342" y="39"/>
                  </a:cubicBezTo>
                  <a:cubicBezTo>
                    <a:pt x="321" y="39"/>
                    <a:pt x="302" y="51"/>
                    <a:pt x="294" y="69"/>
                  </a:cubicBezTo>
                  <a:cubicBezTo>
                    <a:pt x="270" y="119"/>
                    <a:pt x="270" y="119"/>
                    <a:pt x="270" y="119"/>
                  </a:cubicBezTo>
                  <a:cubicBezTo>
                    <a:pt x="268" y="124"/>
                    <a:pt x="263" y="126"/>
                    <a:pt x="258" y="126"/>
                  </a:cubicBezTo>
                  <a:cubicBezTo>
                    <a:pt x="253" y="126"/>
                    <a:pt x="248" y="124"/>
                    <a:pt x="246" y="119"/>
                  </a:cubicBezTo>
                  <a:cubicBezTo>
                    <a:pt x="222" y="69"/>
                    <a:pt x="222" y="69"/>
                    <a:pt x="222" y="69"/>
                  </a:cubicBezTo>
                  <a:cubicBezTo>
                    <a:pt x="218" y="60"/>
                    <a:pt x="211" y="52"/>
                    <a:pt x="203" y="47"/>
                  </a:cubicBezTo>
                  <a:cubicBezTo>
                    <a:pt x="220" y="33"/>
                    <a:pt x="236" y="21"/>
                    <a:pt x="253" y="11"/>
                  </a:cubicBezTo>
                  <a:cubicBezTo>
                    <a:pt x="256" y="9"/>
                    <a:pt x="260" y="7"/>
                    <a:pt x="262" y="5"/>
                  </a:cubicBezTo>
                  <a:cubicBezTo>
                    <a:pt x="265" y="3"/>
                    <a:pt x="264" y="0"/>
                    <a:pt x="260" y="2"/>
                  </a:cubicBezTo>
                  <a:cubicBezTo>
                    <a:pt x="257" y="3"/>
                    <a:pt x="253" y="5"/>
                    <a:pt x="250" y="7"/>
                  </a:cubicBezTo>
                  <a:cubicBezTo>
                    <a:pt x="233" y="17"/>
                    <a:pt x="216" y="27"/>
                    <a:pt x="199" y="39"/>
                  </a:cubicBezTo>
                  <a:cubicBezTo>
                    <a:pt x="198" y="40"/>
                    <a:pt x="196" y="41"/>
                    <a:pt x="194" y="43"/>
                  </a:cubicBezTo>
                  <a:cubicBezTo>
                    <a:pt x="188" y="40"/>
                    <a:pt x="181" y="39"/>
                    <a:pt x="174" y="39"/>
                  </a:cubicBezTo>
                  <a:cubicBezTo>
                    <a:pt x="144" y="39"/>
                    <a:pt x="120" y="63"/>
                    <a:pt x="120" y="93"/>
                  </a:cubicBezTo>
                  <a:cubicBezTo>
                    <a:pt x="120" y="100"/>
                    <a:pt x="120" y="100"/>
                    <a:pt x="120" y="100"/>
                  </a:cubicBezTo>
                  <a:cubicBezTo>
                    <a:pt x="41" y="171"/>
                    <a:pt x="0" y="241"/>
                    <a:pt x="22" y="272"/>
                  </a:cubicBezTo>
                  <a:cubicBezTo>
                    <a:pt x="37" y="294"/>
                    <a:pt x="75" y="289"/>
                    <a:pt x="120" y="270"/>
                  </a:cubicBezTo>
                  <a:lnTo>
                    <a:pt x="120" y="299"/>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27" name="Freeform 23"/>
            <p:cNvSpPr>
              <a:spLocks noEditPoints="1"/>
            </p:cNvSpPr>
            <p:nvPr/>
          </p:nvSpPr>
          <p:spPr bwMode="auto">
            <a:xfrm>
              <a:off x="7031038" y="2384426"/>
              <a:ext cx="123825" cy="120650"/>
            </a:xfrm>
            <a:custGeom>
              <a:avLst/>
              <a:gdLst>
                <a:gd name="T0" fmla="*/ 0 w 32"/>
                <a:gd name="T1" fmla="*/ 16 h 31"/>
                <a:gd name="T2" fmla="*/ 16 w 32"/>
                <a:gd name="T3" fmla="*/ 0 h 31"/>
                <a:gd name="T4" fmla="*/ 32 w 32"/>
                <a:gd name="T5" fmla="*/ 16 h 31"/>
                <a:gd name="T6" fmla="*/ 16 w 32"/>
                <a:gd name="T7" fmla="*/ 31 h 31"/>
                <a:gd name="T8" fmla="*/ 0 w 32"/>
                <a:gd name="T9" fmla="*/ 16 h 31"/>
                <a:gd name="T10" fmla="*/ 28 w 32"/>
                <a:gd name="T11" fmla="*/ 16 h 31"/>
                <a:gd name="T12" fmla="*/ 16 w 32"/>
                <a:gd name="T13" fmla="*/ 3 h 31"/>
                <a:gd name="T14" fmla="*/ 4 w 32"/>
                <a:gd name="T15" fmla="*/ 16 h 31"/>
                <a:gd name="T16" fmla="*/ 16 w 32"/>
                <a:gd name="T17" fmla="*/ 28 h 31"/>
                <a:gd name="T18" fmla="*/ 28 w 32"/>
                <a:gd name="T19" fmla="*/ 16 h 31"/>
                <a:gd name="T20" fmla="*/ 10 w 32"/>
                <a:gd name="T21" fmla="*/ 7 h 31"/>
                <a:gd name="T22" fmla="*/ 17 w 32"/>
                <a:gd name="T23" fmla="*/ 7 h 31"/>
                <a:gd name="T24" fmla="*/ 23 w 32"/>
                <a:gd name="T25" fmla="*/ 12 h 31"/>
                <a:gd name="T26" fmla="*/ 19 w 32"/>
                <a:gd name="T27" fmla="*/ 17 h 31"/>
                <a:gd name="T28" fmla="*/ 24 w 32"/>
                <a:gd name="T29" fmla="*/ 24 h 31"/>
                <a:gd name="T30" fmla="*/ 20 w 32"/>
                <a:gd name="T31" fmla="*/ 24 h 31"/>
                <a:gd name="T32" fmla="*/ 15 w 32"/>
                <a:gd name="T33" fmla="*/ 17 h 31"/>
                <a:gd name="T34" fmla="*/ 13 w 32"/>
                <a:gd name="T35" fmla="*/ 17 h 31"/>
                <a:gd name="T36" fmla="*/ 13 w 32"/>
                <a:gd name="T37" fmla="*/ 24 h 31"/>
                <a:gd name="T38" fmla="*/ 10 w 32"/>
                <a:gd name="T39" fmla="*/ 24 h 31"/>
                <a:gd name="T40" fmla="*/ 10 w 32"/>
                <a:gd name="T41" fmla="*/ 7 h 31"/>
                <a:gd name="T42" fmla="*/ 13 w 32"/>
                <a:gd name="T43" fmla="*/ 14 h 31"/>
                <a:gd name="T44" fmla="*/ 16 w 32"/>
                <a:gd name="T45" fmla="*/ 14 h 31"/>
                <a:gd name="T46" fmla="*/ 20 w 32"/>
                <a:gd name="T47" fmla="*/ 12 h 31"/>
                <a:gd name="T48" fmla="*/ 16 w 32"/>
                <a:gd name="T49" fmla="*/ 9 h 31"/>
                <a:gd name="T50" fmla="*/ 13 w 32"/>
                <a:gd name="T51" fmla="*/ 9 h 31"/>
                <a:gd name="T52" fmla="*/ 13 w 32"/>
                <a:gd name="T53" fmla="*/ 14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32" h="31">
                  <a:moveTo>
                    <a:pt x="0" y="16"/>
                  </a:moveTo>
                  <a:cubicBezTo>
                    <a:pt x="0" y="7"/>
                    <a:pt x="7" y="0"/>
                    <a:pt x="16" y="0"/>
                  </a:cubicBezTo>
                  <a:cubicBezTo>
                    <a:pt x="25" y="0"/>
                    <a:pt x="32" y="7"/>
                    <a:pt x="32" y="16"/>
                  </a:cubicBezTo>
                  <a:cubicBezTo>
                    <a:pt x="32" y="24"/>
                    <a:pt x="25" y="31"/>
                    <a:pt x="16" y="31"/>
                  </a:cubicBezTo>
                  <a:cubicBezTo>
                    <a:pt x="7" y="31"/>
                    <a:pt x="0" y="24"/>
                    <a:pt x="0" y="16"/>
                  </a:cubicBezTo>
                  <a:close/>
                  <a:moveTo>
                    <a:pt x="28" y="16"/>
                  </a:moveTo>
                  <a:cubicBezTo>
                    <a:pt x="28" y="8"/>
                    <a:pt x="23" y="3"/>
                    <a:pt x="16" y="3"/>
                  </a:cubicBezTo>
                  <a:cubicBezTo>
                    <a:pt x="10" y="3"/>
                    <a:pt x="4" y="8"/>
                    <a:pt x="4" y="16"/>
                  </a:cubicBezTo>
                  <a:cubicBezTo>
                    <a:pt x="4" y="23"/>
                    <a:pt x="10" y="28"/>
                    <a:pt x="16" y="28"/>
                  </a:cubicBezTo>
                  <a:cubicBezTo>
                    <a:pt x="23" y="28"/>
                    <a:pt x="28" y="23"/>
                    <a:pt x="28" y="16"/>
                  </a:cubicBezTo>
                  <a:close/>
                  <a:moveTo>
                    <a:pt x="10" y="7"/>
                  </a:moveTo>
                  <a:cubicBezTo>
                    <a:pt x="17" y="7"/>
                    <a:pt x="17" y="7"/>
                    <a:pt x="17" y="7"/>
                  </a:cubicBezTo>
                  <a:cubicBezTo>
                    <a:pt x="21" y="7"/>
                    <a:pt x="23" y="8"/>
                    <a:pt x="23" y="12"/>
                  </a:cubicBezTo>
                  <a:cubicBezTo>
                    <a:pt x="23" y="15"/>
                    <a:pt x="22" y="16"/>
                    <a:pt x="19" y="17"/>
                  </a:cubicBezTo>
                  <a:cubicBezTo>
                    <a:pt x="24" y="24"/>
                    <a:pt x="24" y="24"/>
                    <a:pt x="24" y="24"/>
                  </a:cubicBezTo>
                  <a:cubicBezTo>
                    <a:pt x="20" y="24"/>
                    <a:pt x="20" y="24"/>
                    <a:pt x="20" y="24"/>
                  </a:cubicBezTo>
                  <a:cubicBezTo>
                    <a:pt x="15" y="17"/>
                    <a:pt x="15" y="17"/>
                    <a:pt x="15" y="17"/>
                  </a:cubicBezTo>
                  <a:cubicBezTo>
                    <a:pt x="13" y="17"/>
                    <a:pt x="13" y="17"/>
                    <a:pt x="13" y="17"/>
                  </a:cubicBezTo>
                  <a:cubicBezTo>
                    <a:pt x="13" y="24"/>
                    <a:pt x="13" y="24"/>
                    <a:pt x="13" y="24"/>
                  </a:cubicBezTo>
                  <a:cubicBezTo>
                    <a:pt x="10" y="24"/>
                    <a:pt x="10" y="24"/>
                    <a:pt x="10" y="24"/>
                  </a:cubicBezTo>
                  <a:lnTo>
                    <a:pt x="10" y="7"/>
                  </a:lnTo>
                  <a:close/>
                  <a:moveTo>
                    <a:pt x="13" y="14"/>
                  </a:moveTo>
                  <a:cubicBezTo>
                    <a:pt x="16" y="14"/>
                    <a:pt x="16" y="14"/>
                    <a:pt x="16" y="14"/>
                  </a:cubicBezTo>
                  <a:cubicBezTo>
                    <a:pt x="18" y="14"/>
                    <a:pt x="20" y="14"/>
                    <a:pt x="20" y="12"/>
                  </a:cubicBezTo>
                  <a:cubicBezTo>
                    <a:pt x="20" y="9"/>
                    <a:pt x="18" y="9"/>
                    <a:pt x="16" y="9"/>
                  </a:cubicBezTo>
                  <a:cubicBezTo>
                    <a:pt x="13" y="9"/>
                    <a:pt x="13" y="9"/>
                    <a:pt x="13" y="9"/>
                  </a:cubicBezTo>
                  <a:lnTo>
                    <a:pt x="13" y="14"/>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grpSp>
      <p:sp>
        <p:nvSpPr>
          <p:cNvPr id="30" name="TextBox 29"/>
          <p:cNvSpPr txBox="1"/>
          <p:nvPr userDrawn="1"/>
        </p:nvSpPr>
        <p:spPr>
          <a:xfrm>
            <a:off x="-1635760" y="6673334"/>
            <a:ext cx="1399820" cy="184666"/>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Blue Ending Slide</a:t>
            </a:r>
            <a:endParaRPr lang="en-US" sz="1200" dirty="0">
              <a:solidFill>
                <a:schemeClr val="tx2"/>
              </a:solidFill>
              <a:latin typeface="Segoe UI" panose="020B0502040204020203" pitchFamily="34" charset="0"/>
              <a:cs typeface="Segoe UI" panose="020B0502040204020203" pitchFamily="34" charset="0"/>
            </a:endParaRPr>
          </a:p>
        </p:txBody>
      </p:sp>
      <p:sp>
        <p:nvSpPr>
          <p:cNvPr id="33" name="Text Placeholder 8"/>
          <p:cNvSpPr>
            <a:spLocks noGrp="1"/>
          </p:cNvSpPr>
          <p:nvPr>
            <p:ph type="body" sz="quarter" idx="14" hasCustomPrompt="1"/>
          </p:nvPr>
        </p:nvSpPr>
        <p:spPr>
          <a:xfrm>
            <a:off x="-1676400" y="1"/>
            <a:ext cx="1439862" cy="2777923"/>
          </a:xfrm>
        </p:spPr>
        <p:txBody>
          <a:bodyPr>
            <a:noAutofit/>
          </a:bodyPr>
          <a:lstStyle>
            <a:lvl1pPr marL="0" indent="0">
              <a:buNone/>
              <a:defRPr sz="1100" b="1">
                <a:solidFill>
                  <a:schemeClr val="accent1"/>
                </a:solidFill>
              </a:defRPr>
            </a:lvl1pPr>
            <a:lvl2pPr marL="231775" indent="-231775" algn="l">
              <a:buFont typeface="+mj-lt"/>
              <a:buAutoNum type="arabicPeriod"/>
              <a:defRPr sz="1100">
                <a:solidFill>
                  <a:schemeClr val="accent1"/>
                </a:solidFill>
              </a:defRPr>
            </a:lvl2pPr>
          </a:lstStyle>
          <a:p>
            <a:pPr lvl="0"/>
            <a:r>
              <a:rPr lang="en-US" dirty="0"/>
              <a:t>Slide Notes</a:t>
            </a:r>
          </a:p>
          <a:p>
            <a:pPr lvl="1"/>
            <a:r>
              <a:rPr lang="en-US" dirty="0"/>
              <a:t>Numbered steps</a:t>
            </a:r>
          </a:p>
        </p:txBody>
      </p:sp>
      <p:sp>
        <p:nvSpPr>
          <p:cNvPr id="28" name="Date Placeholder 3"/>
          <p:cNvSpPr>
            <a:spLocks noGrp="1"/>
          </p:cNvSpPr>
          <p:nvPr>
            <p:ph type="dt" sz="half" idx="2"/>
          </p:nvPr>
        </p:nvSpPr>
        <p:spPr>
          <a:xfrm>
            <a:off x="12585457" y="5853279"/>
            <a:ext cx="274320" cy="228600"/>
          </a:xfrm>
          <a:prstGeom prst="rect">
            <a:avLst/>
          </a:prstGeom>
        </p:spPr>
        <p:txBody>
          <a:bodyPr lIns="0" tIns="0" rIns="0" bIns="0"/>
          <a:lstStyle>
            <a:lvl1pPr>
              <a:defRPr lang="en-US" sz="100" kern="1200" smtClean="0">
                <a:solidFill>
                  <a:schemeClr val="tx1"/>
                </a:solidFill>
                <a:latin typeface="Segoe UI" panose="020B0502040204020203" pitchFamily="34" charset="0"/>
                <a:ea typeface="+mn-ea"/>
                <a:cs typeface="Segoe UI" panose="020B0502040204020203" pitchFamily="34" charset="0"/>
              </a:defRPr>
            </a:lvl1pPr>
          </a:lstStyle>
          <a:p>
            <a:r>
              <a:rPr lang="en-US"/>
              <a:t>|  </a:t>
            </a:r>
            <a:fld id="{F55C824C-5440-421F-B1ED-9166A1D48D51}" type="datetime4">
              <a:rPr lang="en-US" smtClean="0"/>
              <a:pPr/>
              <a:t>July 5, 2017</a:t>
            </a:fld>
            <a:endParaRPr dirty="0"/>
          </a:p>
        </p:txBody>
      </p:sp>
      <p:sp>
        <p:nvSpPr>
          <p:cNvPr id="29" name="Slide Number Placeholder 5"/>
          <p:cNvSpPr>
            <a:spLocks noGrp="1"/>
          </p:cNvSpPr>
          <p:nvPr>
            <p:ph type="sldNum" sz="quarter" idx="4"/>
          </p:nvPr>
        </p:nvSpPr>
        <p:spPr>
          <a:xfrm>
            <a:off x="12585457" y="6629400"/>
            <a:ext cx="274320" cy="228600"/>
          </a:xfrm>
          <a:prstGeom prst="rect">
            <a:avLst/>
          </a:prstGeom>
          <a:noFill/>
        </p:spPr>
        <p:txBody>
          <a:bodyPr/>
          <a:lstStyle>
            <a:lvl1pPr algn="ctr">
              <a:defRPr lang="en-US" sz="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31" name="Footer Placeholder 3"/>
          <p:cNvSpPr>
            <a:spLocks noGrp="1"/>
          </p:cNvSpPr>
          <p:nvPr>
            <p:ph type="ftr" sz="quarter" idx="15"/>
          </p:nvPr>
        </p:nvSpPr>
        <p:spPr>
          <a:xfrm>
            <a:off x="12585457" y="6210300"/>
            <a:ext cx="274320" cy="228600"/>
          </a:xfrm>
          <a:prstGeom prst="rect">
            <a:avLst/>
          </a:prstGeom>
        </p:spPr>
        <p:txBody>
          <a:bodyPr lIns="0" tIns="0" rIns="0" bIns="0" anchor="ctr" anchorCtr="0"/>
          <a:lstStyle>
            <a:lvl1pPr>
              <a:defRPr sz="100">
                <a:latin typeface="Segoe UI" panose="020B0502040204020203" pitchFamily="34" charset="0"/>
                <a:cs typeface="Segoe UI" panose="020B0502040204020203" pitchFamily="34" charset="0"/>
              </a:defRPr>
            </a:lvl1pPr>
          </a:lstStyle>
          <a:p>
            <a:r>
              <a:rPr lang="en-US"/>
              <a:t>|  Micron Confidential</a:t>
            </a:r>
            <a:endParaRPr lang="en-US" dirty="0"/>
          </a:p>
        </p:txBody>
      </p:sp>
    </p:spTree>
    <p:extLst>
      <p:ext uri="{BB962C8B-B14F-4D97-AF65-F5344CB8AC3E}">
        <p14:creationId xmlns:p14="http://schemas.microsoft.com/office/powerpoint/2010/main" val="233856551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preserve="1" userDrawn="1">
  <p:cSld name="Blank">
    <p:spTree>
      <p:nvGrpSpPr>
        <p:cNvPr id="1" name=""/>
        <p:cNvGrpSpPr/>
        <p:nvPr/>
      </p:nvGrpSpPr>
      <p:grpSpPr>
        <a:xfrm>
          <a:off x="0" y="0"/>
          <a:ext cx="0" cy="0"/>
          <a:chOff x="0" y="0"/>
          <a:chExt cx="0" cy="0"/>
        </a:xfrm>
      </p:grpSpPr>
      <p:sp>
        <p:nvSpPr>
          <p:cNvPr id="14" name="TextBox 13"/>
          <p:cNvSpPr txBox="1"/>
          <p:nvPr userDrawn="1"/>
        </p:nvSpPr>
        <p:spPr>
          <a:xfrm>
            <a:off x="-1635760" y="6673334"/>
            <a:ext cx="1399820" cy="184666"/>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Blank</a:t>
            </a:r>
            <a:endParaRPr lang="en-US" sz="1200" dirty="0">
              <a:solidFill>
                <a:schemeClr val="tx2"/>
              </a:solidFill>
              <a:latin typeface="Segoe UI" panose="020B0502040204020203" pitchFamily="34" charset="0"/>
              <a:cs typeface="Segoe UI" panose="020B0502040204020203" pitchFamily="34" charset="0"/>
            </a:endParaRPr>
          </a:p>
        </p:txBody>
      </p:sp>
      <p:sp>
        <p:nvSpPr>
          <p:cNvPr id="17" name="Text Placeholder 8"/>
          <p:cNvSpPr>
            <a:spLocks noGrp="1"/>
          </p:cNvSpPr>
          <p:nvPr>
            <p:ph type="body" sz="quarter" idx="14" hasCustomPrompt="1"/>
          </p:nvPr>
        </p:nvSpPr>
        <p:spPr>
          <a:xfrm>
            <a:off x="-1676400" y="1"/>
            <a:ext cx="1439862" cy="2777923"/>
          </a:xfrm>
        </p:spPr>
        <p:txBody>
          <a:bodyPr>
            <a:noAutofit/>
          </a:bodyPr>
          <a:lstStyle>
            <a:lvl1pPr marL="0" indent="0">
              <a:buNone/>
              <a:defRPr sz="1100" b="1">
                <a:solidFill>
                  <a:schemeClr val="accent1"/>
                </a:solidFill>
              </a:defRPr>
            </a:lvl1pPr>
            <a:lvl2pPr marL="231775" indent="-231775" algn="l">
              <a:buFont typeface="+mj-lt"/>
              <a:buAutoNum type="arabicPeriod"/>
              <a:defRPr sz="1100">
                <a:solidFill>
                  <a:schemeClr val="accent1"/>
                </a:solidFill>
              </a:defRPr>
            </a:lvl2pPr>
          </a:lstStyle>
          <a:p>
            <a:pPr lvl="0"/>
            <a:r>
              <a:rPr lang="en-US" dirty="0"/>
              <a:t>Slide Notes</a:t>
            </a:r>
          </a:p>
          <a:p>
            <a:pPr lvl="1"/>
            <a:r>
              <a:rPr lang="en-US" dirty="0"/>
              <a:t>Numbered steps</a:t>
            </a:r>
          </a:p>
        </p:txBody>
      </p:sp>
      <p:sp>
        <p:nvSpPr>
          <p:cNvPr id="11" name="Date Placeholder 3"/>
          <p:cNvSpPr>
            <a:spLocks noGrp="1"/>
          </p:cNvSpPr>
          <p:nvPr>
            <p:ph type="dt" sz="half" idx="2"/>
          </p:nvPr>
        </p:nvSpPr>
        <p:spPr>
          <a:xfrm>
            <a:off x="12585457" y="5853279"/>
            <a:ext cx="274320" cy="228600"/>
          </a:xfrm>
          <a:prstGeom prst="rect">
            <a:avLst/>
          </a:prstGeom>
        </p:spPr>
        <p:txBody>
          <a:bodyPr lIns="0" tIns="0" rIns="0" bIns="0"/>
          <a:lstStyle>
            <a:lvl1pPr>
              <a:defRPr lang="en-US" sz="100" kern="1200" smtClean="0">
                <a:solidFill>
                  <a:schemeClr val="tx1"/>
                </a:solidFill>
                <a:latin typeface="Segoe UI" panose="020B0502040204020203" pitchFamily="34" charset="0"/>
                <a:ea typeface="+mn-ea"/>
                <a:cs typeface="Segoe UI" panose="020B0502040204020203" pitchFamily="34" charset="0"/>
              </a:defRPr>
            </a:lvl1pPr>
          </a:lstStyle>
          <a:p>
            <a:r>
              <a:rPr lang="en-US"/>
              <a:t>|  </a:t>
            </a:r>
            <a:fld id="{F55C824C-5440-421F-B1ED-9166A1D48D51}" type="datetime4">
              <a:rPr lang="en-US" smtClean="0"/>
              <a:pPr/>
              <a:t>July 5, 2017</a:t>
            </a:fld>
            <a:endParaRPr dirty="0"/>
          </a:p>
        </p:txBody>
      </p:sp>
      <p:sp>
        <p:nvSpPr>
          <p:cNvPr id="12" name="Slide Number Placeholder 5"/>
          <p:cNvSpPr>
            <a:spLocks noGrp="1"/>
          </p:cNvSpPr>
          <p:nvPr>
            <p:ph type="sldNum" sz="quarter" idx="4"/>
          </p:nvPr>
        </p:nvSpPr>
        <p:spPr>
          <a:xfrm>
            <a:off x="12585457" y="6629400"/>
            <a:ext cx="274320" cy="228600"/>
          </a:xfrm>
          <a:prstGeom prst="rect">
            <a:avLst/>
          </a:prstGeom>
          <a:noFill/>
        </p:spPr>
        <p:txBody>
          <a:bodyPr/>
          <a:lstStyle>
            <a:lvl1pPr algn="ctr">
              <a:defRPr lang="en-US" sz="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13" name="Footer Placeholder 3"/>
          <p:cNvSpPr>
            <a:spLocks noGrp="1"/>
          </p:cNvSpPr>
          <p:nvPr>
            <p:ph type="ftr" sz="quarter" idx="15"/>
          </p:nvPr>
        </p:nvSpPr>
        <p:spPr>
          <a:xfrm>
            <a:off x="12585457" y="6210300"/>
            <a:ext cx="274320" cy="228600"/>
          </a:xfrm>
          <a:prstGeom prst="rect">
            <a:avLst/>
          </a:prstGeom>
        </p:spPr>
        <p:txBody>
          <a:bodyPr lIns="0" tIns="0" rIns="0" bIns="0" anchor="ctr" anchorCtr="0"/>
          <a:lstStyle>
            <a:lvl1pPr>
              <a:defRPr sz="100">
                <a:latin typeface="Segoe UI" panose="020B0502040204020203" pitchFamily="34" charset="0"/>
                <a:cs typeface="Segoe UI" panose="020B0502040204020203" pitchFamily="34" charset="0"/>
              </a:defRPr>
            </a:lvl1pPr>
          </a:lstStyle>
          <a:p>
            <a:r>
              <a:rPr lang="en-US"/>
              <a:t>|  Micron Confidential</a:t>
            </a:r>
            <a:endParaRPr lang="en-US" dirty="0"/>
          </a:p>
        </p:txBody>
      </p:sp>
    </p:spTree>
    <p:extLst>
      <p:ext uri="{BB962C8B-B14F-4D97-AF65-F5344CB8AC3E}">
        <p14:creationId xmlns:p14="http://schemas.microsoft.com/office/powerpoint/2010/main" val="17336970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Title Slide - White">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962902" y="721257"/>
            <a:ext cx="6694311" cy="1734724"/>
          </a:xfrm>
        </p:spPr>
        <p:txBody>
          <a:bodyPr>
            <a:normAutofit/>
          </a:bodyPr>
          <a:lstStyle>
            <a:lvl1pPr algn="l">
              <a:defRPr lang="en-US" sz="4800" b="1" kern="1200" baseline="0" dirty="0">
                <a:solidFill>
                  <a:schemeClr val="tx1"/>
                </a:solidFill>
                <a:latin typeface="Segoe UI" panose="020B0502040204020203" pitchFamily="34" charset="0"/>
                <a:ea typeface="+mn-ea"/>
                <a:cs typeface="Segoe UI" panose="020B0502040204020203" pitchFamily="34" charset="0"/>
              </a:defRPr>
            </a:lvl1pPr>
          </a:lstStyle>
          <a:p>
            <a:r>
              <a:rPr lang="en-US" dirty="0"/>
              <a:t>Title of Presentation:</a:t>
            </a:r>
            <a:br>
              <a:rPr lang="en-US" dirty="0"/>
            </a:br>
            <a:r>
              <a:rPr lang="en-US" dirty="0"/>
              <a:t>Should fill two lines</a:t>
            </a:r>
          </a:p>
        </p:txBody>
      </p:sp>
      <p:sp>
        <p:nvSpPr>
          <p:cNvPr id="32" name="Text Placeholder 17"/>
          <p:cNvSpPr>
            <a:spLocks noGrp="1"/>
          </p:cNvSpPr>
          <p:nvPr>
            <p:ph type="body" sz="quarter" idx="10" hasCustomPrompt="1"/>
          </p:nvPr>
        </p:nvSpPr>
        <p:spPr>
          <a:xfrm>
            <a:off x="962902" y="2889332"/>
            <a:ext cx="6694311" cy="762000"/>
          </a:xfrm>
        </p:spPr>
        <p:txBody>
          <a:bodyPr>
            <a:normAutofit/>
          </a:bodyPr>
          <a:lstStyle>
            <a:lvl1pPr marL="0" indent="0" algn="l">
              <a:buNone/>
              <a:defRPr lang="en-US" sz="3600" kern="1200" dirty="0">
                <a:solidFill>
                  <a:schemeClr val="accent1"/>
                </a:solidFill>
                <a:latin typeface="Segoe UI" panose="020B0502040204020203" pitchFamily="34" charset="0"/>
                <a:ea typeface="+mn-ea"/>
                <a:cs typeface="Segoe UI" panose="020B0502040204020203" pitchFamily="34" charset="0"/>
              </a:defRPr>
            </a:lvl1pPr>
          </a:lstStyle>
          <a:p>
            <a:pPr lvl="0"/>
            <a:r>
              <a:rPr lang="en-US" dirty="0"/>
              <a:t>Subtitle, only one lines</a:t>
            </a:r>
          </a:p>
        </p:txBody>
      </p:sp>
      <p:sp>
        <p:nvSpPr>
          <p:cNvPr id="33" name="Text Placeholder 16"/>
          <p:cNvSpPr>
            <a:spLocks noGrp="1"/>
          </p:cNvSpPr>
          <p:nvPr>
            <p:ph type="body" sz="quarter" idx="12" hasCustomPrompt="1"/>
          </p:nvPr>
        </p:nvSpPr>
        <p:spPr>
          <a:xfrm>
            <a:off x="962902" y="3651332"/>
            <a:ext cx="6694311" cy="1104817"/>
          </a:xfrm>
        </p:spPr>
        <p:txBody>
          <a:bodyPr/>
          <a:lstStyle>
            <a:lvl1pPr marL="0" indent="0" algn="l">
              <a:buNone/>
              <a:defRPr i="1">
                <a:solidFill>
                  <a:schemeClr val="tx1"/>
                </a:solidFill>
              </a:defRPr>
            </a:lvl1pPr>
          </a:lstStyle>
          <a:p>
            <a:pPr lvl="0"/>
            <a:r>
              <a:rPr lang="en-US" dirty="0"/>
              <a:t>Speaker name</a:t>
            </a:r>
            <a:br>
              <a:rPr lang="en-US" dirty="0"/>
            </a:br>
            <a:r>
              <a:rPr lang="en-US" dirty="0"/>
              <a:t>and title</a:t>
            </a:r>
          </a:p>
        </p:txBody>
      </p:sp>
      <p:grpSp>
        <p:nvGrpSpPr>
          <p:cNvPr id="19" name="Group 5"/>
          <p:cNvGrpSpPr>
            <a:grpSpLocks noChangeAspect="1"/>
          </p:cNvGrpSpPr>
          <p:nvPr userDrawn="1"/>
        </p:nvGrpSpPr>
        <p:grpSpPr bwMode="auto">
          <a:xfrm>
            <a:off x="970345" y="2642062"/>
            <a:ext cx="11281834" cy="40216"/>
            <a:chOff x="2437" y="1611"/>
            <a:chExt cx="5330" cy="19"/>
          </a:xfrm>
        </p:grpSpPr>
        <p:sp>
          <p:nvSpPr>
            <p:cNvPr id="21" name="Oval 20"/>
            <p:cNvSpPr>
              <a:spLocks noChangeArrowheads="1"/>
            </p:cNvSpPr>
            <p:nvPr/>
          </p:nvSpPr>
          <p:spPr bwMode="auto">
            <a:xfrm>
              <a:off x="2437" y="1611"/>
              <a:ext cx="19" cy="19"/>
            </a:xfrm>
            <a:prstGeom prst="ellipse">
              <a:avLst/>
            </a:prstGeom>
            <a:noFill/>
            <a:ln w="7938" cap="flat">
              <a:solidFill>
                <a:schemeClr val="tx1"/>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22" name="Line 7"/>
            <p:cNvSpPr>
              <a:spLocks noChangeShapeType="1"/>
            </p:cNvSpPr>
            <p:nvPr/>
          </p:nvSpPr>
          <p:spPr bwMode="auto">
            <a:xfrm>
              <a:off x="2456" y="1620"/>
              <a:ext cx="5311" cy="0"/>
            </a:xfrm>
            <a:prstGeom prst="line">
              <a:avLst/>
            </a:prstGeom>
            <a:noFill/>
            <a:ln w="7938" cap="flat">
              <a:solidFill>
                <a:schemeClr val="tx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grpSp>
      <p:sp>
        <p:nvSpPr>
          <p:cNvPr id="18" name="TextBox 17"/>
          <p:cNvSpPr txBox="1"/>
          <p:nvPr userDrawn="1"/>
        </p:nvSpPr>
        <p:spPr>
          <a:xfrm>
            <a:off x="-1554480" y="6119336"/>
            <a:ext cx="1318540" cy="738664"/>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Title Slide - White</a:t>
            </a:r>
          </a:p>
          <a:p>
            <a:pPr algn="r"/>
            <a:r>
              <a:rPr lang="en-US" sz="1200" dirty="0">
                <a:solidFill>
                  <a:schemeClr val="tx2"/>
                </a:solidFill>
                <a:latin typeface="Segoe UI" panose="020B0502040204020203" pitchFamily="34" charset="0"/>
                <a:cs typeface="Segoe UI" panose="020B0502040204020203" pitchFamily="34" charset="0"/>
              </a:rPr>
              <a:t>Alternate layout </a:t>
            </a:r>
            <a:br>
              <a:rPr lang="en-US" sz="1200" dirty="0">
                <a:solidFill>
                  <a:schemeClr val="tx2"/>
                </a:solidFill>
                <a:latin typeface="Segoe UI" panose="020B0502040204020203" pitchFamily="34" charset="0"/>
                <a:cs typeface="Segoe UI" panose="020B0502040204020203" pitchFamily="34" charset="0"/>
              </a:rPr>
            </a:br>
            <a:r>
              <a:rPr lang="en-US" sz="1200" dirty="0">
                <a:solidFill>
                  <a:schemeClr val="tx2"/>
                </a:solidFill>
                <a:latin typeface="Segoe UI" panose="020B0502040204020203" pitchFamily="34" charset="0"/>
                <a:cs typeface="Segoe UI" panose="020B0502040204020203" pitchFamily="34" charset="0"/>
              </a:rPr>
              <a:t>for first slide </a:t>
            </a:r>
            <a:br>
              <a:rPr lang="en-US" sz="1200" dirty="0">
                <a:solidFill>
                  <a:schemeClr val="tx2"/>
                </a:solidFill>
                <a:latin typeface="Segoe UI" panose="020B0502040204020203" pitchFamily="34" charset="0"/>
                <a:cs typeface="Segoe UI" panose="020B0502040204020203" pitchFamily="34" charset="0"/>
              </a:rPr>
            </a:br>
            <a:r>
              <a:rPr lang="en-US" sz="1200" dirty="0">
                <a:solidFill>
                  <a:schemeClr val="tx2"/>
                </a:solidFill>
                <a:latin typeface="Segoe UI" panose="020B0502040204020203" pitchFamily="34" charset="0"/>
                <a:cs typeface="Segoe UI" panose="020B0502040204020203" pitchFamily="34" charset="0"/>
              </a:rPr>
              <a:t>in</a:t>
            </a:r>
            <a:r>
              <a:rPr lang="en-US" sz="1200" baseline="0" dirty="0">
                <a:solidFill>
                  <a:schemeClr val="tx2"/>
                </a:solidFill>
                <a:latin typeface="Segoe UI" panose="020B0502040204020203" pitchFamily="34" charset="0"/>
                <a:cs typeface="Segoe UI" panose="020B0502040204020203" pitchFamily="34" charset="0"/>
              </a:rPr>
              <a:t> the deck.</a:t>
            </a:r>
            <a:endParaRPr lang="en-US" sz="1200" dirty="0">
              <a:solidFill>
                <a:schemeClr val="tx2"/>
              </a:solidFill>
              <a:latin typeface="Segoe UI" panose="020B0502040204020203" pitchFamily="34" charset="0"/>
              <a:cs typeface="Segoe UI" panose="020B0502040204020203" pitchFamily="34" charset="0"/>
            </a:endParaRPr>
          </a:p>
        </p:txBody>
      </p:sp>
      <p:sp>
        <p:nvSpPr>
          <p:cNvPr id="23" name="TextBox 22"/>
          <p:cNvSpPr txBox="1"/>
          <p:nvPr userDrawn="1"/>
        </p:nvSpPr>
        <p:spPr bwMode="gray">
          <a:xfrm>
            <a:off x="970345" y="5755156"/>
            <a:ext cx="4944318" cy="738664"/>
          </a:xfrm>
          <a:prstGeom prst="rect">
            <a:avLst/>
          </a:prstGeom>
          <a:noFill/>
        </p:spPr>
        <p:txBody>
          <a:bodyPr wrap="square" lIns="0" tIns="0" rIns="0" bIns="0" rtlCol="0" anchor="b" anchorCtr="0">
            <a:spAutoFit/>
          </a:bodyPr>
          <a:lstStyle/>
          <a:p>
            <a:pPr marL="0" algn="l" defTabSz="1219110" rtl="0" eaLnBrk="1" latinLnBrk="0" hangingPunct="1"/>
            <a:r>
              <a:rPr lang="en-US" sz="800" kern="1200" dirty="0">
                <a:solidFill>
                  <a:schemeClr val="tx1"/>
                </a:solidFill>
                <a:latin typeface="Segoe UI" panose="020B0502040204020203" pitchFamily="34" charset="0"/>
                <a:ea typeface="+mn-ea"/>
                <a:cs typeface="Segoe UI" panose="020B0502040204020203" pitchFamily="34" charset="0"/>
              </a:rPr>
              <a:t>©2016 Micron Technology, Inc. All rights reserved. Information, products, and/or specifications are subject to change without notice.  All information is provided on an “AS IS” basis without warranties of any kind. Statements regarding products, including regarding their features, availability, functionality, or compatibility, are provided for informational purposes only and do not modify the warranty, if any, applicable to any product. Drawings may not be to scale. Micron, the Micron logo, and all other Micron trademarks are the property of Micron Technology, Inc. All other trademarks are the property of their respective owners.</a:t>
            </a:r>
          </a:p>
        </p:txBody>
      </p:sp>
      <p:grpSp>
        <p:nvGrpSpPr>
          <p:cNvPr id="24" name="Group 23"/>
          <p:cNvGrpSpPr/>
          <p:nvPr userDrawn="1"/>
        </p:nvGrpSpPr>
        <p:grpSpPr>
          <a:xfrm>
            <a:off x="7589330" y="5509552"/>
            <a:ext cx="4141515" cy="1157119"/>
            <a:chOff x="5930901" y="4179887"/>
            <a:chExt cx="2727324" cy="762001"/>
          </a:xfrm>
          <a:solidFill>
            <a:schemeClr val="accent1"/>
          </a:solidFill>
        </p:grpSpPr>
        <p:sp>
          <p:nvSpPr>
            <p:cNvPr id="25" name="Freeform 5"/>
            <p:cNvSpPr>
              <a:spLocks/>
            </p:cNvSpPr>
            <p:nvPr/>
          </p:nvSpPr>
          <p:spPr bwMode="auto">
            <a:xfrm>
              <a:off x="7002463" y="4456113"/>
              <a:ext cx="390525" cy="330200"/>
            </a:xfrm>
            <a:custGeom>
              <a:avLst/>
              <a:gdLst>
                <a:gd name="T0" fmla="*/ 113 w 191"/>
                <a:gd name="T1" fmla="*/ 162 h 162"/>
                <a:gd name="T2" fmla="*/ 0 w 191"/>
                <a:gd name="T3" fmla="*/ 81 h 162"/>
                <a:gd name="T4" fmla="*/ 114 w 191"/>
                <a:gd name="T5" fmla="*/ 0 h 162"/>
                <a:gd name="T6" fmla="*/ 190 w 191"/>
                <a:gd name="T7" fmla="*/ 22 h 162"/>
                <a:gd name="T8" fmla="*/ 172 w 191"/>
                <a:gd name="T9" fmla="*/ 46 h 162"/>
                <a:gd name="T10" fmla="*/ 114 w 191"/>
                <a:gd name="T11" fmla="*/ 32 h 162"/>
                <a:gd name="T12" fmla="*/ 59 w 191"/>
                <a:gd name="T13" fmla="*/ 81 h 162"/>
                <a:gd name="T14" fmla="*/ 114 w 191"/>
                <a:gd name="T15" fmla="*/ 130 h 162"/>
                <a:gd name="T16" fmla="*/ 172 w 191"/>
                <a:gd name="T17" fmla="*/ 118 h 162"/>
                <a:gd name="T18" fmla="*/ 191 w 191"/>
                <a:gd name="T19" fmla="*/ 143 h 162"/>
                <a:gd name="T20" fmla="*/ 113 w 191"/>
                <a:gd name="T21" fmla="*/ 162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91" h="162">
                  <a:moveTo>
                    <a:pt x="113" y="162"/>
                  </a:moveTo>
                  <a:cubicBezTo>
                    <a:pt x="54" y="162"/>
                    <a:pt x="0" y="128"/>
                    <a:pt x="0" y="81"/>
                  </a:cubicBezTo>
                  <a:cubicBezTo>
                    <a:pt x="0" y="34"/>
                    <a:pt x="54" y="0"/>
                    <a:pt x="114" y="0"/>
                  </a:cubicBezTo>
                  <a:cubicBezTo>
                    <a:pt x="140" y="0"/>
                    <a:pt x="164" y="7"/>
                    <a:pt x="190" y="22"/>
                  </a:cubicBezTo>
                  <a:cubicBezTo>
                    <a:pt x="172" y="46"/>
                    <a:pt x="172" y="46"/>
                    <a:pt x="172" y="46"/>
                  </a:cubicBezTo>
                  <a:cubicBezTo>
                    <a:pt x="155" y="37"/>
                    <a:pt x="135" y="32"/>
                    <a:pt x="114" y="32"/>
                  </a:cubicBezTo>
                  <a:cubicBezTo>
                    <a:pt x="88" y="32"/>
                    <a:pt x="59" y="47"/>
                    <a:pt x="59" y="81"/>
                  </a:cubicBezTo>
                  <a:cubicBezTo>
                    <a:pt x="59" y="116"/>
                    <a:pt x="88" y="130"/>
                    <a:pt x="114" y="130"/>
                  </a:cubicBezTo>
                  <a:cubicBezTo>
                    <a:pt x="135" y="130"/>
                    <a:pt x="155" y="126"/>
                    <a:pt x="172" y="118"/>
                  </a:cubicBezTo>
                  <a:cubicBezTo>
                    <a:pt x="191" y="143"/>
                    <a:pt x="191" y="143"/>
                    <a:pt x="191" y="143"/>
                  </a:cubicBezTo>
                  <a:cubicBezTo>
                    <a:pt x="169" y="155"/>
                    <a:pt x="142" y="162"/>
                    <a:pt x="113" y="162"/>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26" name="Freeform 6"/>
            <p:cNvSpPr>
              <a:spLocks noEditPoints="1"/>
            </p:cNvSpPr>
            <p:nvPr/>
          </p:nvSpPr>
          <p:spPr bwMode="auto">
            <a:xfrm>
              <a:off x="7696200" y="4456113"/>
              <a:ext cx="461962" cy="330200"/>
            </a:xfrm>
            <a:custGeom>
              <a:avLst/>
              <a:gdLst>
                <a:gd name="T0" fmla="*/ 167 w 226"/>
                <a:gd name="T1" fmla="*/ 81 h 162"/>
                <a:gd name="T2" fmla="*/ 113 w 226"/>
                <a:gd name="T3" fmla="*/ 129 h 162"/>
                <a:gd name="T4" fmla="*/ 59 w 226"/>
                <a:gd name="T5" fmla="*/ 81 h 162"/>
                <a:gd name="T6" fmla="*/ 113 w 226"/>
                <a:gd name="T7" fmla="*/ 32 h 162"/>
                <a:gd name="T8" fmla="*/ 167 w 226"/>
                <a:gd name="T9" fmla="*/ 81 h 162"/>
                <a:gd name="T10" fmla="*/ 113 w 226"/>
                <a:gd name="T11" fmla="*/ 162 h 162"/>
                <a:gd name="T12" fmla="*/ 226 w 226"/>
                <a:gd name="T13" fmla="*/ 81 h 162"/>
                <a:gd name="T14" fmla="*/ 113 w 226"/>
                <a:gd name="T15" fmla="*/ 0 h 162"/>
                <a:gd name="T16" fmla="*/ 0 w 226"/>
                <a:gd name="T17" fmla="*/ 81 h 162"/>
                <a:gd name="T18" fmla="*/ 113 w 226"/>
                <a:gd name="T19" fmla="*/ 162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26" h="162">
                  <a:moveTo>
                    <a:pt x="167" y="81"/>
                  </a:moveTo>
                  <a:cubicBezTo>
                    <a:pt x="167" y="115"/>
                    <a:pt x="138" y="129"/>
                    <a:pt x="113" y="129"/>
                  </a:cubicBezTo>
                  <a:cubicBezTo>
                    <a:pt x="88" y="129"/>
                    <a:pt x="59" y="115"/>
                    <a:pt x="59" y="81"/>
                  </a:cubicBezTo>
                  <a:cubicBezTo>
                    <a:pt x="59" y="46"/>
                    <a:pt x="88" y="32"/>
                    <a:pt x="113" y="32"/>
                  </a:cubicBezTo>
                  <a:cubicBezTo>
                    <a:pt x="138" y="32"/>
                    <a:pt x="167" y="46"/>
                    <a:pt x="167" y="81"/>
                  </a:cubicBezTo>
                  <a:close/>
                  <a:moveTo>
                    <a:pt x="113" y="162"/>
                  </a:moveTo>
                  <a:cubicBezTo>
                    <a:pt x="173" y="162"/>
                    <a:pt x="226" y="128"/>
                    <a:pt x="226" y="81"/>
                  </a:cubicBezTo>
                  <a:cubicBezTo>
                    <a:pt x="226" y="33"/>
                    <a:pt x="173" y="0"/>
                    <a:pt x="113" y="0"/>
                  </a:cubicBezTo>
                  <a:cubicBezTo>
                    <a:pt x="54" y="0"/>
                    <a:pt x="0" y="33"/>
                    <a:pt x="0" y="81"/>
                  </a:cubicBezTo>
                  <a:cubicBezTo>
                    <a:pt x="0" y="128"/>
                    <a:pt x="54" y="162"/>
                    <a:pt x="113" y="162"/>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27" name="Freeform 7"/>
            <p:cNvSpPr>
              <a:spLocks/>
            </p:cNvSpPr>
            <p:nvPr/>
          </p:nvSpPr>
          <p:spPr bwMode="auto">
            <a:xfrm>
              <a:off x="8207375" y="4449763"/>
              <a:ext cx="336550" cy="328613"/>
            </a:xfrm>
            <a:custGeom>
              <a:avLst/>
              <a:gdLst>
                <a:gd name="T0" fmla="*/ 0 w 165"/>
                <a:gd name="T1" fmla="*/ 161 h 161"/>
                <a:gd name="T2" fmla="*/ 56 w 165"/>
                <a:gd name="T3" fmla="*/ 161 h 161"/>
                <a:gd name="T4" fmla="*/ 56 w 165"/>
                <a:gd name="T5" fmla="*/ 64 h 161"/>
                <a:gd name="T6" fmla="*/ 85 w 165"/>
                <a:gd name="T7" fmla="*/ 36 h 161"/>
                <a:gd name="T8" fmla="*/ 109 w 165"/>
                <a:gd name="T9" fmla="*/ 56 h 161"/>
                <a:gd name="T10" fmla="*/ 109 w 165"/>
                <a:gd name="T11" fmla="*/ 161 h 161"/>
                <a:gd name="T12" fmla="*/ 165 w 165"/>
                <a:gd name="T13" fmla="*/ 161 h 161"/>
                <a:gd name="T14" fmla="*/ 165 w 165"/>
                <a:gd name="T15" fmla="*/ 53 h 161"/>
                <a:gd name="T16" fmla="*/ 98 w 165"/>
                <a:gd name="T17" fmla="*/ 0 h 161"/>
                <a:gd name="T18" fmla="*/ 97 w 165"/>
                <a:gd name="T19" fmla="*/ 0 h 161"/>
                <a:gd name="T20" fmla="*/ 96 w 165"/>
                <a:gd name="T21" fmla="*/ 0 h 161"/>
                <a:gd name="T22" fmla="*/ 55 w 165"/>
                <a:gd name="T23" fmla="*/ 12 h 161"/>
                <a:gd name="T24" fmla="*/ 0 w 165"/>
                <a:gd name="T25" fmla="*/ 1 h 161"/>
                <a:gd name="T26" fmla="*/ 0 w 165"/>
                <a:gd name="T27" fmla="*/ 161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65" h="161">
                  <a:moveTo>
                    <a:pt x="0" y="161"/>
                  </a:moveTo>
                  <a:cubicBezTo>
                    <a:pt x="56" y="161"/>
                    <a:pt x="56" y="161"/>
                    <a:pt x="56" y="161"/>
                  </a:cubicBezTo>
                  <a:cubicBezTo>
                    <a:pt x="56" y="64"/>
                    <a:pt x="56" y="64"/>
                    <a:pt x="56" y="64"/>
                  </a:cubicBezTo>
                  <a:cubicBezTo>
                    <a:pt x="56" y="51"/>
                    <a:pt x="66" y="36"/>
                    <a:pt x="85" y="36"/>
                  </a:cubicBezTo>
                  <a:cubicBezTo>
                    <a:pt x="97" y="36"/>
                    <a:pt x="109" y="45"/>
                    <a:pt x="109" y="56"/>
                  </a:cubicBezTo>
                  <a:cubicBezTo>
                    <a:pt x="109" y="161"/>
                    <a:pt x="109" y="161"/>
                    <a:pt x="109" y="161"/>
                  </a:cubicBezTo>
                  <a:cubicBezTo>
                    <a:pt x="165" y="161"/>
                    <a:pt x="165" y="161"/>
                    <a:pt x="165" y="161"/>
                  </a:cubicBezTo>
                  <a:cubicBezTo>
                    <a:pt x="165" y="53"/>
                    <a:pt x="165" y="53"/>
                    <a:pt x="165" y="53"/>
                  </a:cubicBezTo>
                  <a:cubicBezTo>
                    <a:pt x="165" y="24"/>
                    <a:pt x="135" y="0"/>
                    <a:pt x="98" y="0"/>
                  </a:cubicBezTo>
                  <a:cubicBezTo>
                    <a:pt x="98" y="0"/>
                    <a:pt x="98" y="0"/>
                    <a:pt x="97" y="0"/>
                  </a:cubicBezTo>
                  <a:cubicBezTo>
                    <a:pt x="97" y="0"/>
                    <a:pt x="97" y="0"/>
                    <a:pt x="96" y="0"/>
                  </a:cubicBezTo>
                  <a:cubicBezTo>
                    <a:pt x="81" y="0"/>
                    <a:pt x="67" y="5"/>
                    <a:pt x="55" y="12"/>
                  </a:cubicBezTo>
                  <a:cubicBezTo>
                    <a:pt x="55" y="12"/>
                    <a:pt x="52" y="1"/>
                    <a:pt x="0" y="1"/>
                  </a:cubicBezTo>
                  <a:lnTo>
                    <a:pt x="0" y="161"/>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28" name="Rectangle 8"/>
            <p:cNvSpPr>
              <a:spLocks noChangeArrowheads="1"/>
            </p:cNvSpPr>
            <p:nvPr/>
          </p:nvSpPr>
          <p:spPr bwMode="auto">
            <a:xfrm>
              <a:off x="6837363" y="4464050"/>
              <a:ext cx="112712" cy="314325"/>
            </a:xfrm>
            <a:prstGeom prst="rect">
              <a:avLst/>
            </a:pr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29" name="Freeform 9"/>
            <p:cNvSpPr>
              <a:spLocks/>
            </p:cNvSpPr>
            <p:nvPr/>
          </p:nvSpPr>
          <p:spPr bwMode="auto">
            <a:xfrm>
              <a:off x="7446963" y="4457700"/>
              <a:ext cx="236537" cy="320675"/>
            </a:xfrm>
            <a:custGeom>
              <a:avLst/>
              <a:gdLst>
                <a:gd name="T0" fmla="*/ 0 w 116"/>
                <a:gd name="T1" fmla="*/ 157 h 157"/>
                <a:gd name="T2" fmla="*/ 55 w 116"/>
                <a:gd name="T3" fmla="*/ 157 h 157"/>
                <a:gd name="T4" fmla="*/ 55 w 116"/>
                <a:gd name="T5" fmla="*/ 63 h 157"/>
                <a:gd name="T6" fmla="*/ 91 w 116"/>
                <a:gd name="T7" fmla="*/ 37 h 157"/>
                <a:gd name="T8" fmla="*/ 116 w 116"/>
                <a:gd name="T9" fmla="*/ 42 h 157"/>
                <a:gd name="T10" fmla="*/ 116 w 116"/>
                <a:gd name="T11" fmla="*/ 42 h 157"/>
                <a:gd name="T12" fmla="*/ 116 w 116"/>
                <a:gd name="T13" fmla="*/ 1 h 157"/>
                <a:gd name="T14" fmla="*/ 96 w 116"/>
                <a:gd name="T15" fmla="*/ 0 h 157"/>
                <a:gd name="T16" fmla="*/ 55 w 116"/>
                <a:gd name="T17" fmla="*/ 11 h 157"/>
                <a:gd name="T18" fmla="*/ 0 w 116"/>
                <a:gd name="T19" fmla="*/ 1 h 157"/>
                <a:gd name="T20" fmla="*/ 0 w 116"/>
                <a:gd name="T21" fmla="*/ 157 h 1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16" h="157">
                  <a:moveTo>
                    <a:pt x="0" y="157"/>
                  </a:moveTo>
                  <a:cubicBezTo>
                    <a:pt x="55" y="157"/>
                    <a:pt x="55" y="157"/>
                    <a:pt x="55" y="157"/>
                  </a:cubicBezTo>
                  <a:cubicBezTo>
                    <a:pt x="55" y="63"/>
                    <a:pt x="55" y="63"/>
                    <a:pt x="55" y="63"/>
                  </a:cubicBezTo>
                  <a:cubicBezTo>
                    <a:pt x="55" y="49"/>
                    <a:pt x="72" y="37"/>
                    <a:pt x="91" y="37"/>
                  </a:cubicBezTo>
                  <a:cubicBezTo>
                    <a:pt x="100" y="37"/>
                    <a:pt x="109" y="39"/>
                    <a:pt x="116" y="42"/>
                  </a:cubicBezTo>
                  <a:cubicBezTo>
                    <a:pt x="116" y="42"/>
                    <a:pt x="116" y="42"/>
                    <a:pt x="116" y="42"/>
                  </a:cubicBezTo>
                  <a:cubicBezTo>
                    <a:pt x="116" y="1"/>
                    <a:pt x="116" y="1"/>
                    <a:pt x="116" y="1"/>
                  </a:cubicBezTo>
                  <a:cubicBezTo>
                    <a:pt x="109" y="0"/>
                    <a:pt x="102" y="0"/>
                    <a:pt x="96" y="0"/>
                  </a:cubicBezTo>
                  <a:cubicBezTo>
                    <a:pt x="82" y="0"/>
                    <a:pt x="67" y="4"/>
                    <a:pt x="55" y="11"/>
                  </a:cubicBezTo>
                  <a:cubicBezTo>
                    <a:pt x="54" y="9"/>
                    <a:pt x="47" y="1"/>
                    <a:pt x="0" y="1"/>
                  </a:cubicBezTo>
                  <a:lnTo>
                    <a:pt x="0" y="157"/>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30" name="Freeform 10"/>
            <p:cNvSpPr>
              <a:spLocks/>
            </p:cNvSpPr>
            <p:nvPr/>
          </p:nvSpPr>
          <p:spPr bwMode="auto">
            <a:xfrm>
              <a:off x="6397625" y="4179887"/>
              <a:ext cx="519112" cy="622300"/>
            </a:xfrm>
            <a:custGeom>
              <a:avLst/>
              <a:gdLst>
                <a:gd name="T0" fmla="*/ 234 w 254"/>
                <a:gd name="T1" fmla="*/ 29 h 305"/>
                <a:gd name="T2" fmla="*/ 65 w 254"/>
                <a:gd name="T3" fmla="*/ 56 h 305"/>
                <a:gd name="T4" fmla="*/ 55 w 254"/>
                <a:gd name="T5" fmla="*/ 61 h 305"/>
                <a:gd name="T6" fmla="*/ 57 w 254"/>
                <a:gd name="T7" fmla="*/ 65 h 305"/>
                <a:gd name="T8" fmla="*/ 67 w 254"/>
                <a:gd name="T9" fmla="*/ 61 h 305"/>
                <a:gd name="T10" fmla="*/ 198 w 254"/>
                <a:gd name="T11" fmla="*/ 46 h 305"/>
                <a:gd name="T12" fmla="*/ 64 w 254"/>
                <a:gd name="T13" fmla="*/ 258 h 305"/>
                <a:gd name="T14" fmla="*/ 15 w 254"/>
                <a:gd name="T15" fmla="*/ 292 h 305"/>
                <a:gd name="T16" fmla="*/ 12 w 254"/>
                <a:gd name="T17" fmla="*/ 293 h 305"/>
                <a:gd name="T18" fmla="*/ 3 w 254"/>
                <a:gd name="T19" fmla="*/ 300 h 305"/>
                <a:gd name="T20" fmla="*/ 5 w 254"/>
                <a:gd name="T21" fmla="*/ 303 h 305"/>
                <a:gd name="T22" fmla="*/ 15 w 254"/>
                <a:gd name="T23" fmla="*/ 298 h 305"/>
                <a:gd name="T24" fmla="*/ 18 w 254"/>
                <a:gd name="T25" fmla="*/ 296 h 305"/>
                <a:gd name="T26" fmla="*/ 72 w 254"/>
                <a:gd name="T27" fmla="*/ 260 h 305"/>
                <a:gd name="T28" fmla="*/ 111 w 254"/>
                <a:gd name="T29" fmla="*/ 231 h 305"/>
                <a:gd name="T30" fmla="*/ 111 w 254"/>
                <a:gd name="T31" fmla="*/ 293 h 305"/>
                <a:gd name="T32" fmla="*/ 167 w 254"/>
                <a:gd name="T33" fmla="*/ 293 h 305"/>
                <a:gd name="T34" fmla="*/ 167 w 254"/>
                <a:gd name="T35" fmla="*/ 181 h 305"/>
                <a:gd name="T36" fmla="*/ 234 w 254"/>
                <a:gd name="T37" fmla="*/ 29 h 3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54" h="305">
                  <a:moveTo>
                    <a:pt x="234" y="29"/>
                  </a:moveTo>
                  <a:cubicBezTo>
                    <a:pt x="213" y="0"/>
                    <a:pt x="149" y="12"/>
                    <a:pt x="65" y="56"/>
                  </a:cubicBezTo>
                  <a:cubicBezTo>
                    <a:pt x="61" y="58"/>
                    <a:pt x="58" y="60"/>
                    <a:pt x="55" y="61"/>
                  </a:cubicBezTo>
                  <a:cubicBezTo>
                    <a:pt x="51" y="64"/>
                    <a:pt x="54" y="66"/>
                    <a:pt x="57" y="65"/>
                  </a:cubicBezTo>
                  <a:cubicBezTo>
                    <a:pt x="60" y="64"/>
                    <a:pt x="63" y="63"/>
                    <a:pt x="67" y="61"/>
                  </a:cubicBezTo>
                  <a:cubicBezTo>
                    <a:pt x="130" y="31"/>
                    <a:pt x="179" y="26"/>
                    <a:pt x="198" y="46"/>
                  </a:cubicBezTo>
                  <a:cubicBezTo>
                    <a:pt x="227" y="78"/>
                    <a:pt x="167" y="181"/>
                    <a:pt x="64" y="258"/>
                  </a:cubicBezTo>
                  <a:cubicBezTo>
                    <a:pt x="50" y="268"/>
                    <a:pt x="29" y="283"/>
                    <a:pt x="15" y="292"/>
                  </a:cubicBezTo>
                  <a:cubicBezTo>
                    <a:pt x="14" y="292"/>
                    <a:pt x="13" y="293"/>
                    <a:pt x="12" y="293"/>
                  </a:cubicBezTo>
                  <a:cubicBezTo>
                    <a:pt x="9" y="296"/>
                    <a:pt x="6" y="298"/>
                    <a:pt x="3" y="300"/>
                  </a:cubicBezTo>
                  <a:cubicBezTo>
                    <a:pt x="0" y="302"/>
                    <a:pt x="1" y="305"/>
                    <a:pt x="5" y="303"/>
                  </a:cubicBezTo>
                  <a:cubicBezTo>
                    <a:pt x="8" y="302"/>
                    <a:pt x="12" y="300"/>
                    <a:pt x="15" y="298"/>
                  </a:cubicBezTo>
                  <a:cubicBezTo>
                    <a:pt x="16" y="297"/>
                    <a:pt x="17" y="297"/>
                    <a:pt x="18" y="296"/>
                  </a:cubicBezTo>
                  <a:cubicBezTo>
                    <a:pt x="33" y="287"/>
                    <a:pt x="56" y="271"/>
                    <a:pt x="72" y="260"/>
                  </a:cubicBezTo>
                  <a:cubicBezTo>
                    <a:pt x="86" y="251"/>
                    <a:pt x="98" y="241"/>
                    <a:pt x="111" y="231"/>
                  </a:cubicBezTo>
                  <a:cubicBezTo>
                    <a:pt x="111" y="293"/>
                    <a:pt x="111" y="293"/>
                    <a:pt x="111" y="293"/>
                  </a:cubicBezTo>
                  <a:cubicBezTo>
                    <a:pt x="167" y="293"/>
                    <a:pt x="167" y="293"/>
                    <a:pt x="167" y="293"/>
                  </a:cubicBezTo>
                  <a:cubicBezTo>
                    <a:pt x="167" y="181"/>
                    <a:pt x="167" y="181"/>
                    <a:pt x="167" y="181"/>
                  </a:cubicBezTo>
                  <a:cubicBezTo>
                    <a:pt x="228" y="117"/>
                    <a:pt x="254" y="58"/>
                    <a:pt x="234" y="29"/>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31" name="Freeform 11"/>
            <p:cNvSpPr>
              <a:spLocks/>
            </p:cNvSpPr>
            <p:nvPr/>
          </p:nvSpPr>
          <p:spPr bwMode="auto">
            <a:xfrm>
              <a:off x="5930901" y="4330700"/>
              <a:ext cx="798512" cy="611188"/>
            </a:xfrm>
            <a:custGeom>
              <a:avLst/>
              <a:gdLst>
                <a:gd name="T0" fmla="*/ 120 w 391"/>
                <a:gd name="T1" fmla="*/ 299 h 299"/>
                <a:gd name="T2" fmla="*/ 177 w 391"/>
                <a:gd name="T3" fmla="*/ 299 h 299"/>
                <a:gd name="T4" fmla="*/ 177 w 391"/>
                <a:gd name="T5" fmla="*/ 240 h 299"/>
                <a:gd name="T6" fmla="*/ 223 w 391"/>
                <a:gd name="T7" fmla="*/ 211 h 299"/>
                <a:gd name="T8" fmla="*/ 231 w 391"/>
                <a:gd name="T9" fmla="*/ 204 h 299"/>
                <a:gd name="T10" fmla="*/ 229 w 391"/>
                <a:gd name="T11" fmla="*/ 201 h 299"/>
                <a:gd name="T12" fmla="*/ 219 w 391"/>
                <a:gd name="T13" fmla="*/ 207 h 299"/>
                <a:gd name="T14" fmla="*/ 53 w 391"/>
                <a:gd name="T15" fmla="*/ 250 h 299"/>
                <a:gd name="T16" fmla="*/ 120 w 391"/>
                <a:gd name="T17" fmla="*/ 120 h 299"/>
                <a:gd name="T18" fmla="*/ 120 w 391"/>
                <a:gd name="T19" fmla="*/ 249 h 299"/>
                <a:gd name="T20" fmla="*/ 177 w 391"/>
                <a:gd name="T21" fmla="*/ 223 h 299"/>
                <a:gd name="T22" fmla="*/ 177 w 391"/>
                <a:gd name="T23" fmla="*/ 103 h 299"/>
                <a:gd name="T24" fmla="*/ 189 w 391"/>
                <a:gd name="T25" fmla="*/ 129 h 299"/>
                <a:gd name="T26" fmla="*/ 258 w 391"/>
                <a:gd name="T27" fmla="*/ 176 h 299"/>
                <a:gd name="T28" fmla="*/ 327 w 391"/>
                <a:gd name="T29" fmla="*/ 129 h 299"/>
                <a:gd name="T30" fmla="*/ 340 w 391"/>
                <a:gd name="T31" fmla="*/ 103 h 299"/>
                <a:gd name="T32" fmla="*/ 340 w 391"/>
                <a:gd name="T33" fmla="*/ 134 h 299"/>
                <a:gd name="T34" fmla="*/ 390 w 391"/>
                <a:gd name="T35" fmla="*/ 76 h 299"/>
                <a:gd name="T36" fmla="*/ 390 w 391"/>
                <a:gd name="T37" fmla="*/ 69 h 299"/>
                <a:gd name="T38" fmla="*/ 342 w 391"/>
                <a:gd name="T39" fmla="*/ 39 h 299"/>
                <a:gd name="T40" fmla="*/ 294 w 391"/>
                <a:gd name="T41" fmla="*/ 69 h 299"/>
                <a:gd name="T42" fmla="*/ 270 w 391"/>
                <a:gd name="T43" fmla="*/ 119 h 299"/>
                <a:gd name="T44" fmla="*/ 258 w 391"/>
                <a:gd name="T45" fmla="*/ 126 h 299"/>
                <a:gd name="T46" fmla="*/ 246 w 391"/>
                <a:gd name="T47" fmla="*/ 119 h 299"/>
                <a:gd name="T48" fmla="*/ 222 w 391"/>
                <a:gd name="T49" fmla="*/ 69 h 299"/>
                <a:gd name="T50" fmla="*/ 203 w 391"/>
                <a:gd name="T51" fmla="*/ 47 h 299"/>
                <a:gd name="T52" fmla="*/ 253 w 391"/>
                <a:gd name="T53" fmla="*/ 11 h 299"/>
                <a:gd name="T54" fmla="*/ 262 w 391"/>
                <a:gd name="T55" fmla="*/ 5 h 299"/>
                <a:gd name="T56" fmla="*/ 260 w 391"/>
                <a:gd name="T57" fmla="*/ 2 h 299"/>
                <a:gd name="T58" fmla="*/ 250 w 391"/>
                <a:gd name="T59" fmla="*/ 7 h 299"/>
                <a:gd name="T60" fmla="*/ 199 w 391"/>
                <a:gd name="T61" fmla="*/ 39 h 299"/>
                <a:gd name="T62" fmla="*/ 194 w 391"/>
                <a:gd name="T63" fmla="*/ 43 h 299"/>
                <a:gd name="T64" fmla="*/ 174 w 391"/>
                <a:gd name="T65" fmla="*/ 39 h 299"/>
                <a:gd name="T66" fmla="*/ 120 w 391"/>
                <a:gd name="T67" fmla="*/ 93 h 299"/>
                <a:gd name="T68" fmla="*/ 120 w 391"/>
                <a:gd name="T69" fmla="*/ 100 h 299"/>
                <a:gd name="T70" fmla="*/ 22 w 391"/>
                <a:gd name="T71" fmla="*/ 272 h 299"/>
                <a:gd name="T72" fmla="*/ 120 w 391"/>
                <a:gd name="T73" fmla="*/ 270 h 299"/>
                <a:gd name="T74" fmla="*/ 120 w 391"/>
                <a:gd name="T75" fmla="*/ 299 h 2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391" h="299">
                  <a:moveTo>
                    <a:pt x="120" y="299"/>
                  </a:moveTo>
                  <a:cubicBezTo>
                    <a:pt x="177" y="299"/>
                    <a:pt x="177" y="299"/>
                    <a:pt x="177" y="299"/>
                  </a:cubicBezTo>
                  <a:cubicBezTo>
                    <a:pt x="177" y="240"/>
                    <a:pt x="177" y="240"/>
                    <a:pt x="177" y="240"/>
                  </a:cubicBezTo>
                  <a:cubicBezTo>
                    <a:pt x="192" y="231"/>
                    <a:pt x="207" y="222"/>
                    <a:pt x="223" y="211"/>
                  </a:cubicBezTo>
                  <a:cubicBezTo>
                    <a:pt x="226" y="209"/>
                    <a:pt x="229" y="206"/>
                    <a:pt x="231" y="204"/>
                  </a:cubicBezTo>
                  <a:cubicBezTo>
                    <a:pt x="235" y="201"/>
                    <a:pt x="232" y="199"/>
                    <a:pt x="229" y="201"/>
                  </a:cubicBezTo>
                  <a:cubicBezTo>
                    <a:pt x="227" y="202"/>
                    <a:pt x="223" y="204"/>
                    <a:pt x="219" y="207"/>
                  </a:cubicBezTo>
                  <a:cubicBezTo>
                    <a:pt x="133" y="262"/>
                    <a:pt x="74" y="279"/>
                    <a:pt x="53" y="250"/>
                  </a:cubicBezTo>
                  <a:cubicBezTo>
                    <a:pt x="34" y="224"/>
                    <a:pt x="65" y="175"/>
                    <a:pt x="120" y="120"/>
                  </a:cubicBezTo>
                  <a:cubicBezTo>
                    <a:pt x="120" y="249"/>
                    <a:pt x="120" y="249"/>
                    <a:pt x="120" y="249"/>
                  </a:cubicBezTo>
                  <a:cubicBezTo>
                    <a:pt x="136" y="243"/>
                    <a:pt x="155" y="235"/>
                    <a:pt x="177" y="223"/>
                  </a:cubicBezTo>
                  <a:cubicBezTo>
                    <a:pt x="177" y="103"/>
                    <a:pt x="177" y="103"/>
                    <a:pt x="177" y="103"/>
                  </a:cubicBezTo>
                  <a:cubicBezTo>
                    <a:pt x="189" y="129"/>
                    <a:pt x="189" y="129"/>
                    <a:pt x="189" y="129"/>
                  </a:cubicBezTo>
                  <a:cubicBezTo>
                    <a:pt x="202" y="158"/>
                    <a:pt x="227" y="176"/>
                    <a:pt x="258" y="176"/>
                  </a:cubicBezTo>
                  <a:cubicBezTo>
                    <a:pt x="289" y="176"/>
                    <a:pt x="314" y="158"/>
                    <a:pt x="327" y="129"/>
                  </a:cubicBezTo>
                  <a:cubicBezTo>
                    <a:pt x="340" y="103"/>
                    <a:pt x="340" y="103"/>
                    <a:pt x="340" y="103"/>
                  </a:cubicBezTo>
                  <a:cubicBezTo>
                    <a:pt x="340" y="134"/>
                    <a:pt x="340" y="134"/>
                    <a:pt x="340" y="134"/>
                  </a:cubicBezTo>
                  <a:cubicBezTo>
                    <a:pt x="360" y="114"/>
                    <a:pt x="377" y="95"/>
                    <a:pt x="390" y="76"/>
                  </a:cubicBezTo>
                  <a:cubicBezTo>
                    <a:pt x="391" y="74"/>
                    <a:pt x="391" y="72"/>
                    <a:pt x="390" y="69"/>
                  </a:cubicBezTo>
                  <a:cubicBezTo>
                    <a:pt x="382" y="51"/>
                    <a:pt x="363" y="39"/>
                    <a:pt x="342" y="39"/>
                  </a:cubicBezTo>
                  <a:cubicBezTo>
                    <a:pt x="321" y="39"/>
                    <a:pt x="302" y="51"/>
                    <a:pt x="294" y="69"/>
                  </a:cubicBezTo>
                  <a:cubicBezTo>
                    <a:pt x="270" y="119"/>
                    <a:pt x="270" y="119"/>
                    <a:pt x="270" y="119"/>
                  </a:cubicBezTo>
                  <a:cubicBezTo>
                    <a:pt x="268" y="124"/>
                    <a:pt x="263" y="126"/>
                    <a:pt x="258" y="126"/>
                  </a:cubicBezTo>
                  <a:cubicBezTo>
                    <a:pt x="253" y="126"/>
                    <a:pt x="248" y="124"/>
                    <a:pt x="246" y="119"/>
                  </a:cubicBezTo>
                  <a:cubicBezTo>
                    <a:pt x="222" y="69"/>
                    <a:pt x="222" y="69"/>
                    <a:pt x="222" y="69"/>
                  </a:cubicBezTo>
                  <a:cubicBezTo>
                    <a:pt x="218" y="60"/>
                    <a:pt x="211" y="52"/>
                    <a:pt x="203" y="47"/>
                  </a:cubicBezTo>
                  <a:cubicBezTo>
                    <a:pt x="220" y="33"/>
                    <a:pt x="236" y="21"/>
                    <a:pt x="253" y="11"/>
                  </a:cubicBezTo>
                  <a:cubicBezTo>
                    <a:pt x="256" y="9"/>
                    <a:pt x="260" y="7"/>
                    <a:pt x="262" y="5"/>
                  </a:cubicBezTo>
                  <a:cubicBezTo>
                    <a:pt x="265" y="3"/>
                    <a:pt x="264" y="0"/>
                    <a:pt x="260" y="2"/>
                  </a:cubicBezTo>
                  <a:cubicBezTo>
                    <a:pt x="257" y="3"/>
                    <a:pt x="253" y="5"/>
                    <a:pt x="250" y="7"/>
                  </a:cubicBezTo>
                  <a:cubicBezTo>
                    <a:pt x="233" y="17"/>
                    <a:pt x="216" y="27"/>
                    <a:pt x="199" y="39"/>
                  </a:cubicBezTo>
                  <a:cubicBezTo>
                    <a:pt x="198" y="40"/>
                    <a:pt x="196" y="41"/>
                    <a:pt x="194" y="43"/>
                  </a:cubicBezTo>
                  <a:cubicBezTo>
                    <a:pt x="188" y="40"/>
                    <a:pt x="181" y="39"/>
                    <a:pt x="174" y="39"/>
                  </a:cubicBezTo>
                  <a:cubicBezTo>
                    <a:pt x="144" y="39"/>
                    <a:pt x="120" y="63"/>
                    <a:pt x="120" y="93"/>
                  </a:cubicBezTo>
                  <a:cubicBezTo>
                    <a:pt x="120" y="100"/>
                    <a:pt x="120" y="100"/>
                    <a:pt x="120" y="100"/>
                  </a:cubicBezTo>
                  <a:cubicBezTo>
                    <a:pt x="41" y="171"/>
                    <a:pt x="0" y="241"/>
                    <a:pt x="22" y="272"/>
                  </a:cubicBezTo>
                  <a:cubicBezTo>
                    <a:pt x="37" y="294"/>
                    <a:pt x="75" y="289"/>
                    <a:pt x="120" y="270"/>
                  </a:cubicBezTo>
                  <a:lnTo>
                    <a:pt x="120" y="299"/>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34" name="Freeform 12"/>
            <p:cNvSpPr>
              <a:spLocks noEditPoints="1"/>
            </p:cNvSpPr>
            <p:nvPr/>
          </p:nvSpPr>
          <p:spPr bwMode="auto">
            <a:xfrm>
              <a:off x="8593138" y="4449763"/>
              <a:ext cx="65087" cy="63500"/>
            </a:xfrm>
            <a:custGeom>
              <a:avLst/>
              <a:gdLst>
                <a:gd name="T0" fmla="*/ 0 w 32"/>
                <a:gd name="T1" fmla="*/ 16 h 31"/>
                <a:gd name="T2" fmla="*/ 16 w 32"/>
                <a:gd name="T3" fmla="*/ 0 h 31"/>
                <a:gd name="T4" fmla="*/ 32 w 32"/>
                <a:gd name="T5" fmla="*/ 16 h 31"/>
                <a:gd name="T6" fmla="*/ 16 w 32"/>
                <a:gd name="T7" fmla="*/ 31 h 31"/>
                <a:gd name="T8" fmla="*/ 0 w 32"/>
                <a:gd name="T9" fmla="*/ 16 h 31"/>
                <a:gd name="T10" fmla="*/ 28 w 32"/>
                <a:gd name="T11" fmla="*/ 16 h 31"/>
                <a:gd name="T12" fmla="*/ 16 w 32"/>
                <a:gd name="T13" fmla="*/ 3 h 31"/>
                <a:gd name="T14" fmla="*/ 4 w 32"/>
                <a:gd name="T15" fmla="*/ 16 h 31"/>
                <a:gd name="T16" fmla="*/ 16 w 32"/>
                <a:gd name="T17" fmla="*/ 28 h 31"/>
                <a:gd name="T18" fmla="*/ 28 w 32"/>
                <a:gd name="T19" fmla="*/ 16 h 31"/>
                <a:gd name="T20" fmla="*/ 10 w 32"/>
                <a:gd name="T21" fmla="*/ 7 h 31"/>
                <a:gd name="T22" fmla="*/ 17 w 32"/>
                <a:gd name="T23" fmla="*/ 7 h 31"/>
                <a:gd name="T24" fmla="*/ 23 w 32"/>
                <a:gd name="T25" fmla="*/ 12 h 31"/>
                <a:gd name="T26" fmla="*/ 19 w 32"/>
                <a:gd name="T27" fmla="*/ 17 h 31"/>
                <a:gd name="T28" fmla="*/ 24 w 32"/>
                <a:gd name="T29" fmla="*/ 24 h 31"/>
                <a:gd name="T30" fmla="*/ 20 w 32"/>
                <a:gd name="T31" fmla="*/ 24 h 31"/>
                <a:gd name="T32" fmla="*/ 15 w 32"/>
                <a:gd name="T33" fmla="*/ 17 h 31"/>
                <a:gd name="T34" fmla="*/ 13 w 32"/>
                <a:gd name="T35" fmla="*/ 17 h 31"/>
                <a:gd name="T36" fmla="*/ 13 w 32"/>
                <a:gd name="T37" fmla="*/ 24 h 31"/>
                <a:gd name="T38" fmla="*/ 10 w 32"/>
                <a:gd name="T39" fmla="*/ 24 h 31"/>
                <a:gd name="T40" fmla="*/ 10 w 32"/>
                <a:gd name="T41" fmla="*/ 7 h 31"/>
                <a:gd name="T42" fmla="*/ 13 w 32"/>
                <a:gd name="T43" fmla="*/ 14 h 31"/>
                <a:gd name="T44" fmla="*/ 16 w 32"/>
                <a:gd name="T45" fmla="*/ 14 h 31"/>
                <a:gd name="T46" fmla="*/ 20 w 32"/>
                <a:gd name="T47" fmla="*/ 12 h 31"/>
                <a:gd name="T48" fmla="*/ 16 w 32"/>
                <a:gd name="T49" fmla="*/ 9 h 31"/>
                <a:gd name="T50" fmla="*/ 13 w 32"/>
                <a:gd name="T51" fmla="*/ 9 h 31"/>
                <a:gd name="T52" fmla="*/ 13 w 32"/>
                <a:gd name="T53" fmla="*/ 14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32" h="31">
                  <a:moveTo>
                    <a:pt x="0" y="16"/>
                  </a:moveTo>
                  <a:cubicBezTo>
                    <a:pt x="0" y="7"/>
                    <a:pt x="7" y="0"/>
                    <a:pt x="16" y="0"/>
                  </a:cubicBezTo>
                  <a:cubicBezTo>
                    <a:pt x="25" y="0"/>
                    <a:pt x="32" y="7"/>
                    <a:pt x="32" y="16"/>
                  </a:cubicBezTo>
                  <a:cubicBezTo>
                    <a:pt x="32" y="24"/>
                    <a:pt x="25" y="31"/>
                    <a:pt x="16" y="31"/>
                  </a:cubicBezTo>
                  <a:cubicBezTo>
                    <a:pt x="7" y="31"/>
                    <a:pt x="0" y="24"/>
                    <a:pt x="0" y="16"/>
                  </a:cubicBezTo>
                  <a:close/>
                  <a:moveTo>
                    <a:pt x="28" y="16"/>
                  </a:moveTo>
                  <a:cubicBezTo>
                    <a:pt x="28" y="8"/>
                    <a:pt x="23" y="3"/>
                    <a:pt x="16" y="3"/>
                  </a:cubicBezTo>
                  <a:cubicBezTo>
                    <a:pt x="10" y="3"/>
                    <a:pt x="4" y="8"/>
                    <a:pt x="4" y="16"/>
                  </a:cubicBezTo>
                  <a:cubicBezTo>
                    <a:pt x="4" y="23"/>
                    <a:pt x="10" y="28"/>
                    <a:pt x="16" y="28"/>
                  </a:cubicBezTo>
                  <a:cubicBezTo>
                    <a:pt x="23" y="28"/>
                    <a:pt x="28" y="23"/>
                    <a:pt x="28" y="16"/>
                  </a:cubicBezTo>
                  <a:close/>
                  <a:moveTo>
                    <a:pt x="10" y="7"/>
                  </a:moveTo>
                  <a:cubicBezTo>
                    <a:pt x="17" y="7"/>
                    <a:pt x="17" y="7"/>
                    <a:pt x="17" y="7"/>
                  </a:cubicBezTo>
                  <a:cubicBezTo>
                    <a:pt x="21" y="7"/>
                    <a:pt x="23" y="8"/>
                    <a:pt x="23" y="12"/>
                  </a:cubicBezTo>
                  <a:cubicBezTo>
                    <a:pt x="23" y="15"/>
                    <a:pt x="22" y="16"/>
                    <a:pt x="19" y="17"/>
                  </a:cubicBezTo>
                  <a:cubicBezTo>
                    <a:pt x="24" y="24"/>
                    <a:pt x="24" y="24"/>
                    <a:pt x="24" y="24"/>
                  </a:cubicBezTo>
                  <a:cubicBezTo>
                    <a:pt x="20" y="24"/>
                    <a:pt x="20" y="24"/>
                    <a:pt x="20" y="24"/>
                  </a:cubicBezTo>
                  <a:cubicBezTo>
                    <a:pt x="15" y="17"/>
                    <a:pt x="15" y="17"/>
                    <a:pt x="15" y="17"/>
                  </a:cubicBezTo>
                  <a:cubicBezTo>
                    <a:pt x="13" y="17"/>
                    <a:pt x="13" y="17"/>
                    <a:pt x="13" y="17"/>
                  </a:cubicBezTo>
                  <a:cubicBezTo>
                    <a:pt x="13" y="24"/>
                    <a:pt x="13" y="24"/>
                    <a:pt x="13" y="24"/>
                  </a:cubicBezTo>
                  <a:cubicBezTo>
                    <a:pt x="10" y="24"/>
                    <a:pt x="10" y="24"/>
                    <a:pt x="10" y="24"/>
                  </a:cubicBezTo>
                  <a:lnTo>
                    <a:pt x="10" y="7"/>
                  </a:lnTo>
                  <a:close/>
                  <a:moveTo>
                    <a:pt x="13" y="14"/>
                  </a:moveTo>
                  <a:cubicBezTo>
                    <a:pt x="16" y="14"/>
                    <a:pt x="16" y="14"/>
                    <a:pt x="16" y="14"/>
                  </a:cubicBezTo>
                  <a:cubicBezTo>
                    <a:pt x="18" y="14"/>
                    <a:pt x="20" y="14"/>
                    <a:pt x="20" y="12"/>
                  </a:cubicBezTo>
                  <a:cubicBezTo>
                    <a:pt x="20" y="9"/>
                    <a:pt x="18" y="9"/>
                    <a:pt x="16" y="9"/>
                  </a:cubicBezTo>
                  <a:cubicBezTo>
                    <a:pt x="13" y="9"/>
                    <a:pt x="13" y="9"/>
                    <a:pt x="13" y="9"/>
                  </a:cubicBezTo>
                  <a:lnTo>
                    <a:pt x="13" y="14"/>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grpSp>
      <p:sp>
        <p:nvSpPr>
          <p:cNvPr id="37" name="Text Placeholder 8"/>
          <p:cNvSpPr>
            <a:spLocks noGrp="1"/>
          </p:cNvSpPr>
          <p:nvPr>
            <p:ph type="body" sz="quarter" idx="14" hasCustomPrompt="1"/>
          </p:nvPr>
        </p:nvSpPr>
        <p:spPr>
          <a:xfrm>
            <a:off x="-1676400" y="1"/>
            <a:ext cx="1439862" cy="2777923"/>
          </a:xfrm>
        </p:spPr>
        <p:txBody>
          <a:bodyPr>
            <a:noAutofit/>
          </a:bodyPr>
          <a:lstStyle>
            <a:lvl1pPr marL="0" indent="0">
              <a:buNone/>
              <a:defRPr sz="1100" b="1">
                <a:solidFill>
                  <a:schemeClr val="accent1"/>
                </a:solidFill>
              </a:defRPr>
            </a:lvl1pPr>
            <a:lvl2pPr marL="231775" indent="-231775" algn="l">
              <a:buFont typeface="+mj-lt"/>
              <a:buAutoNum type="arabicPeriod"/>
              <a:defRPr sz="1100">
                <a:solidFill>
                  <a:schemeClr val="accent1"/>
                </a:solidFill>
              </a:defRPr>
            </a:lvl2pPr>
          </a:lstStyle>
          <a:p>
            <a:pPr lvl="0"/>
            <a:r>
              <a:rPr lang="en-US" dirty="0"/>
              <a:t>Slide Notes</a:t>
            </a:r>
          </a:p>
        </p:txBody>
      </p:sp>
      <p:sp>
        <p:nvSpPr>
          <p:cNvPr id="20" name="Date Placeholder 3"/>
          <p:cNvSpPr>
            <a:spLocks noGrp="1"/>
          </p:cNvSpPr>
          <p:nvPr>
            <p:ph type="dt" sz="half" idx="2"/>
          </p:nvPr>
        </p:nvSpPr>
        <p:spPr>
          <a:xfrm>
            <a:off x="12585457" y="5853279"/>
            <a:ext cx="274320" cy="228600"/>
          </a:xfrm>
          <a:prstGeom prst="rect">
            <a:avLst/>
          </a:prstGeom>
        </p:spPr>
        <p:txBody>
          <a:bodyPr lIns="0" tIns="0" rIns="0" bIns="0"/>
          <a:lstStyle>
            <a:lvl1pPr>
              <a:defRPr lang="en-US" sz="100" kern="1200" smtClean="0">
                <a:solidFill>
                  <a:schemeClr val="tx1"/>
                </a:solidFill>
                <a:latin typeface="Segoe UI" panose="020B0502040204020203" pitchFamily="34" charset="0"/>
                <a:ea typeface="+mn-ea"/>
                <a:cs typeface="Segoe UI" panose="020B0502040204020203" pitchFamily="34" charset="0"/>
              </a:defRPr>
            </a:lvl1pPr>
          </a:lstStyle>
          <a:p>
            <a:r>
              <a:rPr lang="en-US"/>
              <a:t>|  </a:t>
            </a:r>
            <a:fld id="{F55C824C-5440-421F-B1ED-9166A1D48D51}" type="datetime4">
              <a:rPr lang="en-US" smtClean="0"/>
              <a:pPr/>
              <a:t>July 5, 2017</a:t>
            </a:fld>
            <a:endParaRPr dirty="0"/>
          </a:p>
        </p:txBody>
      </p:sp>
      <p:sp>
        <p:nvSpPr>
          <p:cNvPr id="35" name="Slide Number Placeholder 5"/>
          <p:cNvSpPr>
            <a:spLocks noGrp="1"/>
          </p:cNvSpPr>
          <p:nvPr>
            <p:ph type="sldNum" sz="quarter" idx="4"/>
          </p:nvPr>
        </p:nvSpPr>
        <p:spPr>
          <a:xfrm>
            <a:off x="12585457" y="6629400"/>
            <a:ext cx="274320" cy="228600"/>
          </a:xfrm>
          <a:prstGeom prst="rect">
            <a:avLst/>
          </a:prstGeom>
          <a:noFill/>
        </p:spPr>
        <p:txBody>
          <a:bodyPr/>
          <a:lstStyle>
            <a:lvl1pPr algn="ctr">
              <a:defRPr lang="en-US" sz="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36" name="Footer Placeholder 3"/>
          <p:cNvSpPr>
            <a:spLocks noGrp="1"/>
          </p:cNvSpPr>
          <p:nvPr>
            <p:ph type="ftr" sz="quarter" idx="15"/>
          </p:nvPr>
        </p:nvSpPr>
        <p:spPr>
          <a:xfrm>
            <a:off x="12585457" y="6210300"/>
            <a:ext cx="274320" cy="228600"/>
          </a:xfrm>
          <a:prstGeom prst="rect">
            <a:avLst/>
          </a:prstGeom>
        </p:spPr>
        <p:txBody>
          <a:bodyPr lIns="0" tIns="0" rIns="0" bIns="0" anchor="ctr" anchorCtr="0"/>
          <a:lstStyle>
            <a:lvl1pPr>
              <a:defRPr sz="100">
                <a:latin typeface="Segoe UI" panose="020B0502040204020203" pitchFamily="34" charset="0"/>
                <a:cs typeface="Segoe UI" panose="020B0502040204020203" pitchFamily="34" charset="0"/>
              </a:defRPr>
            </a:lvl1pPr>
          </a:lstStyle>
          <a:p>
            <a:r>
              <a:rPr lang="en-US"/>
              <a:t>|  Micron Confidential</a:t>
            </a:r>
            <a:endParaRPr lang="en-US" dirty="0"/>
          </a:p>
        </p:txBody>
      </p:sp>
    </p:spTree>
    <p:extLst>
      <p:ext uri="{BB962C8B-B14F-4D97-AF65-F5344CB8AC3E}">
        <p14:creationId xmlns:p14="http://schemas.microsoft.com/office/powerpoint/2010/main" val="398912153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915306" y="0"/>
            <a:ext cx="10375902" cy="932313"/>
          </a:xfrm>
        </p:spPr>
        <p:txBody>
          <a:bodyPr bIns="45720" anchor="b">
            <a:normAutofit/>
          </a:bodyPr>
          <a:lstStyle>
            <a:lvl1pPr algn="l" defTabSz="1219110" rtl="0" eaLnBrk="1" latinLnBrk="0" hangingPunct="1">
              <a:spcBef>
                <a:spcPct val="0"/>
              </a:spcBef>
              <a:buNone/>
              <a:defRPr lang="en-US" sz="3200" kern="1200" dirty="0">
                <a:solidFill>
                  <a:schemeClr val="tx1"/>
                </a:solidFill>
                <a:latin typeface="Segoe UI Semibold" panose="020B0702040204020203" pitchFamily="34" charset="0"/>
                <a:ea typeface="+mj-ea"/>
                <a:cs typeface="Segoe UI Semibold" panose="020B0702040204020203" pitchFamily="34" charset="0"/>
              </a:defRPr>
            </a:lvl1pPr>
          </a:lstStyle>
          <a:p>
            <a:r>
              <a:rPr lang="en-US" dirty="0"/>
              <a:t>Click to edit Title</a:t>
            </a:r>
          </a:p>
        </p:txBody>
      </p:sp>
      <p:sp>
        <p:nvSpPr>
          <p:cNvPr id="3" name="Content Placeholder 2"/>
          <p:cNvSpPr>
            <a:spLocks noGrp="1"/>
          </p:cNvSpPr>
          <p:nvPr>
            <p:ph idx="1"/>
          </p:nvPr>
        </p:nvSpPr>
        <p:spPr>
          <a:xfrm>
            <a:off x="915305" y="1600200"/>
            <a:ext cx="10375904" cy="4418635"/>
          </a:xfrm>
        </p:spPr>
        <p:txBody>
          <a:bodyPr>
            <a:noAutofit/>
          </a:bodyPr>
          <a:lstStyle>
            <a:lvl1pPr marL="228600" indent="-228600">
              <a:spcBef>
                <a:spcPts val="1600"/>
              </a:spcBef>
              <a:spcAft>
                <a:spcPts val="800"/>
              </a:spcAft>
              <a:tabLst/>
              <a:defRPr sz="2400">
                <a:solidFill>
                  <a:schemeClr val="tx1"/>
                </a:solidFill>
              </a:defRPr>
            </a:lvl1pPr>
            <a:lvl2pPr marL="571500" indent="-261938">
              <a:spcBef>
                <a:spcPts val="0"/>
              </a:spcBef>
              <a:spcAft>
                <a:spcPts val="800"/>
              </a:spcAft>
              <a:defRPr sz="2000">
                <a:solidFill>
                  <a:schemeClr val="tx1"/>
                </a:solidFill>
              </a:defRPr>
            </a:lvl2pPr>
            <a:lvl3pPr marL="800100" indent="-228600">
              <a:spcBef>
                <a:spcPts val="0"/>
              </a:spcBef>
              <a:spcAft>
                <a:spcPts val="800"/>
              </a:spcAft>
              <a:defRPr sz="1800">
                <a:solidFill>
                  <a:schemeClr val="tx1"/>
                </a:solidFill>
              </a:defRPr>
            </a:lvl3pPr>
            <a:lvl4pPr>
              <a:spcBef>
                <a:spcPts val="0"/>
              </a:spcBef>
              <a:spcAft>
                <a:spcPts val="800"/>
              </a:spcAft>
              <a:buClr>
                <a:schemeClr val="accent1"/>
              </a:buClr>
              <a:defRPr sz="1800">
                <a:solidFill>
                  <a:schemeClr val="tx1"/>
                </a:solidFill>
              </a:defRPr>
            </a:lvl4pPr>
            <a:lvl5pPr>
              <a:spcBef>
                <a:spcPts val="0"/>
              </a:spcBef>
              <a:spcAft>
                <a:spcPts val="800"/>
              </a:spcAft>
              <a:buClr>
                <a:schemeClr val="accent1"/>
              </a:buClr>
              <a:defRPr sz="1800">
                <a:solidFill>
                  <a:schemeClr val="tx1"/>
                </a:solidFill>
              </a:defRPr>
            </a:lvl5pPr>
          </a:lstStyle>
          <a:p>
            <a:pPr lvl="0"/>
            <a:r>
              <a:rPr lang="en-US"/>
              <a:t>Edit Master text styles</a:t>
            </a:r>
          </a:p>
          <a:p>
            <a:pPr lvl="1"/>
            <a:r>
              <a:rPr lang="en-US"/>
              <a:t>Second level</a:t>
            </a:r>
          </a:p>
          <a:p>
            <a:pPr lvl="2"/>
            <a:r>
              <a:rPr lang="en-US"/>
              <a:t>Third level</a:t>
            </a:r>
          </a:p>
        </p:txBody>
      </p:sp>
      <p:sp>
        <p:nvSpPr>
          <p:cNvPr id="8" name="Date Placeholder 3"/>
          <p:cNvSpPr>
            <a:spLocks noGrp="1"/>
          </p:cNvSpPr>
          <p:nvPr>
            <p:ph type="dt" sz="half" idx="2"/>
          </p:nvPr>
        </p:nvSpPr>
        <p:spPr>
          <a:xfrm>
            <a:off x="3287395" y="6363151"/>
            <a:ext cx="1348740" cy="228600"/>
          </a:xfrm>
          <a:prstGeom prst="rect">
            <a:avLst/>
          </a:prstGeom>
        </p:spPr>
        <p:txBody>
          <a:bodyPr lIns="0" tIns="0" rIns="0" bIns="0"/>
          <a:lstStyle>
            <a:lvl1pPr algn="ctr">
              <a:defRPr lang="en-US" sz="1100" kern="1200" smtClean="0">
                <a:solidFill>
                  <a:schemeClr val="tx1"/>
                </a:solidFill>
                <a:latin typeface="Segoe UI" panose="020B0502040204020203" pitchFamily="34" charset="0"/>
                <a:ea typeface="+mn-ea"/>
                <a:cs typeface="Segoe UI" panose="020B0502040204020203" pitchFamily="34" charset="0"/>
              </a:defRPr>
            </a:lvl1pPr>
          </a:lstStyle>
          <a:p>
            <a:fld id="{DD0B5AFB-117C-46EA-B643-5FA810A8A3CB}" type="datetime4">
              <a:rPr lang="en-US" smtClean="0"/>
              <a:pPr/>
              <a:t>July 5, 2017</a:t>
            </a:fld>
            <a:endParaRPr lang="en-US" dirty="0"/>
          </a:p>
        </p:txBody>
      </p:sp>
      <p:sp>
        <p:nvSpPr>
          <p:cNvPr id="16" name="Slide Number Placeholder 5"/>
          <p:cNvSpPr>
            <a:spLocks noGrp="1"/>
          </p:cNvSpPr>
          <p:nvPr>
            <p:ph type="sldNum" sz="quarter" idx="4"/>
          </p:nvPr>
        </p:nvSpPr>
        <p:spPr>
          <a:xfrm>
            <a:off x="910984" y="6363151"/>
            <a:ext cx="274320" cy="228600"/>
          </a:xfrm>
          <a:prstGeom prst="rect">
            <a:avLst/>
          </a:prstGeom>
          <a:noFill/>
        </p:spPr>
        <p:txBody>
          <a:bodyPr/>
          <a:lstStyle>
            <a:lvl1pPr algn="ctr">
              <a:defRPr lang="en-US" sz="1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17" name="Footer Placeholder 3"/>
          <p:cNvSpPr>
            <a:spLocks noGrp="1"/>
          </p:cNvSpPr>
          <p:nvPr>
            <p:ph type="ftr" sz="quarter" idx="12"/>
          </p:nvPr>
        </p:nvSpPr>
        <p:spPr>
          <a:xfrm>
            <a:off x="4637884" y="6363151"/>
            <a:ext cx="1397000" cy="228600"/>
          </a:xfrm>
          <a:prstGeom prst="rect">
            <a:avLst/>
          </a:prstGeom>
        </p:spPr>
        <p:txBody>
          <a:bodyPr lIns="0" tIns="0" rIns="0" bIns="0" anchor="ctr" anchorCtr="0"/>
          <a:lstStyle>
            <a:lvl1pPr>
              <a:defRPr sz="1100">
                <a:latin typeface="Segoe UI" panose="020B0502040204020203" pitchFamily="34" charset="0"/>
                <a:cs typeface="Segoe UI" panose="020B0502040204020203" pitchFamily="34" charset="0"/>
              </a:defRPr>
            </a:lvl1pPr>
          </a:lstStyle>
          <a:p>
            <a:r>
              <a:rPr lang="en-US" dirty="0"/>
              <a:t>|  Micron Confidential</a:t>
            </a:r>
          </a:p>
        </p:txBody>
      </p:sp>
      <p:sp>
        <p:nvSpPr>
          <p:cNvPr id="4" name="TextBox 3"/>
          <p:cNvSpPr txBox="1"/>
          <p:nvPr userDrawn="1"/>
        </p:nvSpPr>
        <p:spPr>
          <a:xfrm>
            <a:off x="-1676400" y="5565338"/>
            <a:ext cx="1440460" cy="1292662"/>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Title and Content</a:t>
            </a:r>
          </a:p>
          <a:p>
            <a:pPr algn="r"/>
            <a:r>
              <a:rPr lang="en-US" sz="1200" dirty="0">
                <a:solidFill>
                  <a:schemeClr val="tx2"/>
                </a:solidFill>
                <a:latin typeface="Segoe UI" panose="020B0502040204020203" pitchFamily="34" charset="0"/>
                <a:cs typeface="Segoe UI" panose="020B0502040204020203" pitchFamily="34" charset="0"/>
              </a:rPr>
              <a:t>The primary layout used</a:t>
            </a:r>
            <a:r>
              <a:rPr lang="en-US" sz="1200" baseline="0" dirty="0">
                <a:solidFill>
                  <a:schemeClr val="tx2"/>
                </a:solidFill>
                <a:latin typeface="Segoe UI" panose="020B0502040204020203" pitchFamily="34" charset="0"/>
                <a:cs typeface="Segoe UI" panose="020B0502040204020203" pitchFamily="34" charset="0"/>
              </a:rPr>
              <a:t> for standard slides. The placeholder can be used to create text, tables, or charts.</a:t>
            </a:r>
            <a:endParaRPr lang="en-US" sz="1200" dirty="0">
              <a:solidFill>
                <a:schemeClr val="tx2"/>
              </a:solidFill>
              <a:latin typeface="Segoe UI" panose="020B0502040204020203" pitchFamily="34" charset="0"/>
              <a:cs typeface="Segoe UI" panose="020B0502040204020203" pitchFamily="34" charset="0"/>
            </a:endParaRPr>
          </a:p>
        </p:txBody>
      </p:sp>
      <p:sp>
        <p:nvSpPr>
          <p:cNvPr id="13" name="Text Placeholder 8"/>
          <p:cNvSpPr>
            <a:spLocks noGrp="1"/>
          </p:cNvSpPr>
          <p:nvPr>
            <p:ph type="body" sz="quarter" idx="14" hasCustomPrompt="1"/>
          </p:nvPr>
        </p:nvSpPr>
        <p:spPr>
          <a:xfrm>
            <a:off x="-1676400" y="1"/>
            <a:ext cx="1439862" cy="2777923"/>
          </a:xfrm>
        </p:spPr>
        <p:txBody>
          <a:bodyPr>
            <a:noAutofit/>
          </a:bodyPr>
          <a:lstStyle>
            <a:lvl1pPr marL="0" indent="0">
              <a:buNone/>
              <a:defRPr sz="1100" b="1">
                <a:solidFill>
                  <a:schemeClr val="accent1"/>
                </a:solidFill>
              </a:defRPr>
            </a:lvl1pPr>
            <a:lvl2pPr marL="231775" indent="-231775" algn="l">
              <a:buFont typeface="+mj-lt"/>
              <a:buAutoNum type="arabicPeriod"/>
              <a:defRPr sz="1100">
                <a:solidFill>
                  <a:schemeClr val="accent1"/>
                </a:solidFill>
              </a:defRPr>
            </a:lvl2pPr>
          </a:lstStyle>
          <a:p>
            <a:pPr lvl="0"/>
            <a:r>
              <a:rPr lang="en-US" dirty="0"/>
              <a:t>Slide Notes</a:t>
            </a:r>
          </a:p>
          <a:p>
            <a:pPr lvl="1"/>
            <a:r>
              <a:rPr lang="en-US" dirty="0"/>
              <a:t>Numbered steps</a:t>
            </a:r>
          </a:p>
        </p:txBody>
      </p:sp>
    </p:spTree>
    <p:extLst>
      <p:ext uri="{BB962C8B-B14F-4D97-AF65-F5344CB8AC3E}">
        <p14:creationId xmlns:p14="http://schemas.microsoft.com/office/powerpoint/2010/main" val="712119355"/>
      </p:ext>
    </p:extLst>
  </p:cSld>
  <p:clrMapOvr>
    <a:masterClrMapping/>
  </p:clrMapOvr>
  <p:hf hdr="0"/>
  <p:extLst mod="1">
    <p:ext uri="{DCECCB84-F9BA-43D5-87BE-67443E8EF086}">
      <p15:sldGuideLst xmlns:p15="http://schemas.microsoft.com/office/powerpoint/2012/main">
        <p15:guide id="1" orient="horz" pos="1008" userDrawn="1">
          <p15:clr>
            <a:srgbClr val="FBAE40"/>
          </p15:clr>
        </p15:guide>
        <p15:guide id="2" pos="2040" userDrawn="1">
          <p15:clr>
            <a:srgbClr val="FBAE40"/>
          </p15:clr>
        </p15:guide>
        <p15:guide id="3" pos="2904" userDrawn="1">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Sub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915306" y="0"/>
            <a:ext cx="10375902" cy="932313"/>
          </a:xfrm>
        </p:spPr>
        <p:txBody>
          <a:bodyPr bIns="45720" anchor="b">
            <a:normAutofit/>
          </a:bodyPr>
          <a:lstStyle>
            <a:lvl1pPr algn="l" defTabSz="1219110" rtl="0" eaLnBrk="1" latinLnBrk="0" hangingPunct="1">
              <a:spcBef>
                <a:spcPct val="0"/>
              </a:spcBef>
              <a:buNone/>
              <a:defRPr lang="en-US" sz="3200" kern="1200" dirty="0">
                <a:solidFill>
                  <a:schemeClr val="tx1"/>
                </a:solidFill>
                <a:latin typeface="Segoe UI Semibold" panose="020B0702040204020203" pitchFamily="34" charset="0"/>
                <a:ea typeface="+mj-ea"/>
                <a:cs typeface="Segoe UI Semibold" panose="020B0702040204020203" pitchFamily="34" charset="0"/>
              </a:defRPr>
            </a:lvl1pPr>
          </a:lstStyle>
          <a:p>
            <a:r>
              <a:rPr lang="en-US"/>
              <a:t>Click to edit Master title style</a:t>
            </a:r>
            <a:endParaRPr lang="en-US" dirty="0"/>
          </a:p>
        </p:txBody>
      </p:sp>
      <p:sp>
        <p:nvSpPr>
          <p:cNvPr id="3" name="Content Placeholder 2"/>
          <p:cNvSpPr>
            <a:spLocks noGrp="1"/>
          </p:cNvSpPr>
          <p:nvPr>
            <p:ph idx="1"/>
          </p:nvPr>
        </p:nvSpPr>
        <p:spPr>
          <a:xfrm>
            <a:off x="915305" y="1862936"/>
            <a:ext cx="10375904" cy="4155899"/>
          </a:xfrm>
        </p:spPr>
        <p:txBody>
          <a:bodyPr>
            <a:noAutofit/>
          </a:bodyPr>
          <a:lstStyle>
            <a:lvl1pPr marL="228600" indent="-228600">
              <a:spcBef>
                <a:spcPts val="1600"/>
              </a:spcBef>
              <a:spcAft>
                <a:spcPts val="800"/>
              </a:spcAft>
              <a:tabLst/>
              <a:defRPr sz="2400">
                <a:solidFill>
                  <a:schemeClr val="tx1"/>
                </a:solidFill>
              </a:defRPr>
            </a:lvl1pPr>
            <a:lvl2pPr marL="571500" indent="-261938">
              <a:spcBef>
                <a:spcPts val="0"/>
              </a:spcBef>
              <a:spcAft>
                <a:spcPts val="800"/>
              </a:spcAft>
              <a:defRPr sz="2000">
                <a:solidFill>
                  <a:schemeClr val="tx1"/>
                </a:solidFill>
              </a:defRPr>
            </a:lvl2pPr>
            <a:lvl3pPr marL="800100" indent="-228600">
              <a:spcBef>
                <a:spcPts val="0"/>
              </a:spcBef>
              <a:spcAft>
                <a:spcPts val="800"/>
              </a:spcAft>
              <a:defRPr sz="1800">
                <a:solidFill>
                  <a:schemeClr val="tx1"/>
                </a:solidFill>
              </a:defRPr>
            </a:lvl3pPr>
            <a:lvl4pPr>
              <a:spcBef>
                <a:spcPts val="0"/>
              </a:spcBef>
              <a:spcAft>
                <a:spcPts val="800"/>
              </a:spcAft>
              <a:buClr>
                <a:schemeClr val="accent1"/>
              </a:buClr>
              <a:defRPr sz="1800">
                <a:solidFill>
                  <a:schemeClr val="tx1"/>
                </a:solidFill>
              </a:defRPr>
            </a:lvl4pPr>
            <a:lvl5pPr>
              <a:spcBef>
                <a:spcPts val="0"/>
              </a:spcBef>
              <a:spcAft>
                <a:spcPts val="800"/>
              </a:spcAft>
              <a:buClr>
                <a:schemeClr val="accent1"/>
              </a:buClr>
              <a:defRPr sz="1800">
                <a:solidFill>
                  <a:schemeClr val="tx1"/>
                </a:solidFill>
              </a:defRPr>
            </a:lvl5pPr>
          </a:lstStyle>
          <a:p>
            <a:pPr lvl="0"/>
            <a:r>
              <a:rPr lang="en-US"/>
              <a:t>Edit Master text styles</a:t>
            </a:r>
          </a:p>
          <a:p>
            <a:pPr lvl="1"/>
            <a:r>
              <a:rPr lang="en-US"/>
              <a:t>Second level</a:t>
            </a:r>
          </a:p>
          <a:p>
            <a:pPr lvl="2"/>
            <a:r>
              <a:rPr lang="en-US"/>
              <a:t>Third level</a:t>
            </a:r>
          </a:p>
        </p:txBody>
      </p:sp>
      <p:sp>
        <p:nvSpPr>
          <p:cNvPr id="5" name="Text Placeholder 18"/>
          <p:cNvSpPr>
            <a:spLocks noGrp="1"/>
          </p:cNvSpPr>
          <p:nvPr>
            <p:ph type="body" sz="quarter" idx="11" hasCustomPrompt="1"/>
          </p:nvPr>
        </p:nvSpPr>
        <p:spPr>
          <a:xfrm>
            <a:off x="915305" y="871696"/>
            <a:ext cx="10375903" cy="597900"/>
          </a:xfrm>
        </p:spPr>
        <p:txBody>
          <a:bodyPr tIns="45720">
            <a:noAutofit/>
          </a:bodyPr>
          <a:lstStyle>
            <a:lvl1pPr marL="0" indent="0" algn="l" defTabSz="1219110" rtl="0" eaLnBrk="1" latinLnBrk="0" hangingPunct="1">
              <a:buNone/>
              <a:defRPr lang="en-US" sz="2000" b="0" kern="1200" cap="all" baseline="0" dirty="0">
                <a:solidFill>
                  <a:schemeClr val="tx1"/>
                </a:solidFill>
                <a:latin typeface="Segoe UI" panose="020B0502040204020203" pitchFamily="34" charset="0"/>
                <a:ea typeface="+mn-ea"/>
                <a:cs typeface="Segoe UI" panose="020B0502040204020203" pitchFamily="34" charset="0"/>
              </a:defRPr>
            </a:lvl1pPr>
          </a:lstStyle>
          <a:p>
            <a:pPr lvl="0"/>
            <a:r>
              <a:rPr lang="en-US" dirty="0"/>
              <a:t>SUBTITLE</a:t>
            </a:r>
          </a:p>
        </p:txBody>
      </p:sp>
      <p:sp>
        <p:nvSpPr>
          <p:cNvPr id="16" name="Slide Number Placeholder 5"/>
          <p:cNvSpPr>
            <a:spLocks noGrp="1"/>
          </p:cNvSpPr>
          <p:nvPr>
            <p:ph type="sldNum" sz="quarter" idx="4"/>
          </p:nvPr>
        </p:nvSpPr>
        <p:spPr>
          <a:xfrm>
            <a:off x="910984" y="6363151"/>
            <a:ext cx="274320" cy="228600"/>
          </a:xfrm>
          <a:prstGeom prst="rect">
            <a:avLst/>
          </a:prstGeom>
          <a:noFill/>
        </p:spPr>
        <p:txBody>
          <a:bodyPr/>
          <a:lstStyle>
            <a:lvl1pPr algn="ctr">
              <a:defRPr lang="en-US" sz="1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9" name="TextBox 8"/>
          <p:cNvSpPr txBox="1"/>
          <p:nvPr userDrawn="1"/>
        </p:nvSpPr>
        <p:spPr>
          <a:xfrm>
            <a:off x="-1635760" y="5565338"/>
            <a:ext cx="1399820" cy="1292662"/>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Title/Subtitle </a:t>
            </a:r>
            <a:br>
              <a:rPr lang="en-US" sz="1200" b="1" dirty="0">
                <a:solidFill>
                  <a:schemeClr val="tx2"/>
                </a:solidFill>
                <a:latin typeface="Segoe UI" panose="020B0502040204020203" pitchFamily="34" charset="0"/>
                <a:cs typeface="Segoe UI" panose="020B0502040204020203" pitchFamily="34" charset="0"/>
              </a:rPr>
            </a:br>
            <a:r>
              <a:rPr lang="en-US" sz="1200" b="1" dirty="0">
                <a:solidFill>
                  <a:schemeClr val="tx2"/>
                </a:solidFill>
                <a:latin typeface="Segoe UI" panose="020B0502040204020203" pitchFamily="34" charset="0"/>
                <a:cs typeface="Segoe UI" panose="020B0502040204020203" pitchFamily="34" charset="0"/>
              </a:rPr>
              <a:t>and Content</a:t>
            </a:r>
          </a:p>
          <a:p>
            <a:pPr algn="r"/>
            <a:r>
              <a:rPr lang="en-US" sz="1200" dirty="0">
                <a:solidFill>
                  <a:schemeClr val="tx2"/>
                </a:solidFill>
                <a:latin typeface="Segoe UI" panose="020B0502040204020203" pitchFamily="34" charset="0"/>
                <a:cs typeface="Segoe UI" panose="020B0502040204020203" pitchFamily="34" charset="0"/>
              </a:rPr>
              <a:t>Identical to main layout but</a:t>
            </a:r>
            <a:r>
              <a:rPr lang="en-US" sz="1200" baseline="0" dirty="0">
                <a:solidFill>
                  <a:schemeClr val="tx2"/>
                </a:solidFill>
                <a:latin typeface="Segoe UI" panose="020B0502040204020203" pitchFamily="34" charset="0"/>
                <a:cs typeface="Segoe UI" panose="020B0502040204020203" pitchFamily="34" charset="0"/>
              </a:rPr>
              <a:t> includes the addition of a subtitle directly below the title</a:t>
            </a:r>
            <a:r>
              <a:rPr lang="en-US" sz="1200" dirty="0">
                <a:solidFill>
                  <a:schemeClr val="tx2"/>
                </a:solidFill>
                <a:latin typeface="Segoe UI" panose="020B0502040204020203" pitchFamily="34" charset="0"/>
                <a:cs typeface="Segoe UI" panose="020B0502040204020203" pitchFamily="34" charset="0"/>
              </a:rPr>
              <a:t>.</a:t>
            </a:r>
          </a:p>
        </p:txBody>
      </p:sp>
      <p:sp>
        <p:nvSpPr>
          <p:cNvPr id="13" name="Text Placeholder 8"/>
          <p:cNvSpPr>
            <a:spLocks noGrp="1"/>
          </p:cNvSpPr>
          <p:nvPr>
            <p:ph type="body" sz="quarter" idx="14" hasCustomPrompt="1"/>
          </p:nvPr>
        </p:nvSpPr>
        <p:spPr>
          <a:xfrm>
            <a:off x="-1676400" y="1"/>
            <a:ext cx="1439862" cy="2777923"/>
          </a:xfrm>
        </p:spPr>
        <p:txBody>
          <a:bodyPr>
            <a:noAutofit/>
          </a:bodyPr>
          <a:lstStyle>
            <a:lvl1pPr marL="0" indent="0">
              <a:buNone/>
              <a:defRPr sz="1100" b="1">
                <a:solidFill>
                  <a:schemeClr val="accent1"/>
                </a:solidFill>
              </a:defRPr>
            </a:lvl1pPr>
            <a:lvl2pPr marL="231775" indent="-231775" algn="l">
              <a:buFont typeface="+mj-lt"/>
              <a:buAutoNum type="arabicPeriod"/>
              <a:defRPr sz="1100">
                <a:solidFill>
                  <a:schemeClr val="accent1"/>
                </a:solidFill>
              </a:defRPr>
            </a:lvl2pPr>
          </a:lstStyle>
          <a:p>
            <a:pPr lvl="0"/>
            <a:r>
              <a:rPr lang="en-US" dirty="0"/>
              <a:t>Slide Notes</a:t>
            </a:r>
          </a:p>
          <a:p>
            <a:pPr lvl="1"/>
            <a:r>
              <a:rPr lang="en-US" dirty="0"/>
              <a:t>Numbered steps</a:t>
            </a:r>
          </a:p>
        </p:txBody>
      </p:sp>
      <p:sp>
        <p:nvSpPr>
          <p:cNvPr id="12" name="Date Placeholder 3"/>
          <p:cNvSpPr>
            <a:spLocks noGrp="1"/>
          </p:cNvSpPr>
          <p:nvPr>
            <p:ph type="dt" sz="half" idx="2"/>
          </p:nvPr>
        </p:nvSpPr>
        <p:spPr>
          <a:xfrm>
            <a:off x="3287395" y="6363151"/>
            <a:ext cx="1348740" cy="228600"/>
          </a:xfrm>
          <a:prstGeom prst="rect">
            <a:avLst/>
          </a:prstGeom>
        </p:spPr>
        <p:txBody>
          <a:bodyPr lIns="0" tIns="0" rIns="0" bIns="0"/>
          <a:lstStyle>
            <a:lvl1pPr algn="ctr">
              <a:defRPr lang="en-US" sz="1100" kern="1200" smtClean="0">
                <a:solidFill>
                  <a:schemeClr val="tx1"/>
                </a:solidFill>
                <a:latin typeface="Segoe UI" panose="020B0502040204020203" pitchFamily="34" charset="0"/>
                <a:ea typeface="+mn-ea"/>
                <a:cs typeface="Segoe UI" panose="020B0502040204020203" pitchFamily="34" charset="0"/>
              </a:defRPr>
            </a:lvl1pPr>
          </a:lstStyle>
          <a:p>
            <a:fld id="{DD0B5AFB-117C-46EA-B643-5FA810A8A3CB}" type="datetime4">
              <a:rPr lang="en-US" smtClean="0"/>
              <a:pPr/>
              <a:t>July 5, 2017</a:t>
            </a:fld>
            <a:endParaRPr lang="en-US" dirty="0"/>
          </a:p>
        </p:txBody>
      </p:sp>
      <p:sp>
        <p:nvSpPr>
          <p:cNvPr id="14" name="Footer Placeholder 3"/>
          <p:cNvSpPr>
            <a:spLocks noGrp="1"/>
          </p:cNvSpPr>
          <p:nvPr>
            <p:ph type="ftr" sz="quarter" idx="12"/>
          </p:nvPr>
        </p:nvSpPr>
        <p:spPr>
          <a:xfrm>
            <a:off x="4637884" y="6363151"/>
            <a:ext cx="1397000" cy="228600"/>
          </a:xfrm>
          <a:prstGeom prst="rect">
            <a:avLst/>
          </a:prstGeom>
        </p:spPr>
        <p:txBody>
          <a:bodyPr lIns="0" tIns="0" rIns="0" bIns="0" anchor="ctr" anchorCtr="0"/>
          <a:lstStyle>
            <a:lvl1pPr>
              <a:defRPr sz="1100">
                <a:latin typeface="Segoe UI" panose="020B0502040204020203" pitchFamily="34" charset="0"/>
                <a:cs typeface="Segoe UI" panose="020B0502040204020203" pitchFamily="34" charset="0"/>
              </a:defRPr>
            </a:lvl1pPr>
          </a:lstStyle>
          <a:p>
            <a:r>
              <a:rPr lang="en-US" dirty="0"/>
              <a:t>|  Micron Confidential</a:t>
            </a:r>
          </a:p>
        </p:txBody>
      </p:sp>
    </p:spTree>
    <p:extLst>
      <p:ext uri="{BB962C8B-B14F-4D97-AF65-F5344CB8AC3E}">
        <p14:creationId xmlns:p14="http://schemas.microsoft.com/office/powerpoint/2010/main" val="3514546609"/>
      </p:ext>
    </p:extLst>
  </p:cSld>
  <p:clrMapOvr>
    <a:masterClrMapping/>
  </p:clrMapOvr>
  <p:hf hdr="0"/>
  <p:extLst mod="1">
    <p:ext uri="{DCECCB84-F9BA-43D5-87BE-67443E8EF086}">
      <p15:sldGuideLst xmlns:p15="http://schemas.microsoft.com/office/powerpoint/2012/main">
        <p15:guide id="1" orient="horz" pos="1152" userDrawn="1">
          <p15:clr>
            <a:srgbClr val="FBAE40"/>
          </p15:clr>
        </p15:guide>
        <p15:guide id="2" pos="3840">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915306" y="0"/>
            <a:ext cx="10375902" cy="932313"/>
          </a:xfrm>
        </p:spPr>
        <p:txBody>
          <a:bodyPr bIns="45720" anchor="b">
            <a:normAutofit/>
          </a:bodyPr>
          <a:lstStyle>
            <a:lvl1pPr algn="l" defTabSz="1219110" rtl="0" eaLnBrk="1" latinLnBrk="0" hangingPunct="1">
              <a:spcBef>
                <a:spcPct val="0"/>
              </a:spcBef>
              <a:buNone/>
              <a:defRPr lang="en-US" sz="3200" kern="1200" dirty="0">
                <a:solidFill>
                  <a:schemeClr val="tx1"/>
                </a:solidFill>
                <a:latin typeface="Segoe UI Semibold" panose="020B0702040204020203" pitchFamily="34" charset="0"/>
                <a:ea typeface="+mj-ea"/>
                <a:cs typeface="Segoe UI Semibold" panose="020B0702040204020203" pitchFamily="34" charset="0"/>
              </a:defRPr>
            </a:lvl1pPr>
          </a:lstStyle>
          <a:p>
            <a:r>
              <a:rPr lang="en-US"/>
              <a:t>Click to edit Master title style</a:t>
            </a:r>
            <a:endParaRPr lang="en-US" dirty="0"/>
          </a:p>
        </p:txBody>
      </p:sp>
      <p:sp>
        <p:nvSpPr>
          <p:cNvPr id="5" name="Text Placeholder 18"/>
          <p:cNvSpPr>
            <a:spLocks noGrp="1"/>
          </p:cNvSpPr>
          <p:nvPr>
            <p:ph type="body" sz="quarter" idx="11" hasCustomPrompt="1"/>
          </p:nvPr>
        </p:nvSpPr>
        <p:spPr>
          <a:xfrm>
            <a:off x="915305" y="871696"/>
            <a:ext cx="10375903" cy="597900"/>
          </a:xfrm>
        </p:spPr>
        <p:txBody>
          <a:bodyPr tIns="45720">
            <a:noAutofit/>
          </a:bodyPr>
          <a:lstStyle>
            <a:lvl1pPr marL="0" indent="0" algn="l" defTabSz="1219110" rtl="0" eaLnBrk="1" latinLnBrk="0" hangingPunct="1">
              <a:buNone/>
              <a:defRPr lang="en-US" sz="2000" b="0" kern="1200" cap="all" baseline="0" dirty="0">
                <a:solidFill>
                  <a:schemeClr val="tx1"/>
                </a:solidFill>
                <a:latin typeface="Segoe UI" panose="020B0502040204020203" pitchFamily="34" charset="0"/>
                <a:ea typeface="+mn-ea"/>
                <a:cs typeface="Segoe UI" panose="020B0502040204020203" pitchFamily="34" charset="0"/>
              </a:defRPr>
            </a:lvl1pPr>
          </a:lstStyle>
          <a:p>
            <a:pPr lvl="0"/>
            <a:r>
              <a:rPr lang="en-US" dirty="0"/>
              <a:t>SUBTITLE</a:t>
            </a:r>
          </a:p>
        </p:txBody>
      </p:sp>
      <p:sp>
        <p:nvSpPr>
          <p:cNvPr id="16" name="Slide Number Placeholder 5"/>
          <p:cNvSpPr>
            <a:spLocks noGrp="1"/>
          </p:cNvSpPr>
          <p:nvPr>
            <p:ph type="sldNum" sz="quarter" idx="4"/>
          </p:nvPr>
        </p:nvSpPr>
        <p:spPr>
          <a:xfrm>
            <a:off x="910984" y="6363151"/>
            <a:ext cx="274320" cy="228600"/>
          </a:xfrm>
          <a:prstGeom prst="rect">
            <a:avLst/>
          </a:prstGeom>
          <a:noFill/>
        </p:spPr>
        <p:txBody>
          <a:bodyPr/>
          <a:lstStyle>
            <a:lvl1pPr algn="ctr">
              <a:defRPr lang="en-US" sz="1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7" name="TextBox 6"/>
          <p:cNvSpPr txBox="1"/>
          <p:nvPr userDrawn="1"/>
        </p:nvSpPr>
        <p:spPr>
          <a:xfrm>
            <a:off x="-1605280" y="5750004"/>
            <a:ext cx="1369340" cy="1107996"/>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Title Only</a:t>
            </a:r>
          </a:p>
          <a:p>
            <a:pPr algn="r"/>
            <a:r>
              <a:rPr lang="en-US" sz="1200" dirty="0">
                <a:solidFill>
                  <a:schemeClr val="tx2"/>
                </a:solidFill>
                <a:latin typeface="Segoe UI" panose="020B0502040204020203" pitchFamily="34" charset="0"/>
                <a:cs typeface="Segoe UI" panose="020B0502040204020203" pitchFamily="34" charset="0"/>
              </a:rPr>
              <a:t>Includes only the title and subtitle, with a large open</a:t>
            </a:r>
            <a:r>
              <a:rPr lang="en-US" sz="1200" baseline="0" dirty="0">
                <a:solidFill>
                  <a:schemeClr val="tx2"/>
                </a:solidFill>
                <a:latin typeface="Segoe UI" panose="020B0502040204020203" pitchFamily="34" charset="0"/>
                <a:cs typeface="Segoe UI" panose="020B0502040204020203" pitchFamily="34" charset="0"/>
              </a:rPr>
              <a:t> space in the middle of the slide.</a:t>
            </a:r>
            <a:endParaRPr lang="en-US" sz="1200" dirty="0">
              <a:solidFill>
                <a:schemeClr val="tx2"/>
              </a:solidFill>
              <a:latin typeface="Segoe UI" panose="020B0502040204020203" pitchFamily="34" charset="0"/>
              <a:cs typeface="Segoe UI" panose="020B0502040204020203" pitchFamily="34" charset="0"/>
            </a:endParaRPr>
          </a:p>
        </p:txBody>
      </p:sp>
      <p:sp>
        <p:nvSpPr>
          <p:cNvPr id="12" name="Text Placeholder 8"/>
          <p:cNvSpPr>
            <a:spLocks noGrp="1"/>
          </p:cNvSpPr>
          <p:nvPr>
            <p:ph type="body" sz="quarter" idx="14" hasCustomPrompt="1"/>
          </p:nvPr>
        </p:nvSpPr>
        <p:spPr>
          <a:xfrm>
            <a:off x="-1676400" y="1"/>
            <a:ext cx="1439862" cy="2777923"/>
          </a:xfrm>
        </p:spPr>
        <p:txBody>
          <a:bodyPr>
            <a:noAutofit/>
          </a:bodyPr>
          <a:lstStyle>
            <a:lvl1pPr marL="0" indent="0">
              <a:buNone/>
              <a:defRPr sz="1100" b="1">
                <a:solidFill>
                  <a:schemeClr val="accent1"/>
                </a:solidFill>
              </a:defRPr>
            </a:lvl1pPr>
            <a:lvl2pPr marL="231775" indent="-231775" algn="l">
              <a:buFont typeface="+mj-lt"/>
              <a:buAutoNum type="arabicPeriod"/>
              <a:defRPr sz="1100">
                <a:solidFill>
                  <a:schemeClr val="accent1"/>
                </a:solidFill>
              </a:defRPr>
            </a:lvl2pPr>
          </a:lstStyle>
          <a:p>
            <a:pPr lvl="0"/>
            <a:r>
              <a:rPr lang="en-US" dirty="0"/>
              <a:t>Slide Notes</a:t>
            </a:r>
          </a:p>
          <a:p>
            <a:pPr lvl="1"/>
            <a:r>
              <a:rPr lang="en-US" dirty="0"/>
              <a:t>Numbered steps</a:t>
            </a:r>
          </a:p>
        </p:txBody>
      </p:sp>
      <p:sp>
        <p:nvSpPr>
          <p:cNvPr id="11" name="Date Placeholder 3"/>
          <p:cNvSpPr>
            <a:spLocks noGrp="1"/>
          </p:cNvSpPr>
          <p:nvPr>
            <p:ph type="dt" sz="half" idx="2"/>
          </p:nvPr>
        </p:nvSpPr>
        <p:spPr>
          <a:xfrm>
            <a:off x="3287395" y="6363151"/>
            <a:ext cx="1348740" cy="228600"/>
          </a:xfrm>
          <a:prstGeom prst="rect">
            <a:avLst/>
          </a:prstGeom>
        </p:spPr>
        <p:txBody>
          <a:bodyPr lIns="0" tIns="0" rIns="0" bIns="0"/>
          <a:lstStyle>
            <a:lvl1pPr algn="ctr">
              <a:defRPr lang="en-US" sz="1100" kern="1200" smtClean="0">
                <a:solidFill>
                  <a:schemeClr val="tx1"/>
                </a:solidFill>
                <a:latin typeface="Segoe UI" panose="020B0502040204020203" pitchFamily="34" charset="0"/>
                <a:ea typeface="+mn-ea"/>
                <a:cs typeface="Segoe UI" panose="020B0502040204020203" pitchFamily="34" charset="0"/>
              </a:defRPr>
            </a:lvl1pPr>
          </a:lstStyle>
          <a:p>
            <a:fld id="{DD0B5AFB-117C-46EA-B643-5FA810A8A3CB}" type="datetime4">
              <a:rPr lang="en-US" smtClean="0"/>
              <a:pPr/>
              <a:t>July 5, 2017</a:t>
            </a:fld>
            <a:endParaRPr lang="en-US" dirty="0"/>
          </a:p>
        </p:txBody>
      </p:sp>
      <p:sp>
        <p:nvSpPr>
          <p:cNvPr id="13" name="Footer Placeholder 3"/>
          <p:cNvSpPr>
            <a:spLocks noGrp="1"/>
          </p:cNvSpPr>
          <p:nvPr>
            <p:ph type="ftr" sz="quarter" idx="12"/>
          </p:nvPr>
        </p:nvSpPr>
        <p:spPr>
          <a:xfrm>
            <a:off x="4637884" y="6363151"/>
            <a:ext cx="1397000" cy="228600"/>
          </a:xfrm>
          <a:prstGeom prst="rect">
            <a:avLst/>
          </a:prstGeom>
        </p:spPr>
        <p:txBody>
          <a:bodyPr lIns="0" tIns="0" rIns="0" bIns="0" anchor="ctr" anchorCtr="0"/>
          <a:lstStyle>
            <a:lvl1pPr>
              <a:defRPr sz="1100">
                <a:latin typeface="Segoe UI" panose="020B0502040204020203" pitchFamily="34" charset="0"/>
                <a:cs typeface="Segoe UI" panose="020B0502040204020203" pitchFamily="34" charset="0"/>
              </a:defRPr>
            </a:lvl1pPr>
          </a:lstStyle>
          <a:p>
            <a:r>
              <a:rPr lang="en-US" dirty="0"/>
              <a:t>|  Micron Confidential</a:t>
            </a:r>
          </a:p>
        </p:txBody>
      </p:sp>
    </p:spTree>
    <p:extLst>
      <p:ext uri="{BB962C8B-B14F-4D97-AF65-F5344CB8AC3E}">
        <p14:creationId xmlns:p14="http://schemas.microsoft.com/office/powerpoint/2010/main" val="1596348695"/>
      </p:ext>
    </p:extLst>
  </p:cSld>
  <p:clrMapOvr>
    <a:masterClrMapping/>
  </p:clrMapOvr>
  <p:hf hdr="0"/>
  <p:extLst mod="1">
    <p:ext uri="{DCECCB84-F9BA-43D5-87BE-67443E8EF086}">
      <p15:sldGuideLst xmlns:p15="http://schemas.microsoft.com/office/powerpoint/2012/main">
        <p15:guide id="1" orient="horz" pos="4112">
          <p15:clr>
            <a:srgbClr val="FBAE40"/>
          </p15:clr>
        </p15:guide>
        <p15:guide id="2" pos="3840">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Agenda">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915306" y="0"/>
            <a:ext cx="10375902" cy="932313"/>
          </a:xfrm>
        </p:spPr>
        <p:txBody>
          <a:bodyPr bIns="45720" anchor="b">
            <a:normAutofit/>
          </a:bodyPr>
          <a:lstStyle>
            <a:lvl1pPr algn="l" defTabSz="1219110" rtl="0" eaLnBrk="1" latinLnBrk="0" hangingPunct="1">
              <a:spcBef>
                <a:spcPct val="0"/>
              </a:spcBef>
              <a:buNone/>
              <a:defRPr lang="en-US" sz="3200" kern="1200" dirty="0">
                <a:solidFill>
                  <a:schemeClr val="tx1"/>
                </a:solidFill>
                <a:latin typeface="Segoe UI Semibold" panose="020B0702040204020203" pitchFamily="34" charset="0"/>
                <a:ea typeface="+mj-ea"/>
                <a:cs typeface="Segoe UI Semibold" panose="020B0702040204020203" pitchFamily="34" charset="0"/>
              </a:defRPr>
            </a:lvl1pPr>
          </a:lstStyle>
          <a:p>
            <a:r>
              <a:rPr lang="en-US" dirty="0"/>
              <a:t>Click to Enter Agenda Title</a:t>
            </a:r>
          </a:p>
        </p:txBody>
      </p:sp>
      <p:sp>
        <p:nvSpPr>
          <p:cNvPr id="3" name="Content Placeholder 2"/>
          <p:cNvSpPr>
            <a:spLocks noGrp="1"/>
          </p:cNvSpPr>
          <p:nvPr>
            <p:ph idx="1" hasCustomPrompt="1"/>
          </p:nvPr>
        </p:nvSpPr>
        <p:spPr>
          <a:xfrm>
            <a:off x="915305" y="1600200"/>
            <a:ext cx="4114800" cy="4418635"/>
          </a:xfrm>
        </p:spPr>
        <p:txBody>
          <a:bodyPr>
            <a:noAutofit/>
          </a:bodyPr>
          <a:lstStyle>
            <a:lvl1pPr marL="346075" indent="-346075">
              <a:spcBef>
                <a:spcPts val="1600"/>
              </a:spcBef>
              <a:spcAft>
                <a:spcPts val="800"/>
              </a:spcAft>
              <a:buFont typeface="Wingdings" panose="05000000000000000000" pitchFamily="2" charset="2"/>
              <a:buChar char="§"/>
              <a:tabLst/>
              <a:defRPr sz="2400">
                <a:solidFill>
                  <a:schemeClr val="tx1"/>
                </a:solidFill>
              </a:defRPr>
            </a:lvl1pPr>
            <a:lvl2pPr marL="571500" indent="-261938">
              <a:spcBef>
                <a:spcPts val="0"/>
              </a:spcBef>
              <a:spcAft>
                <a:spcPts val="800"/>
              </a:spcAft>
              <a:defRPr sz="2000">
                <a:solidFill>
                  <a:schemeClr val="tx1"/>
                </a:solidFill>
              </a:defRPr>
            </a:lvl2pPr>
            <a:lvl3pPr marL="800100" indent="-228600">
              <a:spcBef>
                <a:spcPts val="0"/>
              </a:spcBef>
              <a:spcAft>
                <a:spcPts val="800"/>
              </a:spcAft>
              <a:defRPr sz="1800">
                <a:solidFill>
                  <a:schemeClr val="tx1"/>
                </a:solidFill>
              </a:defRPr>
            </a:lvl3pPr>
            <a:lvl4pPr>
              <a:spcBef>
                <a:spcPts val="0"/>
              </a:spcBef>
              <a:spcAft>
                <a:spcPts val="800"/>
              </a:spcAft>
              <a:buClr>
                <a:schemeClr val="accent1"/>
              </a:buClr>
              <a:defRPr sz="1800">
                <a:solidFill>
                  <a:schemeClr val="tx1"/>
                </a:solidFill>
              </a:defRPr>
            </a:lvl4pPr>
            <a:lvl5pPr>
              <a:spcBef>
                <a:spcPts val="0"/>
              </a:spcBef>
              <a:spcAft>
                <a:spcPts val="800"/>
              </a:spcAft>
              <a:buClr>
                <a:schemeClr val="accent1"/>
              </a:buClr>
              <a:defRPr sz="1800">
                <a:solidFill>
                  <a:schemeClr val="tx1"/>
                </a:solidFill>
              </a:defRPr>
            </a:lvl5pPr>
          </a:lstStyle>
          <a:p>
            <a:pPr lvl="0"/>
            <a:r>
              <a:rPr lang="en-US" dirty="0"/>
              <a:t>Agenda Items</a:t>
            </a:r>
          </a:p>
        </p:txBody>
      </p:sp>
      <p:sp>
        <p:nvSpPr>
          <p:cNvPr id="16" name="Slide Number Placeholder 5"/>
          <p:cNvSpPr>
            <a:spLocks noGrp="1"/>
          </p:cNvSpPr>
          <p:nvPr>
            <p:ph type="sldNum" sz="quarter" idx="4"/>
          </p:nvPr>
        </p:nvSpPr>
        <p:spPr>
          <a:xfrm>
            <a:off x="910984" y="6363151"/>
            <a:ext cx="274320" cy="228600"/>
          </a:xfrm>
          <a:prstGeom prst="rect">
            <a:avLst/>
          </a:prstGeom>
          <a:noFill/>
        </p:spPr>
        <p:txBody>
          <a:bodyPr/>
          <a:lstStyle>
            <a:lvl1pPr algn="ctr">
              <a:defRPr lang="en-US" sz="1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9" name="Content Placeholder 2"/>
          <p:cNvSpPr>
            <a:spLocks noGrp="1"/>
          </p:cNvSpPr>
          <p:nvPr>
            <p:ph idx="13" hasCustomPrompt="1"/>
          </p:nvPr>
        </p:nvSpPr>
        <p:spPr>
          <a:xfrm>
            <a:off x="5744165" y="1600201"/>
            <a:ext cx="4114800" cy="4418634"/>
          </a:xfrm>
        </p:spPr>
        <p:txBody>
          <a:bodyPr>
            <a:noAutofit/>
          </a:bodyPr>
          <a:lstStyle>
            <a:lvl1pPr marL="346075" indent="-346075">
              <a:spcBef>
                <a:spcPts val="1600"/>
              </a:spcBef>
              <a:spcAft>
                <a:spcPts val="800"/>
              </a:spcAft>
              <a:buFont typeface="Wingdings" panose="05000000000000000000" pitchFamily="2" charset="2"/>
              <a:buChar char="§"/>
              <a:tabLst/>
              <a:defRPr sz="2400">
                <a:solidFill>
                  <a:schemeClr val="tx1"/>
                </a:solidFill>
              </a:defRPr>
            </a:lvl1pPr>
            <a:lvl2pPr marL="571500" indent="-261938">
              <a:spcBef>
                <a:spcPts val="0"/>
              </a:spcBef>
              <a:spcAft>
                <a:spcPts val="800"/>
              </a:spcAft>
              <a:defRPr sz="2000">
                <a:solidFill>
                  <a:schemeClr val="tx1"/>
                </a:solidFill>
              </a:defRPr>
            </a:lvl2pPr>
            <a:lvl3pPr marL="800100" indent="-228600">
              <a:spcBef>
                <a:spcPts val="0"/>
              </a:spcBef>
              <a:spcAft>
                <a:spcPts val="800"/>
              </a:spcAft>
              <a:defRPr sz="1800">
                <a:solidFill>
                  <a:schemeClr val="tx1"/>
                </a:solidFill>
              </a:defRPr>
            </a:lvl3pPr>
            <a:lvl4pPr>
              <a:spcBef>
                <a:spcPts val="0"/>
              </a:spcBef>
              <a:spcAft>
                <a:spcPts val="800"/>
              </a:spcAft>
              <a:buClr>
                <a:schemeClr val="accent1"/>
              </a:buClr>
              <a:defRPr sz="1800">
                <a:solidFill>
                  <a:schemeClr val="tx1"/>
                </a:solidFill>
              </a:defRPr>
            </a:lvl4pPr>
            <a:lvl5pPr>
              <a:spcBef>
                <a:spcPts val="0"/>
              </a:spcBef>
              <a:spcAft>
                <a:spcPts val="800"/>
              </a:spcAft>
              <a:buClr>
                <a:schemeClr val="accent1"/>
              </a:buClr>
              <a:defRPr sz="1800">
                <a:solidFill>
                  <a:schemeClr val="tx1"/>
                </a:solidFill>
              </a:defRPr>
            </a:lvl5pPr>
          </a:lstStyle>
          <a:p>
            <a:pPr lvl="0"/>
            <a:r>
              <a:rPr lang="en-US" dirty="0"/>
              <a:t>Agenda Items</a:t>
            </a:r>
          </a:p>
        </p:txBody>
      </p:sp>
      <p:sp>
        <p:nvSpPr>
          <p:cNvPr id="12" name="TextBox 11"/>
          <p:cNvSpPr txBox="1"/>
          <p:nvPr userDrawn="1"/>
        </p:nvSpPr>
        <p:spPr>
          <a:xfrm>
            <a:off x="-1635760" y="6119337"/>
            <a:ext cx="1399820" cy="738664"/>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Agenda</a:t>
            </a:r>
          </a:p>
          <a:p>
            <a:pPr algn="r"/>
            <a:r>
              <a:rPr lang="en-US" sz="1200" dirty="0">
                <a:solidFill>
                  <a:schemeClr val="tx2"/>
                </a:solidFill>
                <a:latin typeface="Segoe UI" panose="020B0502040204020203" pitchFamily="34" charset="0"/>
                <a:cs typeface="Segoe UI" panose="020B0502040204020203" pitchFamily="34" charset="0"/>
              </a:rPr>
              <a:t>Two-column</a:t>
            </a:r>
            <a:r>
              <a:rPr lang="en-US" sz="1200" baseline="0" dirty="0">
                <a:solidFill>
                  <a:schemeClr val="tx2"/>
                </a:solidFill>
                <a:latin typeface="Segoe UI" panose="020B0502040204020203" pitchFamily="34" charset="0"/>
                <a:cs typeface="Segoe UI" panose="020B0502040204020203" pitchFamily="34" charset="0"/>
              </a:rPr>
              <a:t> layout, to be used with any number of items.</a:t>
            </a:r>
            <a:endParaRPr lang="en-US" sz="1200" dirty="0">
              <a:solidFill>
                <a:schemeClr val="tx2"/>
              </a:solidFill>
              <a:latin typeface="Segoe UI" panose="020B0502040204020203" pitchFamily="34" charset="0"/>
              <a:cs typeface="Segoe UI" panose="020B0502040204020203" pitchFamily="34" charset="0"/>
            </a:endParaRPr>
          </a:p>
        </p:txBody>
      </p:sp>
      <p:sp>
        <p:nvSpPr>
          <p:cNvPr id="15" name="Text Placeholder 8"/>
          <p:cNvSpPr>
            <a:spLocks noGrp="1"/>
          </p:cNvSpPr>
          <p:nvPr>
            <p:ph type="body" sz="quarter" idx="14" hasCustomPrompt="1"/>
          </p:nvPr>
        </p:nvSpPr>
        <p:spPr>
          <a:xfrm>
            <a:off x="-1676400" y="1"/>
            <a:ext cx="1439862" cy="2777923"/>
          </a:xfrm>
        </p:spPr>
        <p:txBody>
          <a:bodyPr>
            <a:noAutofit/>
          </a:bodyPr>
          <a:lstStyle>
            <a:lvl1pPr marL="0" indent="0">
              <a:buNone/>
              <a:defRPr sz="1100" b="1">
                <a:solidFill>
                  <a:schemeClr val="accent1"/>
                </a:solidFill>
              </a:defRPr>
            </a:lvl1pPr>
            <a:lvl2pPr marL="231775" indent="-231775" algn="l">
              <a:buFont typeface="+mj-lt"/>
              <a:buAutoNum type="arabicPeriod"/>
              <a:defRPr sz="1100">
                <a:solidFill>
                  <a:schemeClr val="accent1"/>
                </a:solidFill>
              </a:defRPr>
            </a:lvl2pPr>
          </a:lstStyle>
          <a:p>
            <a:pPr lvl="0"/>
            <a:r>
              <a:rPr lang="en-US" dirty="0"/>
              <a:t>Slide Notes</a:t>
            </a:r>
          </a:p>
          <a:p>
            <a:pPr lvl="1"/>
            <a:r>
              <a:rPr lang="en-US" dirty="0"/>
              <a:t>Numbered steps</a:t>
            </a:r>
          </a:p>
        </p:txBody>
      </p:sp>
      <p:sp>
        <p:nvSpPr>
          <p:cNvPr id="13" name="Date Placeholder 3"/>
          <p:cNvSpPr>
            <a:spLocks noGrp="1"/>
          </p:cNvSpPr>
          <p:nvPr>
            <p:ph type="dt" sz="half" idx="2"/>
          </p:nvPr>
        </p:nvSpPr>
        <p:spPr>
          <a:xfrm>
            <a:off x="3287395" y="6363151"/>
            <a:ext cx="1348740" cy="228600"/>
          </a:xfrm>
          <a:prstGeom prst="rect">
            <a:avLst/>
          </a:prstGeom>
        </p:spPr>
        <p:txBody>
          <a:bodyPr lIns="0" tIns="0" rIns="0" bIns="0"/>
          <a:lstStyle>
            <a:lvl1pPr algn="ctr">
              <a:defRPr lang="en-US" sz="1100" kern="1200" smtClean="0">
                <a:solidFill>
                  <a:schemeClr val="tx1"/>
                </a:solidFill>
                <a:latin typeface="Segoe UI" panose="020B0502040204020203" pitchFamily="34" charset="0"/>
                <a:ea typeface="+mn-ea"/>
                <a:cs typeface="Segoe UI" panose="020B0502040204020203" pitchFamily="34" charset="0"/>
              </a:defRPr>
            </a:lvl1pPr>
          </a:lstStyle>
          <a:p>
            <a:fld id="{DD0B5AFB-117C-46EA-B643-5FA810A8A3CB}" type="datetime4">
              <a:rPr lang="en-US" smtClean="0"/>
              <a:pPr/>
              <a:t>July 5, 2017</a:t>
            </a:fld>
            <a:endParaRPr lang="en-US" dirty="0"/>
          </a:p>
        </p:txBody>
      </p:sp>
      <p:sp>
        <p:nvSpPr>
          <p:cNvPr id="14" name="Footer Placeholder 3"/>
          <p:cNvSpPr>
            <a:spLocks noGrp="1"/>
          </p:cNvSpPr>
          <p:nvPr>
            <p:ph type="ftr" sz="quarter" idx="12"/>
          </p:nvPr>
        </p:nvSpPr>
        <p:spPr>
          <a:xfrm>
            <a:off x="4637884" y="6363151"/>
            <a:ext cx="1397000" cy="228600"/>
          </a:xfrm>
          <a:prstGeom prst="rect">
            <a:avLst/>
          </a:prstGeom>
        </p:spPr>
        <p:txBody>
          <a:bodyPr lIns="0" tIns="0" rIns="0" bIns="0" anchor="ctr" anchorCtr="0"/>
          <a:lstStyle>
            <a:lvl1pPr>
              <a:defRPr sz="1100">
                <a:latin typeface="Segoe UI" panose="020B0502040204020203" pitchFamily="34" charset="0"/>
                <a:cs typeface="Segoe UI" panose="020B0502040204020203" pitchFamily="34" charset="0"/>
              </a:defRPr>
            </a:lvl1pPr>
          </a:lstStyle>
          <a:p>
            <a:r>
              <a:rPr lang="en-US" dirty="0"/>
              <a:t>|  Micron Confidential</a:t>
            </a:r>
          </a:p>
        </p:txBody>
      </p:sp>
    </p:spTree>
    <p:extLst>
      <p:ext uri="{BB962C8B-B14F-4D97-AF65-F5344CB8AC3E}">
        <p14:creationId xmlns:p14="http://schemas.microsoft.com/office/powerpoint/2010/main" val="1898619046"/>
      </p:ext>
    </p:extLst>
  </p:cSld>
  <p:clrMapOvr>
    <a:masterClrMapping/>
  </p:clrMapOvr>
  <p:hf hdr="0"/>
  <p:extLst mod="1">
    <p:ext uri="{DCECCB84-F9BA-43D5-87BE-67443E8EF086}">
      <p15:sldGuideLst xmlns:p15="http://schemas.microsoft.com/office/powerpoint/2012/main">
        <p15:guide id="1" orient="horz" pos="1008" userDrawn="1">
          <p15:clr>
            <a:srgbClr val="FBAE40"/>
          </p15:clr>
        </p15:guide>
        <p15:guide id="2" pos="3840">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wo-Column Content">
    <p:spTree>
      <p:nvGrpSpPr>
        <p:cNvPr id="1" name=""/>
        <p:cNvGrpSpPr/>
        <p:nvPr/>
      </p:nvGrpSpPr>
      <p:grpSpPr>
        <a:xfrm>
          <a:off x="0" y="0"/>
          <a:ext cx="0" cy="0"/>
          <a:chOff x="0" y="0"/>
          <a:chExt cx="0" cy="0"/>
        </a:xfrm>
      </p:grpSpPr>
      <p:sp>
        <p:nvSpPr>
          <p:cNvPr id="2" name="Title 1"/>
          <p:cNvSpPr>
            <a:spLocks noGrp="1"/>
          </p:cNvSpPr>
          <p:nvPr>
            <p:ph type="title"/>
          </p:nvPr>
        </p:nvSpPr>
        <p:spPr>
          <a:xfrm>
            <a:off x="915306" y="0"/>
            <a:ext cx="10375902" cy="932313"/>
          </a:xfrm>
        </p:spPr>
        <p:txBody>
          <a:bodyPr bIns="45720" anchor="b">
            <a:normAutofit/>
          </a:bodyPr>
          <a:lstStyle>
            <a:lvl1pPr algn="l" defTabSz="1219110" rtl="0" eaLnBrk="1" latinLnBrk="0" hangingPunct="1">
              <a:spcBef>
                <a:spcPct val="0"/>
              </a:spcBef>
              <a:buNone/>
              <a:defRPr lang="en-US" sz="3200" kern="1200" dirty="0">
                <a:solidFill>
                  <a:schemeClr val="tx1"/>
                </a:solidFill>
                <a:latin typeface="Segoe UI Semibold" panose="020B0702040204020203" pitchFamily="34" charset="0"/>
                <a:ea typeface="+mj-ea"/>
                <a:cs typeface="Segoe UI Semibold" panose="020B0702040204020203" pitchFamily="34" charset="0"/>
              </a:defRPr>
            </a:lvl1pPr>
          </a:lstStyle>
          <a:p>
            <a:r>
              <a:rPr lang="en-US"/>
              <a:t>Click to edit Master title style</a:t>
            </a:r>
            <a:endParaRPr lang="en-US" dirty="0"/>
          </a:p>
        </p:txBody>
      </p:sp>
      <p:sp>
        <p:nvSpPr>
          <p:cNvPr id="3" name="Content Placeholder 2"/>
          <p:cNvSpPr>
            <a:spLocks noGrp="1"/>
          </p:cNvSpPr>
          <p:nvPr>
            <p:ph idx="1"/>
          </p:nvPr>
        </p:nvSpPr>
        <p:spPr>
          <a:xfrm>
            <a:off x="915305" y="2431604"/>
            <a:ext cx="4808487" cy="3587231"/>
          </a:xfrm>
        </p:spPr>
        <p:txBody>
          <a:bodyPr lIns="137160" tIns="228600">
            <a:noAutofit/>
          </a:bodyPr>
          <a:lstStyle>
            <a:lvl1pPr marL="228600" indent="-228600">
              <a:spcBef>
                <a:spcPts val="1600"/>
              </a:spcBef>
              <a:spcAft>
                <a:spcPts val="0"/>
              </a:spcAft>
              <a:tabLst/>
              <a:defRPr sz="2000">
                <a:solidFill>
                  <a:schemeClr val="tx1"/>
                </a:solidFill>
              </a:defRPr>
            </a:lvl1pPr>
            <a:lvl2pPr marL="571500" indent="-261938">
              <a:spcBef>
                <a:spcPts val="0"/>
              </a:spcBef>
              <a:spcAft>
                <a:spcPts val="200"/>
              </a:spcAft>
              <a:defRPr sz="1800">
                <a:solidFill>
                  <a:schemeClr val="tx1"/>
                </a:solidFill>
              </a:defRPr>
            </a:lvl2pPr>
            <a:lvl3pPr marL="800100" indent="-228600">
              <a:spcBef>
                <a:spcPts val="0"/>
              </a:spcBef>
              <a:spcAft>
                <a:spcPts val="800"/>
              </a:spcAft>
              <a:defRPr sz="1800">
                <a:solidFill>
                  <a:schemeClr val="tx1"/>
                </a:solidFill>
              </a:defRPr>
            </a:lvl3pPr>
            <a:lvl4pPr>
              <a:spcBef>
                <a:spcPts val="0"/>
              </a:spcBef>
              <a:spcAft>
                <a:spcPts val="800"/>
              </a:spcAft>
              <a:buClr>
                <a:schemeClr val="accent1"/>
              </a:buClr>
              <a:defRPr sz="1800">
                <a:solidFill>
                  <a:schemeClr val="tx1"/>
                </a:solidFill>
              </a:defRPr>
            </a:lvl4pPr>
            <a:lvl5pPr>
              <a:spcBef>
                <a:spcPts val="0"/>
              </a:spcBef>
              <a:spcAft>
                <a:spcPts val="800"/>
              </a:spcAft>
              <a:buClr>
                <a:schemeClr val="accent1"/>
              </a:buClr>
              <a:defRPr sz="1800">
                <a:solidFill>
                  <a:schemeClr val="tx1"/>
                </a:solidFill>
              </a:defRPr>
            </a:lvl5pPr>
          </a:lstStyle>
          <a:p>
            <a:pPr lvl="0"/>
            <a:r>
              <a:rPr lang="en-US"/>
              <a:t>Edit Master text styles</a:t>
            </a:r>
          </a:p>
          <a:p>
            <a:pPr lvl="1"/>
            <a:r>
              <a:rPr lang="en-US"/>
              <a:t>Second level</a:t>
            </a:r>
          </a:p>
        </p:txBody>
      </p:sp>
      <p:sp>
        <p:nvSpPr>
          <p:cNvPr id="5" name="Text Placeholder 18"/>
          <p:cNvSpPr>
            <a:spLocks noGrp="1"/>
          </p:cNvSpPr>
          <p:nvPr>
            <p:ph type="body" sz="quarter" idx="11" hasCustomPrompt="1"/>
          </p:nvPr>
        </p:nvSpPr>
        <p:spPr>
          <a:xfrm>
            <a:off x="915305" y="871696"/>
            <a:ext cx="10375903" cy="597900"/>
          </a:xfrm>
        </p:spPr>
        <p:txBody>
          <a:bodyPr tIns="45720">
            <a:noAutofit/>
          </a:bodyPr>
          <a:lstStyle>
            <a:lvl1pPr marL="0" indent="0" algn="l" defTabSz="1219110" rtl="0" eaLnBrk="1" latinLnBrk="0" hangingPunct="1">
              <a:buNone/>
              <a:defRPr lang="en-US" sz="2000" b="0" kern="1200" cap="all" baseline="0" dirty="0">
                <a:solidFill>
                  <a:schemeClr val="tx1"/>
                </a:solidFill>
                <a:latin typeface="Segoe UI" panose="020B0502040204020203" pitchFamily="34" charset="0"/>
                <a:ea typeface="+mn-ea"/>
                <a:cs typeface="Segoe UI" panose="020B0502040204020203" pitchFamily="34" charset="0"/>
              </a:defRPr>
            </a:lvl1pPr>
          </a:lstStyle>
          <a:p>
            <a:pPr lvl="0"/>
            <a:r>
              <a:rPr lang="en-US" dirty="0"/>
              <a:t>SUBTITLE</a:t>
            </a:r>
          </a:p>
        </p:txBody>
      </p:sp>
      <p:sp>
        <p:nvSpPr>
          <p:cNvPr id="16" name="Slide Number Placeholder 5"/>
          <p:cNvSpPr>
            <a:spLocks noGrp="1"/>
          </p:cNvSpPr>
          <p:nvPr>
            <p:ph type="sldNum" sz="quarter" idx="4"/>
          </p:nvPr>
        </p:nvSpPr>
        <p:spPr>
          <a:xfrm>
            <a:off x="910984" y="6363151"/>
            <a:ext cx="274320" cy="228600"/>
          </a:xfrm>
          <a:prstGeom prst="rect">
            <a:avLst/>
          </a:prstGeom>
          <a:noFill/>
        </p:spPr>
        <p:txBody>
          <a:bodyPr/>
          <a:lstStyle>
            <a:lvl1pPr algn="ctr">
              <a:defRPr lang="en-US" sz="1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9" name="Text Placeholder 8"/>
          <p:cNvSpPr>
            <a:spLocks noGrp="1"/>
          </p:cNvSpPr>
          <p:nvPr>
            <p:ph type="body" sz="quarter" idx="15" hasCustomPrompt="1"/>
          </p:nvPr>
        </p:nvSpPr>
        <p:spPr>
          <a:xfrm>
            <a:off x="910984" y="1859069"/>
            <a:ext cx="4812808" cy="572536"/>
          </a:xfrm>
          <a:solidFill>
            <a:schemeClr val="accent1"/>
          </a:solidFill>
        </p:spPr>
        <p:txBody>
          <a:bodyPr lIns="137160" rIns="137160" anchor="ctr" anchorCtr="0"/>
          <a:lstStyle>
            <a:lvl1pPr marL="0" indent="0" algn="ctr">
              <a:buNone/>
              <a:defRPr b="1" baseline="0">
                <a:solidFill>
                  <a:schemeClr val="bg1"/>
                </a:solidFill>
              </a:defRPr>
            </a:lvl1pPr>
          </a:lstStyle>
          <a:p>
            <a:r>
              <a:rPr lang="en-US" dirty="0"/>
              <a:t>Column Heading</a:t>
            </a:r>
          </a:p>
        </p:txBody>
      </p:sp>
      <p:sp>
        <p:nvSpPr>
          <p:cNvPr id="10" name="Content Placeholder 2"/>
          <p:cNvSpPr>
            <a:spLocks noGrp="1"/>
          </p:cNvSpPr>
          <p:nvPr>
            <p:ph idx="16"/>
          </p:nvPr>
        </p:nvSpPr>
        <p:spPr>
          <a:xfrm>
            <a:off x="6482721" y="2431603"/>
            <a:ext cx="4808487" cy="3587231"/>
          </a:xfrm>
        </p:spPr>
        <p:txBody>
          <a:bodyPr lIns="137160" tIns="228600">
            <a:noAutofit/>
          </a:bodyPr>
          <a:lstStyle>
            <a:lvl1pPr marL="228600" indent="-228600">
              <a:spcBef>
                <a:spcPts val="1600"/>
              </a:spcBef>
              <a:spcAft>
                <a:spcPts val="0"/>
              </a:spcAft>
              <a:tabLst/>
              <a:defRPr sz="2000">
                <a:solidFill>
                  <a:schemeClr val="tx1"/>
                </a:solidFill>
              </a:defRPr>
            </a:lvl1pPr>
            <a:lvl2pPr marL="571500" indent="-261938">
              <a:spcBef>
                <a:spcPts val="0"/>
              </a:spcBef>
              <a:spcAft>
                <a:spcPts val="200"/>
              </a:spcAft>
              <a:defRPr sz="1800">
                <a:solidFill>
                  <a:schemeClr val="tx1"/>
                </a:solidFill>
              </a:defRPr>
            </a:lvl2pPr>
            <a:lvl3pPr marL="800100" indent="-228600">
              <a:spcBef>
                <a:spcPts val="0"/>
              </a:spcBef>
              <a:spcAft>
                <a:spcPts val="800"/>
              </a:spcAft>
              <a:defRPr sz="1800">
                <a:solidFill>
                  <a:schemeClr val="tx1"/>
                </a:solidFill>
              </a:defRPr>
            </a:lvl3pPr>
            <a:lvl4pPr>
              <a:spcBef>
                <a:spcPts val="0"/>
              </a:spcBef>
              <a:spcAft>
                <a:spcPts val="800"/>
              </a:spcAft>
              <a:buClr>
                <a:schemeClr val="accent1"/>
              </a:buClr>
              <a:defRPr sz="1800">
                <a:solidFill>
                  <a:schemeClr val="tx1"/>
                </a:solidFill>
              </a:defRPr>
            </a:lvl4pPr>
            <a:lvl5pPr>
              <a:spcBef>
                <a:spcPts val="0"/>
              </a:spcBef>
              <a:spcAft>
                <a:spcPts val="800"/>
              </a:spcAft>
              <a:buClr>
                <a:schemeClr val="accent1"/>
              </a:buClr>
              <a:defRPr sz="1800">
                <a:solidFill>
                  <a:schemeClr val="tx1"/>
                </a:solidFill>
              </a:defRPr>
            </a:lvl5pPr>
          </a:lstStyle>
          <a:p>
            <a:pPr lvl="0"/>
            <a:r>
              <a:rPr lang="en-US"/>
              <a:t>Edit Master text styles</a:t>
            </a:r>
          </a:p>
          <a:p>
            <a:pPr lvl="1"/>
            <a:r>
              <a:rPr lang="en-US"/>
              <a:t>Second level</a:t>
            </a:r>
          </a:p>
        </p:txBody>
      </p:sp>
      <p:sp>
        <p:nvSpPr>
          <p:cNvPr id="11" name="Text Placeholder 8"/>
          <p:cNvSpPr>
            <a:spLocks noGrp="1"/>
          </p:cNvSpPr>
          <p:nvPr>
            <p:ph type="body" sz="quarter" idx="17" hasCustomPrompt="1"/>
          </p:nvPr>
        </p:nvSpPr>
        <p:spPr>
          <a:xfrm>
            <a:off x="6478400" y="1859068"/>
            <a:ext cx="4812808" cy="572536"/>
          </a:xfrm>
          <a:solidFill>
            <a:schemeClr val="accent1"/>
          </a:solidFill>
        </p:spPr>
        <p:txBody>
          <a:bodyPr lIns="137160" rIns="137160" anchor="ctr" anchorCtr="0"/>
          <a:lstStyle>
            <a:lvl1pPr marL="0" indent="0" algn="ctr">
              <a:buNone/>
              <a:defRPr b="1" baseline="0">
                <a:solidFill>
                  <a:schemeClr val="bg1"/>
                </a:solidFill>
              </a:defRPr>
            </a:lvl1pPr>
          </a:lstStyle>
          <a:p>
            <a:r>
              <a:rPr lang="en-US" dirty="0"/>
              <a:t>Column Heading</a:t>
            </a:r>
          </a:p>
        </p:txBody>
      </p:sp>
      <p:sp>
        <p:nvSpPr>
          <p:cNvPr id="14" name="TextBox 13"/>
          <p:cNvSpPr txBox="1"/>
          <p:nvPr userDrawn="1"/>
        </p:nvSpPr>
        <p:spPr>
          <a:xfrm>
            <a:off x="-1635760" y="6119337"/>
            <a:ext cx="1399820" cy="738664"/>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Two-Column Content</a:t>
            </a:r>
          </a:p>
          <a:p>
            <a:pPr algn="r"/>
            <a:r>
              <a:rPr lang="en-US" sz="1200" dirty="0">
                <a:solidFill>
                  <a:schemeClr val="tx2"/>
                </a:solidFill>
                <a:latin typeface="Segoe UI" panose="020B0502040204020203" pitchFamily="34" charset="0"/>
                <a:cs typeface="Segoe UI" panose="020B0502040204020203" pitchFamily="34" charset="0"/>
              </a:rPr>
              <a:t>With optional column headings.</a:t>
            </a:r>
          </a:p>
        </p:txBody>
      </p:sp>
      <p:sp>
        <p:nvSpPr>
          <p:cNvPr id="19" name="Text Placeholder 8"/>
          <p:cNvSpPr>
            <a:spLocks noGrp="1"/>
          </p:cNvSpPr>
          <p:nvPr>
            <p:ph type="body" sz="quarter" idx="14" hasCustomPrompt="1"/>
          </p:nvPr>
        </p:nvSpPr>
        <p:spPr>
          <a:xfrm>
            <a:off x="-1676400" y="1"/>
            <a:ext cx="1439862" cy="2777923"/>
          </a:xfrm>
        </p:spPr>
        <p:txBody>
          <a:bodyPr>
            <a:noAutofit/>
          </a:bodyPr>
          <a:lstStyle>
            <a:lvl1pPr marL="0" indent="0">
              <a:buNone/>
              <a:defRPr sz="1100" b="1">
                <a:solidFill>
                  <a:schemeClr val="accent1"/>
                </a:solidFill>
              </a:defRPr>
            </a:lvl1pPr>
            <a:lvl2pPr marL="231775" indent="-231775" algn="l">
              <a:buFont typeface="+mj-lt"/>
              <a:buAutoNum type="arabicPeriod"/>
              <a:defRPr sz="1100">
                <a:solidFill>
                  <a:schemeClr val="accent1"/>
                </a:solidFill>
              </a:defRPr>
            </a:lvl2pPr>
          </a:lstStyle>
          <a:p>
            <a:pPr lvl="0"/>
            <a:r>
              <a:rPr lang="en-US" dirty="0"/>
              <a:t>Slide Notes</a:t>
            </a:r>
          </a:p>
          <a:p>
            <a:pPr lvl="1"/>
            <a:r>
              <a:rPr lang="en-US" dirty="0"/>
              <a:t>Numbered steps</a:t>
            </a:r>
          </a:p>
        </p:txBody>
      </p:sp>
      <p:sp>
        <p:nvSpPr>
          <p:cNvPr id="18" name="Date Placeholder 3"/>
          <p:cNvSpPr>
            <a:spLocks noGrp="1"/>
          </p:cNvSpPr>
          <p:nvPr>
            <p:ph type="dt" sz="half" idx="2"/>
          </p:nvPr>
        </p:nvSpPr>
        <p:spPr>
          <a:xfrm>
            <a:off x="3287395" y="6363151"/>
            <a:ext cx="1348740" cy="228600"/>
          </a:xfrm>
          <a:prstGeom prst="rect">
            <a:avLst/>
          </a:prstGeom>
        </p:spPr>
        <p:txBody>
          <a:bodyPr lIns="0" tIns="0" rIns="0" bIns="0"/>
          <a:lstStyle>
            <a:lvl1pPr algn="ctr">
              <a:defRPr lang="en-US" sz="1100" kern="1200" smtClean="0">
                <a:solidFill>
                  <a:schemeClr val="tx1"/>
                </a:solidFill>
                <a:latin typeface="Segoe UI" panose="020B0502040204020203" pitchFamily="34" charset="0"/>
                <a:ea typeface="+mn-ea"/>
                <a:cs typeface="Segoe UI" panose="020B0502040204020203" pitchFamily="34" charset="0"/>
              </a:defRPr>
            </a:lvl1pPr>
          </a:lstStyle>
          <a:p>
            <a:fld id="{DD0B5AFB-117C-46EA-B643-5FA810A8A3CB}" type="datetime4">
              <a:rPr lang="en-US" smtClean="0"/>
              <a:pPr/>
              <a:t>July 5, 2017</a:t>
            </a:fld>
            <a:endParaRPr lang="en-US" dirty="0"/>
          </a:p>
        </p:txBody>
      </p:sp>
      <p:sp>
        <p:nvSpPr>
          <p:cNvPr id="20" name="Footer Placeholder 3"/>
          <p:cNvSpPr>
            <a:spLocks noGrp="1"/>
          </p:cNvSpPr>
          <p:nvPr>
            <p:ph type="ftr" sz="quarter" idx="12"/>
          </p:nvPr>
        </p:nvSpPr>
        <p:spPr>
          <a:xfrm>
            <a:off x="4637884" y="6363151"/>
            <a:ext cx="1397000" cy="228600"/>
          </a:xfrm>
          <a:prstGeom prst="rect">
            <a:avLst/>
          </a:prstGeom>
        </p:spPr>
        <p:txBody>
          <a:bodyPr lIns="0" tIns="0" rIns="0" bIns="0" anchor="ctr" anchorCtr="0"/>
          <a:lstStyle>
            <a:lvl1pPr>
              <a:defRPr sz="1100">
                <a:latin typeface="Segoe UI" panose="020B0502040204020203" pitchFamily="34" charset="0"/>
                <a:cs typeface="Segoe UI" panose="020B0502040204020203" pitchFamily="34" charset="0"/>
              </a:defRPr>
            </a:lvl1pPr>
          </a:lstStyle>
          <a:p>
            <a:r>
              <a:rPr lang="en-US" dirty="0"/>
              <a:t>|  Micron Confidential</a:t>
            </a:r>
          </a:p>
        </p:txBody>
      </p:sp>
    </p:spTree>
    <p:extLst>
      <p:ext uri="{BB962C8B-B14F-4D97-AF65-F5344CB8AC3E}">
        <p14:creationId xmlns:p14="http://schemas.microsoft.com/office/powerpoint/2010/main" val="2956528988"/>
      </p:ext>
    </p:extLst>
  </p:cSld>
  <p:clrMapOvr>
    <a:masterClrMapping/>
  </p:clrMapOvr>
  <p:hf hdr="0"/>
  <p:extLst mod="1">
    <p:ext uri="{DCECCB84-F9BA-43D5-87BE-67443E8EF086}">
      <p15:sldGuideLst xmlns:p15="http://schemas.microsoft.com/office/powerpoint/2012/main">
        <p15:guide id="1" orient="horz" pos="4112">
          <p15:clr>
            <a:srgbClr val="FBAE40"/>
          </p15:clr>
        </p15:guide>
        <p15:guide id="2" pos="3840">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hree-Column Content">
    <p:spTree>
      <p:nvGrpSpPr>
        <p:cNvPr id="1" name=""/>
        <p:cNvGrpSpPr/>
        <p:nvPr/>
      </p:nvGrpSpPr>
      <p:grpSpPr>
        <a:xfrm>
          <a:off x="0" y="0"/>
          <a:ext cx="0" cy="0"/>
          <a:chOff x="0" y="0"/>
          <a:chExt cx="0" cy="0"/>
        </a:xfrm>
      </p:grpSpPr>
      <p:sp>
        <p:nvSpPr>
          <p:cNvPr id="2" name="Title 1"/>
          <p:cNvSpPr>
            <a:spLocks noGrp="1"/>
          </p:cNvSpPr>
          <p:nvPr>
            <p:ph type="title"/>
          </p:nvPr>
        </p:nvSpPr>
        <p:spPr>
          <a:xfrm>
            <a:off x="915306" y="0"/>
            <a:ext cx="10375902" cy="932313"/>
          </a:xfrm>
        </p:spPr>
        <p:txBody>
          <a:bodyPr bIns="45720" anchor="b">
            <a:normAutofit/>
          </a:bodyPr>
          <a:lstStyle>
            <a:lvl1pPr algn="l" defTabSz="1219110" rtl="0" eaLnBrk="1" latinLnBrk="0" hangingPunct="1">
              <a:spcBef>
                <a:spcPct val="0"/>
              </a:spcBef>
              <a:buNone/>
              <a:defRPr lang="en-US" sz="3200" kern="1200" dirty="0">
                <a:solidFill>
                  <a:schemeClr val="tx1"/>
                </a:solidFill>
                <a:latin typeface="Segoe UI Semibold" panose="020B0702040204020203" pitchFamily="34" charset="0"/>
                <a:ea typeface="+mj-ea"/>
                <a:cs typeface="Segoe UI Semibold" panose="020B0702040204020203" pitchFamily="34" charset="0"/>
              </a:defRPr>
            </a:lvl1pPr>
          </a:lstStyle>
          <a:p>
            <a:r>
              <a:rPr lang="en-US"/>
              <a:t>Click to edit Master title style</a:t>
            </a:r>
            <a:endParaRPr lang="en-US" dirty="0"/>
          </a:p>
        </p:txBody>
      </p:sp>
      <p:sp>
        <p:nvSpPr>
          <p:cNvPr id="3" name="Content Placeholder 2"/>
          <p:cNvSpPr>
            <a:spLocks noGrp="1"/>
          </p:cNvSpPr>
          <p:nvPr>
            <p:ph idx="1"/>
          </p:nvPr>
        </p:nvSpPr>
        <p:spPr>
          <a:xfrm>
            <a:off x="915305" y="2431604"/>
            <a:ext cx="3200400" cy="3587231"/>
          </a:xfrm>
        </p:spPr>
        <p:txBody>
          <a:bodyPr lIns="137160" tIns="228600">
            <a:noAutofit/>
          </a:bodyPr>
          <a:lstStyle>
            <a:lvl1pPr marL="228600" indent="-228600">
              <a:spcBef>
                <a:spcPts val="1600"/>
              </a:spcBef>
              <a:spcAft>
                <a:spcPts val="0"/>
              </a:spcAft>
              <a:tabLst/>
              <a:defRPr sz="2000">
                <a:solidFill>
                  <a:schemeClr val="tx1"/>
                </a:solidFill>
              </a:defRPr>
            </a:lvl1pPr>
            <a:lvl2pPr marL="571500" indent="-261938">
              <a:spcBef>
                <a:spcPts val="0"/>
              </a:spcBef>
              <a:spcAft>
                <a:spcPts val="200"/>
              </a:spcAft>
              <a:defRPr sz="1800">
                <a:solidFill>
                  <a:schemeClr val="tx1"/>
                </a:solidFill>
              </a:defRPr>
            </a:lvl2pPr>
            <a:lvl3pPr marL="800100" indent="-228600">
              <a:spcBef>
                <a:spcPts val="0"/>
              </a:spcBef>
              <a:spcAft>
                <a:spcPts val="800"/>
              </a:spcAft>
              <a:defRPr sz="1800">
                <a:solidFill>
                  <a:schemeClr val="tx1"/>
                </a:solidFill>
              </a:defRPr>
            </a:lvl3pPr>
            <a:lvl4pPr>
              <a:spcBef>
                <a:spcPts val="0"/>
              </a:spcBef>
              <a:spcAft>
                <a:spcPts val="800"/>
              </a:spcAft>
              <a:buClr>
                <a:schemeClr val="accent1"/>
              </a:buClr>
              <a:defRPr sz="1800">
                <a:solidFill>
                  <a:schemeClr val="tx1"/>
                </a:solidFill>
              </a:defRPr>
            </a:lvl4pPr>
            <a:lvl5pPr>
              <a:spcBef>
                <a:spcPts val="0"/>
              </a:spcBef>
              <a:spcAft>
                <a:spcPts val="800"/>
              </a:spcAft>
              <a:buClr>
                <a:schemeClr val="accent1"/>
              </a:buClr>
              <a:defRPr sz="1800">
                <a:solidFill>
                  <a:schemeClr val="tx1"/>
                </a:solidFill>
              </a:defRPr>
            </a:lvl5pPr>
          </a:lstStyle>
          <a:p>
            <a:pPr lvl="0"/>
            <a:r>
              <a:rPr lang="en-US"/>
              <a:t>Edit Master text styles</a:t>
            </a:r>
          </a:p>
          <a:p>
            <a:pPr lvl="1"/>
            <a:r>
              <a:rPr lang="en-US"/>
              <a:t>Second level</a:t>
            </a:r>
          </a:p>
        </p:txBody>
      </p:sp>
      <p:sp>
        <p:nvSpPr>
          <p:cNvPr id="5" name="Text Placeholder 18"/>
          <p:cNvSpPr>
            <a:spLocks noGrp="1"/>
          </p:cNvSpPr>
          <p:nvPr>
            <p:ph type="body" sz="quarter" idx="11" hasCustomPrompt="1"/>
          </p:nvPr>
        </p:nvSpPr>
        <p:spPr>
          <a:xfrm>
            <a:off x="915305" y="871696"/>
            <a:ext cx="10375903" cy="597900"/>
          </a:xfrm>
        </p:spPr>
        <p:txBody>
          <a:bodyPr tIns="45720">
            <a:noAutofit/>
          </a:bodyPr>
          <a:lstStyle>
            <a:lvl1pPr marL="0" indent="0" algn="l" defTabSz="1219110" rtl="0" eaLnBrk="1" latinLnBrk="0" hangingPunct="1">
              <a:buNone/>
              <a:defRPr lang="en-US" sz="2000" b="0" kern="1200" cap="all" baseline="0" dirty="0">
                <a:solidFill>
                  <a:schemeClr val="tx1"/>
                </a:solidFill>
                <a:latin typeface="Segoe UI" panose="020B0502040204020203" pitchFamily="34" charset="0"/>
                <a:ea typeface="+mn-ea"/>
                <a:cs typeface="Segoe UI" panose="020B0502040204020203" pitchFamily="34" charset="0"/>
              </a:defRPr>
            </a:lvl1pPr>
          </a:lstStyle>
          <a:p>
            <a:pPr lvl="0"/>
            <a:r>
              <a:rPr lang="en-US" dirty="0"/>
              <a:t>SUBTITLE</a:t>
            </a:r>
          </a:p>
        </p:txBody>
      </p:sp>
      <p:sp>
        <p:nvSpPr>
          <p:cNvPr id="16" name="Slide Number Placeholder 5"/>
          <p:cNvSpPr>
            <a:spLocks noGrp="1"/>
          </p:cNvSpPr>
          <p:nvPr>
            <p:ph type="sldNum" sz="quarter" idx="4"/>
          </p:nvPr>
        </p:nvSpPr>
        <p:spPr>
          <a:xfrm>
            <a:off x="910984" y="6363151"/>
            <a:ext cx="274320" cy="228600"/>
          </a:xfrm>
          <a:prstGeom prst="rect">
            <a:avLst/>
          </a:prstGeom>
          <a:noFill/>
        </p:spPr>
        <p:txBody>
          <a:bodyPr/>
          <a:lstStyle>
            <a:lvl1pPr algn="ctr">
              <a:defRPr lang="en-US" sz="1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9" name="Text Placeholder 8"/>
          <p:cNvSpPr>
            <a:spLocks noGrp="1"/>
          </p:cNvSpPr>
          <p:nvPr>
            <p:ph type="body" sz="quarter" idx="15" hasCustomPrompt="1"/>
          </p:nvPr>
        </p:nvSpPr>
        <p:spPr>
          <a:xfrm>
            <a:off x="910984" y="1848674"/>
            <a:ext cx="3200400" cy="572536"/>
          </a:xfrm>
          <a:solidFill>
            <a:schemeClr val="accent1"/>
          </a:solidFill>
        </p:spPr>
        <p:txBody>
          <a:bodyPr lIns="137160" rIns="137160" anchor="ctr" anchorCtr="0"/>
          <a:lstStyle>
            <a:lvl1pPr marL="0" indent="0" algn="ctr">
              <a:buNone/>
              <a:defRPr b="1" baseline="0">
                <a:solidFill>
                  <a:schemeClr val="bg1"/>
                </a:solidFill>
              </a:defRPr>
            </a:lvl1pPr>
          </a:lstStyle>
          <a:p>
            <a:r>
              <a:rPr lang="en-US" dirty="0"/>
              <a:t>Column Heading</a:t>
            </a:r>
          </a:p>
        </p:txBody>
      </p:sp>
      <p:sp>
        <p:nvSpPr>
          <p:cNvPr id="10" name="Content Placeholder 2"/>
          <p:cNvSpPr>
            <a:spLocks noGrp="1"/>
          </p:cNvSpPr>
          <p:nvPr>
            <p:ph idx="16"/>
          </p:nvPr>
        </p:nvSpPr>
        <p:spPr>
          <a:xfrm>
            <a:off x="4503056" y="2421211"/>
            <a:ext cx="3200400" cy="3597624"/>
          </a:xfrm>
        </p:spPr>
        <p:txBody>
          <a:bodyPr lIns="137160" tIns="228600">
            <a:noAutofit/>
          </a:bodyPr>
          <a:lstStyle>
            <a:lvl1pPr marL="228600" indent="-228600">
              <a:spcBef>
                <a:spcPts val="1600"/>
              </a:spcBef>
              <a:spcAft>
                <a:spcPts val="0"/>
              </a:spcAft>
              <a:tabLst/>
              <a:defRPr sz="2000">
                <a:solidFill>
                  <a:schemeClr val="tx1"/>
                </a:solidFill>
              </a:defRPr>
            </a:lvl1pPr>
            <a:lvl2pPr marL="571500" indent="-261938">
              <a:spcBef>
                <a:spcPts val="0"/>
              </a:spcBef>
              <a:spcAft>
                <a:spcPts val="200"/>
              </a:spcAft>
              <a:defRPr sz="1800">
                <a:solidFill>
                  <a:schemeClr val="tx1"/>
                </a:solidFill>
              </a:defRPr>
            </a:lvl2pPr>
            <a:lvl3pPr marL="800100" indent="-228600">
              <a:spcBef>
                <a:spcPts val="0"/>
              </a:spcBef>
              <a:spcAft>
                <a:spcPts val="800"/>
              </a:spcAft>
              <a:defRPr sz="1800">
                <a:solidFill>
                  <a:schemeClr val="tx1"/>
                </a:solidFill>
              </a:defRPr>
            </a:lvl3pPr>
            <a:lvl4pPr>
              <a:spcBef>
                <a:spcPts val="0"/>
              </a:spcBef>
              <a:spcAft>
                <a:spcPts val="800"/>
              </a:spcAft>
              <a:buClr>
                <a:schemeClr val="accent1"/>
              </a:buClr>
              <a:defRPr sz="1800">
                <a:solidFill>
                  <a:schemeClr val="tx1"/>
                </a:solidFill>
              </a:defRPr>
            </a:lvl4pPr>
            <a:lvl5pPr>
              <a:spcBef>
                <a:spcPts val="0"/>
              </a:spcBef>
              <a:spcAft>
                <a:spcPts val="800"/>
              </a:spcAft>
              <a:buClr>
                <a:schemeClr val="accent1"/>
              </a:buClr>
              <a:defRPr sz="1800">
                <a:solidFill>
                  <a:schemeClr val="tx1"/>
                </a:solidFill>
              </a:defRPr>
            </a:lvl5pPr>
          </a:lstStyle>
          <a:p>
            <a:pPr lvl="0"/>
            <a:r>
              <a:rPr lang="en-US"/>
              <a:t>Edit Master text styles</a:t>
            </a:r>
          </a:p>
          <a:p>
            <a:pPr lvl="1"/>
            <a:r>
              <a:rPr lang="en-US"/>
              <a:t>Second level</a:t>
            </a:r>
          </a:p>
        </p:txBody>
      </p:sp>
      <p:sp>
        <p:nvSpPr>
          <p:cNvPr id="11" name="Text Placeholder 8"/>
          <p:cNvSpPr>
            <a:spLocks noGrp="1"/>
          </p:cNvSpPr>
          <p:nvPr>
            <p:ph type="body" sz="quarter" idx="17" hasCustomPrompt="1"/>
          </p:nvPr>
        </p:nvSpPr>
        <p:spPr>
          <a:xfrm>
            <a:off x="4500896" y="1848674"/>
            <a:ext cx="3200400" cy="572536"/>
          </a:xfrm>
          <a:solidFill>
            <a:schemeClr val="accent1"/>
          </a:solidFill>
        </p:spPr>
        <p:txBody>
          <a:bodyPr lIns="137160" rIns="137160" anchor="ctr" anchorCtr="0"/>
          <a:lstStyle>
            <a:lvl1pPr marL="0" indent="0" algn="ctr">
              <a:buNone/>
              <a:defRPr b="1" baseline="0">
                <a:solidFill>
                  <a:schemeClr val="bg1"/>
                </a:solidFill>
              </a:defRPr>
            </a:lvl1pPr>
          </a:lstStyle>
          <a:p>
            <a:r>
              <a:rPr lang="en-US" dirty="0"/>
              <a:t>Column Heading</a:t>
            </a:r>
          </a:p>
        </p:txBody>
      </p:sp>
      <p:sp>
        <p:nvSpPr>
          <p:cNvPr id="12" name="Text Placeholder 8"/>
          <p:cNvSpPr>
            <a:spLocks noGrp="1"/>
          </p:cNvSpPr>
          <p:nvPr>
            <p:ph type="body" sz="quarter" idx="18" hasCustomPrompt="1"/>
          </p:nvPr>
        </p:nvSpPr>
        <p:spPr>
          <a:xfrm>
            <a:off x="8090808" y="1848674"/>
            <a:ext cx="3200400" cy="572536"/>
          </a:xfrm>
          <a:solidFill>
            <a:schemeClr val="accent1"/>
          </a:solidFill>
        </p:spPr>
        <p:txBody>
          <a:bodyPr lIns="137160" rIns="137160" anchor="ctr" anchorCtr="0"/>
          <a:lstStyle>
            <a:lvl1pPr marL="0" indent="0" algn="ctr">
              <a:buNone/>
              <a:defRPr b="1" baseline="0">
                <a:solidFill>
                  <a:schemeClr val="bg1"/>
                </a:solidFill>
              </a:defRPr>
            </a:lvl1pPr>
          </a:lstStyle>
          <a:p>
            <a:r>
              <a:rPr lang="en-US" dirty="0"/>
              <a:t>Column Heading</a:t>
            </a:r>
          </a:p>
        </p:txBody>
      </p:sp>
      <p:sp>
        <p:nvSpPr>
          <p:cNvPr id="13" name="Content Placeholder 2"/>
          <p:cNvSpPr>
            <a:spLocks noGrp="1"/>
          </p:cNvSpPr>
          <p:nvPr>
            <p:ph idx="19"/>
          </p:nvPr>
        </p:nvSpPr>
        <p:spPr>
          <a:xfrm>
            <a:off x="8090808" y="2431604"/>
            <a:ext cx="3200400" cy="3576837"/>
          </a:xfrm>
        </p:spPr>
        <p:txBody>
          <a:bodyPr lIns="137160" tIns="228600">
            <a:noAutofit/>
          </a:bodyPr>
          <a:lstStyle>
            <a:lvl1pPr marL="228600" indent="-228600">
              <a:spcBef>
                <a:spcPts val="1600"/>
              </a:spcBef>
              <a:spcAft>
                <a:spcPts val="0"/>
              </a:spcAft>
              <a:tabLst/>
              <a:defRPr sz="2000">
                <a:solidFill>
                  <a:schemeClr val="tx1"/>
                </a:solidFill>
              </a:defRPr>
            </a:lvl1pPr>
            <a:lvl2pPr marL="571500" indent="-261938">
              <a:spcBef>
                <a:spcPts val="0"/>
              </a:spcBef>
              <a:spcAft>
                <a:spcPts val="200"/>
              </a:spcAft>
              <a:defRPr sz="1800">
                <a:solidFill>
                  <a:schemeClr val="tx1"/>
                </a:solidFill>
              </a:defRPr>
            </a:lvl2pPr>
            <a:lvl3pPr marL="800100" indent="-228600">
              <a:spcBef>
                <a:spcPts val="0"/>
              </a:spcBef>
              <a:spcAft>
                <a:spcPts val="800"/>
              </a:spcAft>
              <a:defRPr sz="1800">
                <a:solidFill>
                  <a:schemeClr val="tx1"/>
                </a:solidFill>
              </a:defRPr>
            </a:lvl3pPr>
            <a:lvl4pPr>
              <a:spcBef>
                <a:spcPts val="0"/>
              </a:spcBef>
              <a:spcAft>
                <a:spcPts val="800"/>
              </a:spcAft>
              <a:buClr>
                <a:schemeClr val="accent1"/>
              </a:buClr>
              <a:defRPr sz="1800">
                <a:solidFill>
                  <a:schemeClr val="tx1"/>
                </a:solidFill>
              </a:defRPr>
            </a:lvl4pPr>
            <a:lvl5pPr>
              <a:spcBef>
                <a:spcPts val="0"/>
              </a:spcBef>
              <a:spcAft>
                <a:spcPts val="800"/>
              </a:spcAft>
              <a:buClr>
                <a:schemeClr val="accent1"/>
              </a:buClr>
              <a:defRPr sz="1800">
                <a:solidFill>
                  <a:schemeClr val="tx1"/>
                </a:solidFill>
              </a:defRPr>
            </a:lvl5pPr>
          </a:lstStyle>
          <a:p>
            <a:pPr lvl="0"/>
            <a:r>
              <a:rPr lang="en-US"/>
              <a:t>Edit Master text styles</a:t>
            </a:r>
          </a:p>
          <a:p>
            <a:pPr lvl="1"/>
            <a:r>
              <a:rPr lang="en-US"/>
              <a:t>Second level</a:t>
            </a:r>
          </a:p>
        </p:txBody>
      </p:sp>
      <p:sp>
        <p:nvSpPr>
          <p:cNvPr id="18" name="TextBox 17"/>
          <p:cNvSpPr txBox="1"/>
          <p:nvPr userDrawn="1"/>
        </p:nvSpPr>
        <p:spPr>
          <a:xfrm>
            <a:off x="-1635760" y="6119337"/>
            <a:ext cx="1399820" cy="738664"/>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Three-Column Content</a:t>
            </a:r>
          </a:p>
          <a:p>
            <a:pPr algn="r"/>
            <a:r>
              <a:rPr lang="en-US" sz="1200" dirty="0">
                <a:solidFill>
                  <a:schemeClr val="tx2"/>
                </a:solidFill>
                <a:latin typeface="Segoe UI" panose="020B0502040204020203" pitchFamily="34" charset="0"/>
                <a:cs typeface="Segoe UI" panose="020B0502040204020203" pitchFamily="34" charset="0"/>
              </a:rPr>
              <a:t>With optional column headings.</a:t>
            </a:r>
          </a:p>
        </p:txBody>
      </p:sp>
      <p:sp>
        <p:nvSpPr>
          <p:cNvPr id="21" name="Text Placeholder 8"/>
          <p:cNvSpPr>
            <a:spLocks noGrp="1"/>
          </p:cNvSpPr>
          <p:nvPr>
            <p:ph type="body" sz="quarter" idx="14" hasCustomPrompt="1"/>
          </p:nvPr>
        </p:nvSpPr>
        <p:spPr>
          <a:xfrm>
            <a:off x="-1676400" y="1"/>
            <a:ext cx="1439862" cy="2777923"/>
          </a:xfrm>
        </p:spPr>
        <p:txBody>
          <a:bodyPr>
            <a:noAutofit/>
          </a:bodyPr>
          <a:lstStyle>
            <a:lvl1pPr marL="0" indent="0">
              <a:buNone/>
              <a:defRPr sz="1100" b="1">
                <a:solidFill>
                  <a:schemeClr val="accent1"/>
                </a:solidFill>
              </a:defRPr>
            </a:lvl1pPr>
            <a:lvl2pPr marL="231775" indent="-231775" algn="l">
              <a:buFont typeface="+mj-lt"/>
              <a:buAutoNum type="arabicPeriod"/>
              <a:defRPr sz="1100">
                <a:solidFill>
                  <a:schemeClr val="accent1"/>
                </a:solidFill>
              </a:defRPr>
            </a:lvl2pPr>
          </a:lstStyle>
          <a:p>
            <a:pPr lvl="0"/>
            <a:r>
              <a:rPr lang="en-US" dirty="0"/>
              <a:t>Slide Notes</a:t>
            </a:r>
          </a:p>
          <a:p>
            <a:pPr lvl="1"/>
            <a:r>
              <a:rPr lang="en-US" dirty="0"/>
              <a:t>Numbered steps</a:t>
            </a:r>
          </a:p>
        </p:txBody>
      </p:sp>
      <p:sp>
        <p:nvSpPr>
          <p:cNvPr id="20" name="Date Placeholder 3"/>
          <p:cNvSpPr>
            <a:spLocks noGrp="1"/>
          </p:cNvSpPr>
          <p:nvPr>
            <p:ph type="dt" sz="half" idx="2"/>
          </p:nvPr>
        </p:nvSpPr>
        <p:spPr>
          <a:xfrm>
            <a:off x="3287395" y="6363151"/>
            <a:ext cx="1348740" cy="228600"/>
          </a:xfrm>
          <a:prstGeom prst="rect">
            <a:avLst/>
          </a:prstGeom>
        </p:spPr>
        <p:txBody>
          <a:bodyPr lIns="0" tIns="0" rIns="0" bIns="0"/>
          <a:lstStyle>
            <a:lvl1pPr algn="ctr">
              <a:defRPr lang="en-US" sz="1100" kern="1200" smtClean="0">
                <a:solidFill>
                  <a:schemeClr val="tx1"/>
                </a:solidFill>
                <a:latin typeface="Segoe UI" panose="020B0502040204020203" pitchFamily="34" charset="0"/>
                <a:ea typeface="+mn-ea"/>
                <a:cs typeface="Segoe UI" panose="020B0502040204020203" pitchFamily="34" charset="0"/>
              </a:defRPr>
            </a:lvl1pPr>
          </a:lstStyle>
          <a:p>
            <a:fld id="{DD0B5AFB-117C-46EA-B643-5FA810A8A3CB}" type="datetime4">
              <a:rPr lang="en-US" smtClean="0"/>
              <a:pPr/>
              <a:t>July 5, 2017</a:t>
            </a:fld>
            <a:endParaRPr lang="en-US" dirty="0"/>
          </a:p>
        </p:txBody>
      </p:sp>
      <p:sp>
        <p:nvSpPr>
          <p:cNvPr id="22" name="Footer Placeholder 3"/>
          <p:cNvSpPr>
            <a:spLocks noGrp="1"/>
          </p:cNvSpPr>
          <p:nvPr>
            <p:ph type="ftr" sz="quarter" idx="12"/>
          </p:nvPr>
        </p:nvSpPr>
        <p:spPr>
          <a:xfrm>
            <a:off x="4637884" y="6363151"/>
            <a:ext cx="1397000" cy="228600"/>
          </a:xfrm>
          <a:prstGeom prst="rect">
            <a:avLst/>
          </a:prstGeom>
        </p:spPr>
        <p:txBody>
          <a:bodyPr lIns="0" tIns="0" rIns="0" bIns="0" anchor="ctr" anchorCtr="0"/>
          <a:lstStyle>
            <a:lvl1pPr>
              <a:defRPr sz="1100">
                <a:latin typeface="Segoe UI" panose="020B0502040204020203" pitchFamily="34" charset="0"/>
                <a:cs typeface="Segoe UI" panose="020B0502040204020203" pitchFamily="34" charset="0"/>
              </a:defRPr>
            </a:lvl1pPr>
          </a:lstStyle>
          <a:p>
            <a:r>
              <a:rPr lang="en-US" dirty="0"/>
              <a:t>|  Micron Confidential</a:t>
            </a:r>
          </a:p>
        </p:txBody>
      </p:sp>
    </p:spTree>
    <p:extLst>
      <p:ext uri="{BB962C8B-B14F-4D97-AF65-F5344CB8AC3E}">
        <p14:creationId xmlns:p14="http://schemas.microsoft.com/office/powerpoint/2010/main" val="3475664230"/>
      </p:ext>
    </p:extLst>
  </p:cSld>
  <p:clrMapOvr>
    <a:masterClrMapping/>
  </p:clrMapOvr>
  <p:hf hdr="0"/>
  <p:extLst mod="1">
    <p:ext uri="{DCECCB84-F9BA-43D5-87BE-67443E8EF086}">
      <p15:sldGuideLst xmlns:p15="http://schemas.microsoft.com/office/powerpoint/2012/main">
        <p15:guide id="1" orient="horz" pos="4112">
          <p15:clr>
            <a:srgbClr val="FBAE40"/>
          </p15:clr>
        </p15:guide>
        <p15:guide id="2" pos="3840">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preserve="1" userDrawn="1">
  <p:cSld name="Full Photo with Left Text">
    <p:bg>
      <p:bgPr>
        <a:solidFill>
          <a:schemeClr val="accent1"/>
        </a:solidFill>
        <a:effectLst/>
      </p:bgPr>
    </p:bg>
    <p:spTree>
      <p:nvGrpSpPr>
        <p:cNvPr id="1" name=""/>
        <p:cNvGrpSpPr/>
        <p:nvPr/>
      </p:nvGrpSpPr>
      <p:grpSpPr>
        <a:xfrm>
          <a:off x="0" y="0"/>
          <a:ext cx="0" cy="0"/>
          <a:chOff x="0" y="0"/>
          <a:chExt cx="0" cy="0"/>
        </a:xfrm>
      </p:grpSpPr>
      <p:sp>
        <p:nvSpPr>
          <p:cNvPr id="3" name="Text Placeholder 2"/>
          <p:cNvSpPr>
            <a:spLocks noGrp="1"/>
          </p:cNvSpPr>
          <p:nvPr>
            <p:ph type="body" sz="quarter" idx="10" hasCustomPrompt="1"/>
          </p:nvPr>
        </p:nvSpPr>
        <p:spPr>
          <a:xfrm>
            <a:off x="0" y="0"/>
            <a:ext cx="7010400" cy="6858000"/>
          </a:xfrm>
          <a:gradFill>
            <a:gsLst>
              <a:gs pos="20000">
                <a:schemeClr val="tx2"/>
              </a:gs>
              <a:gs pos="100000">
                <a:schemeClr val="tx2">
                  <a:alpha val="0"/>
                </a:schemeClr>
              </a:gs>
            </a:gsLst>
            <a:lin ang="0" scaled="0"/>
          </a:gradFill>
        </p:spPr>
        <p:txBody>
          <a:bodyPr lIns="914400" tIns="914400"/>
          <a:lstStyle>
            <a:lvl1pPr marL="0" indent="0">
              <a:spcBef>
                <a:spcPts val="2400"/>
              </a:spcBef>
              <a:spcAft>
                <a:spcPts val="0"/>
              </a:spcAft>
              <a:buNone/>
              <a:defRPr b="1">
                <a:solidFill>
                  <a:schemeClr val="bg1"/>
                </a:solidFill>
              </a:defRPr>
            </a:lvl1pPr>
          </a:lstStyle>
          <a:p>
            <a:pPr lvl="0"/>
            <a:r>
              <a:rPr lang="en-US" dirty="0"/>
              <a:t>Simple text over photo</a:t>
            </a:r>
          </a:p>
        </p:txBody>
      </p:sp>
      <p:sp>
        <p:nvSpPr>
          <p:cNvPr id="6" name="TextBox 5"/>
          <p:cNvSpPr txBox="1"/>
          <p:nvPr userDrawn="1"/>
        </p:nvSpPr>
        <p:spPr>
          <a:xfrm>
            <a:off x="-1635760" y="6119337"/>
            <a:ext cx="1399820" cy="738664"/>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Full Photo </a:t>
            </a:r>
            <a:br>
              <a:rPr lang="en-US" sz="1200" b="1" dirty="0">
                <a:solidFill>
                  <a:schemeClr val="tx2"/>
                </a:solidFill>
                <a:latin typeface="Segoe UI" panose="020B0502040204020203" pitchFamily="34" charset="0"/>
                <a:cs typeface="Segoe UI" panose="020B0502040204020203" pitchFamily="34" charset="0"/>
              </a:rPr>
            </a:br>
            <a:r>
              <a:rPr lang="en-US" sz="1200" b="1" dirty="0">
                <a:solidFill>
                  <a:schemeClr val="tx2"/>
                </a:solidFill>
                <a:latin typeface="Segoe UI" panose="020B0502040204020203" pitchFamily="34" charset="0"/>
                <a:cs typeface="Segoe UI" panose="020B0502040204020203" pitchFamily="34" charset="0"/>
              </a:rPr>
              <a:t>with Left Text</a:t>
            </a:r>
          </a:p>
          <a:p>
            <a:pPr algn="r"/>
            <a:r>
              <a:rPr lang="en-US" sz="1200" dirty="0">
                <a:solidFill>
                  <a:schemeClr val="tx2"/>
                </a:solidFill>
                <a:latin typeface="Segoe UI" panose="020B0502040204020203" pitchFamily="34" charset="0"/>
                <a:cs typeface="Segoe UI" panose="020B0502040204020203" pitchFamily="34" charset="0"/>
              </a:rPr>
              <a:t>For integrating text and photos.</a:t>
            </a:r>
          </a:p>
        </p:txBody>
      </p:sp>
      <p:sp>
        <p:nvSpPr>
          <p:cNvPr id="9" name="Text Placeholder 8"/>
          <p:cNvSpPr>
            <a:spLocks noGrp="1"/>
          </p:cNvSpPr>
          <p:nvPr>
            <p:ph type="body" sz="quarter" idx="14" hasCustomPrompt="1"/>
          </p:nvPr>
        </p:nvSpPr>
        <p:spPr>
          <a:xfrm>
            <a:off x="-1676400" y="1"/>
            <a:ext cx="1439862" cy="2777923"/>
          </a:xfrm>
        </p:spPr>
        <p:txBody>
          <a:bodyPr>
            <a:noAutofit/>
          </a:bodyPr>
          <a:lstStyle>
            <a:lvl1pPr marL="0" indent="0">
              <a:buNone/>
              <a:defRPr sz="1100" b="1">
                <a:solidFill>
                  <a:schemeClr val="accent1"/>
                </a:solidFill>
              </a:defRPr>
            </a:lvl1pPr>
            <a:lvl2pPr marL="231775" indent="-231775" algn="l">
              <a:buFont typeface="+mj-lt"/>
              <a:buAutoNum type="arabicPeriod"/>
              <a:defRPr sz="1100">
                <a:solidFill>
                  <a:schemeClr val="accent1"/>
                </a:solidFill>
              </a:defRPr>
            </a:lvl2pPr>
          </a:lstStyle>
          <a:p>
            <a:pPr lvl="0"/>
            <a:r>
              <a:rPr lang="en-US" dirty="0"/>
              <a:t>Slide Notes</a:t>
            </a:r>
          </a:p>
          <a:p>
            <a:pPr lvl="1"/>
            <a:r>
              <a:rPr lang="en-US" dirty="0"/>
              <a:t>Numbered steps</a:t>
            </a:r>
          </a:p>
        </p:txBody>
      </p:sp>
      <p:sp>
        <p:nvSpPr>
          <p:cNvPr id="5" name="Date Placeholder 3"/>
          <p:cNvSpPr>
            <a:spLocks noGrp="1"/>
          </p:cNvSpPr>
          <p:nvPr>
            <p:ph type="dt" sz="half" idx="2"/>
          </p:nvPr>
        </p:nvSpPr>
        <p:spPr>
          <a:xfrm>
            <a:off x="12585457" y="5853279"/>
            <a:ext cx="274320" cy="228600"/>
          </a:xfrm>
          <a:prstGeom prst="rect">
            <a:avLst/>
          </a:prstGeom>
        </p:spPr>
        <p:txBody>
          <a:bodyPr lIns="0" tIns="0" rIns="0" bIns="0"/>
          <a:lstStyle>
            <a:lvl1pPr>
              <a:defRPr lang="en-US" sz="100" kern="1200" smtClean="0">
                <a:solidFill>
                  <a:schemeClr val="tx1"/>
                </a:solidFill>
                <a:latin typeface="Segoe UI" panose="020B0502040204020203" pitchFamily="34" charset="0"/>
                <a:ea typeface="+mn-ea"/>
                <a:cs typeface="Segoe UI" panose="020B0502040204020203" pitchFamily="34" charset="0"/>
              </a:defRPr>
            </a:lvl1pPr>
          </a:lstStyle>
          <a:p>
            <a:r>
              <a:rPr lang="en-US"/>
              <a:t>|  </a:t>
            </a:r>
            <a:fld id="{F55C824C-5440-421F-B1ED-9166A1D48D51}" type="datetime4">
              <a:rPr lang="en-US" smtClean="0"/>
              <a:pPr/>
              <a:t>July 5, 2017</a:t>
            </a:fld>
            <a:endParaRPr dirty="0"/>
          </a:p>
        </p:txBody>
      </p:sp>
      <p:sp>
        <p:nvSpPr>
          <p:cNvPr id="7" name="Slide Number Placeholder 5"/>
          <p:cNvSpPr>
            <a:spLocks noGrp="1"/>
          </p:cNvSpPr>
          <p:nvPr>
            <p:ph type="sldNum" sz="quarter" idx="4"/>
          </p:nvPr>
        </p:nvSpPr>
        <p:spPr>
          <a:xfrm>
            <a:off x="12585457" y="6629400"/>
            <a:ext cx="274320" cy="228600"/>
          </a:xfrm>
          <a:prstGeom prst="rect">
            <a:avLst/>
          </a:prstGeom>
          <a:noFill/>
        </p:spPr>
        <p:txBody>
          <a:bodyPr/>
          <a:lstStyle>
            <a:lvl1pPr algn="ctr">
              <a:defRPr lang="en-US" sz="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8" name="Footer Placeholder 3"/>
          <p:cNvSpPr>
            <a:spLocks noGrp="1"/>
          </p:cNvSpPr>
          <p:nvPr>
            <p:ph type="ftr" sz="quarter" idx="15"/>
          </p:nvPr>
        </p:nvSpPr>
        <p:spPr>
          <a:xfrm>
            <a:off x="12585457" y="6210300"/>
            <a:ext cx="274320" cy="228600"/>
          </a:xfrm>
          <a:prstGeom prst="rect">
            <a:avLst/>
          </a:prstGeom>
        </p:spPr>
        <p:txBody>
          <a:bodyPr lIns="0" tIns="0" rIns="0" bIns="0" anchor="ctr" anchorCtr="0"/>
          <a:lstStyle>
            <a:lvl1pPr>
              <a:defRPr sz="100">
                <a:latin typeface="Segoe UI" panose="020B0502040204020203" pitchFamily="34" charset="0"/>
                <a:cs typeface="Segoe UI" panose="020B0502040204020203" pitchFamily="34" charset="0"/>
              </a:defRPr>
            </a:lvl1pPr>
          </a:lstStyle>
          <a:p>
            <a:r>
              <a:rPr lang="en-US"/>
              <a:t>|  Micron Confidential</a:t>
            </a:r>
            <a:endParaRPr lang="en-US" dirty="0"/>
          </a:p>
        </p:txBody>
      </p:sp>
    </p:spTree>
    <p:extLst>
      <p:ext uri="{BB962C8B-B14F-4D97-AF65-F5344CB8AC3E}">
        <p14:creationId xmlns:p14="http://schemas.microsoft.com/office/powerpoint/2010/main" val="20477383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1.emf"/><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914400" y="0"/>
            <a:ext cx="10363200" cy="842773"/>
          </a:xfrm>
          <a:prstGeom prst="rect">
            <a:avLst/>
          </a:prstGeom>
        </p:spPr>
        <p:txBody>
          <a:bodyPr vert="horz" lIns="0" tIns="0" rIns="0" bIns="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914400" y="1753932"/>
            <a:ext cx="10363200" cy="4372232"/>
          </a:xfrm>
          <a:prstGeom prst="rect">
            <a:avLst/>
          </a:prstGeom>
        </p:spPr>
        <p:txBody>
          <a:bodyPr vert="horz" lIns="0" tIns="0" rIns="0" bIns="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pic>
        <p:nvPicPr>
          <p:cNvPr id="1026" name="Picture 2"/>
          <p:cNvPicPr>
            <a:picLocks noChangeAspect="1" noChangeArrowheads="1"/>
          </p:cNvPicPr>
          <p:nvPr/>
        </p:nvPicPr>
        <p:blipFill>
          <a:blip r:embed="rId17" cstate="print">
            <a:extLst>
              <a:ext uri="{28A0092B-C50C-407E-A947-70E740481C1C}">
                <a14:useLocalDpi xmlns:a14="http://schemas.microsoft.com/office/drawing/2010/main" val="0"/>
              </a:ext>
            </a:extLst>
          </a:blip>
          <a:srcRect/>
          <a:stretch>
            <a:fillRect/>
          </a:stretch>
        </p:blipFill>
        <p:spPr bwMode="auto">
          <a:xfrm>
            <a:off x="10202560" y="6360461"/>
            <a:ext cx="1166283" cy="3179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5" name="Date Placeholder 3"/>
          <p:cNvSpPr>
            <a:spLocks noGrp="1"/>
          </p:cNvSpPr>
          <p:nvPr>
            <p:ph type="dt" sz="half" idx="2"/>
          </p:nvPr>
        </p:nvSpPr>
        <p:spPr>
          <a:xfrm>
            <a:off x="4845896" y="6363365"/>
            <a:ext cx="2635781" cy="287225"/>
          </a:xfrm>
          <a:prstGeom prst="rect">
            <a:avLst/>
          </a:prstGeom>
        </p:spPr>
        <p:txBody>
          <a:bodyPr anchor="ctr" anchorCtr="0"/>
          <a:lstStyle>
            <a:lvl1pPr>
              <a:defRPr lang="en-US" sz="1067" kern="1200" smtClean="0">
                <a:solidFill>
                  <a:schemeClr val="tx1"/>
                </a:solidFill>
                <a:latin typeface="Segoe UI" panose="020B0502040204020203" pitchFamily="34" charset="0"/>
                <a:ea typeface="+mn-ea"/>
                <a:cs typeface="Segoe UI" panose="020B0502040204020203" pitchFamily="34" charset="0"/>
              </a:defRPr>
            </a:lvl1pPr>
          </a:lstStyle>
          <a:p>
            <a:r>
              <a:rPr lang="en-US" dirty="0"/>
              <a:t>|  </a:t>
            </a:r>
            <a:fld id="{E311BC51-49BC-45F0-B90C-E6310C708CCC}" type="datetime4">
              <a:rPr lang="en-US" sz="1100" smtClean="0"/>
              <a:pPr/>
              <a:t>July 5, 2017</a:t>
            </a:fld>
            <a:endParaRPr sz="1100" dirty="0"/>
          </a:p>
        </p:txBody>
      </p:sp>
      <p:sp>
        <p:nvSpPr>
          <p:cNvPr id="16" name="Slide Number Placeholder 5"/>
          <p:cNvSpPr>
            <a:spLocks noGrp="1"/>
          </p:cNvSpPr>
          <p:nvPr>
            <p:ph type="sldNum" sz="quarter" idx="4"/>
          </p:nvPr>
        </p:nvSpPr>
        <p:spPr>
          <a:xfrm>
            <a:off x="914400" y="6363365"/>
            <a:ext cx="274320" cy="228600"/>
          </a:xfrm>
          <a:prstGeom prst="rect">
            <a:avLst/>
          </a:prstGeom>
          <a:noFill/>
          <a:ln>
            <a:noFill/>
          </a:ln>
        </p:spPr>
        <p:txBody>
          <a:bodyPr wrap="none" lIns="0" tIns="0" rIns="0" bIns="0" anchor="ctr" anchorCtr="0"/>
          <a:lstStyle>
            <a:lvl1pPr algn="l">
              <a:defRPr lang="en-US" sz="1100" b="1" kern="1200" smtClean="0">
                <a:solidFill>
                  <a:schemeClr val="tx1"/>
                </a:solidFill>
                <a:latin typeface="Segoe UI" panose="020B0502040204020203" pitchFamily="34" charset="0"/>
                <a:ea typeface="+mn-ea"/>
                <a:cs typeface="Segoe UI" panose="020B0502040204020203" pitchFamily="34" charset="0"/>
              </a:defRPr>
            </a:lvl1pPr>
          </a:lstStyle>
          <a:p>
            <a:fld id="{0D904593-1668-4B95-BA96-EF3EF43EDF4E}" type="slidenum">
              <a:rPr lang="en-US" smtClean="0"/>
              <a:pPr/>
              <a:t>‹#›</a:t>
            </a:fld>
            <a:endParaRPr lang="en-US" dirty="0"/>
          </a:p>
        </p:txBody>
      </p:sp>
      <p:grpSp>
        <p:nvGrpSpPr>
          <p:cNvPr id="20" name="Group 19"/>
          <p:cNvGrpSpPr/>
          <p:nvPr userDrawn="1"/>
        </p:nvGrpSpPr>
        <p:grpSpPr>
          <a:xfrm rot="10800000">
            <a:off x="918239" y="6260015"/>
            <a:ext cx="10375902" cy="40216"/>
            <a:chOff x="915306" y="911360"/>
            <a:chExt cx="10375902" cy="40216"/>
          </a:xfrm>
        </p:grpSpPr>
        <p:sp>
          <p:nvSpPr>
            <p:cNvPr id="21" name="Oval 20"/>
            <p:cNvSpPr>
              <a:spLocks noChangeArrowheads="1"/>
            </p:cNvSpPr>
            <p:nvPr/>
          </p:nvSpPr>
          <p:spPr bwMode="auto">
            <a:xfrm rot="10800000">
              <a:off x="11250991" y="911360"/>
              <a:ext cx="40217" cy="40216"/>
            </a:xfrm>
            <a:prstGeom prst="ellipse">
              <a:avLst/>
            </a:prstGeom>
            <a:noFill/>
            <a:ln w="9525" cap="flat">
              <a:solidFill>
                <a:schemeClr val="tx1"/>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2400">
                <a:solidFill>
                  <a:srgbClr val="58595B"/>
                </a:solidFill>
              </a:endParaRPr>
            </a:p>
          </p:txBody>
        </p:sp>
        <p:sp>
          <p:nvSpPr>
            <p:cNvPr id="22" name="Line 7"/>
            <p:cNvSpPr>
              <a:spLocks noChangeShapeType="1"/>
            </p:cNvSpPr>
            <p:nvPr userDrawn="1"/>
          </p:nvSpPr>
          <p:spPr bwMode="auto">
            <a:xfrm rot="10800000">
              <a:off x="915306" y="932527"/>
              <a:ext cx="10335685" cy="0"/>
            </a:xfrm>
            <a:prstGeom prst="line">
              <a:avLst/>
            </a:prstGeom>
            <a:noFill/>
            <a:ln w="9525" cap="flat">
              <a:solidFill>
                <a:schemeClr val="tx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2400">
                <a:solidFill>
                  <a:srgbClr val="58595B"/>
                </a:solidFill>
              </a:endParaRPr>
            </a:p>
          </p:txBody>
        </p:sp>
      </p:grpSp>
      <p:sp>
        <p:nvSpPr>
          <p:cNvPr id="11" name="TextBox 10"/>
          <p:cNvSpPr txBox="1"/>
          <p:nvPr userDrawn="1"/>
        </p:nvSpPr>
        <p:spPr>
          <a:xfrm>
            <a:off x="1188720" y="6363366"/>
            <a:ext cx="2155191" cy="228600"/>
          </a:xfrm>
          <a:prstGeom prst="rect">
            <a:avLst/>
          </a:prstGeom>
          <a:noFill/>
        </p:spPr>
        <p:txBody>
          <a:bodyPr wrap="none" lIns="0" tIns="0" rIns="0" bIns="0" rtlCol="0" anchor="ctr" anchorCtr="0">
            <a:noAutofit/>
          </a:bodyPr>
          <a:lstStyle/>
          <a:p>
            <a:r>
              <a:rPr lang="en-US" sz="1100" dirty="0">
                <a:latin typeface="Segoe UI" panose="020B0502040204020203" pitchFamily="34" charset="0"/>
                <a:cs typeface="Segoe UI" panose="020B0502040204020203" pitchFamily="34" charset="0"/>
              </a:rPr>
              <a:t>© 2016 Micron Technology,</a:t>
            </a:r>
            <a:r>
              <a:rPr lang="en-US" sz="1100" baseline="0" dirty="0">
                <a:latin typeface="Segoe UI" panose="020B0502040204020203" pitchFamily="34" charset="0"/>
                <a:cs typeface="Segoe UI" panose="020B0502040204020203" pitchFamily="34" charset="0"/>
              </a:rPr>
              <a:t> Inc.   |</a:t>
            </a:r>
            <a:endParaRPr lang="en-US" sz="1100" dirty="0"/>
          </a:p>
        </p:txBody>
      </p:sp>
      <p:grpSp>
        <p:nvGrpSpPr>
          <p:cNvPr id="28" name="Top Circuit Line (Hidden)" hidden="1"/>
          <p:cNvGrpSpPr/>
          <p:nvPr userDrawn="1"/>
        </p:nvGrpSpPr>
        <p:grpSpPr>
          <a:xfrm>
            <a:off x="915306" y="911360"/>
            <a:ext cx="10375902" cy="40216"/>
            <a:chOff x="915306" y="911360"/>
            <a:chExt cx="10375902" cy="40216"/>
          </a:xfrm>
        </p:grpSpPr>
        <p:sp>
          <p:nvSpPr>
            <p:cNvPr id="29" name="Oval 28"/>
            <p:cNvSpPr>
              <a:spLocks noChangeArrowheads="1"/>
            </p:cNvSpPr>
            <p:nvPr/>
          </p:nvSpPr>
          <p:spPr bwMode="auto">
            <a:xfrm rot="10800000">
              <a:off x="11250991" y="911360"/>
              <a:ext cx="40217" cy="40216"/>
            </a:xfrm>
            <a:prstGeom prst="ellipse">
              <a:avLst/>
            </a:prstGeom>
            <a:noFill/>
            <a:ln w="9525" cap="flat">
              <a:solidFill>
                <a:schemeClr val="accent1"/>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2400">
                <a:solidFill>
                  <a:srgbClr val="58595B"/>
                </a:solidFill>
              </a:endParaRPr>
            </a:p>
          </p:txBody>
        </p:sp>
        <p:sp>
          <p:nvSpPr>
            <p:cNvPr id="30" name="Line 7"/>
            <p:cNvSpPr>
              <a:spLocks noChangeShapeType="1"/>
            </p:cNvSpPr>
            <p:nvPr userDrawn="1"/>
          </p:nvSpPr>
          <p:spPr bwMode="auto">
            <a:xfrm rot="10800000">
              <a:off x="915306" y="932527"/>
              <a:ext cx="10335685" cy="0"/>
            </a:xfrm>
            <a:prstGeom prst="line">
              <a:avLst/>
            </a:prstGeom>
            <a:noFill/>
            <a:ln w="9525" cap="flat">
              <a:solidFill>
                <a:schemeClr val="accent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2400">
                <a:solidFill>
                  <a:srgbClr val="58595B"/>
                </a:solidFill>
              </a:endParaRPr>
            </a:p>
          </p:txBody>
        </p:sp>
      </p:grpSp>
    </p:spTree>
    <p:extLst>
      <p:ext uri="{BB962C8B-B14F-4D97-AF65-F5344CB8AC3E}">
        <p14:creationId xmlns:p14="http://schemas.microsoft.com/office/powerpoint/2010/main" val="3402608197"/>
      </p:ext>
    </p:extLst>
  </p:cSld>
  <p:clrMap bg1="lt1" tx1="dk1" bg2="lt2" tx2="dk2" accent1="accent1" accent2="accent2" accent3="accent3" accent4="accent4" accent5="accent5" accent6="accent6" hlink="hlink" folHlink="folHlink"/>
  <p:sldLayoutIdLst>
    <p:sldLayoutId id="2147483725" r:id="rId1"/>
    <p:sldLayoutId id="2147483726" r:id="rId2"/>
    <p:sldLayoutId id="2147483660" r:id="rId3"/>
    <p:sldLayoutId id="2147483723" r:id="rId4"/>
    <p:sldLayoutId id="2147483721" r:id="rId5"/>
    <p:sldLayoutId id="2147483718" r:id="rId6"/>
    <p:sldLayoutId id="2147483719" r:id="rId7"/>
    <p:sldLayoutId id="2147483722" r:id="rId8"/>
    <p:sldLayoutId id="2147483714" r:id="rId9"/>
    <p:sldLayoutId id="2147483720" r:id="rId10"/>
    <p:sldLayoutId id="2147483686" r:id="rId11"/>
    <p:sldLayoutId id="2147483687" r:id="rId12"/>
    <p:sldLayoutId id="2147483690" r:id="rId13"/>
    <p:sldLayoutId id="2147483691" r:id="rId14"/>
    <p:sldLayoutId id="2147483727" r:id="rId15"/>
  </p:sldLayoutIdLst>
  <p:hf hdr="0"/>
  <p:txStyles>
    <p:titleStyle>
      <a:lvl1pPr algn="l" defTabSz="1219110" rtl="0" eaLnBrk="1" latinLnBrk="0" hangingPunct="1">
        <a:spcBef>
          <a:spcPct val="0"/>
        </a:spcBef>
        <a:buNone/>
        <a:defRPr lang="en-US" sz="3200" kern="1200" dirty="0">
          <a:solidFill>
            <a:schemeClr val="tx1"/>
          </a:solidFill>
          <a:latin typeface="Segoe UI Semibold" panose="020B0702040204020203" pitchFamily="34" charset="0"/>
          <a:ea typeface="+mj-ea"/>
          <a:cs typeface="Segoe UI Semibold" panose="020B0702040204020203" pitchFamily="34" charset="0"/>
        </a:defRPr>
      </a:lvl1pPr>
    </p:titleStyle>
    <p:bodyStyle>
      <a:lvl1pPr marL="309011" indent="-309011" algn="l" defTabSz="1219110" rtl="0" eaLnBrk="1" latinLnBrk="0" hangingPunct="1">
        <a:spcBef>
          <a:spcPct val="20000"/>
        </a:spcBef>
        <a:spcAft>
          <a:spcPts val="800"/>
        </a:spcAft>
        <a:buClr>
          <a:schemeClr val="accent1"/>
        </a:buClr>
        <a:buFont typeface="Wingdings" panose="05000000000000000000" pitchFamily="2" charset="2"/>
        <a:buChar char="§"/>
        <a:tabLst>
          <a:tab pos="74079" algn="l"/>
        </a:tabLst>
        <a:defRPr lang="en-US" sz="2400" kern="1200" dirty="0" smtClean="0">
          <a:solidFill>
            <a:schemeClr val="tx1"/>
          </a:solidFill>
          <a:latin typeface="Segoe UI" panose="020B0502040204020203" pitchFamily="34" charset="0"/>
          <a:ea typeface="+mn-ea"/>
          <a:cs typeface="Segoe UI" panose="020B0502040204020203" pitchFamily="34" charset="0"/>
        </a:defRPr>
      </a:lvl1pPr>
      <a:lvl2pPr marL="759828" indent="-450815" algn="l" defTabSz="1219110" rtl="0" eaLnBrk="1" latinLnBrk="0" hangingPunct="1">
        <a:spcBef>
          <a:spcPct val="20000"/>
        </a:spcBef>
        <a:spcAft>
          <a:spcPts val="800"/>
        </a:spcAft>
        <a:buClr>
          <a:schemeClr val="accent1"/>
        </a:buClr>
        <a:buFont typeface="Arial" panose="020B0604020202020204" pitchFamily="34" charset="0"/>
        <a:buChar char="–"/>
        <a:defRPr lang="en-US" sz="2000" kern="1200" dirty="0" smtClean="0">
          <a:solidFill>
            <a:schemeClr val="tx1"/>
          </a:solidFill>
          <a:latin typeface="Segoe UI" panose="020B0502040204020203" pitchFamily="34" charset="0"/>
          <a:ea typeface="+mn-ea"/>
          <a:cs typeface="Segoe UI" panose="020B0502040204020203" pitchFamily="34" charset="0"/>
        </a:defRPr>
      </a:lvl2pPr>
      <a:lvl3pPr marL="1219110" indent="-385205" algn="l" defTabSz="1219110" rtl="0" eaLnBrk="1" latinLnBrk="0" hangingPunct="1">
        <a:spcBef>
          <a:spcPts val="0"/>
        </a:spcBef>
        <a:spcAft>
          <a:spcPts val="800"/>
        </a:spcAft>
        <a:buClr>
          <a:schemeClr val="accent1"/>
        </a:buClr>
        <a:buFont typeface="Wingdings" panose="05000000000000000000" pitchFamily="2" charset="2"/>
        <a:buChar char="§"/>
        <a:tabLst>
          <a:tab pos="1293188" algn="l"/>
        </a:tabLst>
        <a:defRPr sz="1800" kern="1200">
          <a:solidFill>
            <a:schemeClr val="tx1"/>
          </a:solidFill>
          <a:latin typeface="Segoe UI" panose="020B0502040204020203" pitchFamily="34" charset="0"/>
          <a:ea typeface="+mn-ea"/>
          <a:cs typeface="Segoe UI" panose="020B0502040204020203" pitchFamily="34" charset="0"/>
        </a:defRPr>
      </a:lvl3pPr>
      <a:lvl4pPr marL="1546187" indent="-292093" algn="l" defTabSz="1219110" rtl="0" eaLnBrk="1" latinLnBrk="0" hangingPunct="1">
        <a:spcBef>
          <a:spcPts val="0"/>
        </a:spcBef>
        <a:spcAft>
          <a:spcPts val="800"/>
        </a:spcAft>
        <a:buClr>
          <a:schemeClr val="accent1"/>
        </a:buClr>
        <a:buFont typeface="Arial" panose="020B0604020202020204" pitchFamily="34" charset="0"/>
        <a:buChar char="–"/>
        <a:defRPr sz="1800" kern="1200">
          <a:solidFill>
            <a:schemeClr val="tx1"/>
          </a:solidFill>
          <a:latin typeface="Segoe UI" panose="020B0502040204020203" pitchFamily="34" charset="0"/>
          <a:ea typeface="+mn-ea"/>
          <a:cs typeface="Segoe UI" panose="020B0502040204020203" pitchFamily="34" charset="0"/>
        </a:defRPr>
      </a:lvl4pPr>
      <a:lvl5pPr marL="1828754" indent="-227008" algn="l" defTabSz="1219110" rtl="0" eaLnBrk="1" latinLnBrk="0" hangingPunct="1">
        <a:spcBef>
          <a:spcPts val="0"/>
        </a:spcBef>
        <a:spcAft>
          <a:spcPts val="800"/>
        </a:spcAft>
        <a:buClr>
          <a:schemeClr val="accent1"/>
        </a:buClr>
        <a:buFont typeface="Arial" panose="020B0604020202020204" pitchFamily="34" charset="0"/>
        <a:buChar char="»"/>
        <a:defRPr sz="1800" kern="1200">
          <a:solidFill>
            <a:schemeClr val="tx1"/>
          </a:solidFill>
          <a:latin typeface="Segoe UI" panose="020B0502040204020203" pitchFamily="34" charset="0"/>
          <a:ea typeface="+mn-ea"/>
          <a:cs typeface="Segoe UI" panose="020B0502040204020203" pitchFamily="34" charset="0"/>
        </a:defRPr>
      </a:lvl5pPr>
      <a:lvl6pPr marL="3352548" indent="-304776" algn="l" defTabSz="121911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6pPr>
      <a:lvl7pPr marL="3962104" indent="-304776" algn="l" defTabSz="121911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7pPr>
      <a:lvl8pPr marL="4571658" indent="-304776" algn="l" defTabSz="121911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8pPr>
      <a:lvl9pPr marL="5181212" indent="-304776" algn="l" defTabSz="121911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9pPr>
    </p:bodyStyle>
    <p:otherStyle>
      <a:defPPr>
        <a:defRPr lang="en-US"/>
      </a:defPPr>
      <a:lvl1pPr marL="0" algn="l" defTabSz="1219110" rtl="0" eaLnBrk="1" latinLnBrk="0" hangingPunct="1">
        <a:defRPr sz="2400" kern="1200">
          <a:solidFill>
            <a:schemeClr val="tx1"/>
          </a:solidFill>
          <a:latin typeface="+mn-lt"/>
          <a:ea typeface="+mn-ea"/>
          <a:cs typeface="+mn-cs"/>
        </a:defRPr>
      </a:lvl1pPr>
      <a:lvl2pPr marL="609555" algn="l" defTabSz="1219110" rtl="0" eaLnBrk="1" latinLnBrk="0" hangingPunct="1">
        <a:defRPr sz="2400" kern="1200">
          <a:solidFill>
            <a:schemeClr val="tx1"/>
          </a:solidFill>
          <a:latin typeface="+mn-lt"/>
          <a:ea typeface="+mn-ea"/>
          <a:cs typeface="+mn-cs"/>
        </a:defRPr>
      </a:lvl2pPr>
      <a:lvl3pPr marL="1219110" algn="l" defTabSz="1219110" rtl="0" eaLnBrk="1" latinLnBrk="0" hangingPunct="1">
        <a:defRPr sz="2400" kern="1200">
          <a:solidFill>
            <a:schemeClr val="tx1"/>
          </a:solidFill>
          <a:latin typeface="+mn-lt"/>
          <a:ea typeface="+mn-ea"/>
          <a:cs typeface="+mn-cs"/>
        </a:defRPr>
      </a:lvl3pPr>
      <a:lvl4pPr marL="1828664" algn="l" defTabSz="1219110" rtl="0" eaLnBrk="1" latinLnBrk="0" hangingPunct="1">
        <a:defRPr sz="2400" kern="1200">
          <a:solidFill>
            <a:schemeClr val="tx1"/>
          </a:solidFill>
          <a:latin typeface="+mn-lt"/>
          <a:ea typeface="+mn-ea"/>
          <a:cs typeface="+mn-cs"/>
        </a:defRPr>
      </a:lvl4pPr>
      <a:lvl5pPr marL="2438218" algn="l" defTabSz="1219110" rtl="0" eaLnBrk="1" latinLnBrk="0" hangingPunct="1">
        <a:defRPr sz="2400" kern="1200">
          <a:solidFill>
            <a:schemeClr val="tx1"/>
          </a:solidFill>
          <a:latin typeface="+mn-lt"/>
          <a:ea typeface="+mn-ea"/>
          <a:cs typeface="+mn-cs"/>
        </a:defRPr>
      </a:lvl5pPr>
      <a:lvl6pPr marL="3047772" algn="l" defTabSz="1219110" rtl="0" eaLnBrk="1" latinLnBrk="0" hangingPunct="1">
        <a:defRPr sz="2400" kern="1200">
          <a:solidFill>
            <a:schemeClr val="tx1"/>
          </a:solidFill>
          <a:latin typeface="+mn-lt"/>
          <a:ea typeface="+mn-ea"/>
          <a:cs typeface="+mn-cs"/>
        </a:defRPr>
      </a:lvl6pPr>
      <a:lvl7pPr marL="3657327" algn="l" defTabSz="1219110" rtl="0" eaLnBrk="1" latinLnBrk="0" hangingPunct="1">
        <a:defRPr sz="2400" kern="1200">
          <a:solidFill>
            <a:schemeClr val="tx1"/>
          </a:solidFill>
          <a:latin typeface="+mn-lt"/>
          <a:ea typeface="+mn-ea"/>
          <a:cs typeface="+mn-cs"/>
        </a:defRPr>
      </a:lvl7pPr>
      <a:lvl8pPr marL="4266880" algn="l" defTabSz="1219110" rtl="0" eaLnBrk="1" latinLnBrk="0" hangingPunct="1">
        <a:defRPr sz="2400" kern="1200">
          <a:solidFill>
            <a:schemeClr val="tx1"/>
          </a:solidFill>
          <a:latin typeface="+mn-lt"/>
          <a:ea typeface="+mn-ea"/>
          <a:cs typeface="+mn-cs"/>
        </a:defRPr>
      </a:lvl8pPr>
      <a:lvl9pPr marL="4876435" algn="l" defTabSz="1219110" rtl="0" eaLnBrk="1" latinLnBrk="0" hangingPunct="1">
        <a:defRPr sz="24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3.xml"/><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3.xml"/><Relationship Id="rId4" Type="http://schemas.openxmlformats.org/officeDocument/2006/relationships/image" Target="../media/image6.jpeg"/></Relationships>
</file>

<file path=ppt/slides/_rels/slide4.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3" Type="http://schemas.openxmlformats.org/officeDocument/2006/relationships/image" Target="../media/image10.emf"/><Relationship Id="rId2" Type="http://schemas.openxmlformats.org/officeDocument/2006/relationships/image" Target="../media/image9.png"/><Relationship Id="rId1" Type="http://schemas.openxmlformats.org/officeDocument/2006/relationships/slideLayout" Target="../slideLayouts/slideLayout5.xml"/><Relationship Id="rId4" Type="http://schemas.openxmlformats.org/officeDocument/2006/relationships/image" Target="../media/image11.emf"/></Relationships>
</file>

<file path=ppt/slides/_rels/slide7.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png"/><Relationship Id="rId1" Type="http://schemas.openxmlformats.org/officeDocument/2006/relationships/slideLayout" Target="../slideLayouts/slideLayout5.xml"/><Relationship Id="rId4" Type="http://schemas.openxmlformats.org/officeDocument/2006/relationships/image" Target="../media/image14.e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Y doped GST447</a:t>
            </a:r>
          </a:p>
        </p:txBody>
      </p:sp>
      <p:sp>
        <p:nvSpPr>
          <p:cNvPr id="5" name="Text Placeholder 4"/>
          <p:cNvSpPr>
            <a:spLocks noGrp="1"/>
          </p:cNvSpPr>
          <p:nvPr>
            <p:ph type="body" sz="quarter" idx="12"/>
          </p:nvPr>
        </p:nvSpPr>
        <p:spPr>
          <a:xfrm>
            <a:off x="1019049" y="3009648"/>
            <a:ext cx="6694311" cy="1104817"/>
          </a:xfrm>
        </p:spPr>
        <p:txBody>
          <a:bodyPr/>
          <a:lstStyle/>
          <a:p>
            <a:r>
              <a:rPr lang="en-US" dirty="0"/>
              <a:t>SWR</a:t>
            </a:r>
          </a:p>
        </p:txBody>
      </p:sp>
      <p:sp>
        <p:nvSpPr>
          <p:cNvPr id="8" name="Text Placeholder 7"/>
          <p:cNvSpPr>
            <a:spLocks noGrp="1"/>
          </p:cNvSpPr>
          <p:nvPr>
            <p:ph type="body" sz="quarter" idx="14"/>
          </p:nvPr>
        </p:nvSpPr>
        <p:spPr/>
        <p:txBody>
          <a:bodyPr/>
          <a:lstStyle/>
          <a:p>
            <a:endParaRPr lang="en-US"/>
          </a:p>
        </p:txBody>
      </p:sp>
    </p:spTree>
    <p:extLst>
      <p:ext uri="{BB962C8B-B14F-4D97-AF65-F5344CB8AC3E}">
        <p14:creationId xmlns:p14="http://schemas.microsoft.com/office/powerpoint/2010/main" val="243057675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5306" y="0"/>
            <a:ext cx="5119578" cy="932313"/>
          </a:xfrm>
        </p:spPr>
        <p:txBody>
          <a:bodyPr/>
          <a:lstStyle/>
          <a:p>
            <a:r>
              <a:rPr lang="en-US" dirty="0"/>
              <a:t>XRR and </a:t>
            </a:r>
            <a:r>
              <a:rPr lang="en-US" dirty="0" err="1"/>
              <a:t>Rs</a:t>
            </a:r>
            <a:r>
              <a:rPr lang="en-US" dirty="0"/>
              <a:t> data</a:t>
            </a:r>
          </a:p>
        </p:txBody>
      </p:sp>
      <p:sp>
        <p:nvSpPr>
          <p:cNvPr id="3" name="Content Placeholder 2"/>
          <p:cNvSpPr>
            <a:spLocks noGrp="1"/>
          </p:cNvSpPr>
          <p:nvPr>
            <p:ph idx="1"/>
          </p:nvPr>
        </p:nvSpPr>
        <p:spPr>
          <a:xfrm>
            <a:off x="714380" y="1388962"/>
            <a:ext cx="5119579" cy="4418635"/>
          </a:xfrm>
        </p:spPr>
        <p:txBody>
          <a:bodyPr/>
          <a:lstStyle/>
          <a:p>
            <a:r>
              <a:rPr lang="en-US" dirty="0"/>
              <a:t>Density of the film without N2 shows a gradual change in density and thickness. </a:t>
            </a:r>
          </a:p>
          <a:p>
            <a:r>
              <a:rPr lang="en-US" dirty="0"/>
              <a:t>With N2 there is a small density shift but the film is</a:t>
            </a:r>
          </a:p>
        </p:txBody>
      </p:sp>
      <p:sp>
        <p:nvSpPr>
          <p:cNvPr id="34" name="Date Placeholder 33"/>
          <p:cNvSpPr>
            <a:spLocks noGrp="1"/>
          </p:cNvSpPr>
          <p:nvPr>
            <p:ph type="dt" sz="half" idx="2"/>
          </p:nvPr>
        </p:nvSpPr>
        <p:spPr>
          <a:xfrm>
            <a:off x="3290570" y="6363151"/>
            <a:ext cx="1348740" cy="228600"/>
          </a:xfrm>
        </p:spPr>
        <p:txBody>
          <a:bodyPr/>
          <a:lstStyle/>
          <a:p>
            <a:fld id="{816EFC11-76F3-42BC-AE41-47369BD27274}" type="datetime4">
              <a:rPr lang="en-US" smtClean="0"/>
              <a:t>July 5, 2017</a:t>
            </a:fld>
            <a:endParaRPr dirty="0"/>
          </a:p>
        </p:txBody>
      </p:sp>
      <p:sp>
        <p:nvSpPr>
          <p:cNvPr id="5" name="Slide Number Placeholder 4"/>
          <p:cNvSpPr>
            <a:spLocks noGrp="1"/>
          </p:cNvSpPr>
          <p:nvPr>
            <p:ph type="sldNum" sz="quarter" idx="4"/>
          </p:nvPr>
        </p:nvSpPr>
        <p:spPr/>
        <p:txBody>
          <a:bodyPr/>
          <a:lstStyle/>
          <a:p>
            <a:fld id="{0D904593-1668-4B95-BA96-EF3EF43EDF4E}" type="slidenum">
              <a:rPr lang="en-US" smtClean="0"/>
              <a:pPr/>
              <a:t>2</a:t>
            </a:fld>
            <a:endParaRPr lang="en-US" dirty="0"/>
          </a:p>
        </p:txBody>
      </p:sp>
      <p:sp>
        <p:nvSpPr>
          <p:cNvPr id="35" name="Footer Placeholder 34"/>
          <p:cNvSpPr>
            <a:spLocks noGrp="1"/>
          </p:cNvSpPr>
          <p:nvPr>
            <p:ph type="ftr" sz="quarter" idx="12"/>
          </p:nvPr>
        </p:nvSpPr>
        <p:spPr/>
        <p:txBody>
          <a:bodyPr/>
          <a:lstStyle/>
          <a:p>
            <a:r>
              <a:rPr lang="en-US"/>
              <a:t>|  Micron Confidential</a:t>
            </a:r>
            <a:endParaRPr lang="en-US" dirty="0"/>
          </a:p>
        </p:txBody>
      </p:sp>
      <p:sp>
        <p:nvSpPr>
          <p:cNvPr id="10" name="Text Placeholder 9"/>
          <p:cNvSpPr>
            <a:spLocks noGrp="1"/>
          </p:cNvSpPr>
          <p:nvPr>
            <p:ph type="body" sz="quarter" idx="14"/>
          </p:nvPr>
        </p:nvSpPr>
        <p:spPr/>
        <p:txBody>
          <a:bodyPr/>
          <a:lstStyle/>
          <a:p>
            <a:endParaRPr lang="en-US"/>
          </a:p>
        </p:txBody>
      </p:sp>
      <p:pic>
        <p:nvPicPr>
          <p:cNvPr id="2050" name="Picture 1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927658" y="-26927"/>
            <a:ext cx="2710062" cy="6217920"/>
          </a:xfrm>
          <a:prstGeom prst="rect">
            <a:avLst/>
          </a:prstGeom>
          <a:noFill/>
          <a:extLst>
            <a:ext uri="{909E8E84-426E-40DD-AFC4-6F175D3DCCD1}">
              <a14:hiddenFill xmlns:a14="http://schemas.microsoft.com/office/drawing/2010/main">
                <a:solidFill>
                  <a:srgbClr val="FFFFFF"/>
                </a:solidFill>
              </a14:hiddenFill>
            </a:ext>
          </a:extLst>
        </p:spPr>
      </p:pic>
      <p:pic>
        <p:nvPicPr>
          <p:cNvPr id="2051" name="Picture 1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800834" y="4268279"/>
            <a:ext cx="2490374" cy="175055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061393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3335" y="33221"/>
            <a:ext cx="4895865" cy="932313"/>
          </a:xfrm>
        </p:spPr>
        <p:txBody>
          <a:bodyPr>
            <a:normAutofit fontScale="90000"/>
          </a:bodyPr>
          <a:lstStyle/>
          <a:p>
            <a:r>
              <a:rPr lang="en-US" dirty="0">
                <a:solidFill>
                  <a:srgbClr val="0070C0"/>
                </a:solidFill>
              </a:rPr>
              <a:t>XRD-post 270C dep on oxide</a:t>
            </a:r>
          </a:p>
        </p:txBody>
      </p:sp>
      <p:sp>
        <p:nvSpPr>
          <p:cNvPr id="3" name="Content Placeholder 2"/>
          <p:cNvSpPr>
            <a:spLocks noGrp="1"/>
          </p:cNvSpPr>
          <p:nvPr>
            <p:ph idx="1"/>
          </p:nvPr>
        </p:nvSpPr>
        <p:spPr>
          <a:xfrm>
            <a:off x="48998" y="1207170"/>
            <a:ext cx="4587137" cy="1570754"/>
          </a:xfrm>
        </p:spPr>
        <p:txBody>
          <a:bodyPr/>
          <a:lstStyle/>
          <a:p>
            <a:r>
              <a:rPr lang="en-US" sz="2000" dirty="0"/>
              <a:t>GST446.x at 3at% Sb and Y shows anomalous crystalline behavior. </a:t>
            </a:r>
          </a:p>
          <a:p>
            <a:r>
              <a:rPr lang="en-US" sz="2000" dirty="0"/>
              <a:t>Small 111 cubic peak found and unusual peak ~49 2-theta</a:t>
            </a:r>
          </a:p>
        </p:txBody>
      </p:sp>
      <p:sp>
        <p:nvSpPr>
          <p:cNvPr id="4" name="Date Placeholder 3"/>
          <p:cNvSpPr>
            <a:spLocks noGrp="1"/>
          </p:cNvSpPr>
          <p:nvPr>
            <p:ph type="dt" sz="half" idx="2"/>
          </p:nvPr>
        </p:nvSpPr>
        <p:spPr/>
        <p:txBody>
          <a:bodyPr/>
          <a:lstStyle/>
          <a:p>
            <a:fld id="{DD0B5AFB-117C-46EA-B643-5FA810A8A3CB}" type="datetime4">
              <a:rPr lang="en-US" smtClean="0"/>
              <a:pPr/>
              <a:t>July 5, 2017</a:t>
            </a:fld>
            <a:endParaRPr lang="en-US" dirty="0"/>
          </a:p>
        </p:txBody>
      </p:sp>
      <p:sp>
        <p:nvSpPr>
          <p:cNvPr id="5" name="Slide Number Placeholder 4"/>
          <p:cNvSpPr>
            <a:spLocks noGrp="1"/>
          </p:cNvSpPr>
          <p:nvPr>
            <p:ph type="sldNum" sz="quarter" idx="4"/>
          </p:nvPr>
        </p:nvSpPr>
        <p:spPr/>
        <p:txBody>
          <a:bodyPr/>
          <a:lstStyle/>
          <a:p>
            <a:pPr algn="l"/>
            <a:fld id="{0D904593-1668-4B95-BA96-EF3EF43EDF4E}" type="slidenum">
              <a:rPr lang="en-US" smtClean="0"/>
              <a:pPr algn="l"/>
              <a:t>3</a:t>
            </a:fld>
            <a:endParaRPr lang="en-US" dirty="0"/>
          </a:p>
        </p:txBody>
      </p:sp>
      <p:sp>
        <p:nvSpPr>
          <p:cNvPr id="6" name="Footer Placeholder 5"/>
          <p:cNvSpPr>
            <a:spLocks noGrp="1"/>
          </p:cNvSpPr>
          <p:nvPr>
            <p:ph type="ftr" sz="quarter" idx="12"/>
          </p:nvPr>
        </p:nvSpPr>
        <p:spPr/>
        <p:txBody>
          <a:bodyPr/>
          <a:lstStyle/>
          <a:p>
            <a:r>
              <a:rPr lang="en-US"/>
              <a:t>|  Micron Confidential</a:t>
            </a:r>
            <a:endParaRPr lang="en-US" dirty="0"/>
          </a:p>
        </p:txBody>
      </p:sp>
      <p:sp>
        <p:nvSpPr>
          <p:cNvPr id="7" name="Text Placeholder 6"/>
          <p:cNvSpPr>
            <a:spLocks noGrp="1"/>
          </p:cNvSpPr>
          <p:nvPr>
            <p:ph type="body" sz="quarter" idx="14"/>
          </p:nvPr>
        </p:nvSpPr>
        <p:spPr/>
        <p:txBody>
          <a:bodyPr/>
          <a:lstStyle/>
          <a:p>
            <a:endParaRPr lang="en-US"/>
          </a:p>
        </p:txBody>
      </p:sp>
      <p:pic>
        <p:nvPicPr>
          <p:cNvPr id="1026" name="Picture 1" descr="image00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080841" y="197508"/>
            <a:ext cx="6962831" cy="35370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27" name="Picture 6"/>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08854" y="3474156"/>
            <a:ext cx="2152900" cy="2751936"/>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8" descr="image00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261754" y="3778807"/>
            <a:ext cx="2499089" cy="7002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TextBox 7"/>
          <p:cNvSpPr txBox="1"/>
          <p:nvPr/>
        </p:nvSpPr>
        <p:spPr>
          <a:xfrm>
            <a:off x="108853" y="3180522"/>
            <a:ext cx="2395807" cy="369332"/>
          </a:xfrm>
          <a:prstGeom prst="rect">
            <a:avLst/>
          </a:prstGeom>
          <a:noFill/>
        </p:spPr>
        <p:txBody>
          <a:bodyPr wrap="square" rtlCol="0">
            <a:spAutoFit/>
          </a:bodyPr>
          <a:lstStyle/>
          <a:p>
            <a:r>
              <a:rPr lang="en-US" dirty="0">
                <a:latin typeface="Segoe UI" panose="020B0502040204020203" pitchFamily="34" charset="0"/>
                <a:cs typeface="Segoe UI" panose="020B0502040204020203" pitchFamily="34" charset="0"/>
              </a:rPr>
              <a:t>GST225 Cubic Peaks</a:t>
            </a:r>
          </a:p>
        </p:txBody>
      </p:sp>
      <p:sp>
        <p:nvSpPr>
          <p:cNvPr id="12" name="TextBox 11"/>
          <p:cNvSpPr txBox="1"/>
          <p:nvPr/>
        </p:nvSpPr>
        <p:spPr>
          <a:xfrm>
            <a:off x="2313395" y="3365188"/>
            <a:ext cx="2395807" cy="369332"/>
          </a:xfrm>
          <a:prstGeom prst="rect">
            <a:avLst/>
          </a:prstGeom>
          <a:noFill/>
        </p:spPr>
        <p:txBody>
          <a:bodyPr wrap="square" rtlCol="0">
            <a:spAutoFit/>
          </a:bodyPr>
          <a:lstStyle/>
          <a:p>
            <a:r>
              <a:rPr lang="en-US" dirty="0">
                <a:latin typeface="Segoe UI" panose="020B0502040204020203" pitchFamily="34" charset="0"/>
                <a:cs typeface="Segoe UI" panose="020B0502040204020203" pitchFamily="34" charset="0"/>
              </a:rPr>
              <a:t>GST225 HCP Peaks</a:t>
            </a:r>
          </a:p>
        </p:txBody>
      </p:sp>
      <p:cxnSp>
        <p:nvCxnSpPr>
          <p:cNvPr id="10" name="Straight Arrow Connector 9"/>
          <p:cNvCxnSpPr/>
          <p:nvPr/>
        </p:nvCxnSpPr>
        <p:spPr>
          <a:xfrm flipV="1">
            <a:off x="1818861" y="3180522"/>
            <a:ext cx="4969565" cy="111318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6" name="Straight Arrow Connector 15"/>
          <p:cNvCxnSpPr/>
          <p:nvPr/>
        </p:nvCxnSpPr>
        <p:spPr>
          <a:xfrm flipV="1">
            <a:off x="4798177" y="3270605"/>
            <a:ext cx="5677666" cy="837748"/>
          </a:xfrm>
          <a:prstGeom prst="straightConnector1">
            <a:avLst/>
          </a:prstGeom>
          <a:ln>
            <a:solidFill>
              <a:srgbClr val="FF0000"/>
            </a:solidFill>
            <a:tailEnd type="triangle"/>
          </a:ln>
        </p:spPr>
        <p:style>
          <a:lnRef idx="1">
            <a:schemeClr val="accent3"/>
          </a:lnRef>
          <a:fillRef idx="0">
            <a:schemeClr val="accent3"/>
          </a:fillRef>
          <a:effectRef idx="0">
            <a:schemeClr val="accent3"/>
          </a:effectRef>
          <a:fontRef idx="minor">
            <a:schemeClr val="tx1"/>
          </a:fontRef>
        </p:style>
      </p:cxnSp>
    </p:spTree>
    <p:extLst>
      <p:ext uri="{BB962C8B-B14F-4D97-AF65-F5344CB8AC3E}">
        <p14:creationId xmlns:p14="http://schemas.microsoft.com/office/powerpoint/2010/main" val="79299019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2"/>
          </p:nvPr>
        </p:nvSpPr>
        <p:spPr/>
        <p:txBody>
          <a:bodyPr/>
          <a:lstStyle/>
          <a:p>
            <a:fld id="{DD0B5AFB-117C-46EA-B643-5FA810A8A3CB}" type="datetime4">
              <a:rPr lang="en-US" smtClean="0"/>
              <a:pPr/>
              <a:t>July 5, 2017</a:t>
            </a:fld>
            <a:endParaRPr lang="en-US" dirty="0"/>
          </a:p>
        </p:txBody>
      </p:sp>
      <p:sp>
        <p:nvSpPr>
          <p:cNvPr id="5" name="Slide Number Placeholder 4"/>
          <p:cNvSpPr>
            <a:spLocks noGrp="1"/>
          </p:cNvSpPr>
          <p:nvPr>
            <p:ph type="sldNum" sz="quarter" idx="4"/>
          </p:nvPr>
        </p:nvSpPr>
        <p:spPr/>
        <p:txBody>
          <a:bodyPr/>
          <a:lstStyle/>
          <a:p>
            <a:pPr algn="l"/>
            <a:fld id="{0D904593-1668-4B95-BA96-EF3EF43EDF4E}" type="slidenum">
              <a:rPr lang="en-US" smtClean="0"/>
              <a:pPr algn="l"/>
              <a:t>4</a:t>
            </a:fld>
            <a:endParaRPr lang="en-US" dirty="0"/>
          </a:p>
        </p:txBody>
      </p:sp>
      <p:sp>
        <p:nvSpPr>
          <p:cNvPr id="6" name="Footer Placeholder 5"/>
          <p:cNvSpPr>
            <a:spLocks noGrp="1"/>
          </p:cNvSpPr>
          <p:nvPr>
            <p:ph type="ftr" sz="quarter" idx="12"/>
          </p:nvPr>
        </p:nvSpPr>
        <p:spPr/>
        <p:txBody>
          <a:bodyPr/>
          <a:lstStyle/>
          <a:p>
            <a:r>
              <a:rPr lang="en-US"/>
              <a:t>|  Micron Confidential</a:t>
            </a:r>
            <a:endParaRPr lang="en-US" dirty="0"/>
          </a:p>
        </p:txBody>
      </p:sp>
      <p:sp>
        <p:nvSpPr>
          <p:cNvPr id="7" name="Text Placeholder 6"/>
          <p:cNvSpPr>
            <a:spLocks noGrp="1"/>
          </p:cNvSpPr>
          <p:nvPr>
            <p:ph type="body" sz="quarter" idx="14"/>
          </p:nvPr>
        </p:nvSpPr>
        <p:spPr/>
        <p:txBody>
          <a:bodyPr/>
          <a:lstStyle/>
          <a:p>
            <a:endParaRPr lang="en-US"/>
          </a:p>
        </p:txBody>
      </p:sp>
      <p:sp>
        <p:nvSpPr>
          <p:cNvPr id="9" name="Title 1"/>
          <p:cNvSpPr txBox="1">
            <a:spLocks/>
          </p:cNvSpPr>
          <p:nvPr/>
        </p:nvSpPr>
        <p:spPr>
          <a:xfrm>
            <a:off x="133335" y="33221"/>
            <a:ext cx="6256035" cy="606859"/>
          </a:xfrm>
          <a:prstGeom prst="rect">
            <a:avLst/>
          </a:prstGeom>
        </p:spPr>
        <p:txBody>
          <a:bodyPr vert="horz" lIns="0" tIns="0" rIns="0" bIns="45720" rtlCol="0" anchor="b">
            <a:normAutofit fontScale="97500"/>
          </a:bodyPr>
          <a:lstStyle>
            <a:lvl1pPr algn="l" defTabSz="1219110" rtl="0" eaLnBrk="1" latinLnBrk="0" hangingPunct="1">
              <a:spcBef>
                <a:spcPct val="0"/>
              </a:spcBef>
              <a:buNone/>
              <a:defRPr lang="en-US" sz="3200" kern="1200" dirty="0">
                <a:solidFill>
                  <a:schemeClr val="tx1"/>
                </a:solidFill>
                <a:latin typeface="Segoe UI Semibold" panose="020B0702040204020203" pitchFamily="34" charset="0"/>
                <a:ea typeface="+mj-ea"/>
                <a:cs typeface="Segoe UI Semibold" panose="020B0702040204020203" pitchFamily="34" charset="0"/>
              </a:defRPr>
            </a:lvl1pPr>
          </a:lstStyle>
          <a:p>
            <a:r>
              <a:rPr lang="en-US" dirty="0">
                <a:solidFill>
                  <a:srgbClr val="0070C0"/>
                </a:solidFill>
              </a:rPr>
              <a:t>XRD-post 270C dep on oxide</a:t>
            </a:r>
          </a:p>
        </p:txBody>
      </p:sp>
      <p:sp>
        <p:nvSpPr>
          <p:cNvPr id="10" name="Content Placeholder 2"/>
          <p:cNvSpPr>
            <a:spLocks noGrp="1"/>
          </p:cNvSpPr>
          <p:nvPr>
            <p:ph idx="1"/>
          </p:nvPr>
        </p:nvSpPr>
        <p:spPr>
          <a:xfrm>
            <a:off x="48998" y="1207169"/>
            <a:ext cx="4587137" cy="4770298"/>
          </a:xfrm>
        </p:spPr>
        <p:txBody>
          <a:bodyPr/>
          <a:lstStyle/>
          <a:p>
            <a:r>
              <a:rPr lang="en-US" sz="2000" dirty="0"/>
              <a:t>after deposition at 270C, Y-Sb doped GST446.x result quite crystallized compared to </a:t>
            </a:r>
            <a:r>
              <a:rPr lang="en-US" sz="2000" dirty="0" err="1"/>
              <a:t>undoped</a:t>
            </a:r>
            <a:r>
              <a:rPr lang="en-US" sz="2000" dirty="0"/>
              <a:t>,  consistent with trigonal structure </a:t>
            </a:r>
          </a:p>
          <a:p>
            <a:r>
              <a:rPr lang="en-US" sz="2000" dirty="0"/>
              <a:t>Some residual of </a:t>
            </a:r>
            <a:r>
              <a:rPr lang="en-US" sz="2000" dirty="0" err="1"/>
              <a:t>fcc</a:t>
            </a:r>
            <a:r>
              <a:rPr lang="en-US" sz="2000" dirty="0"/>
              <a:t> (29 degree peak) is detected mostly for Y-Sb 6%</a:t>
            </a:r>
          </a:p>
          <a:p>
            <a:r>
              <a:rPr lang="en-US" sz="2000" dirty="0"/>
              <a:t>Slot 4 Y-Sb 3% shows very few peaks, consistent with highly texturing in trigonal structure.</a:t>
            </a:r>
          </a:p>
          <a:p>
            <a:r>
              <a:rPr lang="en-US" sz="2000" dirty="0"/>
              <a:t>No evidence of spurious segregation with peaks significantly different from usual </a:t>
            </a:r>
            <a:r>
              <a:rPr lang="en-US" sz="2000" dirty="0" err="1"/>
              <a:t>fcc</a:t>
            </a:r>
            <a:r>
              <a:rPr lang="en-US" sz="2000" dirty="0"/>
              <a:t> and trigonal 225-like.</a:t>
            </a:r>
          </a:p>
        </p:txBody>
      </p:sp>
      <p:pic>
        <p:nvPicPr>
          <p:cNvPr id="11" name="Picture 10"/>
          <p:cNvPicPr>
            <a:picLocks noChangeAspect="1"/>
          </p:cNvPicPr>
          <p:nvPr/>
        </p:nvPicPr>
        <p:blipFill>
          <a:blip r:embed="rId2"/>
          <a:stretch>
            <a:fillRect/>
          </a:stretch>
        </p:blipFill>
        <p:spPr>
          <a:xfrm>
            <a:off x="4636135" y="640080"/>
            <a:ext cx="7595236" cy="4372187"/>
          </a:xfrm>
          <a:prstGeom prst="rect">
            <a:avLst/>
          </a:prstGeom>
        </p:spPr>
      </p:pic>
    </p:spTree>
    <p:extLst>
      <p:ext uri="{BB962C8B-B14F-4D97-AF65-F5344CB8AC3E}">
        <p14:creationId xmlns:p14="http://schemas.microsoft.com/office/powerpoint/2010/main" val="325507608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Compositon</a:t>
            </a:r>
            <a:endParaRPr lang="en-US" dirty="0"/>
          </a:p>
        </p:txBody>
      </p:sp>
      <p:sp>
        <p:nvSpPr>
          <p:cNvPr id="3" name="Content Placeholder 2"/>
          <p:cNvSpPr>
            <a:spLocks noGrp="1"/>
          </p:cNvSpPr>
          <p:nvPr>
            <p:ph idx="1"/>
          </p:nvPr>
        </p:nvSpPr>
        <p:spPr>
          <a:xfrm>
            <a:off x="910984" y="1113184"/>
            <a:ext cx="2372090" cy="590566"/>
          </a:xfrm>
        </p:spPr>
        <p:txBody>
          <a:bodyPr/>
          <a:lstStyle/>
          <a:p>
            <a:r>
              <a:rPr lang="en-US" dirty="0"/>
              <a:t>ICP</a:t>
            </a:r>
          </a:p>
        </p:txBody>
      </p:sp>
      <p:sp>
        <p:nvSpPr>
          <p:cNvPr id="4" name="Date Placeholder 3"/>
          <p:cNvSpPr>
            <a:spLocks noGrp="1"/>
          </p:cNvSpPr>
          <p:nvPr>
            <p:ph type="dt" sz="half" idx="2"/>
          </p:nvPr>
        </p:nvSpPr>
        <p:spPr/>
        <p:txBody>
          <a:bodyPr/>
          <a:lstStyle/>
          <a:p>
            <a:fld id="{DD0B5AFB-117C-46EA-B643-5FA810A8A3CB}" type="datetime4">
              <a:rPr lang="en-US" smtClean="0"/>
              <a:pPr/>
              <a:t>July 5, 2017</a:t>
            </a:fld>
            <a:endParaRPr lang="en-US" dirty="0"/>
          </a:p>
        </p:txBody>
      </p:sp>
      <p:sp>
        <p:nvSpPr>
          <p:cNvPr id="5" name="Slide Number Placeholder 4"/>
          <p:cNvSpPr>
            <a:spLocks noGrp="1"/>
          </p:cNvSpPr>
          <p:nvPr>
            <p:ph type="sldNum" sz="quarter" idx="4"/>
          </p:nvPr>
        </p:nvSpPr>
        <p:spPr/>
        <p:txBody>
          <a:bodyPr/>
          <a:lstStyle/>
          <a:p>
            <a:pPr algn="l"/>
            <a:fld id="{0D904593-1668-4B95-BA96-EF3EF43EDF4E}" type="slidenum">
              <a:rPr lang="en-US" smtClean="0"/>
              <a:pPr algn="l"/>
              <a:t>5</a:t>
            </a:fld>
            <a:endParaRPr lang="en-US" dirty="0"/>
          </a:p>
        </p:txBody>
      </p:sp>
      <p:sp>
        <p:nvSpPr>
          <p:cNvPr id="6" name="Footer Placeholder 5"/>
          <p:cNvSpPr>
            <a:spLocks noGrp="1"/>
          </p:cNvSpPr>
          <p:nvPr>
            <p:ph type="ftr" sz="quarter" idx="12"/>
          </p:nvPr>
        </p:nvSpPr>
        <p:spPr/>
        <p:txBody>
          <a:bodyPr/>
          <a:lstStyle/>
          <a:p>
            <a:r>
              <a:rPr lang="en-US"/>
              <a:t>|  Micron Confidential</a:t>
            </a:r>
            <a:endParaRPr lang="en-US" dirty="0"/>
          </a:p>
        </p:txBody>
      </p:sp>
      <p:sp>
        <p:nvSpPr>
          <p:cNvPr id="7" name="Text Placeholder 6"/>
          <p:cNvSpPr>
            <a:spLocks noGrp="1"/>
          </p:cNvSpPr>
          <p:nvPr>
            <p:ph type="body" sz="quarter" idx="14"/>
          </p:nvPr>
        </p:nvSpPr>
        <p:spPr/>
        <p:txBody>
          <a:bodyPr/>
          <a:lstStyle/>
          <a:p>
            <a:endParaRPr lang="en-US"/>
          </a:p>
        </p:txBody>
      </p:sp>
      <p:graphicFrame>
        <p:nvGraphicFramePr>
          <p:cNvPr id="8" name="Table 7"/>
          <p:cNvGraphicFramePr>
            <a:graphicFrameLocks noGrp="1"/>
          </p:cNvGraphicFramePr>
          <p:nvPr>
            <p:extLst>
              <p:ext uri="{D42A27DB-BD31-4B8C-83A1-F6EECF244321}">
                <p14:modId xmlns:p14="http://schemas.microsoft.com/office/powerpoint/2010/main" val="1764693905"/>
              </p:ext>
            </p:extLst>
          </p:nvPr>
        </p:nvGraphicFramePr>
        <p:xfrm>
          <a:off x="185934" y="1564675"/>
          <a:ext cx="5059019" cy="1413012"/>
        </p:xfrm>
        <a:graphic>
          <a:graphicData uri="http://schemas.openxmlformats.org/drawingml/2006/table">
            <a:tbl>
              <a:tblPr>
                <a:tableStyleId>{5C22544A-7EE6-4342-B048-85BDC9FD1C3A}</a:tableStyleId>
              </a:tblPr>
              <a:tblGrid>
                <a:gridCol w="1095729">
                  <a:extLst>
                    <a:ext uri="{9D8B030D-6E8A-4147-A177-3AD203B41FA5}">
                      <a16:colId xmlns:a16="http://schemas.microsoft.com/office/drawing/2014/main" val="1620242514"/>
                    </a:ext>
                  </a:extLst>
                </a:gridCol>
                <a:gridCol w="792658">
                  <a:extLst>
                    <a:ext uri="{9D8B030D-6E8A-4147-A177-3AD203B41FA5}">
                      <a16:colId xmlns:a16="http://schemas.microsoft.com/office/drawing/2014/main" val="40628354"/>
                    </a:ext>
                  </a:extLst>
                </a:gridCol>
                <a:gridCol w="792658">
                  <a:extLst>
                    <a:ext uri="{9D8B030D-6E8A-4147-A177-3AD203B41FA5}">
                      <a16:colId xmlns:a16="http://schemas.microsoft.com/office/drawing/2014/main" val="2187709652"/>
                    </a:ext>
                  </a:extLst>
                </a:gridCol>
                <a:gridCol w="792658">
                  <a:extLst>
                    <a:ext uri="{9D8B030D-6E8A-4147-A177-3AD203B41FA5}">
                      <a16:colId xmlns:a16="http://schemas.microsoft.com/office/drawing/2014/main" val="199156441"/>
                    </a:ext>
                  </a:extLst>
                </a:gridCol>
                <a:gridCol w="792658">
                  <a:extLst>
                    <a:ext uri="{9D8B030D-6E8A-4147-A177-3AD203B41FA5}">
                      <a16:colId xmlns:a16="http://schemas.microsoft.com/office/drawing/2014/main" val="3831969401"/>
                    </a:ext>
                  </a:extLst>
                </a:gridCol>
                <a:gridCol w="792658">
                  <a:extLst>
                    <a:ext uri="{9D8B030D-6E8A-4147-A177-3AD203B41FA5}">
                      <a16:colId xmlns:a16="http://schemas.microsoft.com/office/drawing/2014/main" val="3580270330"/>
                    </a:ext>
                  </a:extLst>
                </a:gridCol>
              </a:tblGrid>
              <a:tr h="353253">
                <a:tc>
                  <a:txBody>
                    <a:bodyPr/>
                    <a:lstStyle/>
                    <a:p>
                      <a:pPr algn="l" fontAlgn="b"/>
                      <a:r>
                        <a:rPr lang="en-US" sz="1400" b="1" u="none" strike="noStrike" dirty="0">
                          <a:effectLst/>
                        </a:rPr>
                        <a:t>Lot</a:t>
                      </a:r>
                      <a:endParaRPr lang="en-US" sz="1400" b="1" i="0" u="none" strike="noStrike" dirty="0">
                        <a:solidFill>
                          <a:srgbClr val="000000"/>
                        </a:solidFill>
                        <a:effectLst/>
                        <a:latin typeface="Calibri" panose="020F0502020204030204" pitchFamily="34" charset="0"/>
                      </a:endParaRPr>
                    </a:p>
                  </a:txBody>
                  <a:tcPr marL="9525" marR="9525" marT="9525" marB="0" anchor="b"/>
                </a:tc>
                <a:tc>
                  <a:txBody>
                    <a:bodyPr/>
                    <a:lstStyle/>
                    <a:p>
                      <a:pPr algn="l" fontAlgn="b"/>
                      <a:r>
                        <a:rPr lang="en-US" sz="1400" b="1" u="none" strike="noStrike">
                          <a:effectLst/>
                        </a:rPr>
                        <a:t>Wafer</a:t>
                      </a:r>
                      <a:endParaRPr lang="en-US" sz="1400" b="1"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US" sz="1400" b="1" u="none" strike="noStrike">
                          <a:effectLst/>
                        </a:rPr>
                        <a:t>Y</a:t>
                      </a:r>
                      <a:endParaRPr lang="en-US" sz="1400" b="1"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US" sz="1400" b="1" u="none" strike="noStrike">
                          <a:effectLst/>
                        </a:rPr>
                        <a:t>Ge</a:t>
                      </a:r>
                      <a:endParaRPr lang="en-US" sz="1400" b="1"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US" sz="1400" b="1" u="none" strike="noStrike">
                          <a:effectLst/>
                        </a:rPr>
                        <a:t>Sb</a:t>
                      </a:r>
                      <a:endParaRPr lang="en-US" sz="1400" b="1"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US" sz="1400" b="1" u="none" strike="noStrike">
                          <a:effectLst/>
                        </a:rPr>
                        <a:t>Te</a:t>
                      </a:r>
                      <a:endParaRPr lang="en-US" sz="1400" b="1"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74755266"/>
                  </a:ext>
                </a:extLst>
              </a:tr>
              <a:tr h="353253">
                <a:tc>
                  <a:txBody>
                    <a:bodyPr/>
                    <a:lstStyle/>
                    <a:p>
                      <a:pPr algn="l" fontAlgn="b"/>
                      <a:r>
                        <a:rPr lang="en-US" sz="1400" b="1" u="none" strike="noStrike" dirty="0">
                          <a:effectLst/>
                        </a:rPr>
                        <a:t>T675383.023</a:t>
                      </a:r>
                      <a:endParaRPr lang="en-US" sz="1400" b="1" i="0" u="none" strike="noStrike" dirty="0">
                        <a:solidFill>
                          <a:srgbClr val="000000"/>
                        </a:solidFill>
                        <a:effectLst/>
                        <a:latin typeface="Calibri" panose="020F0502020204030204" pitchFamily="34" charset="0"/>
                      </a:endParaRPr>
                    </a:p>
                  </a:txBody>
                  <a:tcPr marL="9525" marR="9525" marT="9525" marB="0" anchor="b"/>
                </a:tc>
                <a:tc>
                  <a:txBody>
                    <a:bodyPr/>
                    <a:lstStyle/>
                    <a:p>
                      <a:pPr algn="r" fontAlgn="b"/>
                      <a:r>
                        <a:rPr lang="en-US" sz="1400" b="1" u="none" strike="noStrike">
                          <a:effectLst/>
                        </a:rPr>
                        <a:t>1</a:t>
                      </a:r>
                      <a:endParaRPr lang="en-US" sz="1400" b="1"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400" b="1" u="none" strike="noStrike" dirty="0">
                          <a:effectLst/>
                        </a:rPr>
                        <a:t>3.1</a:t>
                      </a:r>
                      <a:endParaRPr lang="en-US" sz="1400" b="1" i="0" u="none" strike="noStrike" dirty="0">
                        <a:solidFill>
                          <a:srgbClr val="000000"/>
                        </a:solidFill>
                        <a:effectLst/>
                        <a:latin typeface="Calibri" panose="020F0502020204030204" pitchFamily="34" charset="0"/>
                      </a:endParaRPr>
                    </a:p>
                  </a:txBody>
                  <a:tcPr marL="9525" marR="9525" marT="9525" marB="0" anchor="b"/>
                </a:tc>
                <a:tc>
                  <a:txBody>
                    <a:bodyPr/>
                    <a:lstStyle/>
                    <a:p>
                      <a:pPr algn="r" fontAlgn="b"/>
                      <a:r>
                        <a:rPr lang="en-US" sz="1400" b="1" u="none" strike="noStrike">
                          <a:effectLst/>
                        </a:rPr>
                        <a:t>27.3</a:t>
                      </a:r>
                      <a:endParaRPr lang="en-US" sz="1400" b="1"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400" b="1" u="none" strike="noStrike" dirty="0">
                          <a:effectLst/>
                        </a:rPr>
                        <a:t>30.1</a:t>
                      </a:r>
                      <a:endParaRPr lang="en-US" sz="1400" b="1" i="0" u="none" strike="noStrike" dirty="0">
                        <a:solidFill>
                          <a:srgbClr val="000000"/>
                        </a:solidFill>
                        <a:effectLst/>
                        <a:latin typeface="Calibri" panose="020F0502020204030204" pitchFamily="34" charset="0"/>
                      </a:endParaRPr>
                    </a:p>
                  </a:txBody>
                  <a:tcPr marL="9525" marR="9525" marT="9525" marB="0" anchor="b"/>
                </a:tc>
                <a:tc>
                  <a:txBody>
                    <a:bodyPr/>
                    <a:lstStyle/>
                    <a:p>
                      <a:pPr algn="r" fontAlgn="b"/>
                      <a:r>
                        <a:rPr lang="en-US" sz="1400" b="1" u="none" strike="noStrike">
                          <a:effectLst/>
                        </a:rPr>
                        <a:t>39.5</a:t>
                      </a:r>
                      <a:endParaRPr lang="en-US" sz="1400" b="1"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3309808043"/>
                  </a:ext>
                </a:extLst>
              </a:tr>
              <a:tr h="353253">
                <a:tc>
                  <a:txBody>
                    <a:bodyPr/>
                    <a:lstStyle/>
                    <a:p>
                      <a:pPr algn="l" fontAlgn="b"/>
                      <a:r>
                        <a:rPr lang="en-US" sz="1400" b="1" u="none" strike="noStrike" dirty="0">
                          <a:effectLst/>
                        </a:rPr>
                        <a:t>T675383.023</a:t>
                      </a:r>
                      <a:endParaRPr lang="en-US" sz="1400" b="1" i="0" u="none" strike="noStrike" dirty="0">
                        <a:solidFill>
                          <a:srgbClr val="000000"/>
                        </a:solidFill>
                        <a:effectLst/>
                        <a:latin typeface="Calibri" panose="020F0502020204030204" pitchFamily="34" charset="0"/>
                      </a:endParaRPr>
                    </a:p>
                  </a:txBody>
                  <a:tcPr marL="9525" marR="9525" marT="9525" marB="0" anchor="b"/>
                </a:tc>
                <a:tc>
                  <a:txBody>
                    <a:bodyPr/>
                    <a:lstStyle/>
                    <a:p>
                      <a:pPr algn="r" fontAlgn="b"/>
                      <a:r>
                        <a:rPr lang="en-US" sz="1400" b="1" u="none" strike="noStrike" dirty="0">
                          <a:effectLst/>
                        </a:rPr>
                        <a:t>2</a:t>
                      </a:r>
                      <a:endParaRPr lang="en-US" sz="1400" b="1" i="0" u="none" strike="noStrike" dirty="0">
                        <a:solidFill>
                          <a:srgbClr val="000000"/>
                        </a:solidFill>
                        <a:effectLst/>
                        <a:latin typeface="Calibri" panose="020F0502020204030204" pitchFamily="34" charset="0"/>
                      </a:endParaRPr>
                    </a:p>
                  </a:txBody>
                  <a:tcPr marL="9525" marR="9525" marT="9525" marB="0" anchor="b"/>
                </a:tc>
                <a:tc>
                  <a:txBody>
                    <a:bodyPr/>
                    <a:lstStyle/>
                    <a:p>
                      <a:pPr algn="r" fontAlgn="b"/>
                      <a:r>
                        <a:rPr lang="en-US" sz="1400" b="1" u="none" strike="noStrike" dirty="0">
                          <a:effectLst/>
                        </a:rPr>
                        <a:t>6.2</a:t>
                      </a:r>
                      <a:endParaRPr lang="en-US" sz="1400" b="1" i="0" u="none" strike="noStrike" dirty="0">
                        <a:solidFill>
                          <a:srgbClr val="000000"/>
                        </a:solidFill>
                        <a:effectLst/>
                        <a:latin typeface="Calibri" panose="020F0502020204030204" pitchFamily="34" charset="0"/>
                      </a:endParaRPr>
                    </a:p>
                  </a:txBody>
                  <a:tcPr marL="9525" marR="9525" marT="9525" marB="0" anchor="b"/>
                </a:tc>
                <a:tc>
                  <a:txBody>
                    <a:bodyPr/>
                    <a:lstStyle/>
                    <a:p>
                      <a:pPr algn="r" fontAlgn="b"/>
                      <a:r>
                        <a:rPr lang="en-US" sz="1400" b="1" u="none" strike="noStrike" dirty="0">
                          <a:effectLst/>
                        </a:rPr>
                        <a:t>25.9</a:t>
                      </a:r>
                      <a:endParaRPr lang="en-US" sz="1400" b="1" i="0" u="none" strike="noStrike" dirty="0">
                        <a:solidFill>
                          <a:srgbClr val="000000"/>
                        </a:solidFill>
                        <a:effectLst/>
                        <a:latin typeface="Calibri" panose="020F0502020204030204" pitchFamily="34" charset="0"/>
                      </a:endParaRPr>
                    </a:p>
                  </a:txBody>
                  <a:tcPr marL="9525" marR="9525" marT="9525" marB="0" anchor="b"/>
                </a:tc>
                <a:tc>
                  <a:txBody>
                    <a:bodyPr/>
                    <a:lstStyle/>
                    <a:p>
                      <a:pPr algn="r" fontAlgn="b"/>
                      <a:r>
                        <a:rPr lang="en-US" sz="1400" b="1" u="none" strike="noStrike">
                          <a:effectLst/>
                        </a:rPr>
                        <a:t>30.95</a:t>
                      </a:r>
                      <a:endParaRPr lang="en-US" sz="1400" b="1"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400" b="1" u="none" strike="noStrike">
                          <a:effectLst/>
                        </a:rPr>
                        <a:t>36.95</a:t>
                      </a:r>
                      <a:endParaRPr lang="en-US" sz="1400" b="1"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4136281796"/>
                  </a:ext>
                </a:extLst>
              </a:tr>
              <a:tr h="353253">
                <a:tc>
                  <a:txBody>
                    <a:bodyPr/>
                    <a:lstStyle/>
                    <a:p>
                      <a:pPr algn="l" fontAlgn="b"/>
                      <a:r>
                        <a:rPr lang="en-US" sz="1400" b="1" u="none" strike="noStrike">
                          <a:effectLst/>
                        </a:rPr>
                        <a:t>T675383.023</a:t>
                      </a:r>
                      <a:endParaRPr lang="en-US" sz="1400" b="1"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400" b="1" u="none" strike="noStrike">
                          <a:effectLst/>
                        </a:rPr>
                        <a:t>3</a:t>
                      </a:r>
                      <a:endParaRPr lang="en-US" sz="1400" b="1"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400" b="1" u="none" strike="noStrike">
                          <a:effectLst/>
                        </a:rPr>
                        <a:t>3.3</a:t>
                      </a:r>
                      <a:endParaRPr lang="en-US" sz="1400" b="1"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400" b="1" u="none" strike="noStrike" dirty="0">
                          <a:effectLst/>
                        </a:rPr>
                        <a:t>27.3</a:t>
                      </a:r>
                      <a:endParaRPr lang="en-US" sz="1400" b="1" i="0" u="none" strike="noStrike" dirty="0">
                        <a:solidFill>
                          <a:srgbClr val="000000"/>
                        </a:solidFill>
                        <a:effectLst/>
                        <a:latin typeface="Calibri" panose="020F0502020204030204" pitchFamily="34" charset="0"/>
                      </a:endParaRPr>
                    </a:p>
                  </a:txBody>
                  <a:tcPr marL="9525" marR="9525" marT="9525" marB="0" anchor="b"/>
                </a:tc>
                <a:tc>
                  <a:txBody>
                    <a:bodyPr/>
                    <a:lstStyle/>
                    <a:p>
                      <a:pPr algn="r" fontAlgn="b"/>
                      <a:r>
                        <a:rPr lang="en-US" sz="1400" b="1" u="none" strike="noStrike" dirty="0">
                          <a:effectLst/>
                        </a:rPr>
                        <a:t>30.4</a:t>
                      </a:r>
                      <a:endParaRPr lang="en-US" sz="1400" b="1" i="0" u="none" strike="noStrike" dirty="0">
                        <a:solidFill>
                          <a:srgbClr val="000000"/>
                        </a:solidFill>
                        <a:effectLst/>
                        <a:latin typeface="Calibri" panose="020F0502020204030204" pitchFamily="34" charset="0"/>
                      </a:endParaRPr>
                    </a:p>
                  </a:txBody>
                  <a:tcPr marL="9525" marR="9525" marT="9525" marB="0" anchor="b"/>
                </a:tc>
                <a:tc>
                  <a:txBody>
                    <a:bodyPr/>
                    <a:lstStyle/>
                    <a:p>
                      <a:pPr algn="r" fontAlgn="b"/>
                      <a:r>
                        <a:rPr lang="en-US" sz="1400" b="1" u="none" strike="noStrike" dirty="0">
                          <a:effectLst/>
                        </a:rPr>
                        <a:t>39.1</a:t>
                      </a:r>
                      <a:endParaRPr lang="en-US" sz="1400" b="1"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3344022777"/>
                  </a:ext>
                </a:extLst>
              </a:tr>
            </a:tbl>
          </a:graphicData>
        </a:graphic>
      </p:graphicFrame>
      <p:sp>
        <p:nvSpPr>
          <p:cNvPr id="9" name="Rectangle 1"/>
          <p:cNvSpPr>
            <a:spLocks noChangeArrowheads="1"/>
          </p:cNvSpPr>
          <p:nvPr/>
        </p:nvSpPr>
        <p:spPr bwMode="auto">
          <a:xfrm>
            <a:off x="0" y="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pic>
        <p:nvPicPr>
          <p:cNvPr id="3075" name="Picture 5" descr="image009"/>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336385" y="1703750"/>
            <a:ext cx="6536878" cy="471484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 name="Content Placeholder 2"/>
          <p:cNvSpPr txBox="1">
            <a:spLocks/>
          </p:cNvSpPr>
          <p:nvPr/>
        </p:nvSpPr>
        <p:spPr>
          <a:xfrm>
            <a:off x="5850835" y="1235308"/>
            <a:ext cx="6341165" cy="590566"/>
          </a:xfrm>
          <a:prstGeom prst="rect">
            <a:avLst/>
          </a:prstGeom>
        </p:spPr>
        <p:txBody>
          <a:bodyPr vert="horz" lIns="0" tIns="0" rIns="0" bIns="0" rtlCol="0">
            <a:noAutofit/>
          </a:bodyPr>
          <a:lstStyle>
            <a:lvl1pPr marL="228600" indent="-228600" algn="l" defTabSz="1219110" rtl="0" eaLnBrk="1" latinLnBrk="0" hangingPunct="1">
              <a:spcBef>
                <a:spcPts val="1600"/>
              </a:spcBef>
              <a:spcAft>
                <a:spcPts val="800"/>
              </a:spcAft>
              <a:buClr>
                <a:schemeClr val="accent1"/>
              </a:buClr>
              <a:buFont typeface="Wingdings" panose="05000000000000000000" pitchFamily="2" charset="2"/>
              <a:buChar char="§"/>
              <a:tabLst/>
              <a:defRPr lang="en-US" sz="2400" kern="1200">
                <a:solidFill>
                  <a:schemeClr val="tx1"/>
                </a:solidFill>
                <a:latin typeface="Segoe UI" panose="020B0502040204020203" pitchFamily="34" charset="0"/>
                <a:ea typeface="+mn-ea"/>
                <a:cs typeface="Segoe UI" panose="020B0502040204020203" pitchFamily="34" charset="0"/>
              </a:defRPr>
            </a:lvl1pPr>
            <a:lvl2pPr marL="571500" indent="-261938" algn="l" defTabSz="1219110" rtl="0" eaLnBrk="1" latinLnBrk="0" hangingPunct="1">
              <a:spcBef>
                <a:spcPts val="0"/>
              </a:spcBef>
              <a:spcAft>
                <a:spcPts val="800"/>
              </a:spcAft>
              <a:buClr>
                <a:schemeClr val="accent1"/>
              </a:buClr>
              <a:buFont typeface="Arial" panose="020B0604020202020204" pitchFamily="34" charset="0"/>
              <a:buChar char="–"/>
              <a:defRPr lang="en-US" sz="2000" kern="1200">
                <a:solidFill>
                  <a:schemeClr val="tx1"/>
                </a:solidFill>
                <a:latin typeface="Segoe UI" panose="020B0502040204020203" pitchFamily="34" charset="0"/>
                <a:ea typeface="+mn-ea"/>
                <a:cs typeface="Segoe UI" panose="020B0502040204020203" pitchFamily="34" charset="0"/>
              </a:defRPr>
            </a:lvl2pPr>
            <a:lvl3pPr marL="800100" indent="-228600" algn="l" defTabSz="1219110" rtl="0" eaLnBrk="1" latinLnBrk="0" hangingPunct="1">
              <a:spcBef>
                <a:spcPts val="0"/>
              </a:spcBef>
              <a:spcAft>
                <a:spcPts val="800"/>
              </a:spcAft>
              <a:buClr>
                <a:schemeClr val="accent1"/>
              </a:buClr>
              <a:buFont typeface="Wingdings" panose="05000000000000000000" pitchFamily="2" charset="2"/>
              <a:buChar char="§"/>
              <a:tabLst>
                <a:tab pos="1293188" algn="l"/>
              </a:tabLst>
              <a:defRPr sz="1800" kern="1200">
                <a:solidFill>
                  <a:schemeClr val="tx1"/>
                </a:solidFill>
                <a:latin typeface="Segoe UI" panose="020B0502040204020203" pitchFamily="34" charset="0"/>
                <a:ea typeface="+mn-ea"/>
                <a:cs typeface="Segoe UI" panose="020B0502040204020203" pitchFamily="34" charset="0"/>
              </a:defRPr>
            </a:lvl3pPr>
            <a:lvl4pPr marL="1546187" indent="-292093" algn="l" defTabSz="1219110" rtl="0" eaLnBrk="1" latinLnBrk="0" hangingPunct="1">
              <a:spcBef>
                <a:spcPts val="0"/>
              </a:spcBef>
              <a:spcAft>
                <a:spcPts val="800"/>
              </a:spcAft>
              <a:buClr>
                <a:schemeClr val="accent1"/>
              </a:buClr>
              <a:buFont typeface="Arial" panose="020B0604020202020204" pitchFamily="34" charset="0"/>
              <a:buChar char="–"/>
              <a:defRPr sz="1800" kern="1200">
                <a:solidFill>
                  <a:schemeClr val="tx1"/>
                </a:solidFill>
                <a:latin typeface="Segoe UI" panose="020B0502040204020203" pitchFamily="34" charset="0"/>
                <a:ea typeface="+mn-ea"/>
                <a:cs typeface="Segoe UI" panose="020B0502040204020203" pitchFamily="34" charset="0"/>
              </a:defRPr>
            </a:lvl4pPr>
            <a:lvl5pPr marL="1828754" indent="-227008" algn="l" defTabSz="1219110" rtl="0" eaLnBrk="1" latinLnBrk="0" hangingPunct="1">
              <a:spcBef>
                <a:spcPts val="0"/>
              </a:spcBef>
              <a:spcAft>
                <a:spcPts val="800"/>
              </a:spcAft>
              <a:buClr>
                <a:schemeClr val="accent1"/>
              </a:buClr>
              <a:buFont typeface="Arial" panose="020B0604020202020204" pitchFamily="34" charset="0"/>
              <a:buChar char="»"/>
              <a:defRPr sz="1800" kern="1200">
                <a:solidFill>
                  <a:schemeClr val="tx1"/>
                </a:solidFill>
                <a:latin typeface="Segoe UI" panose="020B0502040204020203" pitchFamily="34" charset="0"/>
                <a:ea typeface="+mn-ea"/>
                <a:cs typeface="Segoe UI" panose="020B0502040204020203" pitchFamily="34" charset="0"/>
              </a:defRPr>
            </a:lvl5pPr>
            <a:lvl6pPr marL="3352548" indent="-304776" algn="l" defTabSz="121911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6pPr>
            <a:lvl7pPr marL="3962104" indent="-304776" algn="l" defTabSz="121911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7pPr>
            <a:lvl8pPr marL="4571658" indent="-304776" algn="l" defTabSz="121911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8pPr>
            <a:lvl9pPr marL="5181212" indent="-304776" algn="l" defTabSz="121911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9pPr>
          </a:lstStyle>
          <a:p>
            <a:r>
              <a:rPr lang="en-US" dirty="0"/>
              <a:t>LEXES-Across wafer uniformity pending</a:t>
            </a:r>
          </a:p>
        </p:txBody>
      </p:sp>
    </p:spTree>
    <p:extLst>
      <p:ext uri="{BB962C8B-B14F-4D97-AF65-F5344CB8AC3E}">
        <p14:creationId xmlns:p14="http://schemas.microsoft.com/office/powerpoint/2010/main" val="291578728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7458" y="157137"/>
            <a:ext cx="10375902" cy="628650"/>
          </a:xfrm>
        </p:spPr>
        <p:txBody>
          <a:bodyPr/>
          <a:lstStyle/>
          <a:p>
            <a:r>
              <a:rPr lang="en-US" dirty="0" err="1"/>
              <a:t>Eg</a:t>
            </a:r>
            <a:endParaRPr lang="en-US" dirty="0"/>
          </a:p>
        </p:txBody>
      </p:sp>
      <p:sp>
        <p:nvSpPr>
          <p:cNvPr id="4" name="Slide Number Placeholder 3"/>
          <p:cNvSpPr>
            <a:spLocks noGrp="1"/>
          </p:cNvSpPr>
          <p:nvPr>
            <p:ph type="sldNum" sz="quarter" idx="4"/>
          </p:nvPr>
        </p:nvSpPr>
        <p:spPr/>
        <p:txBody>
          <a:bodyPr/>
          <a:lstStyle/>
          <a:p>
            <a:pPr algn="l"/>
            <a:fld id="{0D904593-1668-4B95-BA96-EF3EF43EDF4E}" type="slidenum">
              <a:rPr lang="en-US" smtClean="0"/>
              <a:pPr algn="l"/>
              <a:t>6</a:t>
            </a:fld>
            <a:endParaRPr lang="en-US" dirty="0"/>
          </a:p>
        </p:txBody>
      </p:sp>
      <p:sp>
        <p:nvSpPr>
          <p:cNvPr id="5" name="Text Placeholder 4"/>
          <p:cNvSpPr>
            <a:spLocks noGrp="1"/>
          </p:cNvSpPr>
          <p:nvPr>
            <p:ph type="body" sz="quarter" idx="14"/>
          </p:nvPr>
        </p:nvSpPr>
        <p:spPr/>
        <p:txBody>
          <a:bodyPr/>
          <a:lstStyle/>
          <a:p>
            <a:endParaRPr lang="en-US"/>
          </a:p>
        </p:txBody>
      </p:sp>
      <p:sp>
        <p:nvSpPr>
          <p:cNvPr id="6" name="Date Placeholder 5"/>
          <p:cNvSpPr>
            <a:spLocks noGrp="1"/>
          </p:cNvSpPr>
          <p:nvPr>
            <p:ph type="dt" sz="half" idx="2"/>
          </p:nvPr>
        </p:nvSpPr>
        <p:spPr/>
        <p:txBody>
          <a:bodyPr/>
          <a:lstStyle/>
          <a:p>
            <a:fld id="{DD0B5AFB-117C-46EA-B643-5FA810A8A3CB}" type="datetime4">
              <a:rPr lang="en-US" smtClean="0"/>
              <a:pPr/>
              <a:t>July 5, 2017</a:t>
            </a:fld>
            <a:endParaRPr lang="en-US" dirty="0"/>
          </a:p>
        </p:txBody>
      </p:sp>
      <p:sp>
        <p:nvSpPr>
          <p:cNvPr id="7" name="Footer Placeholder 6"/>
          <p:cNvSpPr>
            <a:spLocks noGrp="1"/>
          </p:cNvSpPr>
          <p:nvPr>
            <p:ph type="ftr" sz="quarter" idx="12"/>
          </p:nvPr>
        </p:nvSpPr>
        <p:spPr/>
        <p:txBody>
          <a:bodyPr/>
          <a:lstStyle/>
          <a:p>
            <a:r>
              <a:rPr lang="en-US"/>
              <a:t>|  Micron Confidential</a:t>
            </a:r>
            <a:endParaRPr lang="en-US" dirty="0"/>
          </a:p>
        </p:txBody>
      </p:sp>
      <p:pic>
        <p:nvPicPr>
          <p:cNvPr id="8" name="Picture 7"/>
          <p:cNvPicPr>
            <a:picLocks noChangeAspect="1"/>
          </p:cNvPicPr>
          <p:nvPr/>
        </p:nvPicPr>
        <p:blipFill>
          <a:blip r:embed="rId2"/>
          <a:stretch>
            <a:fillRect/>
          </a:stretch>
        </p:blipFill>
        <p:spPr>
          <a:xfrm>
            <a:off x="2000225" y="836481"/>
            <a:ext cx="6850581" cy="5577364"/>
          </a:xfrm>
          <a:prstGeom prst="rect">
            <a:avLst/>
          </a:prstGeom>
        </p:spPr>
      </p:pic>
      <p:cxnSp>
        <p:nvCxnSpPr>
          <p:cNvPr id="10" name="Straight Arrow Connector 9"/>
          <p:cNvCxnSpPr/>
          <p:nvPr/>
        </p:nvCxnSpPr>
        <p:spPr>
          <a:xfrm flipH="1" flipV="1">
            <a:off x="5111747" y="4640565"/>
            <a:ext cx="68431" cy="37915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1" name="TextBox 10"/>
          <p:cNvSpPr txBox="1"/>
          <p:nvPr/>
        </p:nvSpPr>
        <p:spPr>
          <a:xfrm>
            <a:off x="3472138" y="4891483"/>
            <a:ext cx="1692323" cy="307777"/>
          </a:xfrm>
          <a:prstGeom prst="rect">
            <a:avLst/>
          </a:prstGeom>
          <a:noFill/>
        </p:spPr>
        <p:txBody>
          <a:bodyPr wrap="none" rtlCol="0">
            <a:spAutoFit/>
          </a:bodyPr>
          <a:lstStyle/>
          <a:p>
            <a:r>
              <a:rPr lang="en-US" sz="1400" dirty="0">
                <a:latin typeface="Segoe UI" panose="020B0502040204020203" pitchFamily="34" charset="0"/>
                <a:cs typeface="Segoe UI" panose="020B0502040204020203" pitchFamily="34" charset="0"/>
              </a:rPr>
              <a:t>3% Y/Sb increment</a:t>
            </a:r>
          </a:p>
        </p:txBody>
      </p:sp>
      <p:sp>
        <p:nvSpPr>
          <p:cNvPr id="12" name="TextBox 11"/>
          <p:cNvSpPr txBox="1"/>
          <p:nvPr/>
        </p:nvSpPr>
        <p:spPr>
          <a:xfrm>
            <a:off x="8897698" y="5472592"/>
            <a:ext cx="2850652" cy="646331"/>
          </a:xfrm>
          <a:prstGeom prst="rect">
            <a:avLst/>
          </a:prstGeom>
          <a:noFill/>
        </p:spPr>
        <p:txBody>
          <a:bodyPr wrap="none" rtlCol="0">
            <a:spAutoFit/>
          </a:bodyPr>
          <a:lstStyle/>
          <a:p>
            <a:pPr marL="285750" indent="-285750">
              <a:buFont typeface="Arial" panose="020B0604020202020204" pitchFamily="34" charset="0"/>
              <a:buChar char="•"/>
            </a:pPr>
            <a:r>
              <a:rPr lang="en-US" dirty="0" err="1">
                <a:latin typeface="Segoe UI" panose="020B0502040204020203" pitchFamily="34" charset="0"/>
                <a:cs typeface="Segoe UI" panose="020B0502040204020203" pitchFamily="34" charset="0"/>
              </a:rPr>
              <a:t>Eg</a:t>
            </a:r>
            <a:r>
              <a:rPr lang="en-US" dirty="0">
                <a:latin typeface="Segoe UI" panose="020B0502040204020203" pitchFamily="34" charset="0"/>
                <a:cs typeface="Segoe UI" panose="020B0502040204020203" pitchFamily="34" charset="0"/>
              </a:rPr>
              <a:t> is decreasing with Y </a:t>
            </a:r>
          </a:p>
          <a:p>
            <a:r>
              <a:rPr lang="en-US" dirty="0">
                <a:latin typeface="Segoe UI" panose="020B0502040204020203" pitchFamily="34" charset="0"/>
                <a:cs typeface="Segoe UI" panose="020B0502040204020203" pitchFamily="34" charset="0"/>
              </a:rPr>
              <a:t>or increasing with </a:t>
            </a:r>
            <a:r>
              <a:rPr lang="en-US" dirty="0" err="1">
                <a:latin typeface="Segoe UI" panose="020B0502040204020203" pitchFamily="34" charset="0"/>
                <a:cs typeface="Segoe UI" panose="020B0502040204020203" pitchFamily="34" charset="0"/>
              </a:rPr>
              <a:t>Te</a:t>
            </a:r>
            <a:endParaRPr lang="en-US" dirty="0">
              <a:latin typeface="Segoe UI" panose="020B0502040204020203" pitchFamily="34" charset="0"/>
              <a:cs typeface="Segoe UI" panose="020B0502040204020203" pitchFamily="34" charset="0"/>
            </a:endParaRPr>
          </a:p>
        </p:txBody>
      </p:sp>
      <p:pic>
        <p:nvPicPr>
          <p:cNvPr id="13" name="Picture 2"/>
          <p:cNvPicPr>
            <a:picLocks noChangeAspect="1" noChangeArrowheads="1"/>
          </p:cNvPicPr>
          <p:nvPr/>
        </p:nvPicPr>
        <p:blipFill>
          <a:blip r:embed="rId3" cstate="print"/>
          <a:srcRect/>
          <a:stretch>
            <a:fillRect/>
          </a:stretch>
        </p:blipFill>
        <p:spPr bwMode="auto">
          <a:xfrm>
            <a:off x="139873" y="836481"/>
            <a:ext cx="4100048" cy="3159892"/>
          </a:xfrm>
          <a:prstGeom prst="rect">
            <a:avLst/>
          </a:prstGeom>
          <a:solidFill>
            <a:schemeClr val="bg1"/>
          </a:solidFill>
          <a:ln w="9525">
            <a:solidFill>
              <a:schemeClr val="accent2"/>
            </a:solidFill>
            <a:miter lim="800000"/>
            <a:headEnd/>
            <a:tailEnd/>
          </a:ln>
          <a:effectLst/>
        </p:spPr>
      </p:pic>
      <p:sp>
        <p:nvSpPr>
          <p:cNvPr id="14" name="TextBox 13"/>
          <p:cNvSpPr txBox="1"/>
          <p:nvPr/>
        </p:nvSpPr>
        <p:spPr>
          <a:xfrm>
            <a:off x="678614" y="1451835"/>
            <a:ext cx="587020" cy="646331"/>
          </a:xfrm>
          <a:prstGeom prst="rect">
            <a:avLst/>
          </a:prstGeom>
          <a:noFill/>
          <a:ln>
            <a:solidFill>
              <a:schemeClr val="accent2"/>
            </a:solidFill>
          </a:ln>
        </p:spPr>
        <p:txBody>
          <a:bodyPr wrap="none" rtlCol="0">
            <a:spAutoFit/>
          </a:bodyPr>
          <a:lstStyle/>
          <a:p>
            <a:r>
              <a:rPr lang="en-US" dirty="0">
                <a:latin typeface="Segoe UI" panose="020B0502040204020203" pitchFamily="34" charset="0"/>
                <a:cs typeface="Segoe UI" panose="020B0502040204020203" pitchFamily="34" charset="0"/>
              </a:rPr>
              <a:t>GST</a:t>
            </a:r>
          </a:p>
          <a:p>
            <a:r>
              <a:rPr lang="en-US" dirty="0">
                <a:latin typeface="Segoe UI" panose="020B0502040204020203" pitchFamily="34" charset="0"/>
                <a:cs typeface="Segoe UI" panose="020B0502040204020203" pitchFamily="34" charset="0"/>
              </a:rPr>
              <a:t>F14</a:t>
            </a:r>
          </a:p>
        </p:txBody>
      </p:sp>
      <p:pic>
        <p:nvPicPr>
          <p:cNvPr id="15" name="Picture 14"/>
          <p:cNvPicPr>
            <a:picLocks noChangeAspect="1"/>
          </p:cNvPicPr>
          <p:nvPr/>
        </p:nvPicPr>
        <p:blipFill>
          <a:blip r:embed="rId4"/>
          <a:stretch>
            <a:fillRect/>
          </a:stretch>
        </p:blipFill>
        <p:spPr>
          <a:xfrm>
            <a:off x="7814542" y="2356758"/>
            <a:ext cx="4251669" cy="2891250"/>
          </a:xfrm>
          <a:prstGeom prst="rect">
            <a:avLst/>
          </a:prstGeom>
          <a:solidFill>
            <a:schemeClr val="bg1"/>
          </a:solidFill>
        </p:spPr>
      </p:pic>
    </p:spTree>
    <p:extLst>
      <p:ext uri="{BB962C8B-B14F-4D97-AF65-F5344CB8AC3E}">
        <p14:creationId xmlns:p14="http://schemas.microsoft.com/office/powerpoint/2010/main" val="280044977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8433" y="0"/>
            <a:ext cx="10375902" cy="525141"/>
          </a:xfrm>
        </p:spPr>
        <p:txBody>
          <a:bodyPr>
            <a:normAutofit fontScale="90000"/>
          </a:bodyPr>
          <a:lstStyle/>
          <a:p>
            <a:r>
              <a:rPr lang="en-US" dirty="0" err="1"/>
              <a:t>Eg</a:t>
            </a:r>
            <a:endParaRPr lang="en-US" dirty="0"/>
          </a:p>
        </p:txBody>
      </p:sp>
      <p:sp>
        <p:nvSpPr>
          <p:cNvPr id="4" name="Slide Number Placeholder 3"/>
          <p:cNvSpPr>
            <a:spLocks noGrp="1"/>
          </p:cNvSpPr>
          <p:nvPr>
            <p:ph type="sldNum" sz="quarter" idx="4"/>
          </p:nvPr>
        </p:nvSpPr>
        <p:spPr/>
        <p:txBody>
          <a:bodyPr/>
          <a:lstStyle/>
          <a:p>
            <a:pPr algn="l"/>
            <a:fld id="{0D904593-1668-4B95-BA96-EF3EF43EDF4E}" type="slidenum">
              <a:rPr lang="en-US" smtClean="0"/>
              <a:pPr algn="l"/>
              <a:t>7</a:t>
            </a:fld>
            <a:endParaRPr lang="en-US" dirty="0"/>
          </a:p>
        </p:txBody>
      </p:sp>
      <p:sp>
        <p:nvSpPr>
          <p:cNvPr id="5" name="Text Placeholder 4"/>
          <p:cNvSpPr>
            <a:spLocks noGrp="1"/>
          </p:cNvSpPr>
          <p:nvPr>
            <p:ph type="body" sz="quarter" idx="14"/>
          </p:nvPr>
        </p:nvSpPr>
        <p:spPr/>
        <p:txBody>
          <a:bodyPr/>
          <a:lstStyle/>
          <a:p>
            <a:endParaRPr lang="en-US"/>
          </a:p>
        </p:txBody>
      </p:sp>
      <p:sp>
        <p:nvSpPr>
          <p:cNvPr id="6" name="Date Placeholder 5"/>
          <p:cNvSpPr>
            <a:spLocks noGrp="1"/>
          </p:cNvSpPr>
          <p:nvPr>
            <p:ph type="dt" sz="half" idx="2"/>
          </p:nvPr>
        </p:nvSpPr>
        <p:spPr/>
        <p:txBody>
          <a:bodyPr/>
          <a:lstStyle/>
          <a:p>
            <a:fld id="{DD0B5AFB-117C-46EA-B643-5FA810A8A3CB}" type="datetime4">
              <a:rPr lang="en-US" smtClean="0"/>
              <a:pPr/>
              <a:t>July 5, 2017</a:t>
            </a:fld>
            <a:endParaRPr lang="en-US" dirty="0"/>
          </a:p>
        </p:txBody>
      </p:sp>
      <p:sp>
        <p:nvSpPr>
          <p:cNvPr id="7" name="Footer Placeholder 6"/>
          <p:cNvSpPr>
            <a:spLocks noGrp="1"/>
          </p:cNvSpPr>
          <p:nvPr>
            <p:ph type="ftr" sz="quarter" idx="12"/>
          </p:nvPr>
        </p:nvSpPr>
        <p:spPr/>
        <p:txBody>
          <a:bodyPr/>
          <a:lstStyle/>
          <a:p>
            <a:r>
              <a:rPr lang="en-US"/>
              <a:t>|  Micron Confidential</a:t>
            </a:r>
            <a:endParaRPr lang="en-US" dirty="0"/>
          </a:p>
        </p:txBody>
      </p:sp>
      <p:grpSp>
        <p:nvGrpSpPr>
          <p:cNvPr id="18" name="Group 17"/>
          <p:cNvGrpSpPr/>
          <p:nvPr/>
        </p:nvGrpSpPr>
        <p:grpSpPr>
          <a:xfrm>
            <a:off x="5644865" y="213842"/>
            <a:ext cx="4269922" cy="3528346"/>
            <a:chOff x="5337446" y="499524"/>
            <a:chExt cx="4269922" cy="3528346"/>
          </a:xfrm>
        </p:grpSpPr>
        <p:pic>
          <p:nvPicPr>
            <p:cNvPr id="9" name="Picture 8"/>
            <p:cNvPicPr>
              <a:picLocks noChangeAspect="1"/>
            </p:cNvPicPr>
            <p:nvPr/>
          </p:nvPicPr>
          <p:blipFill>
            <a:blip r:embed="rId2"/>
            <a:stretch>
              <a:fillRect/>
            </a:stretch>
          </p:blipFill>
          <p:spPr>
            <a:xfrm>
              <a:off x="5337446" y="793081"/>
              <a:ext cx="4269922" cy="3234789"/>
            </a:xfrm>
            <a:prstGeom prst="rect">
              <a:avLst/>
            </a:prstGeom>
          </p:spPr>
        </p:pic>
        <p:sp>
          <p:nvSpPr>
            <p:cNvPr id="11" name="Rectangle 10"/>
            <p:cNvSpPr/>
            <p:nvPr/>
          </p:nvSpPr>
          <p:spPr>
            <a:xfrm>
              <a:off x="5840389" y="499524"/>
              <a:ext cx="2566728" cy="307777"/>
            </a:xfrm>
            <a:prstGeom prst="rect">
              <a:avLst/>
            </a:prstGeom>
          </p:spPr>
          <p:txBody>
            <a:bodyPr wrap="none">
              <a:spAutoFit/>
            </a:bodyPr>
            <a:lstStyle/>
            <a:p>
              <a:r>
                <a:rPr lang="en-US" sz="1400" dirty="0" err="1"/>
                <a:t>Eg</a:t>
              </a:r>
              <a:r>
                <a:rPr lang="en-US" sz="1400" dirty="0"/>
                <a:t> = 0.5180643 - 0.0069778*Y</a:t>
              </a:r>
              <a:endParaRPr lang="en-US" sz="1400" dirty="0"/>
            </a:p>
          </p:txBody>
        </p:sp>
        <p:sp>
          <p:nvSpPr>
            <p:cNvPr id="12" name="TextBox 11"/>
            <p:cNvSpPr txBox="1"/>
            <p:nvPr/>
          </p:nvSpPr>
          <p:spPr>
            <a:xfrm>
              <a:off x="8001000" y="1341821"/>
              <a:ext cx="1151277" cy="369332"/>
            </a:xfrm>
            <a:prstGeom prst="rect">
              <a:avLst/>
            </a:prstGeom>
            <a:noFill/>
          </p:spPr>
          <p:txBody>
            <a:bodyPr wrap="none" rtlCol="0">
              <a:spAutoFit/>
            </a:bodyPr>
            <a:lstStyle/>
            <a:p>
              <a:r>
                <a:rPr lang="en-US" dirty="0">
                  <a:latin typeface="Segoe UI" panose="020B0502040204020203" pitchFamily="34" charset="0"/>
                  <a:cs typeface="Segoe UI" panose="020B0502040204020203" pitchFamily="34" charset="0"/>
                </a:rPr>
                <a:t>-7mV/%Y</a:t>
              </a:r>
            </a:p>
          </p:txBody>
        </p:sp>
      </p:grpSp>
      <p:grpSp>
        <p:nvGrpSpPr>
          <p:cNvPr id="19" name="Group 18"/>
          <p:cNvGrpSpPr/>
          <p:nvPr/>
        </p:nvGrpSpPr>
        <p:grpSpPr>
          <a:xfrm>
            <a:off x="1288704" y="185528"/>
            <a:ext cx="4269922" cy="3556660"/>
            <a:chOff x="98163" y="471210"/>
            <a:chExt cx="4269922" cy="3556660"/>
          </a:xfrm>
        </p:grpSpPr>
        <p:pic>
          <p:nvPicPr>
            <p:cNvPr id="8" name="Picture 7"/>
            <p:cNvPicPr>
              <a:picLocks noChangeAspect="1"/>
            </p:cNvPicPr>
            <p:nvPr/>
          </p:nvPicPr>
          <p:blipFill>
            <a:blip r:embed="rId3"/>
            <a:stretch>
              <a:fillRect/>
            </a:stretch>
          </p:blipFill>
          <p:spPr>
            <a:xfrm>
              <a:off x="98163" y="793081"/>
              <a:ext cx="4269922" cy="3234789"/>
            </a:xfrm>
            <a:prstGeom prst="rect">
              <a:avLst/>
            </a:prstGeom>
          </p:spPr>
        </p:pic>
        <p:sp>
          <p:nvSpPr>
            <p:cNvPr id="10" name="Rectangle 9"/>
            <p:cNvSpPr/>
            <p:nvPr/>
          </p:nvSpPr>
          <p:spPr>
            <a:xfrm>
              <a:off x="753332" y="471210"/>
              <a:ext cx="2905732" cy="307777"/>
            </a:xfrm>
            <a:prstGeom prst="rect">
              <a:avLst/>
            </a:prstGeom>
          </p:spPr>
          <p:txBody>
            <a:bodyPr wrap="none">
              <a:spAutoFit/>
            </a:bodyPr>
            <a:lstStyle/>
            <a:p>
              <a:r>
                <a:rPr lang="en-US" sz="1400" dirty="0" err="1"/>
                <a:t>Eg</a:t>
              </a:r>
              <a:r>
                <a:rPr lang="en-US" sz="1400" dirty="0"/>
                <a:t> = 0.007367 + 1.1986445*</a:t>
              </a:r>
              <a:r>
                <a:rPr lang="en-US" sz="1400" dirty="0" err="1"/>
                <a:t>Te</a:t>
              </a:r>
              <a:r>
                <a:rPr lang="en-US" sz="1400" dirty="0"/>
                <a:t> PM</a:t>
              </a:r>
              <a:endParaRPr lang="en-US" sz="1400" dirty="0"/>
            </a:p>
          </p:txBody>
        </p:sp>
        <p:sp>
          <p:nvSpPr>
            <p:cNvPr id="13" name="TextBox 12"/>
            <p:cNvSpPr txBox="1"/>
            <p:nvPr/>
          </p:nvSpPr>
          <p:spPr>
            <a:xfrm>
              <a:off x="1227738" y="1157155"/>
              <a:ext cx="1334276" cy="369332"/>
            </a:xfrm>
            <a:prstGeom prst="rect">
              <a:avLst/>
            </a:prstGeom>
            <a:noFill/>
          </p:spPr>
          <p:txBody>
            <a:bodyPr wrap="none" rtlCol="0">
              <a:spAutoFit/>
            </a:bodyPr>
            <a:lstStyle/>
            <a:p>
              <a:r>
                <a:rPr lang="en-US" dirty="0">
                  <a:latin typeface="Segoe UI" panose="020B0502040204020203" pitchFamily="34" charset="0"/>
                  <a:cs typeface="Segoe UI" panose="020B0502040204020203" pitchFamily="34" charset="0"/>
                </a:rPr>
                <a:t>12 mV/%</a:t>
              </a:r>
              <a:r>
                <a:rPr lang="en-US" dirty="0" err="1">
                  <a:latin typeface="Segoe UI" panose="020B0502040204020203" pitchFamily="34" charset="0"/>
                  <a:cs typeface="Segoe UI" panose="020B0502040204020203" pitchFamily="34" charset="0"/>
                </a:rPr>
                <a:t>Te</a:t>
              </a:r>
              <a:endParaRPr lang="en-US" dirty="0">
                <a:latin typeface="Segoe UI" panose="020B0502040204020203" pitchFamily="34" charset="0"/>
                <a:cs typeface="Segoe UI" panose="020B0502040204020203" pitchFamily="34" charset="0"/>
              </a:endParaRPr>
            </a:p>
          </p:txBody>
        </p:sp>
      </p:grpSp>
      <p:pic>
        <p:nvPicPr>
          <p:cNvPr id="14" name="Picture 2"/>
          <p:cNvPicPr>
            <a:picLocks noChangeAspect="1" noChangeArrowheads="1"/>
          </p:cNvPicPr>
          <p:nvPr/>
        </p:nvPicPr>
        <p:blipFill>
          <a:blip r:embed="rId4" cstate="print"/>
          <a:srcRect/>
          <a:stretch>
            <a:fillRect/>
          </a:stretch>
        </p:blipFill>
        <p:spPr bwMode="auto">
          <a:xfrm>
            <a:off x="925936" y="3756282"/>
            <a:ext cx="4556125" cy="2849563"/>
          </a:xfrm>
          <a:prstGeom prst="rect">
            <a:avLst/>
          </a:prstGeom>
          <a:noFill/>
          <a:ln w="9525">
            <a:noFill/>
            <a:miter lim="800000"/>
            <a:headEnd/>
            <a:tailEnd/>
          </a:ln>
          <a:effectLst/>
        </p:spPr>
      </p:pic>
      <p:sp>
        <p:nvSpPr>
          <p:cNvPr id="16" name="TextBox 15"/>
          <p:cNvSpPr txBox="1"/>
          <p:nvPr/>
        </p:nvSpPr>
        <p:spPr>
          <a:xfrm>
            <a:off x="4185285" y="4605595"/>
            <a:ext cx="1146724" cy="369332"/>
          </a:xfrm>
          <a:prstGeom prst="rect">
            <a:avLst/>
          </a:prstGeom>
          <a:noFill/>
        </p:spPr>
        <p:txBody>
          <a:bodyPr wrap="none" rtlCol="0">
            <a:spAutoFit/>
          </a:bodyPr>
          <a:lstStyle/>
          <a:p>
            <a:r>
              <a:rPr lang="en-US" dirty="0">
                <a:latin typeface="Segoe UI" panose="020B0502040204020203" pitchFamily="34" charset="0"/>
                <a:cs typeface="Segoe UI" panose="020B0502040204020203" pitchFamily="34" charset="0"/>
              </a:rPr>
              <a:t>1mV/%</a:t>
            </a:r>
            <a:r>
              <a:rPr lang="en-US" dirty="0" err="1">
                <a:latin typeface="Segoe UI" panose="020B0502040204020203" pitchFamily="34" charset="0"/>
                <a:cs typeface="Segoe UI" panose="020B0502040204020203" pitchFamily="34" charset="0"/>
              </a:rPr>
              <a:t>Te</a:t>
            </a:r>
            <a:endParaRPr lang="en-US" dirty="0">
              <a:latin typeface="Segoe UI" panose="020B0502040204020203" pitchFamily="34" charset="0"/>
              <a:cs typeface="Segoe UI" panose="020B0502040204020203" pitchFamily="34" charset="0"/>
            </a:endParaRPr>
          </a:p>
        </p:txBody>
      </p:sp>
      <p:sp>
        <p:nvSpPr>
          <p:cNvPr id="21" name="TextBox 20"/>
          <p:cNvSpPr txBox="1"/>
          <p:nvPr/>
        </p:nvSpPr>
        <p:spPr>
          <a:xfrm>
            <a:off x="5840730" y="4088520"/>
            <a:ext cx="5816016" cy="369332"/>
          </a:xfrm>
          <a:prstGeom prst="rect">
            <a:avLst/>
          </a:prstGeom>
          <a:noFill/>
        </p:spPr>
        <p:txBody>
          <a:bodyPr wrap="none" rtlCol="0">
            <a:spAutoFit/>
          </a:bodyPr>
          <a:lstStyle/>
          <a:p>
            <a:pPr marL="285750" indent="-285750">
              <a:buFont typeface="Arial" panose="020B0604020202020204" pitchFamily="34" charset="0"/>
              <a:buChar char="•"/>
            </a:pPr>
            <a:r>
              <a:rPr lang="en-US" dirty="0">
                <a:latin typeface="Segoe UI" panose="020B0502040204020203" pitchFamily="34" charset="0"/>
                <a:cs typeface="Segoe UI" panose="020B0502040204020203" pitchFamily="34" charset="0"/>
              </a:rPr>
              <a:t>Based on previous data, Y should be the main factor </a:t>
            </a:r>
          </a:p>
        </p:txBody>
      </p:sp>
      <p:sp>
        <p:nvSpPr>
          <p:cNvPr id="22" name="TextBox 21"/>
          <p:cNvSpPr txBox="1"/>
          <p:nvPr/>
        </p:nvSpPr>
        <p:spPr>
          <a:xfrm>
            <a:off x="4320453" y="3811607"/>
            <a:ext cx="1058303" cy="369332"/>
          </a:xfrm>
          <a:prstGeom prst="rect">
            <a:avLst/>
          </a:prstGeom>
          <a:noFill/>
        </p:spPr>
        <p:txBody>
          <a:bodyPr wrap="none" rtlCol="0">
            <a:spAutoFit/>
          </a:bodyPr>
          <a:lstStyle/>
          <a:p>
            <a:r>
              <a:rPr lang="en-US" dirty="0">
                <a:latin typeface="Segoe UI" panose="020B0502040204020203" pitchFamily="34" charset="0"/>
                <a:cs typeface="Segoe UI" panose="020B0502040204020203" pitchFamily="34" charset="0"/>
              </a:rPr>
              <a:t>F14 data</a:t>
            </a:r>
          </a:p>
        </p:txBody>
      </p:sp>
    </p:spTree>
    <p:extLst>
      <p:ext uri="{BB962C8B-B14F-4D97-AF65-F5344CB8AC3E}">
        <p14:creationId xmlns:p14="http://schemas.microsoft.com/office/powerpoint/2010/main" val="1958220003"/>
      </p:ext>
    </p:extLst>
  </p:cSld>
  <p:clrMapOvr>
    <a:masterClrMapping/>
  </p:clrMapOvr>
</p:sld>
</file>

<file path=ppt/theme/theme1.xml><?xml version="1.0" encoding="utf-8"?>
<a:theme xmlns:a="http://schemas.openxmlformats.org/drawingml/2006/main" name="Micron Nov-2015">
  <a:themeElements>
    <a:clrScheme name="Micron - Template">
      <a:dk1>
        <a:srgbClr val="58595B"/>
      </a:dk1>
      <a:lt1>
        <a:srgbClr val="FFFFFF"/>
      </a:lt1>
      <a:dk2>
        <a:srgbClr val="2C2C2E"/>
      </a:dk2>
      <a:lt2>
        <a:srgbClr val="9A9B9D"/>
      </a:lt2>
      <a:accent1>
        <a:srgbClr val="0077C8"/>
      </a:accent1>
      <a:accent2>
        <a:srgbClr val="629D37"/>
      </a:accent2>
      <a:accent3>
        <a:srgbClr val="EE7623"/>
      </a:accent3>
      <a:accent4>
        <a:srgbClr val="00A7E0"/>
      </a:accent4>
      <a:accent5>
        <a:srgbClr val="CFDD3A"/>
      </a:accent5>
      <a:accent6>
        <a:srgbClr val="FFCF01"/>
      </a:accent6>
      <a:hlink>
        <a:srgbClr val="0077C8"/>
      </a:hlink>
      <a:folHlink>
        <a:srgbClr val="71C5E8"/>
      </a:folHlink>
    </a:clrScheme>
    <a:fontScheme name="Micron">
      <a:majorFont>
        <a:latin typeface="Segoe UI"/>
        <a:ea typeface=""/>
        <a:cs typeface=""/>
      </a:majorFont>
      <a:minorFont>
        <a:latin typeface="Segoe UI"/>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a:noFill/>
        </a:ln>
      </a:spPr>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lgn="ctr">
          <a:defRPr dirty="0">
            <a:solidFill>
              <a:schemeClr val="bg2"/>
            </a:solidFill>
            <a:latin typeface="Segoe UI" panose="020B0502040204020203" pitchFamily="34" charset="0"/>
            <a:cs typeface="Segoe UI" panose="020B0502040204020203" pitchFamily="34" charset="0"/>
          </a:defRPr>
        </a:defPPr>
      </a:lstStyle>
      <a:style>
        <a:lnRef idx="2">
          <a:schemeClr val="accent1">
            <a:shade val="50000"/>
          </a:schemeClr>
        </a:lnRef>
        <a:fillRef idx="1">
          <a:schemeClr val="accent1"/>
        </a:fillRef>
        <a:effectRef idx="0">
          <a:schemeClr val="accent1"/>
        </a:effectRef>
        <a:fontRef idx="minor">
          <a:schemeClr val="lt1"/>
        </a:fontRef>
      </a:style>
    </a:spDef>
    <a:txDef>
      <a:spPr>
        <a:noFill/>
      </a:spPr>
      <a:bodyPr wrap="none" rtlCol="0">
        <a:spAutoFit/>
      </a:bodyPr>
      <a:lstStyle>
        <a:defPPr>
          <a:defRPr dirty="0" err="1" smtClean="0">
            <a:latin typeface="Segoe UI" panose="020B0502040204020203" pitchFamily="34" charset="0"/>
            <a:cs typeface="Segoe UI" panose="020B0502040204020203" pitchFamily="34" charset="0"/>
          </a:defRPr>
        </a:defPPr>
      </a:lstStyle>
    </a:txDef>
  </a:objectDefaults>
  <a:extraClrSchemeLst/>
  <a:extLst>
    <a:ext uri="{05A4C25C-085E-4340-85A3-A5531E510DB2}">
      <thm15:themeFamily xmlns:thm15="http://schemas.microsoft.com/office/thememl/2012/main" name="Micron_2016_PPT_Template2.pptx" id="{7D5DD22B-A923-4E73-A9D3-67C3EFDF541E}" vid="{088CB6EB-D94F-46BB-95D3-EE01E055E987}"/>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10 Series Documents" ma:contentTypeID="0x0101006FF2AFC2669BE544ABDBC9272D7E8CD800A7AE3A38E8631E43880A07ED4233B6A4" ma:contentTypeVersion="3" ma:contentTypeDescription="" ma:contentTypeScope="" ma:versionID="efd085c3be982c6a6d5de21050b982f7">
  <xsd:schema xmlns:xsd="http://www.w3.org/2001/XMLSchema" xmlns:xs="http://www.w3.org/2001/XMLSchema" xmlns:p="http://schemas.microsoft.com/office/2006/metadata/properties" xmlns:ns2="470f668d-8261-4ab2-9257-0fb5e77b4895" targetNamespace="http://schemas.microsoft.com/office/2006/metadata/properties" ma:root="true" ma:fieldsID="c4d176ad70db51291a0bc566f044250b" ns2:_="">
    <xsd:import namespace="470f668d-8261-4ab2-9257-0fb5e77b4895"/>
    <xsd:element name="properties">
      <xsd:complexType>
        <xsd:sequence>
          <xsd:element name="documentManagement">
            <xsd:complexType>
              <xsd:all>
                <xsd:element ref="ns2:Workweek" minOccurs="0"/>
                <xsd:element ref="ns2:Workyea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70f668d-8261-4ab2-9257-0fb5e77b4895" elementFormDefault="qualified">
    <xsd:import namespace="http://schemas.microsoft.com/office/2006/documentManagement/types"/>
    <xsd:import namespace="http://schemas.microsoft.com/office/infopath/2007/PartnerControls"/>
    <xsd:element name="Workweek" ma:index="8" nillable="true" ma:displayName="Workweek" ma:format="Dropdown" ma:internalName="Workweek">
      <xsd:simpleType>
        <xsd:restriction base="dms:Choice">
          <xsd:enumeration value="1"/>
          <xsd:enumeration value="2"/>
          <xsd:enumeration value="3"/>
          <xsd:enumeration value="4"/>
          <xsd:enumeration value="5"/>
          <xsd:enumeration value="6"/>
          <xsd:enumeration value="7"/>
          <xsd:enumeration value="8"/>
          <xsd:enumeration value="9"/>
          <xsd:enumeration value="10"/>
          <xsd:enumeration value="11"/>
          <xsd:enumeration value="12"/>
          <xsd:enumeration value="13"/>
          <xsd:enumeration value="14"/>
          <xsd:enumeration value="15"/>
          <xsd:enumeration value="16"/>
          <xsd:enumeration value="17"/>
          <xsd:enumeration value="18"/>
          <xsd:enumeration value="19"/>
          <xsd:enumeration value="20"/>
          <xsd:enumeration value="21"/>
          <xsd:enumeration value="22"/>
          <xsd:enumeration value="23"/>
          <xsd:enumeration value="24"/>
          <xsd:enumeration value="25"/>
          <xsd:enumeration value="26"/>
          <xsd:enumeration value="27"/>
          <xsd:enumeration value="28"/>
          <xsd:enumeration value="29"/>
          <xsd:enumeration value="30"/>
          <xsd:enumeration value="31"/>
          <xsd:enumeration value="32"/>
          <xsd:enumeration value="33"/>
          <xsd:enumeration value="34"/>
          <xsd:enumeration value="35"/>
          <xsd:enumeration value="36"/>
          <xsd:enumeration value="37"/>
          <xsd:enumeration value="38"/>
          <xsd:enumeration value="39"/>
          <xsd:enumeration value="40"/>
          <xsd:enumeration value="41"/>
          <xsd:enumeration value="42"/>
          <xsd:enumeration value="43"/>
          <xsd:enumeration value="44"/>
          <xsd:enumeration value="45"/>
          <xsd:enumeration value="46"/>
          <xsd:enumeration value="47"/>
          <xsd:enumeration value="48"/>
          <xsd:enumeration value="49"/>
          <xsd:enumeration value="50"/>
          <xsd:enumeration value="51"/>
          <xsd:enumeration value="52"/>
          <xsd:enumeration value="53"/>
        </xsd:restriction>
      </xsd:simpleType>
    </xsd:element>
    <xsd:element name="Workyear" ma:index="9" nillable="true" ma:displayName="Workyear" ma:default="2012" ma:format="Dropdown" ma:internalName="Workyear">
      <xsd:simpleType>
        <xsd:restriction base="dms:Choice">
          <xsd:enumeration value="2010"/>
          <xsd:enumeration value="2011"/>
          <xsd:enumeration value="2012"/>
          <xsd:enumeration value="2013"/>
          <xsd:enumeration value="2014"/>
          <xsd:enumeration value="2015"/>
          <xsd:enumeration value="2016"/>
          <xsd:enumeration value="2017"/>
          <xsd:enumeration value="2018"/>
          <xsd:enumeration value="2019"/>
          <xsd:enumeration value="2020"/>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Workyear xmlns="470f668d-8261-4ab2-9257-0fb5e77b4895">2012</Workyear>
    <Workweek xmlns="470f668d-8261-4ab2-9257-0fb5e77b4895" xsi:nil="true"/>
  </documentManagement>
</p:properties>
</file>

<file path=customXml/itemProps1.xml><?xml version="1.0" encoding="utf-8"?>
<ds:datastoreItem xmlns:ds="http://schemas.openxmlformats.org/officeDocument/2006/customXml" ds:itemID="{BC8FB7B5-21FC-4C41-9594-00553DFF4051}"/>
</file>

<file path=customXml/itemProps2.xml><?xml version="1.0" encoding="utf-8"?>
<ds:datastoreItem xmlns:ds="http://schemas.openxmlformats.org/officeDocument/2006/customXml" ds:itemID="{5AFA24DE-B257-47FB-8EA8-E5A100456547}"/>
</file>

<file path=customXml/itemProps3.xml><?xml version="1.0" encoding="utf-8"?>
<ds:datastoreItem xmlns:ds="http://schemas.openxmlformats.org/officeDocument/2006/customXml" ds:itemID="{C1436041-7649-4C53-8266-5E36342E9F3C}"/>
</file>

<file path=docProps/app.xml><?xml version="1.0" encoding="utf-8"?>
<Properties xmlns="http://schemas.openxmlformats.org/officeDocument/2006/extended-properties" xmlns:vt="http://schemas.openxmlformats.org/officeDocument/2006/docPropsVTypes">
  <Template>blank</Template>
  <TotalTime>0</TotalTime>
  <Words>256</Words>
  <Application>Microsoft Office PowerPoint</Application>
  <PresentationFormat>Widescreen</PresentationFormat>
  <Paragraphs>75</Paragraphs>
  <Slides>7</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7</vt:i4>
      </vt:variant>
    </vt:vector>
  </HeadingPairs>
  <TitlesOfParts>
    <vt:vector size="13" baseType="lpstr">
      <vt:lpstr>Arial</vt:lpstr>
      <vt:lpstr>Calibri</vt:lpstr>
      <vt:lpstr>Segoe UI</vt:lpstr>
      <vt:lpstr>Segoe UI Semibold</vt:lpstr>
      <vt:lpstr>Wingdings</vt:lpstr>
      <vt:lpstr>Micron Nov-2015</vt:lpstr>
      <vt:lpstr>Y doped GST447</vt:lpstr>
      <vt:lpstr>XRR and Rs data</vt:lpstr>
      <vt:lpstr>XRD-post 270C dep on oxide</vt:lpstr>
      <vt:lpstr>PowerPoint Presentation</vt:lpstr>
      <vt:lpstr>Compositon</vt:lpstr>
      <vt:lpstr>Eg</vt:lpstr>
      <vt:lpstr>Eg</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2017-06-13T14:45:55Z</dcterms:created>
  <dcterms:modified xsi:type="dcterms:W3CDTF">2017-07-05T17:03:45Z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0x0101006FF2AFC2669BE544ABDBC9272D7E8CD800A7AE3A38E8631E43880A07ED4233B6A4</vt:lpwstr>
  </property>
</Properties>
</file>