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Slides/notesSlide1.xml" ContentType="application/vnd.openxmlformats-officedocument.presentationml.notesSlide+xml"/>
  <Override PartName="/ppt/slideLayouts/slideLayout15.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5"/>
  </p:notesMasterIdLst>
  <p:sldIdLst>
    <p:sldId id="300" r:id="rId2"/>
    <p:sldId id="263" r:id="rId3"/>
    <p:sldId id="301" r:id="rId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81" autoAdjust="0"/>
  </p:normalViewPr>
  <p:slideViewPr>
    <p:cSldViewPr snapToGrid="0">
      <p:cViewPr>
        <p:scale>
          <a:sx n="100" d="100"/>
          <a:sy n="100" d="100"/>
        </p:scale>
        <p:origin x="1182" y="792"/>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notesMaster" Target="notesMasters/notesMaster1.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6/26/2017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26,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26,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26,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26,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26,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June 26,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June 26,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June 26,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2" y="721257"/>
            <a:ext cx="8702466" cy="1734724"/>
          </a:xfrm>
        </p:spPr>
        <p:txBody>
          <a:bodyPr>
            <a:normAutofit fontScale="90000"/>
          </a:bodyPr>
          <a:lstStyle/>
          <a:p>
            <a:r>
              <a:rPr lang="en-US" dirty="0"/>
              <a:t>Y Doping of </a:t>
            </a:r>
            <a:r>
              <a:rPr lang="en-US" dirty="0" err="1"/>
              <a:t>GeSbTe</a:t>
            </a:r>
            <a:br>
              <a:rPr lang="en-US" dirty="0"/>
            </a:br>
            <a:r>
              <a:rPr lang="en-US" dirty="0"/>
              <a:t>Campaign W</a:t>
            </a:r>
            <a:br>
              <a:rPr lang="en-US" dirty="0"/>
            </a:br>
            <a:r>
              <a:rPr lang="en-US" sz="3100" dirty="0"/>
              <a:t>Targets: GST447 (PDC)/</a:t>
            </a:r>
            <a:r>
              <a:rPr lang="en-US" sz="3100" dirty="0" err="1"/>
              <a:t>SbY</a:t>
            </a:r>
            <a:r>
              <a:rPr lang="en-US" sz="3100" dirty="0"/>
              <a:t> (RF)/</a:t>
            </a:r>
            <a:r>
              <a:rPr lang="en-US" sz="3100" dirty="0" err="1"/>
              <a:t>GeTe</a:t>
            </a:r>
            <a:r>
              <a:rPr lang="en-US" sz="3100" dirty="0"/>
              <a:t> (PDC)</a:t>
            </a:r>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4643283" cy="932313"/>
          </a:xfrm>
        </p:spPr>
        <p:txBody>
          <a:bodyPr/>
          <a:lstStyle/>
          <a:p>
            <a:r>
              <a:rPr lang="en-US" dirty="0"/>
              <a:t>Current Configuration</a:t>
            </a:r>
          </a:p>
        </p:txBody>
      </p:sp>
      <p:sp>
        <p:nvSpPr>
          <p:cNvPr id="3" name="Content Placeholder 2"/>
          <p:cNvSpPr>
            <a:spLocks noGrp="1"/>
          </p:cNvSpPr>
          <p:nvPr>
            <p:ph idx="1"/>
          </p:nvPr>
        </p:nvSpPr>
        <p:spPr>
          <a:xfrm>
            <a:off x="479489" y="1325636"/>
            <a:ext cx="5555395" cy="4056490"/>
          </a:xfrm>
        </p:spPr>
        <p:txBody>
          <a:bodyPr/>
          <a:lstStyle/>
          <a:p>
            <a:r>
              <a:rPr lang="en-US" dirty="0"/>
              <a:t>3 and 6% Sb with no additional Ge have been run for L1. Results pending.</a:t>
            </a:r>
          </a:p>
          <a:p>
            <a:r>
              <a:rPr lang="en-US" dirty="0"/>
              <a:t>L0 Data for all target values has started. ICP data should be reported 6/27-6/28</a:t>
            </a:r>
          </a:p>
          <a:p>
            <a:r>
              <a:rPr lang="en-US" dirty="0"/>
              <a:t>Once ICP confirms recipes are correct, remaining L0 data will be collected.</a:t>
            </a:r>
          </a:p>
          <a:p>
            <a:pPr lvl="1"/>
            <a:r>
              <a:rPr lang="en-US" dirty="0" err="1"/>
              <a:t>Rs</a:t>
            </a:r>
            <a:r>
              <a:rPr lang="en-US" dirty="0"/>
              <a:t> vs T lab submission ~6/30</a:t>
            </a:r>
          </a:p>
          <a:p>
            <a:pPr lvl="1"/>
            <a:r>
              <a:rPr lang="en-US" dirty="0"/>
              <a:t>XRD ~7/10</a:t>
            </a:r>
          </a:p>
          <a:p>
            <a:r>
              <a:rPr lang="en-US" dirty="0"/>
              <a:t>Target Change to higher </a:t>
            </a:r>
            <a:r>
              <a:rPr lang="en-US" dirty="0" err="1"/>
              <a:t>Te</a:t>
            </a:r>
            <a:r>
              <a:rPr lang="en-US" dirty="0"/>
              <a:t> content can be done 6/30 if L1 is completed</a:t>
            </a:r>
          </a:p>
          <a:p>
            <a:pPr marL="309562" lvl="1" indent="0">
              <a:buNone/>
            </a:pPr>
            <a:endParaRPr lang="en-US" dirty="0"/>
          </a:p>
        </p:txBody>
      </p:sp>
      <p:sp>
        <p:nvSpPr>
          <p:cNvPr id="34" name="Date Placeholder 33"/>
          <p:cNvSpPr>
            <a:spLocks noGrp="1"/>
          </p:cNvSpPr>
          <p:nvPr>
            <p:ph type="dt" sz="half" idx="2"/>
          </p:nvPr>
        </p:nvSpPr>
        <p:spPr>
          <a:xfrm>
            <a:off x="3290570" y="6363151"/>
            <a:ext cx="1348740" cy="228600"/>
          </a:xfrm>
        </p:spPr>
        <p:txBody>
          <a:bodyPr/>
          <a:lstStyle/>
          <a:p>
            <a:fld id="{816EFC11-76F3-42BC-AE41-47369BD27274}" type="datetime4">
              <a:rPr lang="en-US" smtClean="0"/>
              <a:t>June 26, 2017</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a:t>|  Micron Confidential</a:t>
            </a:r>
            <a:endParaRPr lang="en-US" dirty="0"/>
          </a:p>
        </p:txBody>
      </p:sp>
      <p:sp>
        <p:nvSpPr>
          <p:cNvPr id="10" name="Text Placeholder 9"/>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3"/>
          <a:stretch>
            <a:fillRect/>
          </a:stretch>
        </p:blipFill>
        <p:spPr>
          <a:xfrm>
            <a:off x="7382198" y="2612496"/>
            <a:ext cx="4949992" cy="3750655"/>
          </a:xfrm>
          <a:prstGeom prst="rect">
            <a:avLst/>
          </a:prstGeom>
        </p:spPr>
      </p:pic>
      <p:pic>
        <p:nvPicPr>
          <p:cNvPr id="6" name="Picture 5"/>
          <p:cNvPicPr>
            <a:picLocks noChangeAspect="1"/>
          </p:cNvPicPr>
          <p:nvPr/>
        </p:nvPicPr>
        <p:blipFill>
          <a:blip r:embed="rId4"/>
          <a:stretch>
            <a:fillRect/>
          </a:stretch>
        </p:blipFill>
        <p:spPr>
          <a:xfrm>
            <a:off x="6408057" y="466156"/>
            <a:ext cx="2717072" cy="2768911"/>
          </a:xfrm>
          <a:prstGeom prst="rect">
            <a:avLst/>
          </a:prstGeom>
        </p:spPr>
      </p:pic>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stretch>
            <a:fillRect/>
          </a:stretch>
        </p:blipFill>
        <p:spPr>
          <a:xfrm>
            <a:off x="5606822" y="846147"/>
            <a:ext cx="6585178" cy="5002203"/>
          </a:xfrm>
          <a:prstGeom prst="rect">
            <a:avLst/>
          </a:prstGeom>
        </p:spPr>
      </p:pic>
      <p:sp>
        <p:nvSpPr>
          <p:cNvPr id="2" name="Title 1"/>
          <p:cNvSpPr>
            <a:spLocks noGrp="1"/>
          </p:cNvSpPr>
          <p:nvPr>
            <p:ph type="title"/>
          </p:nvPr>
        </p:nvSpPr>
        <p:spPr/>
        <p:txBody>
          <a:bodyPr/>
          <a:lstStyle/>
          <a:p>
            <a:r>
              <a:rPr lang="en-US" dirty="0" err="1"/>
              <a:t>Te</a:t>
            </a:r>
            <a:r>
              <a:rPr lang="en-US" dirty="0"/>
              <a:t> Rich Region</a:t>
            </a:r>
          </a:p>
        </p:txBody>
      </p:sp>
      <p:sp>
        <p:nvSpPr>
          <p:cNvPr id="3" name="Content Placeholder 2"/>
          <p:cNvSpPr>
            <a:spLocks noGrp="1"/>
          </p:cNvSpPr>
          <p:nvPr>
            <p:ph idx="1"/>
          </p:nvPr>
        </p:nvSpPr>
        <p:spPr>
          <a:xfrm>
            <a:off x="500331" y="1218698"/>
            <a:ext cx="5357543" cy="4629652"/>
          </a:xfrm>
        </p:spPr>
        <p:txBody>
          <a:bodyPr/>
          <a:lstStyle/>
          <a:p>
            <a:r>
              <a:rPr lang="en-US" dirty="0"/>
              <a:t>GST225 Target estimates are shown in grey triangles</a:t>
            </a:r>
          </a:p>
          <a:p>
            <a:r>
              <a:rPr lang="en-US" dirty="0"/>
              <a:t>Another target could conceivably give near the PM2A3 range </a:t>
            </a:r>
          </a:p>
          <a:p>
            <a:r>
              <a:rPr lang="en-US" dirty="0"/>
              <a:t>As predicted, movement can only be a single line unless an increase in the dopant Y. This will move the material in the Sb direction. </a:t>
            </a:r>
          </a:p>
          <a:p>
            <a:r>
              <a:rPr lang="en-US" dirty="0"/>
              <a:t>5</a:t>
            </a:r>
            <a:r>
              <a:rPr lang="en-US" baseline="30000" dirty="0"/>
              <a:t>th</a:t>
            </a:r>
            <a:r>
              <a:rPr lang="en-US" dirty="0"/>
              <a:t> element would be addition of N2 if needed for voiding.</a:t>
            </a:r>
          </a:p>
        </p:txBody>
      </p:sp>
      <p:sp>
        <p:nvSpPr>
          <p:cNvPr id="4" name="Date Placeholder 3"/>
          <p:cNvSpPr>
            <a:spLocks noGrp="1"/>
          </p:cNvSpPr>
          <p:nvPr>
            <p:ph type="dt" sz="half" idx="2"/>
          </p:nvPr>
        </p:nvSpPr>
        <p:spPr/>
        <p:txBody>
          <a:bodyPr/>
          <a:lstStyle/>
          <a:p>
            <a:fld id="{DD0B5AFB-117C-46EA-B643-5FA810A8A3CB}" type="datetime4">
              <a:rPr lang="en-US" smtClean="0"/>
              <a:pPr/>
              <a:t>June 26,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cxnSp>
        <p:nvCxnSpPr>
          <p:cNvPr id="13" name="Straight Arrow Connector 12"/>
          <p:cNvCxnSpPr/>
          <p:nvPr/>
        </p:nvCxnSpPr>
        <p:spPr>
          <a:xfrm flipH="1" flipV="1">
            <a:off x="9296401" y="4314825"/>
            <a:ext cx="552449" cy="390525"/>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5244943"/>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01631688-87AB-43A7-8DA3-7EAA954AF04E}"/>
</file>

<file path=customXml/itemProps2.xml><?xml version="1.0" encoding="utf-8"?>
<ds:datastoreItem xmlns:ds="http://schemas.openxmlformats.org/officeDocument/2006/customXml" ds:itemID="{18E8F268-2DFB-4150-806A-216B8E08386D}"/>
</file>

<file path=customXml/itemProps3.xml><?xml version="1.0" encoding="utf-8"?>
<ds:datastoreItem xmlns:ds="http://schemas.openxmlformats.org/officeDocument/2006/customXml" ds:itemID="{3C0B86AC-4B65-4D28-A175-754E74B430F1}"/>
</file>

<file path=docProps/app.xml><?xml version="1.0" encoding="utf-8"?>
<Properties xmlns="http://schemas.openxmlformats.org/officeDocument/2006/extended-properties" xmlns:vt="http://schemas.openxmlformats.org/officeDocument/2006/docPropsVTypes">
  <Template>blank</Template>
  <TotalTime>0</TotalTime>
  <Words>148</Words>
  <Application>Microsoft Office PowerPoint</Application>
  <PresentationFormat>Widescreen</PresentationFormat>
  <Paragraphs>20</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Segoe UI</vt:lpstr>
      <vt:lpstr>Segoe UI Semibold</vt:lpstr>
      <vt:lpstr>Wingdings</vt:lpstr>
      <vt:lpstr>Micron Nov-2015</vt:lpstr>
      <vt:lpstr>Y Doping of GeSbTe Campaign W Targets: GST447 (PDC)/SbY (RF)/GeTe (PDC)</vt:lpstr>
      <vt:lpstr>Current Configuration</vt:lpstr>
      <vt:lpstr>Te Rich Region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2017-06-26T13:06:17Z</dcterms:created>
  <dcterms:modified xsi:type="dcterms:W3CDTF">2017-06-27T14:36:51Z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