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s/slide2.xml" ContentType="application/vnd.openxmlformats-officedocument.presentationml.slide+xml"/>
  <Override PartName="/ppt/slides/slide3.xml" ContentType="application/vnd.openxmlformats-officedocument.presentationml.slide+xml"/>
  <Override PartName="/ppt/slides/slide1.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Masters/slideMaster1.xml" ContentType="application/vnd.openxmlformats-officedocument.presentationml.slideMaster+xml"/>
  <Override PartName="/ppt/slideLayouts/slideLayout15.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6.xml" ContentType="application/vnd.openxmlformats-officedocument.presentationml.slideLayout+xml"/>
  <Override PartName="/ppt/slideLayouts/slideLayout8.xml" ContentType="application/vnd.openxmlformats-officedocument.presentationml.slideLayout+xml"/>
  <Override PartName="/ppt/slideLayouts/slideLayout14.xml" ContentType="application/vnd.openxmlformats-officedocument.presentationml.slideLayout+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7.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58" r:id="rId1"/>
  </p:sldMasterIdLst>
  <p:notesMasterIdLst>
    <p:notesMasterId r:id="rId8"/>
  </p:notesMasterIdLst>
  <p:sldIdLst>
    <p:sldId id="261" r:id="rId2"/>
    <p:sldId id="258" r:id="rId3"/>
    <p:sldId id="263" r:id="rId4"/>
    <p:sldId id="259" r:id="rId5"/>
    <p:sldId id="260" r:id="rId6"/>
    <p:sldId id="264" r:id="rId7"/>
  </p:sldIdLst>
  <p:sldSz cx="12192000" cy="6858000"/>
  <p:notesSz cx="6797675" cy="9872663"/>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176" userDrawn="1">
          <p15:clr>
            <a:srgbClr val="A4A3A4"/>
          </p15:clr>
        </p15:guide>
        <p15:guide id="2" pos="728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33"/>
    <a:srgbClr val="45B4FF"/>
    <a:srgbClr val="00A7E0"/>
    <a:srgbClr val="CCCEC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CF27E11B-363D-4B25-BB3B-9A34365119B0}" styleName="Custom Table Style 1">
    <a:tblBg>
      <a:effect>
        <a:effectLst/>
      </a:effect>
    </a:tblBg>
    <a:wholeTbl>
      <a:tcTxStyle b="off" i="off">
        <a:fontRef idx="minor"/>
        <a:schemeClr val="tx1"/>
      </a:tcTxStyle>
      <a:tcStyle>
        <a:tcBdr>
          <a:left>
            <a:ln>
              <a:noFill/>
            </a:ln>
          </a:left>
          <a:right>
            <a:ln>
              <a:noFill/>
            </a:ln>
          </a:right>
          <a:top>
            <a:ln>
              <a:noFill/>
            </a:ln>
          </a:top>
          <a:bottom>
            <a:ln>
              <a:noFill/>
            </a:ln>
          </a:bottom>
          <a:insideH>
            <a:ln>
              <a:noFill/>
            </a:ln>
          </a:insideH>
          <a:insideV>
            <a:ln>
              <a:noFill/>
            </a:ln>
          </a:insideV>
          <a:tl2br>
            <a:ln>
              <a:noFill/>
            </a:ln>
          </a:tl2br>
          <a:tr2bl>
            <a:ln>
              <a:noFill/>
            </a:ln>
          </a:tr2bl>
        </a:tcBdr>
        <a:fill>
          <a:noFill/>
        </a:fill>
      </a:tcStyle>
    </a:wholeTbl>
    <a:band1H>
      <a:tcTxStyle b="off" i="off">
        <a:fontRef idx="minor"/>
        <a:schemeClr val="tx1"/>
      </a:tcTxStyle>
      <a:tcStyle>
        <a:tcBdr/>
        <a:fill>
          <a:noFill/>
        </a:fill>
      </a:tcStyle>
    </a:band1H>
    <a:band2H>
      <a:tcTxStyle b="off" i="off">
        <a:fontRef idx="minor"/>
        <a:schemeClr val="tx1"/>
      </a:tcTxStyle>
      <a:tcStyle>
        <a:tcBdr/>
        <a:fill>
          <a:noFill/>
        </a:fill>
      </a:tcStyle>
    </a:band2H>
    <a:lastCol>
      <a:tcTxStyle b="on" i="off">
        <a:fontRef idx="minor"/>
        <a:schemeClr val="tx1"/>
      </a:tcTxStyle>
      <a:tcStyle>
        <a:tcBdr/>
        <a:fill>
          <a:noFill/>
        </a:fill>
      </a:tcStyle>
    </a:lastCol>
    <a:firstCol>
      <a:tcTxStyle b="on" i="off">
        <a:fontRef idx="minor"/>
        <a:schemeClr val="tx1"/>
      </a:tcTxStyle>
      <a:tcStyle>
        <a:tcBdr/>
        <a:fill>
          <a:noFill/>
        </a:fill>
      </a:tcStyle>
    </a:firstCol>
    <a:lastRow>
      <a:tcTxStyle b="on" i="off">
        <a:fontRef idx="minor"/>
        <a:schemeClr val="tx1"/>
      </a:tcTxStyle>
      <a:tcStyle>
        <a:tcBdr/>
        <a:fill>
          <a:noFill/>
        </a:fill>
      </a:tcStyle>
    </a:lastRow>
    <a:seCell>
      <a:tcTxStyle b="off" i="off">
        <a:fontRef idx="minor"/>
        <a:schemeClr val="tx1"/>
      </a:tcTxStyle>
      <a:tcStyle>
        <a:tcBdr/>
        <a:fill>
          <a:noFill/>
        </a:fill>
      </a:tcStyle>
    </a:seCell>
    <a:swCell>
      <a:tcTxStyle b="off" i="off">
        <a:fontRef idx="minor"/>
        <a:schemeClr val="tx1"/>
      </a:tcTxStyle>
      <a:tcStyle>
        <a:tcBdr/>
        <a:fill>
          <a:noFill/>
        </a:fill>
      </a:tcStyle>
    </a:swCell>
    <a:firstRow>
      <a:tcTxStyle b="on" i="off">
        <a:fontRef idx="minor"/>
        <a:schemeClr val="tx1"/>
      </a:tcTxStyle>
      <a:tcStyle>
        <a:tcBdr/>
        <a:fill>
          <a:noFill/>
        </a:fill>
      </a:tcStyle>
    </a:firstRow>
  </a:tblStyle>
  <a:tblStyle styleId="{88BDCA17-38FB-464D-A60A-9A9724F0CD2D}" styleName="Micron Table Style">
    <a:tblBg>
      <a:effect>
        <a:effectLst/>
      </a:effect>
    </a:tblBg>
    <a:wholeTbl>
      <a:tcTxStyle b="off" i="off">
        <a:fontRef idx="major"/>
        <a:schemeClr val="lt1"/>
      </a:tcTxStyle>
      <a:tcStyle>
        <a:tcBdr>
          <a:left>
            <a:ln>
              <a:noFill/>
            </a:ln>
          </a:left>
          <a:right>
            <a:ln>
              <a:noFill/>
            </a:ln>
          </a:right>
          <a:top>
            <a:ln>
              <a:noFill/>
            </a:ln>
          </a:top>
          <a:bottom>
            <a:ln w="16933" cap="flat" cmpd="sng" algn="ctr">
              <a:solidFill>
                <a:srgbClr val="58595B"/>
              </a:solidFill>
              <a:prstDash val="solid"/>
            </a:ln>
          </a:bottom>
          <a:insideH>
            <a:ln>
              <a:noFill/>
            </a:ln>
          </a:insideH>
          <a:insideV>
            <a:ln>
              <a:noFill/>
            </a:ln>
          </a:insideV>
          <a:tl2br>
            <a:ln>
              <a:noFill/>
            </a:ln>
          </a:tl2br>
          <a:tr2bl>
            <a:ln>
              <a:noFill/>
            </a:ln>
          </a:tr2bl>
        </a:tcBdr>
        <a:fill>
          <a:solidFill>
            <a:schemeClr val="lt1"/>
          </a:solidFill>
        </a:fill>
      </a:tcStyle>
    </a:wholeTbl>
    <a:band1H>
      <a:tcTxStyle b="off" i="off">
        <a:fontRef idx="major"/>
        <a:srgbClr val="58595B"/>
      </a:tcTxStyle>
      <a:tcStyle>
        <a:tcBdr/>
        <a:fill>
          <a:solidFill>
            <a:srgbClr val="DDDEDE"/>
          </a:solidFill>
        </a:fill>
      </a:tcStyle>
    </a:band1H>
    <a:band2H>
      <a:tcTxStyle b="off" i="off">
        <a:fontRef idx="major"/>
        <a:srgbClr val="58595B"/>
      </a:tcTxStyle>
      <a:tcStyle>
        <a:tcBdr/>
        <a:fill>
          <a:solidFill>
            <a:srgbClr val="F2F2F2"/>
          </a:solidFill>
        </a:fill>
      </a:tcStyle>
    </a:band2H>
    <a:firstRow>
      <a:tcTxStyle b="on" i="off">
        <a:fontRef idx="major"/>
        <a:schemeClr val="lt1"/>
      </a:tcTxStyle>
      <a:tcStyle>
        <a:tcBdr/>
        <a:fill>
          <a:solidFill>
            <a:srgbClr val="0077C8"/>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81" autoAdjust="0"/>
  </p:normalViewPr>
  <p:slideViewPr>
    <p:cSldViewPr snapToGrid="0">
      <p:cViewPr varScale="1">
        <p:scale>
          <a:sx n="90" d="100"/>
          <a:sy n="90" d="100"/>
        </p:scale>
        <p:origin x="1056" y="84"/>
      </p:cViewPr>
      <p:guideLst>
        <p:guide orient="horz" pos="1176"/>
        <p:guide pos="7282"/>
      </p:guideLst>
    </p:cSldViewPr>
  </p:slideViewPr>
  <p:notesTextViewPr>
    <p:cViewPr>
      <p:scale>
        <a:sx n="3" d="2"/>
        <a:sy n="3" d="2"/>
      </p:scale>
      <p:origin x="0" y="0"/>
    </p:cViewPr>
  </p:notesTextViewPr>
  <p:sorterViewPr>
    <p:cViewPr>
      <p:scale>
        <a:sx n="40" d="100"/>
        <a:sy n="4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customXml" Target="../customXml/item3.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openxmlformats.org/officeDocument/2006/relationships/customXml" Target="../customXml/item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534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50443" y="0"/>
            <a:ext cx="2945659" cy="495348"/>
          </a:xfrm>
          <a:prstGeom prst="rect">
            <a:avLst/>
          </a:prstGeom>
        </p:spPr>
        <p:txBody>
          <a:bodyPr vert="horz" lIns="91440" tIns="45720" rIns="91440" bIns="45720" rtlCol="0"/>
          <a:lstStyle>
            <a:lvl1pPr algn="r">
              <a:defRPr sz="1200"/>
            </a:lvl1pPr>
          </a:lstStyle>
          <a:p>
            <a:fld id="{DB40669C-9E7F-40B6-AA24-95609E538717}" type="datetimeFigureOut">
              <a:rPr lang="en-US" smtClean="0"/>
              <a:t>5/30/2017</a:t>
            </a:fld>
            <a:endParaRPr lang="en-US"/>
          </a:p>
        </p:txBody>
      </p:sp>
      <p:sp>
        <p:nvSpPr>
          <p:cNvPr id="4" name="Slide Image Placeholder 3"/>
          <p:cNvSpPr>
            <a:spLocks noGrp="1" noRot="1" noChangeAspect="1"/>
          </p:cNvSpPr>
          <p:nvPr>
            <p:ph type="sldImg" idx="2"/>
          </p:nvPr>
        </p:nvSpPr>
        <p:spPr>
          <a:xfrm>
            <a:off x="438150" y="1233488"/>
            <a:ext cx="5921375" cy="3332162"/>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768" y="4751219"/>
            <a:ext cx="5438140" cy="3887361"/>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377317"/>
            <a:ext cx="2945659" cy="49534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50443" y="9377317"/>
            <a:ext cx="2945659" cy="495347"/>
          </a:xfrm>
          <a:prstGeom prst="rect">
            <a:avLst/>
          </a:prstGeom>
        </p:spPr>
        <p:txBody>
          <a:bodyPr vert="horz" lIns="91440" tIns="45720" rIns="91440" bIns="45720" rtlCol="0" anchor="b"/>
          <a:lstStyle>
            <a:lvl1pPr algn="r">
              <a:defRPr sz="1200"/>
            </a:lvl1pPr>
          </a:lstStyle>
          <a:p>
            <a:fld id="{2DD8B81C-4B36-428D-A864-260E234998BA}" type="slidenum">
              <a:rPr lang="en-US" smtClean="0"/>
              <a:t>‹#›</a:t>
            </a:fld>
            <a:endParaRPr lang="en-US"/>
          </a:p>
        </p:txBody>
      </p:sp>
    </p:spTree>
    <p:extLst>
      <p:ext uri="{BB962C8B-B14F-4D97-AF65-F5344CB8AC3E}">
        <p14:creationId xmlns:p14="http://schemas.microsoft.com/office/powerpoint/2010/main" val="16496183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62902" y="721257"/>
            <a:ext cx="6694311" cy="1734724"/>
          </a:xfrm>
        </p:spPr>
        <p:txBody>
          <a:bodyPr>
            <a:normAutofit/>
          </a:bodyPr>
          <a:lstStyle>
            <a:lvl1pPr algn="l">
              <a:defRPr lang="en-US" sz="4800" b="1" kern="1200" baseline="0" dirty="0">
                <a:solidFill>
                  <a:schemeClr val="bg1"/>
                </a:solidFill>
                <a:latin typeface="Segoe UI" panose="020B0502040204020203" pitchFamily="34" charset="0"/>
                <a:ea typeface="+mn-ea"/>
                <a:cs typeface="Segoe UI" panose="020B0502040204020203" pitchFamily="34" charset="0"/>
              </a:defRPr>
            </a:lvl1pPr>
          </a:lstStyle>
          <a:p>
            <a:r>
              <a:rPr lang="en-US" dirty="0"/>
              <a:t>Title of Presentation:</a:t>
            </a:r>
            <a:br>
              <a:rPr lang="en-US" dirty="0"/>
            </a:br>
            <a:r>
              <a:rPr lang="en-US" dirty="0"/>
              <a:t>Should fill two lines</a:t>
            </a:r>
          </a:p>
        </p:txBody>
      </p:sp>
      <p:sp>
        <p:nvSpPr>
          <p:cNvPr id="32" name="Text Placeholder 17"/>
          <p:cNvSpPr>
            <a:spLocks noGrp="1"/>
          </p:cNvSpPr>
          <p:nvPr>
            <p:ph type="body" sz="quarter" idx="10" hasCustomPrompt="1"/>
          </p:nvPr>
        </p:nvSpPr>
        <p:spPr>
          <a:xfrm>
            <a:off x="962902" y="2889332"/>
            <a:ext cx="6694311" cy="762000"/>
          </a:xfrm>
        </p:spPr>
        <p:txBody>
          <a:bodyPr>
            <a:normAutofit/>
          </a:bodyPr>
          <a:lstStyle>
            <a:lvl1pPr marL="0" indent="0" algn="l">
              <a:buNone/>
              <a:defRPr lang="en-US" sz="3600" kern="1200" dirty="0">
                <a:solidFill>
                  <a:schemeClr val="bg1"/>
                </a:solidFill>
                <a:latin typeface="Segoe UI" panose="020B0502040204020203" pitchFamily="34" charset="0"/>
                <a:ea typeface="+mn-ea"/>
                <a:cs typeface="Segoe UI" panose="020B0502040204020203" pitchFamily="34" charset="0"/>
              </a:defRPr>
            </a:lvl1pPr>
          </a:lstStyle>
          <a:p>
            <a:pPr lvl="0"/>
            <a:r>
              <a:rPr lang="en-US" dirty="0"/>
              <a:t>Subtitle, only one line</a:t>
            </a:r>
          </a:p>
        </p:txBody>
      </p:sp>
      <p:sp>
        <p:nvSpPr>
          <p:cNvPr id="33" name="Text Placeholder 16"/>
          <p:cNvSpPr>
            <a:spLocks noGrp="1"/>
          </p:cNvSpPr>
          <p:nvPr>
            <p:ph type="body" sz="quarter" idx="12" hasCustomPrompt="1"/>
          </p:nvPr>
        </p:nvSpPr>
        <p:spPr>
          <a:xfrm>
            <a:off x="962902" y="3651332"/>
            <a:ext cx="6694311" cy="1104817"/>
          </a:xfrm>
        </p:spPr>
        <p:txBody>
          <a:bodyPr/>
          <a:lstStyle>
            <a:lvl1pPr marL="0" indent="0" algn="l">
              <a:buNone/>
              <a:defRPr i="1">
                <a:solidFill>
                  <a:schemeClr val="bg1"/>
                </a:solidFill>
              </a:defRPr>
            </a:lvl1pPr>
          </a:lstStyle>
          <a:p>
            <a:pPr lvl="0"/>
            <a:r>
              <a:rPr lang="en-US" dirty="0"/>
              <a:t>Speaker name</a:t>
            </a:r>
            <a:br>
              <a:rPr lang="en-US" dirty="0"/>
            </a:br>
            <a:r>
              <a:rPr lang="en-US" dirty="0"/>
              <a:t>and title</a:t>
            </a:r>
          </a:p>
        </p:txBody>
      </p:sp>
      <p:sp>
        <p:nvSpPr>
          <p:cNvPr id="41" name="TextBox 40"/>
          <p:cNvSpPr txBox="1"/>
          <p:nvPr/>
        </p:nvSpPr>
        <p:spPr bwMode="gray">
          <a:xfrm>
            <a:off x="970345" y="5755156"/>
            <a:ext cx="4944318" cy="738664"/>
          </a:xfrm>
          <a:prstGeom prst="rect">
            <a:avLst/>
          </a:prstGeom>
          <a:noFill/>
        </p:spPr>
        <p:txBody>
          <a:bodyPr wrap="square" lIns="0" tIns="0" rIns="0" bIns="0" rtlCol="0" anchor="b" anchorCtr="0">
            <a:spAutoFit/>
          </a:bodyPr>
          <a:lstStyle/>
          <a:p>
            <a:pPr marL="0" algn="l" defTabSz="1219110" rtl="0" eaLnBrk="1" latinLnBrk="0" hangingPunct="1"/>
            <a:r>
              <a:rPr lang="en-US" sz="800" kern="1200" dirty="0">
                <a:solidFill>
                  <a:schemeClr val="bg1"/>
                </a:solidFill>
                <a:latin typeface="Segoe UI" panose="020B0502040204020203" pitchFamily="34" charset="0"/>
                <a:ea typeface="+mn-ea"/>
                <a:cs typeface="Segoe UI" panose="020B0502040204020203" pitchFamily="34" charset="0"/>
              </a:rPr>
              <a:t>©2016 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a:t>
            </a:r>
          </a:p>
        </p:txBody>
      </p:sp>
      <p:grpSp>
        <p:nvGrpSpPr>
          <p:cNvPr id="42" name="Group 41"/>
          <p:cNvGrpSpPr/>
          <p:nvPr/>
        </p:nvGrpSpPr>
        <p:grpSpPr>
          <a:xfrm>
            <a:off x="7589330" y="5509552"/>
            <a:ext cx="4141515" cy="1157119"/>
            <a:chOff x="5930901" y="4179887"/>
            <a:chExt cx="2727324" cy="762001"/>
          </a:xfrm>
          <a:solidFill>
            <a:schemeClr val="bg1"/>
          </a:solidFill>
        </p:grpSpPr>
        <p:sp>
          <p:nvSpPr>
            <p:cNvPr id="43"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4"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5"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6"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7"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8"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9"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50"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grpSp>
      <p:grpSp>
        <p:nvGrpSpPr>
          <p:cNvPr id="19" name="Group 5"/>
          <p:cNvGrpSpPr>
            <a:grpSpLocks noChangeAspect="1"/>
          </p:cNvGrpSpPr>
          <p:nvPr userDrawn="1"/>
        </p:nvGrpSpPr>
        <p:grpSpPr bwMode="auto">
          <a:xfrm>
            <a:off x="970345" y="2642062"/>
            <a:ext cx="11281834" cy="40216"/>
            <a:chOff x="2437" y="1611"/>
            <a:chExt cx="5330" cy="19"/>
          </a:xfrm>
        </p:grpSpPr>
        <p:sp>
          <p:nvSpPr>
            <p:cNvPr id="21" name="Oval 20"/>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chemeClr val="bg2"/>
                </a:solidFill>
              </a:endParaRPr>
            </a:p>
          </p:txBody>
        </p:sp>
        <p:sp>
          <p:nvSpPr>
            <p:cNvPr id="22" name="Line 7"/>
            <p:cNvSpPr>
              <a:spLocks noChangeShapeType="1"/>
            </p:cNvSpPr>
            <p:nvPr/>
          </p:nvSpPr>
          <p:spPr bwMode="auto">
            <a:xfrm>
              <a:off x="2456" y="1620"/>
              <a:ext cx="5311"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chemeClr val="bg2"/>
                </a:solidFill>
              </a:endParaRPr>
            </a:p>
          </p:txBody>
        </p:sp>
      </p:grpSp>
      <p:sp>
        <p:nvSpPr>
          <p:cNvPr id="18" name="TextBox 17"/>
          <p:cNvSpPr txBox="1"/>
          <p:nvPr userDrawn="1"/>
        </p:nvSpPr>
        <p:spPr>
          <a:xfrm>
            <a:off x="-1452880" y="6119336"/>
            <a:ext cx="121694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Slide</a:t>
            </a:r>
          </a:p>
          <a:p>
            <a:pPr algn="r"/>
            <a:r>
              <a:rPr lang="en-US" sz="1200" dirty="0">
                <a:solidFill>
                  <a:schemeClr val="tx2"/>
                </a:solidFill>
                <a:latin typeface="Segoe UI" panose="020B0502040204020203" pitchFamily="34" charset="0"/>
                <a:cs typeface="Segoe UI" panose="020B0502040204020203" pitchFamily="34" charset="0"/>
              </a:rPr>
              <a:t>Primary design for the first slide in the deck.</a:t>
            </a:r>
          </a:p>
        </p:txBody>
      </p:sp>
      <p:sp>
        <p:nvSpPr>
          <p:cNvPr id="35"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p:txBody>
      </p:sp>
      <p:sp>
        <p:nvSpPr>
          <p:cNvPr id="23"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May 30, 2017</a:t>
            </a:fld>
            <a:endParaRPr dirty="0"/>
          </a:p>
        </p:txBody>
      </p:sp>
      <p:sp>
        <p:nvSpPr>
          <p:cNvPr id="24"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5"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931651484"/>
      </p:ext>
    </p:extLst>
  </p:cSld>
  <p:clrMapOvr>
    <a:masterClrMapping/>
  </p:clrMapOvr>
  <p:extLst mod="1">
    <p:ext uri="{DCECCB84-F9BA-43D5-87BE-67443E8EF086}">
      <p15:sldGuideLst xmlns:p15="http://schemas.microsoft.com/office/powerpoint/2012/main">
        <p15:guide id="1" orient="horz" pos="4056"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Full Photo with Right Text">
    <p:bg>
      <p:bgPr>
        <a:solidFill>
          <a:schemeClr val="accent1"/>
        </a:solidFill>
        <a:effectLst/>
      </p:bgPr>
    </p:bg>
    <p:spTree>
      <p:nvGrpSpPr>
        <p:cNvPr id="1" name=""/>
        <p:cNvGrpSpPr/>
        <p:nvPr/>
      </p:nvGrpSpPr>
      <p:grpSpPr>
        <a:xfrm>
          <a:off x="0" y="0"/>
          <a:ext cx="0" cy="0"/>
          <a:chOff x="0" y="0"/>
          <a:chExt cx="0" cy="0"/>
        </a:xfrm>
      </p:grpSpPr>
      <p:sp>
        <p:nvSpPr>
          <p:cNvPr id="3" name="Text Placeholder 2"/>
          <p:cNvSpPr>
            <a:spLocks noGrp="1"/>
          </p:cNvSpPr>
          <p:nvPr>
            <p:ph type="body" sz="quarter" idx="10" hasCustomPrompt="1"/>
          </p:nvPr>
        </p:nvSpPr>
        <p:spPr>
          <a:xfrm>
            <a:off x="5181600" y="0"/>
            <a:ext cx="7010400" cy="6858000"/>
          </a:xfrm>
          <a:gradFill>
            <a:gsLst>
              <a:gs pos="20000">
                <a:schemeClr val="tx2"/>
              </a:gs>
              <a:gs pos="100000">
                <a:schemeClr val="tx2">
                  <a:alpha val="0"/>
                </a:schemeClr>
              </a:gs>
            </a:gsLst>
            <a:lin ang="10800000" scaled="0"/>
          </a:gradFill>
        </p:spPr>
        <p:txBody>
          <a:bodyPr lIns="0" tIns="914400" rIns="914400"/>
          <a:lstStyle>
            <a:lvl1pPr marL="0" indent="0" algn="r">
              <a:spcBef>
                <a:spcPts val="2400"/>
              </a:spcBef>
              <a:spcAft>
                <a:spcPts val="0"/>
              </a:spcAft>
              <a:buNone/>
              <a:defRPr b="1">
                <a:solidFill>
                  <a:schemeClr val="bg1"/>
                </a:solidFill>
              </a:defRPr>
            </a:lvl1pPr>
          </a:lstStyle>
          <a:p>
            <a:pPr lvl="0"/>
            <a:r>
              <a:rPr lang="en-US" dirty="0"/>
              <a:t>Simple text over photo</a:t>
            </a:r>
          </a:p>
        </p:txBody>
      </p:sp>
      <p:sp>
        <p:nvSpPr>
          <p:cNvPr id="6" name="TextBox 5"/>
          <p:cNvSpPr txBox="1"/>
          <p:nvPr userDrawn="1"/>
        </p:nvSpPr>
        <p:spPr>
          <a:xfrm>
            <a:off x="-1635760" y="5934670"/>
            <a:ext cx="1399820" cy="923330"/>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Full Photo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with Right Text</a:t>
            </a:r>
          </a:p>
          <a:p>
            <a:pPr algn="r"/>
            <a:r>
              <a:rPr lang="en-US" sz="1200" dirty="0">
                <a:solidFill>
                  <a:schemeClr val="tx2"/>
                </a:solidFill>
                <a:latin typeface="Segoe UI" panose="020B0502040204020203" pitchFamily="34" charset="0"/>
                <a:cs typeface="Segoe UI" panose="020B0502040204020203" pitchFamily="34" charset="0"/>
              </a:rPr>
              <a:t>For integrating right-side text and photos.</a:t>
            </a:r>
          </a:p>
        </p:txBody>
      </p:sp>
      <p:sp>
        <p:nvSpPr>
          <p:cNvPr id="9"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5"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May 30, 2017</a:t>
            </a:fld>
            <a:endParaRPr dirty="0"/>
          </a:p>
        </p:txBody>
      </p:sp>
      <p:sp>
        <p:nvSpPr>
          <p:cNvPr id="7"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8"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12944316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Blue Segue ">
    <p:bg>
      <p:bgPr>
        <a:solidFill>
          <a:schemeClr val="accent1"/>
        </a:solidFill>
        <a:effectLst/>
      </p:bgPr>
    </p:bg>
    <p:spTree>
      <p:nvGrpSpPr>
        <p:cNvPr id="1" name=""/>
        <p:cNvGrpSpPr/>
        <p:nvPr/>
      </p:nvGrpSpPr>
      <p:grpSpPr>
        <a:xfrm>
          <a:off x="0" y="0"/>
          <a:ext cx="0" cy="0"/>
          <a:chOff x="0" y="0"/>
          <a:chExt cx="0" cy="0"/>
        </a:xfrm>
      </p:grpSpPr>
      <p:sp>
        <p:nvSpPr>
          <p:cNvPr id="18" name="Title 1"/>
          <p:cNvSpPr>
            <a:spLocks noGrp="1"/>
          </p:cNvSpPr>
          <p:nvPr>
            <p:ph type="title" hasCustomPrompt="1"/>
          </p:nvPr>
        </p:nvSpPr>
        <p:spPr>
          <a:xfrm>
            <a:off x="927105" y="2044701"/>
            <a:ext cx="10784609" cy="1773428"/>
          </a:xfrm>
        </p:spPr>
        <p:txBody>
          <a:bodyPr>
            <a:normAutofit/>
          </a:bodyPr>
          <a:lstStyle>
            <a:lvl1pPr>
              <a:defRPr lang="en-US" sz="4800" b="1" kern="1200" baseline="0" dirty="0">
                <a:solidFill>
                  <a:schemeClr val="bg1"/>
                </a:solidFill>
                <a:latin typeface="Segoe UI" panose="020B0502040204020203" pitchFamily="34" charset="0"/>
                <a:ea typeface="+mn-ea"/>
                <a:cs typeface="Segoe UI" panose="020B0502040204020203" pitchFamily="34" charset="0"/>
              </a:defRPr>
            </a:lvl1pPr>
          </a:lstStyle>
          <a:p>
            <a:r>
              <a:rPr lang="en-US" dirty="0"/>
              <a:t>Click to Edit Segue Title</a:t>
            </a:r>
          </a:p>
        </p:txBody>
      </p:sp>
      <p:grpSp>
        <p:nvGrpSpPr>
          <p:cNvPr id="19" name="Group 5"/>
          <p:cNvGrpSpPr>
            <a:grpSpLocks noChangeAspect="1"/>
          </p:cNvGrpSpPr>
          <p:nvPr userDrawn="1"/>
        </p:nvGrpSpPr>
        <p:grpSpPr bwMode="auto">
          <a:xfrm>
            <a:off x="514473" y="4036866"/>
            <a:ext cx="11677651" cy="40216"/>
            <a:chOff x="2437" y="1611"/>
            <a:chExt cx="5517" cy="19"/>
          </a:xfrm>
        </p:grpSpPr>
        <p:sp>
          <p:nvSpPr>
            <p:cNvPr id="21" name="Oval 20"/>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26" name="Line 7"/>
            <p:cNvSpPr>
              <a:spLocks noChangeShapeType="1"/>
            </p:cNvSpPr>
            <p:nvPr/>
          </p:nvSpPr>
          <p:spPr bwMode="auto">
            <a:xfrm>
              <a:off x="2456" y="1620"/>
              <a:ext cx="5498"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27" name="AutoShape 3"/>
          <p:cNvSpPr>
            <a:spLocks noChangeAspect="1" noChangeArrowheads="1" noTextEdit="1"/>
          </p:cNvSpPr>
          <p:nvPr userDrawn="1"/>
        </p:nvSpPr>
        <p:spPr bwMode="auto">
          <a:xfrm>
            <a:off x="10563226" y="6362700"/>
            <a:ext cx="1166813" cy="31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grpSp>
        <p:nvGrpSpPr>
          <p:cNvPr id="28" name="Group 27"/>
          <p:cNvGrpSpPr/>
          <p:nvPr userDrawn="1"/>
        </p:nvGrpSpPr>
        <p:grpSpPr>
          <a:xfrm>
            <a:off x="10550526" y="6351589"/>
            <a:ext cx="1179513" cy="330201"/>
            <a:chOff x="10550525" y="6351587"/>
            <a:chExt cx="1179513" cy="330201"/>
          </a:xfrm>
        </p:grpSpPr>
        <p:sp>
          <p:nvSpPr>
            <p:cNvPr id="29" name="Freeform 28"/>
            <p:cNvSpPr>
              <a:spLocks/>
            </p:cNvSpPr>
            <p:nvPr userDrawn="1"/>
          </p:nvSpPr>
          <p:spPr bwMode="auto">
            <a:xfrm>
              <a:off x="11014075" y="6470650"/>
              <a:ext cx="168275" cy="144463"/>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0" name="Freeform 29"/>
            <p:cNvSpPr>
              <a:spLocks noEditPoints="1"/>
            </p:cNvSpPr>
            <p:nvPr userDrawn="1"/>
          </p:nvSpPr>
          <p:spPr bwMode="auto">
            <a:xfrm>
              <a:off x="11314113" y="6470650"/>
              <a:ext cx="200025" cy="144463"/>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1" name="Freeform 7"/>
            <p:cNvSpPr>
              <a:spLocks/>
            </p:cNvSpPr>
            <p:nvPr userDrawn="1"/>
          </p:nvSpPr>
          <p:spPr bwMode="auto">
            <a:xfrm>
              <a:off x="11534775" y="6467475"/>
              <a:ext cx="146050" cy="142875"/>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2" name="Rectangle 8"/>
            <p:cNvSpPr>
              <a:spLocks noChangeArrowheads="1"/>
            </p:cNvSpPr>
            <p:nvPr userDrawn="1"/>
          </p:nvSpPr>
          <p:spPr bwMode="auto">
            <a:xfrm>
              <a:off x="10942638" y="6473825"/>
              <a:ext cx="47625" cy="136525"/>
            </a:xfrm>
            <a:prstGeom prst="rect">
              <a:avLst/>
            </a:pr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3" name="Freeform 9"/>
            <p:cNvSpPr>
              <a:spLocks/>
            </p:cNvSpPr>
            <p:nvPr userDrawn="1"/>
          </p:nvSpPr>
          <p:spPr bwMode="auto">
            <a:xfrm>
              <a:off x="11206163" y="6472238"/>
              <a:ext cx="101600" cy="138113"/>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4" name="Freeform 10"/>
            <p:cNvSpPr>
              <a:spLocks/>
            </p:cNvSpPr>
            <p:nvPr userDrawn="1"/>
          </p:nvSpPr>
          <p:spPr bwMode="auto">
            <a:xfrm>
              <a:off x="10752138" y="6351587"/>
              <a:ext cx="225425" cy="26987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5" name="Freeform 11"/>
            <p:cNvSpPr>
              <a:spLocks/>
            </p:cNvSpPr>
            <p:nvPr userDrawn="1"/>
          </p:nvSpPr>
          <p:spPr bwMode="auto">
            <a:xfrm>
              <a:off x="10550525" y="6416675"/>
              <a:ext cx="344488" cy="265113"/>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6" name="Freeform 12"/>
            <p:cNvSpPr>
              <a:spLocks noEditPoints="1"/>
            </p:cNvSpPr>
            <p:nvPr userDrawn="1"/>
          </p:nvSpPr>
          <p:spPr bwMode="auto">
            <a:xfrm>
              <a:off x="11701463" y="6467475"/>
              <a:ext cx="28575" cy="28575"/>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grpSp>
      <p:sp>
        <p:nvSpPr>
          <p:cNvPr id="24" name="TextBox 23"/>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Blue Segue </a:t>
            </a:r>
          </a:p>
        </p:txBody>
      </p:sp>
      <p:sp>
        <p:nvSpPr>
          <p:cNvPr id="38"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20"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May 30, 2017</a:t>
            </a:fld>
            <a:endParaRPr dirty="0"/>
          </a:p>
        </p:txBody>
      </p:sp>
      <p:sp>
        <p:nvSpPr>
          <p:cNvPr id="2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1453253318"/>
      </p:ext>
    </p:extLst>
  </p:cSld>
  <p:clrMapOvr>
    <a:masterClrMapping/>
  </p:clrMapOvr>
  <p:hf hdr="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White Segu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27105" y="2044701"/>
            <a:ext cx="10784609" cy="1773428"/>
          </a:xfrm>
        </p:spPr>
        <p:txBody>
          <a:bodyPr>
            <a:normAutofit/>
          </a:bodyPr>
          <a:lstStyle>
            <a:lvl1pPr>
              <a:defRPr lang="en-US" sz="4800" b="1" kern="1200" baseline="0" dirty="0">
                <a:solidFill>
                  <a:schemeClr val="tx1"/>
                </a:solidFill>
                <a:latin typeface="Segoe UI" panose="020B0502040204020203" pitchFamily="34" charset="0"/>
                <a:ea typeface="+mn-ea"/>
                <a:cs typeface="Segoe UI" panose="020B0502040204020203" pitchFamily="34" charset="0"/>
              </a:defRPr>
            </a:lvl1pPr>
          </a:lstStyle>
          <a:p>
            <a:r>
              <a:rPr lang="en-US" dirty="0"/>
              <a:t>Click to Edit Segue Title</a:t>
            </a:r>
          </a:p>
        </p:txBody>
      </p:sp>
      <p:grpSp>
        <p:nvGrpSpPr>
          <p:cNvPr id="22" name="Group 5"/>
          <p:cNvGrpSpPr>
            <a:grpSpLocks noChangeAspect="1"/>
          </p:cNvGrpSpPr>
          <p:nvPr/>
        </p:nvGrpSpPr>
        <p:grpSpPr bwMode="auto">
          <a:xfrm>
            <a:off x="514473" y="4036846"/>
            <a:ext cx="11677651" cy="44449"/>
            <a:chOff x="2437" y="1611"/>
            <a:chExt cx="5517" cy="21"/>
          </a:xfrm>
        </p:grpSpPr>
        <p:sp>
          <p:nvSpPr>
            <p:cNvPr id="23" name="AutoShape 4"/>
            <p:cNvSpPr>
              <a:spLocks noChangeAspect="1" noChangeArrowheads="1" noTextEdit="1"/>
            </p:cNvSpPr>
            <p:nvPr/>
          </p:nvSpPr>
          <p:spPr bwMode="auto">
            <a:xfrm>
              <a:off x="2437" y="1611"/>
              <a:ext cx="886" cy="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2400"/>
            </a:p>
          </p:txBody>
        </p:sp>
        <p:sp>
          <p:nvSpPr>
            <p:cNvPr id="24" name="Oval 23"/>
            <p:cNvSpPr>
              <a:spLocks noChangeArrowheads="1"/>
            </p:cNvSpPr>
            <p:nvPr/>
          </p:nvSpPr>
          <p:spPr bwMode="auto">
            <a:xfrm>
              <a:off x="2437" y="1611"/>
              <a:ext cx="19" cy="19"/>
            </a:xfrm>
            <a:prstGeom prst="ellipse">
              <a:avLst/>
            </a:prstGeom>
            <a:noFill/>
            <a:ln w="7938"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25" name="Line 7"/>
            <p:cNvSpPr>
              <a:spLocks noChangeShapeType="1"/>
            </p:cNvSpPr>
            <p:nvPr/>
          </p:nvSpPr>
          <p:spPr bwMode="auto">
            <a:xfrm>
              <a:off x="2456" y="1620"/>
              <a:ext cx="5498" cy="0"/>
            </a:xfrm>
            <a:prstGeom prst="line">
              <a:avLst/>
            </a:prstGeom>
            <a:noFill/>
            <a:ln w="7938"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5" name="AutoShape 3"/>
          <p:cNvSpPr>
            <a:spLocks noChangeAspect="1" noChangeArrowheads="1" noTextEdit="1"/>
          </p:cNvSpPr>
          <p:nvPr userDrawn="1"/>
        </p:nvSpPr>
        <p:spPr bwMode="auto">
          <a:xfrm>
            <a:off x="10563226" y="6362700"/>
            <a:ext cx="1166813" cy="31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grpSp>
        <p:nvGrpSpPr>
          <p:cNvPr id="15" name="Group 14"/>
          <p:cNvGrpSpPr/>
          <p:nvPr userDrawn="1"/>
        </p:nvGrpSpPr>
        <p:grpSpPr>
          <a:xfrm>
            <a:off x="10550526" y="6351589"/>
            <a:ext cx="1179513" cy="330201"/>
            <a:chOff x="10550525" y="6351587"/>
            <a:chExt cx="1179513" cy="330201"/>
          </a:xfrm>
          <a:solidFill>
            <a:schemeClr val="accent1"/>
          </a:solidFill>
        </p:grpSpPr>
        <p:sp>
          <p:nvSpPr>
            <p:cNvPr id="6" name="Freeform 5"/>
            <p:cNvSpPr>
              <a:spLocks/>
            </p:cNvSpPr>
            <p:nvPr userDrawn="1"/>
          </p:nvSpPr>
          <p:spPr bwMode="auto">
            <a:xfrm>
              <a:off x="11014075" y="6470650"/>
              <a:ext cx="168275" cy="144463"/>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7" name="Freeform 6"/>
            <p:cNvSpPr>
              <a:spLocks noEditPoints="1"/>
            </p:cNvSpPr>
            <p:nvPr userDrawn="1"/>
          </p:nvSpPr>
          <p:spPr bwMode="auto">
            <a:xfrm>
              <a:off x="11314113" y="6470650"/>
              <a:ext cx="200025" cy="144463"/>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9" name="Freeform 7"/>
            <p:cNvSpPr>
              <a:spLocks/>
            </p:cNvSpPr>
            <p:nvPr userDrawn="1"/>
          </p:nvSpPr>
          <p:spPr bwMode="auto">
            <a:xfrm>
              <a:off x="11534775" y="6467475"/>
              <a:ext cx="146050" cy="142875"/>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0" name="Rectangle 8"/>
            <p:cNvSpPr>
              <a:spLocks noChangeArrowheads="1"/>
            </p:cNvSpPr>
            <p:nvPr userDrawn="1"/>
          </p:nvSpPr>
          <p:spPr bwMode="auto">
            <a:xfrm>
              <a:off x="10942638" y="6473825"/>
              <a:ext cx="47625" cy="1365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1" name="Freeform 9"/>
            <p:cNvSpPr>
              <a:spLocks/>
            </p:cNvSpPr>
            <p:nvPr userDrawn="1"/>
          </p:nvSpPr>
          <p:spPr bwMode="auto">
            <a:xfrm>
              <a:off x="11206163" y="6472238"/>
              <a:ext cx="101600" cy="138113"/>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2" name="Freeform 10"/>
            <p:cNvSpPr>
              <a:spLocks/>
            </p:cNvSpPr>
            <p:nvPr userDrawn="1"/>
          </p:nvSpPr>
          <p:spPr bwMode="auto">
            <a:xfrm>
              <a:off x="10752138" y="6351587"/>
              <a:ext cx="225425" cy="26987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3" name="Freeform 11"/>
            <p:cNvSpPr>
              <a:spLocks/>
            </p:cNvSpPr>
            <p:nvPr userDrawn="1"/>
          </p:nvSpPr>
          <p:spPr bwMode="auto">
            <a:xfrm>
              <a:off x="10550525" y="6416675"/>
              <a:ext cx="344488" cy="265113"/>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4" name="Freeform 12"/>
            <p:cNvSpPr>
              <a:spLocks noEditPoints="1"/>
            </p:cNvSpPr>
            <p:nvPr userDrawn="1"/>
          </p:nvSpPr>
          <p:spPr bwMode="auto">
            <a:xfrm>
              <a:off x="11701463" y="6467475"/>
              <a:ext cx="28575" cy="28575"/>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grpSp>
      <p:sp>
        <p:nvSpPr>
          <p:cNvPr id="20" name="TextBox 19"/>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White Segue</a:t>
            </a:r>
            <a:endParaRPr lang="en-US" sz="1200" dirty="0">
              <a:solidFill>
                <a:schemeClr val="tx2"/>
              </a:solidFill>
              <a:latin typeface="Segoe UI" panose="020B0502040204020203" pitchFamily="34" charset="0"/>
              <a:cs typeface="Segoe UI" panose="020B0502040204020203" pitchFamily="34" charset="0"/>
            </a:endParaRPr>
          </a:p>
        </p:txBody>
      </p:sp>
      <p:sp>
        <p:nvSpPr>
          <p:cNvPr id="2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9"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May 30, 2017</a:t>
            </a:fld>
            <a:endParaRPr dirty="0"/>
          </a:p>
        </p:txBody>
      </p:sp>
      <p:sp>
        <p:nvSpPr>
          <p:cNvPr id="21"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6"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2034825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White Ending Slide">
    <p:spTree>
      <p:nvGrpSpPr>
        <p:cNvPr id="1" name=""/>
        <p:cNvGrpSpPr/>
        <p:nvPr/>
      </p:nvGrpSpPr>
      <p:grpSpPr>
        <a:xfrm>
          <a:off x="0" y="0"/>
          <a:ext cx="0" cy="0"/>
          <a:chOff x="0" y="0"/>
          <a:chExt cx="0" cy="0"/>
        </a:xfrm>
      </p:grpSpPr>
      <p:grpSp>
        <p:nvGrpSpPr>
          <p:cNvPr id="3" name="Group 2"/>
          <p:cNvGrpSpPr>
            <a:grpSpLocks noChangeAspect="1"/>
          </p:cNvGrpSpPr>
          <p:nvPr/>
        </p:nvGrpSpPr>
        <p:grpSpPr bwMode="auto">
          <a:xfrm>
            <a:off x="443680" y="3660990"/>
            <a:ext cx="2296584" cy="40216"/>
            <a:chOff x="2437" y="1611"/>
            <a:chExt cx="1085" cy="19"/>
          </a:xfrm>
        </p:grpSpPr>
        <p:sp>
          <p:nvSpPr>
            <p:cNvPr id="5" name="Oval 4"/>
            <p:cNvSpPr>
              <a:spLocks noChangeArrowheads="1"/>
            </p:cNvSpPr>
            <p:nvPr/>
          </p:nvSpPr>
          <p:spPr bwMode="auto">
            <a:xfrm>
              <a:off x="2437" y="1611"/>
              <a:ext cx="19" cy="19"/>
            </a:xfrm>
            <a:prstGeom prst="ellipse">
              <a:avLst/>
            </a:prstGeom>
            <a:noFill/>
            <a:ln w="7938" cap="flat">
              <a:solidFill>
                <a:srgbClr val="58595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6" name="Line 7"/>
            <p:cNvSpPr>
              <a:spLocks noChangeShapeType="1"/>
            </p:cNvSpPr>
            <p:nvPr/>
          </p:nvSpPr>
          <p:spPr bwMode="auto">
            <a:xfrm>
              <a:off x="2456" y="1620"/>
              <a:ext cx="1066" cy="0"/>
            </a:xfrm>
            <a:prstGeom prst="line">
              <a:avLst/>
            </a:prstGeom>
            <a:noFill/>
            <a:ln w="7938" cap="flat">
              <a:solidFill>
                <a:srgbClr val="58595B"/>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38531" y="2567498"/>
            <a:ext cx="6801004" cy="18540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8" name="Group 7"/>
          <p:cNvGrpSpPr>
            <a:grpSpLocks noChangeAspect="1"/>
          </p:cNvGrpSpPr>
          <p:nvPr/>
        </p:nvGrpSpPr>
        <p:grpSpPr bwMode="auto">
          <a:xfrm flipH="1">
            <a:off x="9471403" y="3660959"/>
            <a:ext cx="2296584" cy="40216"/>
            <a:chOff x="2437" y="1611"/>
            <a:chExt cx="1085" cy="19"/>
          </a:xfrm>
        </p:grpSpPr>
        <p:sp>
          <p:nvSpPr>
            <p:cNvPr id="9" name="Oval 8"/>
            <p:cNvSpPr>
              <a:spLocks noChangeArrowheads="1"/>
            </p:cNvSpPr>
            <p:nvPr/>
          </p:nvSpPr>
          <p:spPr bwMode="auto">
            <a:xfrm>
              <a:off x="2437" y="1611"/>
              <a:ext cx="19" cy="19"/>
            </a:xfrm>
            <a:prstGeom prst="ellipse">
              <a:avLst/>
            </a:prstGeom>
            <a:noFill/>
            <a:ln w="7938" cap="flat">
              <a:solidFill>
                <a:srgbClr val="58595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0" name="Line 7"/>
            <p:cNvSpPr>
              <a:spLocks noChangeShapeType="1"/>
            </p:cNvSpPr>
            <p:nvPr/>
          </p:nvSpPr>
          <p:spPr bwMode="auto">
            <a:xfrm>
              <a:off x="2456" y="1620"/>
              <a:ext cx="1066" cy="0"/>
            </a:xfrm>
            <a:prstGeom prst="line">
              <a:avLst/>
            </a:prstGeom>
            <a:noFill/>
            <a:ln w="7938" cap="flat">
              <a:solidFill>
                <a:srgbClr val="58595B"/>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14" name="TextBox 13"/>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White Ending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1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1"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May 30, 2017</a:t>
            </a:fld>
            <a:endParaRPr dirty="0"/>
          </a:p>
        </p:txBody>
      </p:sp>
      <p:sp>
        <p:nvSpPr>
          <p:cNvPr id="1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1139418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lue Ending Slide">
    <p:bg>
      <p:bgPr>
        <a:solidFill>
          <a:schemeClr val="accent1"/>
        </a:solidFill>
        <a:effectLst/>
      </p:bgPr>
    </p:bg>
    <p:spTree>
      <p:nvGrpSpPr>
        <p:cNvPr id="1" name=""/>
        <p:cNvGrpSpPr/>
        <p:nvPr/>
      </p:nvGrpSpPr>
      <p:grpSpPr>
        <a:xfrm>
          <a:off x="0" y="0"/>
          <a:ext cx="0" cy="0"/>
          <a:chOff x="0" y="0"/>
          <a:chExt cx="0" cy="0"/>
        </a:xfrm>
      </p:grpSpPr>
      <p:grpSp>
        <p:nvGrpSpPr>
          <p:cNvPr id="12" name="Group 11"/>
          <p:cNvGrpSpPr>
            <a:grpSpLocks noChangeAspect="1"/>
          </p:cNvGrpSpPr>
          <p:nvPr/>
        </p:nvGrpSpPr>
        <p:grpSpPr bwMode="auto">
          <a:xfrm>
            <a:off x="443680" y="3660990"/>
            <a:ext cx="2296584" cy="40216"/>
            <a:chOff x="2437" y="1611"/>
            <a:chExt cx="1085" cy="19"/>
          </a:xfrm>
        </p:grpSpPr>
        <p:sp>
          <p:nvSpPr>
            <p:cNvPr id="14" name="Oval 13"/>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5" name="Line 7"/>
            <p:cNvSpPr>
              <a:spLocks noChangeShapeType="1"/>
            </p:cNvSpPr>
            <p:nvPr/>
          </p:nvSpPr>
          <p:spPr bwMode="auto">
            <a:xfrm>
              <a:off x="2456" y="1620"/>
              <a:ext cx="1066"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grpSp>
        <p:nvGrpSpPr>
          <p:cNvPr id="16" name="Group 15"/>
          <p:cNvGrpSpPr>
            <a:grpSpLocks noChangeAspect="1"/>
          </p:cNvGrpSpPr>
          <p:nvPr/>
        </p:nvGrpSpPr>
        <p:grpSpPr bwMode="auto">
          <a:xfrm flipH="1">
            <a:off x="9471403" y="3660959"/>
            <a:ext cx="2296584" cy="40216"/>
            <a:chOff x="2437" y="1611"/>
            <a:chExt cx="1085" cy="19"/>
          </a:xfrm>
        </p:grpSpPr>
        <p:sp>
          <p:nvSpPr>
            <p:cNvPr id="17" name="Oval 16"/>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8" name="Line 7"/>
            <p:cNvSpPr>
              <a:spLocks noChangeShapeType="1"/>
            </p:cNvSpPr>
            <p:nvPr/>
          </p:nvSpPr>
          <p:spPr bwMode="auto">
            <a:xfrm>
              <a:off x="2456" y="1620"/>
              <a:ext cx="1066"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grpSp>
        <p:nvGrpSpPr>
          <p:cNvPr id="19" name="Group 18"/>
          <p:cNvGrpSpPr/>
          <p:nvPr/>
        </p:nvGrpSpPr>
        <p:grpSpPr>
          <a:xfrm>
            <a:off x="2660649" y="2499788"/>
            <a:ext cx="6879168" cy="1921933"/>
            <a:chOff x="1995487" y="1874838"/>
            <a:chExt cx="5159376" cy="1441450"/>
          </a:xfrm>
          <a:solidFill>
            <a:schemeClr val="bg1"/>
          </a:solidFill>
        </p:grpSpPr>
        <p:sp>
          <p:nvSpPr>
            <p:cNvPr id="20" name="Freeform 16"/>
            <p:cNvSpPr>
              <a:spLocks/>
            </p:cNvSpPr>
            <p:nvPr/>
          </p:nvSpPr>
          <p:spPr bwMode="auto">
            <a:xfrm>
              <a:off x="4024313" y="2397126"/>
              <a:ext cx="738188" cy="625475"/>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1" name="Freeform 17"/>
            <p:cNvSpPr>
              <a:spLocks noEditPoints="1"/>
            </p:cNvSpPr>
            <p:nvPr/>
          </p:nvSpPr>
          <p:spPr bwMode="auto">
            <a:xfrm>
              <a:off x="5334000" y="2397126"/>
              <a:ext cx="874713" cy="625475"/>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2" name="Freeform 18"/>
            <p:cNvSpPr>
              <a:spLocks/>
            </p:cNvSpPr>
            <p:nvPr/>
          </p:nvSpPr>
          <p:spPr bwMode="auto">
            <a:xfrm>
              <a:off x="6300788" y="2384426"/>
              <a:ext cx="638175" cy="622300"/>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3" name="Rectangle 19"/>
            <p:cNvSpPr>
              <a:spLocks noChangeArrowheads="1"/>
            </p:cNvSpPr>
            <p:nvPr/>
          </p:nvSpPr>
          <p:spPr bwMode="auto">
            <a:xfrm>
              <a:off x="3711575" y="2411413"/>
              <a:ext cx="212725" cy="595313"/>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4" name="Freeform 20"/>
            <p:cNvSpPr>
              <a:spLocks/>
            </p:cNvSpPr>
            <p:nvPr/>
          </p:nvSpPr>
          <p:spPr bwMode="auto">
            <a:xfrm>
              <a:off x="4864100" y="2400301"/>
              <a:ext cx="447675" cy="60642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5" name="Freeform 21"/>
            <p:cNvSpPr>
              <a:spLocks/>
            </p:cNvSpPr>
            <p:nvPr/>
          </p:nvSpPr>
          <p:spPr bwMode="auto">
            <a:xfrm>
              <a:off x="2881313" y="1874838"/>
              <a:ext cx="981075" cy="117792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6" name="Freeform 22"/>
            <p:cNvSpPr>
              <a:spLocks/>
            </p:cNvSpPr>
            <p:nvPr/>
          </p:nvSpPr>
          <p:spPr bwMode="auto">
            <a:xfrm>
              <a:off x="1995487" y="2160588"/>
              <a:ext cx="1511300" cy="1155700"/>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7" name="Freeform 23"/>
            <p:cNvSpPr>
              <a:spLocks noEditPoints="1"/>
            </p:cNvSpPr>
            <p:nvPr/>
          </p:nvSpPr>
          <p:spPr bwMode="auto">
            <a:xfrm>
              <a:off x="7031038" y="2384426"/>
              <a:ext cx="123825" cy="12065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grpSp>
      <p:sp>
        <p:nvSpPr>
          <p:cNvPr id="30" name="TextBox 29"/>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Blue Ending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33"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28"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May 30, 2017</a:t>
            </a:fld>
            <a:endParaRPr dirty="0"/>
          </a:p>
        </p:txBody>
      </p:sp>
      <p:sp>
        <p:nvSpPr>
          <p:cNvPr id="29"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31"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3385655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14" name="TextBox 13"/>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Blank</a:t>
            </a:r>
            <a:endParaRPr lang="en-US" sz="1200" dirty="0">
              <a:solidFill>
                <a:schemeClr val="tx2"/>
              </a:solidFill>
              <a:latin typeface="Segoe UI" panose="020B0502040204020203" pitchFamily="34" charset="0"/>
              <a:cs typeface="Segoe UI" panose="020B0502040204020203" pitchFamily="34" charset="0"/>
            </a:endParaRPr>
          </a:p>
        </p:txBody>
      </p:sp>
      <p:sp>
        <p:nvSpPr>
          <p:cNvPr id="1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1"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May 30, 2017</a:t>
            </a:fld>
            <a:endParaRPr dirty="0"/>
          </a:p>
        </p:txBody>
      </p:sp>
      <p:sp>
        <p:nvSpPr>
          <p:cNvPr id="1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17336970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 Whit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62902" y="721257"/>
            <a:ext cx="6694311" cy="1734724"/>
          </a:xfrm>
        </p:spPr>
        <p:txBody>
          <a:bodyPr>
            <a:normAutofit/>
          </a:bodyPr>
          <a:lstStyle>
            <a:lvl1pPr algn="l">
              <a:defRPr lang="en-US" sz="4800" b="1" kern="1200" baseline="0" dirty="0">
                <a:solidFill>
                  <a:schemeClr val="tx1"/>
                </a:solidFill>
                <a:latin typeface="Segoe UI" panose="020B0502040204020203" pitchFamily="34" charset="0"/>
                <a:ea typeface="+mn-ea"/>
                <a:cs typeface="Segoe UI" panose="020B0502040204020203" pitchFamily="34" charset="0"/>
              </a:defRPr>
            </a:lvl1pPr>
          </a:lstStyle>
          <a:p>
            <a:r>
              <a:rPr lang="en-US" dirty="0"/>
              <a:t>Title of Presentation:</a:t>
            </a:r>
            <a:br>
              <a:rPr lang="en-US" dirty="0"/>
            </a:br>
            <a:r>
              <a:rPr lang="en-US" dirty="0"/>
              <a:t>Should fill two lines</a:t>
            </a:r>
          </a:p>
        </p:txBody>
      </p:sp>
      <p:sp>
        <p:nvSpPr>
          <p:cNvPr id="32" name="Text Placeholder 17"/>
          <p:cNvSpPr>
            <a:spLocks noGrp="1"/>
          </p:cNvSpPr>
          <p:nvPr>
            <p:ph type="body" sz="quarter" idx="10" hasCustomPrompt="1"/>
          </p:nvPr>
        </p:nvSpPr>
        <p:spPr>
          <a:xfrm>
            <a:off x="962902" y="2889332"/>
            <a:ext cx="6694311" cy="762000"/>
          </a:xfrm>
        </p:spPr>
        <p:txBody>
          <a:bodyPr>
            <a:normAutofit/>
          </a:bodyPr>
          <a:lstStyle>
            <a:lvl1pPr marL="0" indent="0" algn="l">
              <a:buNone/>
              <a:defRPr lang="en-US" sz="3600" kern="1200" dirty="0">
                <a:solidFill>
                  <a:schemeClr val="accent1"/>
                </a:solidFill>
                <a:latin typeface="Segoe UI" panose="020B0502040204020203" pitchFamily="34" charset="0"/>
                <a:ea typeface="+mn-ea"/>
                <a:cs typeface="Segoe UI" panose="020B0502040204020203" pitchFamily="34" charset="0"/>
              </a:defRPr>
            </a:lvl1pPr>
          </a:lstStyle>
          <a:p>
            <a:pPr lvl="0"/>
            <a:r>
              <a:rPr lang="en-US" dirty="0"/>
              <a:t>Subtitle, only one lines</a:t>
            </a:r>
          </a:p>
        </p:txBody>
      </p:sp>
      <p:sp>
        <p:nvSpPr>
          <p:cNvPr id="33" name="Text Placeholder 16"/>
          <p:cNvSpPr>
            <a:spLocks noGrp="1"/>
          </p:cNvSpPr>
          <p:nvPr>
            <p:ph type="body" sz="quarter" idx="12" hasCustomPrompt="1"/>
          </p:nvPr>
        </p:nvSpPr>
        <p:spPr>
          <a:xfrm>
            <a:off x="962902" y="3651332"/>
            <a:ext cx="6694311" cy="1104817"/>
          </a:xfrm>
        </p:spPr>
        <p:txBody>
          <a:bodyPr/>
          <a:lstStyle>
            <a:lvl1pPr marL="0" indent="0" algn="l">
              <a:buNone/>
              <a:defRPr i="1">
                <a:solidFill>
                  <a:schemeClr val="tx1"/>
                </a:solidFill>
              </a:defRPr>
            </a:lvl1pPr>
          </a:lstStyle>
          <a:p>
            <a:pPr lvl="0"/>
            <a:r>
              <a:rPr lang="en-US" dirty="0"/>
              <a:t>Speaker name</a:t>
            </a:r>
            <a:br>
              <a:rPr lang="en-US" dirty="0"/>
            </a:br>
            <a:r>
              <a:rPr lang="en-US" dirty="0"/>
              <a:t>and title</a:t>
            </a:r>
          </a:p>
        </p:txBody>
      </p:sp>
      <p:grpSp>
        <p:nvGrpSpPr>
          <p:cNvPr id="19" name="Group 5"/>
          <p:cNvGrpSpPr>
            <a:grpSpLocks noChangeAspect="1"/>
          </p:cNvGrpSpPr>
          <p:nvPr userDrawn="1"/>
        </p:nvGrpSpPr>
        <p:grpSpPr bwMode="auto">
          <a:xfrm>
            <a:off x="970345" y="2642062"/>
            <a:ext cx="11281834" cy="40216"/>
            <a:chOff x="2437" y="1611"/>
            <a:chExt cx="5330" cy="19"/>
          </a:xfrm>
        </p:grpSpPr>
        <p:sp>
          <p:nvSpPr>
            <p:cNvPr id="21" name="Oval 20"/>
            <p:cNvSpPr>
              <a:spLocks noChangeArrowheads="1"/>
            </p:cNvSpPr>
            <p:nvPr/>
          </p:nvSpPr>
          <p:spPr bwMode="auto">
            <a:xfrm>
              <a:off x="2437" y="1611"/>
              <a:ext cx="19" cy="19"/>
            </a:xfrm>
            <a:prstGeom prst="ellipse">
              <a:avLst/>
            </a:prstGeom>
            <a:noFill/>
            <a:ln w="7938"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2" name="Line 7"/>
            <p:cNvSpPr>
              <a:spLocks noChangeShapeType="1"/>
            </p:cNvSpPr>
            <p:nvPr/>
          </p:nvSpPr>
          <p:spPr bwMode="auto">
            <a:xfrm>
              <a:off x="2456" y="1620"/>
              <a:ext cx="5311" cy="0"/>
            </a:xfrm>
            <a:prstGeom prst="line">
              <a:avLst/>
            </a:prstGeom>
            <a:noFill/>
            <a:ln w="7938"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
        <p:nvSpPr>
          <p:cNvPr id="18" name="TextBox 17"/>
          <p:cNvSpPr txBox="1"/>
          <p:nvPr userDrawn="1"/>
        </p:nvSpPr>
        <p:spPr>
          <a:xfrm>
            <a:off x="-1554480" y="6119336"/>
            <a:ext cx="131854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Slide - White</a:t>
            </a:r>
          </a:p>
          <a:p>
            <a:pPr algn="r"/>
            <a:r>
              <a:rPr lang="en-US" sz="1200" dirty="0">
                <a:solidFill>
                  <a:schemeClr val="tx2"/>
                </a:solidFill>
                <a:latin typeface="Segoe UI" panose="020B0502040204020203" pitchFamily="34" charset="0"/>
                <a:cs typeface="Segoe UI" panose="020B0502040204020203" pitchFamily="34" charset="0"/>
              </a:rPr>
              <a:t>Alternate layout </a:t>
            </a:r>
            <a:br>
              <a:rPr lang="en-US" sz="1200" dirty="0">
                <a:solidFill>
                  <a:schemeClr val="tx2"/>
                </a:solidFill>
                <a:latin typeface="Segoe UI" panose="020B0502040204020203" pitchFamily="34" charset="0"/>
                <a:cs typeface="Segoe UI" panose="020B0502040204020203" pitchFamily="34" charset="0"/>
              </a:rPr>
            </a:br>
            <a:r>
              <a:rPr lang="en-US" sz="1200" dirty="0">
                <a:solidFill>
                  <a:schemeClr val="tx2"/>
                </a:solidFill>
                <a:latin typeface="Segoe UI" panose="020B0502040204020203" pitchFamily="34" charset="0"/>
                <a:cs typeface="Segoe UI" panose="020B0502040204020203" pitchFamily="34" charset="0"/>
              </a:rPr>
              <a:t>for first slide </a:t>
            </a:r>
            <a:br>
              <a:rPr lang="en-US" sz="1200" dirty="0">
                <a:solidFill>
                  <a:schemeClr val="tx2"/>
                </a:solidFill>
                <a:latin typeface="Segoe UI" panose="020B0502040204020203" pitchFamily="34" charset="0"/>
                <a:cs typeface="Segoe UI" panose="020B0502040204020203" pitchFamily="34" charset="0"/>
              </a:rPr>
            </a:br>
            <a:r>
              <a:rPr lang="en-US" sz="1200" dirty="0">
                <a:solidFill>
                  <a:schemeClr val="tx2"/>
                </a:solidFill>
                <a:latin typeface="Segoe UI" panose="020B0502040204020203" pitchFamily="34" charset="0"/>
                <a:cs typeface="Segoe UI" panose="020B0502040204020203" pitchFamily="34" charset="0"/>
              </a:rPr>
              <a:t>in</a:t>
            </a:r>
            <a:r>
              <a:rPr lang="en-US" sz="1200" baseline="0" dirty="0">
                <a:solidFill>
                  <a:schemeClr val="tx2"/>
                </a:solidFill>
                <a:latin typeface="Segoe UI" panose="020B0502040204020203" pitchFamily="34" charset="0"/>
                <a:cs typeface="Segoe UI" panose="020B0502040204020203" pitchFamily="34" charset="0"/>
              </a:rPr>
              <a:t> the deck.</a:t>
            </a:r>
            <a:endParaRPr lang="en-US" sz="1200" dirty="0">
              <a:solidFill>
                <a:schemeClr val="tx2"/>
              </a:solidFill>
              <a:latin typeface="Segoe UI" panose="020B0502040204020203" pitchFamily="34" charset="0"/>
              <a:cs typeface="Segoe UI" panose="020B0502040204020203" pitchFamily="34" charset="0"/>
            </a:endParaRPr>
          </a:p>
        </p:txBody>
      </p:sp>
      <p:sp>
        <p:nvSpPr>
          <p:cNvPr id="23" name="TextBox 22"/>
          <p:cNvSpPr txBox="1"/>
          <p:nvPr userDrawn="1"/>
        </p:nvSpPr>
        <p:spPr bwMode="gray">
          <a:xfrm>
            <a:off x="970345" y="5755156"/>
            <a:ext cx="4944318" cy="738664"/>
          </a:xfrm>
          <a:prstGeom prst="rect">
            <a:avLst/>
          </a:prstGeom>
          <a:noFill/>
        </p:spPr>
        <p:txBody>
          <a:bodyPr wrap="square" lIns="0" tIns="0" rIns="0" bIns="0" rtlCol="0" anchor="b" anchorCtr="0">
            <a:spAutoFit/>
          </a:bodyPr>
          <a:lstStyle/>
          <a:p>
            <a:pPr marL="0" algn="l" defTabSz="1219110" rtl="0" eaLnBrk="1" latinLnBrk="0" hangingPunct="1"/>
            <a:r>
              <a:rPr lang="en-US" sz="800" kern="1200" dirty="0">
                <a:solidFill>
                  <a:schemeClr val="tx1"/>
                </a:solidFill>
                <a:latin typeface="Segoe UI" panose="020B0502040204020203" pitchFamily="34" charset="0"/>
                <a:ea typeface="+mn-ea"/>
                <a:cs typeface="Segoe UI" panose="020B0502040204020203" pitchFamily="34" charset="0"/>
              </a:rPr>
              <a:t>©2016 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a:t>
            </a:r>
          </a:p>
        </p:txBody>
      </p:sp>
      <p:grpSp>
        <p:nvGrpSpPr>
          <p:cNvPr id="24" name="Group 23"/>
          <p:cNvGrpSpPr/>
          <p:nvPr userDrawn="1"/>
        </p:nvGrpSpPr>
        <p:grpSpPr>
          <a:xfrm>
            <a:off x="7589330" y="5509552"/>
            <a:ext cx="4141515" cy="1157119"/>
            <a:chOff x="5930901" y="4179887"/>
            <a:chExt cx="2727324" cy="762001"/>
          </a:xfrm>
          <a:solidFill>
            <a:schemeClr val="accent1"/>
          </a:solidFill>
        </p:grpSpPr>
        <p:sp>
          <p:nvSpPr>
            <p:cNvPr id="25"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6"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7"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8"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9"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0"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1"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4"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
        <p:nvSpPr>
          <p:cNvPr id="3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p:txBody>
      </p:sp>
      <p:sp>
        <p:nvSpPr>
          <p:cNvPr id="20"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May 30, 2017</a:t>
            </a:fld>
            <a:endParaRPr dirty="0"/>
          </a:p>
        </p:txBody>
      </p:sp>
      <p:sp>
        <p:nvSpPr>
          <p:cNvPr id="35"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36"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39891215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edit Title</a:t>
            </a:r>
          </a:p>
        </p:txBody>
      </p:sp>
      <p:sp>
        <p:nvSpPr>
          <p:cNvPr id="3" name="Content Placeholder 2"/>
          <p:cNvSpPr>
            <a:spLocks noGrp="1"/>
          </p:cNvSpPr>
          <p:nvPr>
            <p:ph idx="1"/>
          </p:nvPr>
        </p:nvSpPr>
        <p:spPr>
          <a:xfrm>
            <a:off x="915305" y="1600200"/>
            <a:ext cx="10375904" cy="4418635"/>
          </a:xfrm>
        </p:spPr>
        <p:txBody>
          <a:bodyPr>
            <a:noAutofit/>
          </a:bodyPr>
          <a:lstStyle>
            <a:lvl1pPr marL="228600" indent="-228600">
              <a:spcBef>
                <a:spcPts val="1600"/>
              </a:spcBef>
              <a:spcAft>
                <a:spcPts val="800"/>
              </a:spcAft>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Edit Master text styles</a:t>
            </a:r>
          </a:p>
          <a:p>
            <a:pPr lvl="1"/>
            <a:r>
              <a:rPr lang="en-US"/>
              <a:t>Second level</a:t>
            </a:r>
          </a:p>
          <a:p>
            <a:pPr lvl="2"/>
            <a:r>
              <a:rPr lang="en-US"/>
              <a:t>Third level</a:t>
            </a:r>
          </a:p>
        </p:txBody>
      </p:sp>
      <p:sp>
        <p:nvSpPr>
          <p:cNvPr id="8"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May 30, 2017</a:t>
            </a:fld>
            <a:endParaRPr lang="en-US" dirty="0"/>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7"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
        <p:nvSpPr>
          <p:cNvPr id="4" name="TextBox 3"/>
          <p:cNvSpPr txBox="1"/>
          <p:nvPr userDrawn="1"/>
        </p:nvSpPr>
        <p:spPr>
          <a:xfrm>
            <a:off x="-1676400" y="5565338"/>
            <a:ext cx="1440460" cy="1292662"/>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and Content</a:t>
            </a:r>
          </a:p>
          <a:p>
            <a:pPr algn="r"/>
            <a:r>
              <a:rPr lang="en-US" sz="1200" dirty="0">
                <a:solidFill>
                  <a:schemeClr val="tx2"/>
                </a:solidFill>
                <a:latin typeface="Segoe UI" panose="020B0502040204020203" pitchFamily="34" charset="0"/>
                <a:cs typeface="Segoe UI" panose="020B0502040204020203" pitchFamily="34" charset="0"/>
              </a:rPr>
              <a:t>The primary layout used</a:t>
            </a:r>
            <a:r>
              <a:rPr lang="en-US" sz="1200" baseline="0" dirty="0">
                <a:solidFill>
                  <a:schemeClr val="tx2"/>
                </a:solidFill>
                <a:latin typeface="Segoe UI" panose="020B0502040204020203" pitchFamily="34" charset="0"/>
                <a:cs typeface="Segoe UI" panose="020B0502040204020203" pitchFamily="34" charset="0"/>
              </a:rPr>
              <a:t> for standard slides. The placeholder can be used to create text, tables, or charts.</a:t>
            </a:r>
            <a:endParaRPr lang="en-US" sz="1200" dirty="0">
              <a:solidFill>
                <a:schemeClr val="tx2"/>
              </a:solidFill>
              <a:latin typeface="Segoe UI" panose="020B0502040204020203" pitchFamily="34" charset="0"/>
              <a:cs typeface="Segoe UI" panose="020B0502040204020203" pitchFamily="34" charset="0"/>
            </a:endParaRPr>
          </a:p>
        </p:txBody>
      </p:sp>
      <p:sp>
        <p:nvSpPr>
          <p:cNvPr id="13"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Tree>
    <p:extLst>
      <p:ext uri="{BB962C8B-B14F-4D97-AF65-F5344CB8AC3E}">
        <p14:creationId xmlns:p14="http://schemas.microsoft.com/office/powerpoint/2010/main" val="712119355"/>
      </p:ext>
    </p:extLst>
  </p:cSld>
  <p:clrMapOvr>
    <a:masterClrMapping/>
  </p:clrMapOvr>
  <p:hf hdr="0"/>
  <p:extLst mod="1">
    <p:ext uri="{DCECCB84-F9BA-43D5-87BE-67443E8EF086}">
      <p15:sldGuideLst xmlns:p15="http://schemas.microsoft.com/office/powerpoint/2012/main">
        <p15:guide id="1" orient="horz" pos="1008" userDrawn="1">
          <p15:clr>
            <a:srgbClr val="FBAE40"/>
          </p15:clr>
        </p15:guide>
        <p15:guide id="2" pos="2040" userDrawn="1">
          <p15:clr>
            <a:srgbClr val="FBAE40"/>
          </p15:clr>
        </p15:guide>
        <p15:guide id="3" pos="2904"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Sub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915305" y="1862936"/>
            <a:ext cx="10375904" cy="4155899"/>
          </a:xfrm>
        </p:spPr>
        <p:txBody>
          <a:bodyPr>
            <a:noAutofit/>
          </a:bodyPr>
          <a:lstStyle>
            <a:lvl1pPr marL="228600" indent="-228600">
              <a:spcBef>
                <a:spcPts val="1600"/>
              </a:spcBef>
              <a:spcAft>
                <a:spcPts val="800"/>
              </a:spcAft>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Edit Master text styles</a:t>
            </a:r>
          </a:p>
          <a:p>
            <a:pPr lvl="1"/>
            <a:r>
              <a:rPr lang="en-US"/>
              <a:t>Second level</a:t>
            </a:r>
          </a:p>
          <a:p>
            <a:pPr lvl="2"/>
            <a:r>
              <a:rPr lang="en-US"/>
              <a:t>Third level</a:t>
            </a:r>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TextBox 8"/>
          <p:cNvSpPr txBox="1"/>
          <p:nvPr userDrawn="1"/>
        </p:nvSpPr>
        <p:spPr>
          <a:xfrm>
            <a:off x="-1635760" y="5565338"/>
            <a:ext cx="1399820" cy="1292662"/>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Title/Subtitle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and Content</a:t>
            </a:r>
          </a:p>
          <a:p>
            <a:pPr algn="r"/>
            <a:r>
              <a:rPr lang="en-US" sz="1200" dirty="0">
                <a:solidFill>
                  <a:schemeClr val="tx2"/>
                </a:solidFill>
                <a:latin typeface="Segoe UI" panose="020B0502040204020203" pitchFamily="34" charset="0"/>
                <a:cs typeface="Segoe UI" panose="020B0502040204020203" pitchFamily="34" charset="0"/>
              </a:rPr>
              <a:t>Identical to main layout but</a:t>
            </a:r>
            <a:r>
              <a:rPr lang="en-US" sz="1200" baseline="0" dirty="0">
                <a:solidFill>
                  <a:schemeClr val="tx2"/>
                </a:solidFill>
                <a:latin typeface="Segoe UI" panose="020B0502040204020203" pitchFamily="34" charset="0"/>
                <a:cs typeface="Segoe UI" panose="020B0502040204020203" pitchFamily="34" charset="0"/>
              </a:rPr>
              <a:t> includes the addition of a subtitle directly below the title</a:t>
            </a:r>
            <a:r>
              <a:rPr lang="en-US" sz="1200" dirty="0">
                <a:solidFill>
                  <a:schemeClr val="tx2"/>
                </a:solidFill>
                <a:latin typeface="Segoe UI" panose="020B0502040204020203" pitchFamily="34" charset="0"/>
                <a:cs typeface="Segoe UI" panose="020B0502040204020203" pitchFamily="34" charset="0"/>
              </a:rPr>
              <a:t>.</a:t>
            </a:r>
          </a:p>
        </p:txBody>
      </p:sp>
      <p:sp>
        <p:nvSpPr>
          <p:cNvPr id="13"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2"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May 30, 2017</a:t>
            </a:fld>
            <a:endParaRPr lang="en-US" dirty="0"/>
          </a:p>
        </p:txBody>
      </p:sp>
      <p:sp>
        <p:nvSpPr>
          <p:cNvPr id="14"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3514546609"/>
      </p:ext>
    </p:extLst>
  </p:cSld>
  <p:clrMapOvr>
    <a:masterClrMapping/>
  </p:clrMapOvr>
  <p:hf hdr="0"/>
  <p:extLst mod="1">
    <p:ext uri="{DCECCB84-F9BA-43D5-87BE-67443E8EF086}">
      <p15:sldGuideLst xmlns:p15="http://schemas.microsoft.com/office/powerpoint/2012/main">
        <p15:guide id="1" orient="horz" pos="1152" userDrawn="1">
          <p15:clr>
            <a:srgbClr val="FBAE40"/>
          </p15:clr>
        </p15:guide>
        <p15:guide id="2" pos="384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a:t>Click to edit Master title style</a:t>
            </a:r>
            <a:endParaRPr lang="en-US" dirty="0"/>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7" name="TextBox 6"/>
          <p:cNvSpPr txBox="1"/>
          <p:nvPr userDrawn="1"/>
        </p:nvSpPr>
        <p:spPr>
          <a:xfrm>
            <a:off x="-1605280" y="5750004"/>
            <a:ext cx="1369340" cy="110799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Only</a:t>
            </a:r>
          </a:p>
          <a:p>
            <a:pPr algn="r"/>
            <a:r>
              <a:rPr lang="en-US" sz="1200" dirty="0">
                <a:solidFill>
                  <a:schemeClr val="tx2"/>
                </a:solidFill>
                <a:latin typeface="Segoe UI" panose="020B0502040204020203" pitchFamily="34" charset="0"/>
                <a:cs typeface="Segoe UI" panose="020B0502040204020203" pitchFamily="34" charset="0"/>
              </a:rPr>
              <a:t>Includes only the title and subtitle, with a large open</a:t>
            </a:r>
            <a:r>
              <a:rPr lang="en-US" sz="1200" baseline="0" dirty="0">
                <a:solidFill>
                  <a:schemeClr val="tx2"/>
                </a:solidFill>
                <a:latin typeface="Segoe UI" panose="020B0502040204020203" pitchFamily="34" charset="0"/>
                <a:cs typeface="Segoe UI" panose="020B0502040204020203" pitchFamily="34" charset="0"/>
              </a:rPr>
              <a:t> space in the middle of the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12"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1"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May 30, 2017</a:t>
            </a:fld>
            <a:endParaRPr lang="en-US" dirty="0"/>
          </a:p>
        </p:txBody>
      </p:sp>
      <p:sp>
        <p:nvSpPr>
          <p:cNvPr id="13"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1596348695"/>
      </p:ext>
    </p:extLst>
  </p:cSld>
  <p:clrMapOvr>
    <a:masterClrMapping/>
  </p:clrMapOvr>
  <p:hf hdr="0"/>
  <p:extLst mod="1">
    <p:ext uri="{DCECCB84-F9BA-43D5-87BE-67443E8EF086}">
      <p15:sldGuideLst xmlns:p15="http://schemas.microsoft.com/office/powerpoint/2012/main">
        <p15:guide id="1" orient="horz" pos="4112">
          <p15:clr>
            <a:srgbClr val="FBAE40"/>
          </p15:clr>
        </p15:guide>
        <p15:guide id="2" pos="384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Enter Agenda Title</a:t>
            </a:r>
          </a:p>
        </p:txBody>
      </p:sp>
      <p:sp>
        <p:nvSpPr>
          <p:cNvPr id="3" name="Content Placeholder 2"/>
          <p:cNvSpPr>
            <a:spLocks noGrp="1"/>
          </p:cNvSpPr>
          <p:nvPr>
            <p:ph idx="1" hasCustomPrompt="1"/>
          </p:nvPr>
        </p:nvSpPr>
        <p:spPr>
          <a:xfrm>
            <a:off x="915305" y="1600200"/>
            <a:ext cx="4114800" cy="4418635"/>
          </a:xfrm>
        </p:spPr>
        <p:txBody>
          <a:bodyPr>
            <a:noAutofit/>
          </a:bodyPr>
          <a:lstStyle>
            <a:lvl1pPr marL="346075" indent="-346075">
              <a:spcBef>
                <a:spcPts val="1600"/>
              </a:spcBef>
              <a:spcAft>
                <a:spcPts val="800"/>
              </a:spcAft>
              <a:buFont typeface="Wingdings" panose="05000000000000000000" pitchFamily="2" charset="2"/>
              <a:buChar char="§"/>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Agenda Items</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Content Placeholder 2"/>
          <p:cNvSpPr>
            <a:spLocks noGrp="1"/>
          </p:cNvSpPr>
          <p:nvPr>
            <p:ph idx="13" hasCustomPrompt="1"/>
          </p:nvPr>
        </p:nvSpPr>
        <p:spPr>
          <a:xfrm>
            <a:off x="5744165" y="1600201"/>
            <a:ext cx="4114800" cy="4418634"/>
          </a:xfrm>
        </p:spPr>
        <p:txBody>
          <a:bodyPr>
            <a:noAutofit/>
          </a:bodyPr>
          <a:lstStyle>
            <a:lvl1pPr marL="346075" indent="-346075">
              <a:spcBef>
                <a:spcPts val="1600"/>
              </a:spcBef>
              <a:spcAft>
                <a:spcPts val="800"/>
              </a:spcAft>
              <a:buFont typeface="Wingdings" panose="05000000000000000000" pitchFamily="2" charset="2"/>
              <a:buChar char="§"/>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Agenda Items</a:t>
            </a:r>
          </a:p>
        </p:txBody>
      </p:sp>
      <p:sp>
        <p:nvSpPr>
          <p:cNvPr id="12" name="TextBox 11"/>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Agenda</a:t>
            </a:r>
          </a:p>
          <a:p>
            <a:pPr algn="r"/>
            <a:r>
              <a:rPr lang="en-US" sz="1200" dirty="0">
                <a:solidFill>
                  <a:schemeClr val="tx2"/>
                </a:solidFill>
                <a:latin typeface="Segoe UI" panose="020B0502040204020203" pitchFamily="34" charset="0"/>
                <a:cs typeface="Segoe UI" panose="020B0502040204020203" pitchFamily="34" charset="0"/>
              </a:rPr>
              <a:t>Two-column</a:t>
            </a:r>
            <a:r>
              <a:rPr lang="en-US" sz="1200" baseline="0" dirty="0">
                <a:solidFill>
                  <a:schemeClr val="tx2"/>
                </a:solidFill>
                <a:latin typeface="Segoe UI" panose="020B0502040204020203" pitchFamily="34" charset="0"/>
                <a:cs typeface="Segoe UI" panose="020B0502040204020203" pitchFamily="34" charset="0"/>
              </a:rPr>
              <a:t> layout, to be used with any number of items.</a:t>
            </a:r>
            <a:endParaRPr lang="en-US" sz="1200" dirty="0">
              <a:solidFill>
                <a:schemeClr val="tx2"/>
              </a:solidFill>
              <a:latin typeface="Segoe UI" panose="020B0502040204020203" pitchFamily="34" charset="0"/>
              <a:cs typeface="Segoe UI" panose="020B0502040204020203" pitchFamily="34" charset="0"/>
            </a:endParaRPr>
          </a:p>
        </p:txBody>
      </p:sp>
      <p:sp>
        <p:nvSpPr>
          <p:cNvPr id="15"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3"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May 30, 2017</a:t>
            </a:fld>
            <a:endParaRPr lang="en-US" dirty="0"/>
          </a:p>
        </p:txBody>
      </p:sp>
      <p:sp>
        <p:nvSpPr>
          <p:cNvPr id="14"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1898619046"/>
      </p:ext>
    </p:extLst>
  </p:cSld>
  <p:clrMapOvr>
    <a:masterClrMapping/>
  </p:clrMapOvr>
  <p:hf hdr="0"/>
  <p:extLst mod="1">
    <p:ext uri="{DCECCB84-F9BA-43D5-87BE-67443E8EF086}">
      <p15:sldGuideLst xmlns:p15="http://schemas.microsoft.com/office/powerpoint/2012/main">
        <p15:guide id="1" orient="horz" pos="1008" userDrawn="1">
          <p15:clr>
            <a:srgbClr val="FBAE40"/>
          </p15:clr>
        </p15:guide>
        <p15:guide id="2" pos="384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915305" y="2431604"/>
            <a:ext cx="4808487" cy="3587231"/>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Edit Master text styles</a:t>
            </a:r>
          </a:p>
          <a:p>
            <a:pPr lvl="1"/>
            <a:r>
              <a:rPr lang="en-US"/>
              <a:t>Second level</a:t>
            </a:r>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Text Placeholder 8"/>
          <p:cNvSpPr>
            <a:spLocks noGrp="1"/>
          </p:cNvSpPr>
          <p:nvPr>
            <p:ph type="body" sz="quarter" idx="15" hasCustomPrompt="1"/>
          </p:nvPr>
        </p:nvSpPr>
        <p:spPr>
          <a:xfrm>
            <a:off x="910984" y="1859069"/>
            <a:ext cx="4812808"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0" name="Content Placeholder 2"/>
          <p:cNvSpPr>
            <a:spLocks noGrp="1"/>
          </p:cNvSpPr>
          <p:nvPr>
            <p:ph idx="16"/>
          </p:nvPr>
        </p:nvSpPr>
        <p:spPr>
          <a:xfrm>
            <a:off x="6482721" y="2431603"/>
            <a:ext cx="4808487" cy="3587231"/>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Edit Master text styles</a:t>
            </a:r>
          </a:p>
          <a:p>
            <a:pPr lvl="1"/>
            <a:r>
              <a:rPr lang="en-US"/>
              <a:t>Second level</a:t>
            </a:r>
          </a:p>
        </p:txBody>
      </p:sp>
      <p:sp>
        <p:nvSpPr>
          <p:cNvPr id="11" name="Text Placeholder 8"/>
          <p:cNvSpPr>
            <a:spLocks noGrp="1"/>
          </p:cNvSpPr>
          <p:nvPr>
            <p:ph type="body" sz="quarter" idx="17" hasCustomPrompt="1"/>
          </p:nvPr>
        </p:nvSpPr>
        <p:spPr>
          <a:xfrm>
            <a:off x="6478400" y="1859068"/>
            <a:ext cx="4812808"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4" name="TextBox 13"/>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Two-Column Content</a:t>
            </a:r>
          </a:p>
          <a:p>
            <a:pPr algn="r"/>
            <a:r>
              <a:rPr lang="en-US" sz="1200" dirty="0">
                <a:solidFill>
                  <a:schemeClr val="tx2"/>
                </a:solidFill>
                <a:latin typeface="Segoe UI" panose="020B0502040204020203" pitchFamily="34" charset="0"/>
                <a:cs typeface="Segoe UI" panose="020B0502040204020203" pitchFamily="34" charset="0"/>
              </a:rPr>
              <a:t>With optional column headings.</a:t>
            </a:r>
          </a:p>
        </p:txBody>
      </p:sp>
      <p:sp>
        <p:nvSpPr>
          <p:cNvPr id="19"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8"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May 30, 2017</a:t>
            </a:fld>
            <a:endParaRPr lang="en-US" dirty="0"/>
          </a:p>
        </p:txBody>
      </p:sp>
      <p:sp>
        <p:nvSpPr>
          <p:cNvPr id="20"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2956528988"/>
      </p:ext>
    </p:extLst>
  </p:cSld>
  <p:clrMapOvr>
    <a:masterClrMapping/>
  </p:clrMapOvr>
  <p:hf hdr="0"/>
  <p:extLst mod="1">
    <p:ext uri="{DCECCB84-F9BA-43D5-87BE-67443E8EF086}">
      <p15:sldGuideLst xmlns:p15="http://schemas.microsoft.com/office/powerpoint/2012/main">
        <p15:guide id="1" orient="horz" pos="4112">
          <p15:clr>
            <a:srgbClr val="FBAE40"/>
          </p15:clr>
        </p15:guide>
        <p15:guide id="2" pos="384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ree-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915305" y="2431604"/>
            <a:ext cx="3200400" cy="3587231"/>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Edit Master text styles</a:t>
            </a:r>
          </a:p>
          <a:p>
            <a:pPr lvl="1"/>
            <a:r>
              <a:rPr lang="en-US"/>
              <a:t>Second level</a:t>
            </a:r>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Text Placeholder 8"/>
          <p:cNvSpPr>
            <a:spLocks noGrp="1"/>
          </p:cNvSpPr>
          <p:nvPr>
            <p:ph type="body" sz="quarter" idx="15" hasCustomPrompt="1"/>
          </p:nvPr>
        </p:nvSpPr>
        <p:spPr>
          <a:xfrm>
            <a:off x="910984" y="1848674"/>
            <a:ext cx="3200400"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0" name="Content Placeholder 2"/>
          <p:cNvSpPr>
            <a:spLocks noGrp="1"/>
          </p:cNvSpPr>
          <p:nvPr>
            <p:ph idx="16"/>
          </p:nvPr>
        </p:nvSpPr>
        <p:spPr>
          <a:xfrm>
            <a:off x="4503056" y="2421211"/>
            <a:ext cx="3200400" cy="3597624"/>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Edit Master text styles</a:t>
            </a:r>
          </a:p>
          <a:p>
            <a:pPr lvl="1"/>
            <a:r>
              <a:rPr lang="en-US"/>
              <a:t>Second level</a:t>
            </a:r>
          </a:p>
        </p:txBody>
      </p:sp>
      <p:sp>
        <p:nvSpPr>
          <p:cNvPr id="11" name="Text Placeholder 8"/>
          <p:cNvSpPr>
            <a:spLocks noGrp="1"/>
          </p:cNvSpPr>
          <p:nvPr>
            <p:ph type="body" sz="quarter" idx="17" hasCustomPrompt="1"/>
          </p:nvPr>
        </p:nvSpPr>
        <p:spPr>
          <a:xfrm>
            <a:off x="4500896" y="1848674"/>
            <a:ext cx="3200400"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2" name="Text Placeholder 8"/>
          <p:cNvSpPr>
            <a:spLocks noGrp="1"/>
          </p:cNvSpPr>
          <p:nvPr>
            <p:ph type="body" sz="quarter" idx="18" hasCustomPrompt="1"/>
          </p:nvPr>
        </p:nvSpPr>
        <p:spPr>
          <a:xfrm>
            <a:off x="8090808" y="1848674"/>
            <a:ext cx="3200400"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3" name="Content Placeholder 2"/>
          <p:cNvSpPr>
            <a:spLocks noGrp="1"/>
          </p:cNvSpPr>
          <p:nvPr>
            <p:ph idx="19"/>
          </p:nvPr>
        </p:nvSpPr>
        <p:spPr>
          <a:xfrm>
            <a:off x="8090808" y="2431604"/>
            <a:ext cx="3200400" cy="3576837"/>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Edit Master text styles</a:t>
            </a:r>
          </a:p>
          <a:p>
            <a:pPr lvl="1"/>
            <a:r>
              <a:rPr lang="en-US"/>
              <a:t>Second level</a:t>
            </a:r>
          </a:p>
        </p:txBody>
      </p:sp>
      <p:sp>
        <p:nvSpPr>
          <p:cNvPr id="18" name="TextBox 17"/>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Three-Column Content</a:t>
            </a:r>
          </a:p>
          <a:p>
            <a:pPr algn="r"/>
            <a:r>
              <a:rPr lang="en-US" sz="1200" dirty="0">
                <a:solidFill>
                  <a:schemeClr val="tx2"/>
                </a:solidFill>
                <a:latin typeface="Segoe UI" panose="020B0502040204020203" pitchFamily="34" charset="0"/>
                <a:cs typeface="Segoe UI" panose="020B0502040204020203" pitchFamily="34" charset="0"/>
              </a:rPr>
              <a:t>With optional column headings.</a:t>
            </a:r>
          </a:p>
        </p:txBody>
      </p:sp>
      <p:sp>
        <p:nvSpPr>
          <p:cNvPr id="21"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20"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May 30, 2017</a:t>
            </a:fld>
            <a:endParaRPr lang="en-US" dirty="0"/>
          </a:p>
        </p:txBody>
      </p:sp>
      <p:sp>
        <p:nvSpPr>
          <p:cNvPr id="22"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3475664230"/>
      </p:ext>
    </p:extLst>
  </p:cSld>
  <p:clrMapOvr>
    <a:masterClrMapping/>
  </p:clrMapOvr>
  <p:hf hdr="0"/>
  <p:extLst mod="1">
    <p:ext uri="{DCECCB84-F9BA-43D5-87BE-67443E8EF086}">
      <p15:sldGuideLst xmlns:p15="http://schemas.microsoft.com/office/powerpoint/2012/main">
        <p15:guide id="1" orient="horz" pos="4112">
          <p15:clr>
            <a:srgbClr val="FBAE40"/>
          </p15:clr>
        </p15:guide>
        <p15:guide id="2" pos="384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Full Photo with Left Text">
    <p:bg>
      <p:bgPr>
        <a:solidFill>
          <a:schemeClr val="accent1"/>
        </a:solidFill>
        <a:effectLst/>
      </p:bgPr>
    </p:bg>
    <p:spTree>
      <p:nvGrpSpPr>
        <p:cNvPr id="1" name=""/>
        <p:cNvGrpSpPr/>
        <p:nvPr/>
      </p:nvGrpSpPr>
      <p:grpSpPr>
        <a:xfrm>
          <a:off x="0" y="0"/>
          <a:ext cx="0" cy="0"/>
          <a:chOff x="0" y="0"/>
          <a:chExt cx="0" cy="0"/>
        </a:xfrm>
      </p:grpSpPr>
      <p:sp>
        <p:nvSpPr>
          <p:cNvPr id="3" name="Text Placeholder 2"/>
          <p:cNvSpPr>
            <a:spLocks noGrp="1"/>
          </p:cNvSpPr>
          <p:nvPr>
            <p:ph type="body" sz="quarter" idx="10" hasCustomPrompt="1"/>
          </p:nvPr>
        </p:nvSpPr>
        <p:spPr>
          <a:xfrm>
            <a:off x="0" y="0"/>
            <a:ext cx="7010400" cy="6858000"/>
          </a:xfrm>
          <a:gradFill>
            <a:gsLst>
              <a:gs pos="20000">
                <a:schemeClr val="tx2"/>
              </a:gs>
              <a:gs pos="100000">
                <a:schemeClr val="tx2">
                  <a:alpha val="0"/>
                </a:schemeClr>
              </a:gs>
            </a:gsLst>
            <a:lin ang="0" scaled="0"/>
          </a:gradFill>
        </p:spPr>
        <p:txBody>
          <a:bodyPr lIns="914400" tIns="914400"/>
          <a:lstStyle>
            <a:lvl1pPr marL="0" indent="0">
              <a:spcBef>
                <a:spcPts val="2400"/>
              </a:spcBef>
              <a:spcAft>
                <a:spcPts val="0"/>
              </a:spcAft>
              <a:buNone/>
              <a:defRPr b="1">
                <a:solidFill>
                  <a:schemeClr val="bg1"/>
                </a:solidFill>
              </a:defRPr>
            </a:lvl1pPr>
          </a:lstStyle>
          <a:p>
            <a:pPr lvl="0"/>
            <a:r>
              <a:rPr lang="en-US" dirty="0"/>
              <a:t>Simple text over photo</a:t>
            </a:r>
          </a:p>
        </p:txBody>
      </p:sp>
      <p:sp>
        <p:nvSpPr>
          <p:cNvPr id="6" name="TextBox 5"/>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Full Photo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with Left Text</a:t>
            </a:r>
          </a:p>
          <a:p>
            <a:pPr algn="r"/>
            <a:r>
              <a:rPr lang="en-US" sz="1200" dirty="0">
                <a:solidFill>
                  <a:schemeClr val="tx2"/>
                </a:solidFill>
                <a:latin typeface="Segoe UI" panose="020B0502040204020203" pitchFamily="34" charset="0"/>
                <a:cs typeface="Segoe UI" panose="020B0502040204020203" pitchFamily="34" charset="0"/>
              </a:rPr>
              <a:t>For integrating text and photos.</a:t>
            </a:r>
          </a:p>
        </p:txBody>
      </p:sp>
      <p:sp>
        <p:nvSpPr>
          <p:cNvPr id="9"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5"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May 30, 2017</a:t>
            </a:fld>
            <a:endParaRPr dirty="0"/>
          </a:p>
        </p:txBody>
      </p:sp>
      <p:sp>
        <p:nvSpPr>
          <p:cNvPr id="7"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8"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047738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emf"/><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0"/>
            <a:ext cx="10363200" cy="842773"/>
          </a:xfrm>
          <a:prstGeom prst="rect">
            <a:avLst/>
          </a:prstGeom>
        </p:spPr>
        <p:txBody>
          <a:bodyPr vert="horz" lIns="0" tIns="0" rIns="0" bIns="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914400" y="1753932"/>
            <a:ext cx="10363200" cy="4372232"/>
          </a:xfrm>
          <a:prstGeom prst="rect">
            <a:avLst/>
          </a:prstGeom>
        </p:spPr>
        <p:txBody>
          <a:bodyPr vert="horz" lIns="0" tIns="0" rIns="0" bIns="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1026" name="Picture 2"/>
          <p:cNvPicPr>
            <a:picLocks noChangeAspect="1" noChangeArrowheads="1"/>
          </p:cNvPicPr>
          <p:nvPr/>
        </p:nvPicPr>
        <p:blipFill>
          <a:blip r:embed="rId17" cstate="print">
            <a:extLst>
              <a:ext uri="{28A0092B-C50C-407E-A947-70E740481C1C}">
                <a14:useLocalDpi xmlns:a14="http://schemas.microsoft.com/office/drawing/2010/main" val="0"/>
              </a:ext>
            </a:extLst>
          </a:blip>
          <a:srcRect/>
          <a:stretch>
            <a:fillRect/>
          </a:stretch>
        </p:blipFill>
        <p:spPr bwMode="auto">
          <a:xfrm>
            <a:off x="10202560" y="6360461"/>
            <a:ext cx="1166283" cy="3179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 name="Date Placeholder 3"/>
          <p:cNvSpPr>
            <a:spLocks noGrp="1"/>
          </p:cNvSpPr>
          <p:nvPr>
            <p:ph type="dt" sz="half" idx="2"/>
          </p:nvPr>
        </p:nvSpPr>
        <p:spPr>
          <a:xfrm>
            <a:off x="4845896" y="6363365"/>
            <a:ext cx="2635781" cy="287225"/>
          </a:xfrm>
          <a:prstGeom prst="rect">
            <a:avLst/>
          </a:prstGeom>
        </p:spPr>
        <p:txBody>
          <a:bodyPr anchor="ctr" anchorCtr="0"/>
          <a:lstStyle>
            <a:lvl1pPr>
              <a:defRPr lang="en-US" sz="1067" kern="1200" smtClean="0">
                <a:solidFill>
                  <a:schemeClr val="tx1"/>
                </a:solidFill>
                <a:latin typeface="Segoe UI" panose="020B0502040204020203" pitchFamily="34" charset="0"/>
                <a:ea typeface="+mn-ea"/>
                <a:cs typeface="Segoe UI" panose="020B0502040204020203" pitchFamily="34" charset="0"/>
              </a:defRPr>
            </a:lvl1pPr>
          </a:lstStyle>
          <a:p>
            <a:r>
              <a:rPr lang="en-US" dirty="0"/>
              <a:t>|  </a:t>
            </a:r>
            <a:fld id="{E311BC51-49BC-45F0-B90C-E6310C708CCC}" type="datetime4">
              <a:rPr lang="en-US" sz="1100" smtClean="0"/>
              <a:pPr/>
              <a:t>May 30, 2017</a:t>
            </a:fld>
            <a:endParaRPr sz="1100" dirty="0"/>
          </a:p>
        </p:txBody>
      </p:sp>
      <p:sp>
        <p:nvSpPr>
          <p:cNvPr id="16" name="Slide Number Placeholder 5"/>
          <p:cNvSpPr>
            <a:spLocks noGrp="1"/>
          </p:cNvSpPr>
          <p:nvPr>
            <p:ph type="sldNum" sz="quarter" idx="4"/>
          </p:nvPr>
        </p:nvSpPr>
        <p:spPr>
          <a:xfrm>
            <a:off x="914400" y="6363365"/>
            <a:ext cx="274320" cy="228600"/>
          </a:xfrm>
          <a:prstGeom prst="rect">
            <a:avLst/>
          </a:prstGeom>
          <a:noFill/>
          <a:ln>
            <a:noFill/>
          </a:ln>
        </p:spPr>
        <p:txBody>
          <a:bodyPr wrap="none" lIns="0" tIns="0" rIns="0" bIns="0" anchor="ctr" anchorCtr="0"/>
          <a:lstStyle>
            <a:lvl1pPr algn="l">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fld id="{0D904593-1668-4B95-BA96-EF3EF43EDF4E}" type="slidenum">
              <a:rPr lang="en-US" smtClean="0"/>
              <a:pPr/>
              <a:t>‹#›</a:t>
            </a:fld>
            <a:endParaRPr lang="en-US" dirty="0"/>
          </a:p>
        </p:txBody>
      </p:sp>
      <p:grpSp>
        <p:nvGrpSpPr>
          <p:cNvPr id="20" name="Group 19"/>
          <p:cNvGrpSpPr/>
          <p:nvPr userDrawn="1"/>
        </p:nvGrpSpPr>
        <p:grpSpPr>
          <a:xfrm rot="10800000">
            <a:off x="918239" y="6260015"/>
            <a:ext cx="10375902" cy="40216"/>
            <a:chOff x="915306" y="911360"/>
            <a:chExt cx="10375902" cy="40216"/>
          </a:xfrm>
        </p:grpSpPr>
        <p:sp>
          <p:nvSpPr>
            <p:cNvPr id="21" name="Oval 20"/>
            <p:cNvSpPr>
              <a:spLocks noChangeArrowheads="1"/>
            </p:cNvSpPr>
            <p:nvPr/>
          </p:nvSpPr>
          <p:spPr bwMode="auto">
            <a:xfrm rot="10800000">
              <a:off x="11250991" y="911360"/>
              <a:ext cx="40217" cy="40216"/>
            </a:xfrm>
            <a:prstGeom prst="ellipse">
              <a:avLst/>
            </a:prstGeom>
            <a:noFill/>
            <a:ln w="9525"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sp>
          <p:nvSpPr>
            <p:cNvPr id="22" name="Line 7"/>
            <p:cNvSpPr>
              <a:spLocks noChangeShapeType="1"/>
            </p:cNvSpPr>
            <p:nvPr userDrawn="1"/>
          </p:nvSpPr>
          <p:spPr bwMode="auto">
            <a:xfrm rot="10800000">
              <a:off x="915306" y="932527"/>
              <a:ext cx="10335685" cy="0"/>
            </a:xfrm>
            <a:prstGeom prst="line">
              <a:avLst/>
            </a:prstGeom>
            <a:noFill/>
            <a:ln w="9525"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grpSp>
      <p:sp>
        <p:nvSpPr>
          <p:cNvPr id="11" name="TextBox 10"/>
          <p:cNvSpPr txBox="1"/>
          <p:nvPr userDrawn="1"/>
        </p:nvSpPr>
        <p:spPr>
          <a:xfrm>
            <a:off x="1188720" y="6363366"/>
            <a:ext cx="2155191" cy="228600"/>
          </a:xfrm>
          <a:prstGeom prst="rect">
            <a:avLst/>
          </a:prstGeom>
          <a:noFill/>
        </p:spPr>
        <p:txBody>
          <a:bodyPr wrap="none" lIns="0" tIns="0" rIns="0" bIns="0" rtlCol="0" anchor="ctr" anchorCtr="0">
            <a:noAutofit/>
          </a:bodyPr>
          <a:lstStyle/>
          <a:p>
            <a:r>
              <a:rPr lang="en-US" sz="1100" dirty="0">
                <a:latin typeface="Segoe UI" panose="020B0502040204020203" pitchFamily="34" charset="0"/>
                <a:cs typeface="Segoe UI" panose="020B0502040204020203" pitchFamily="34" charset="0"/>
              </a:rPr>
              <a:t>© 2016 Micron Technology,</a:t>
            </a:r>
            <a:r>
              <a:rPr lang="en-US" sz="1100" baseline="0" dirty="0">
                <a:latin typeface="Segoe UI" panose="020B0502040204020203" pitchFamily="34" charset="0"/>
                <a:cs typeface="Segoe UI" panose="020B0502040204020203" pitchFamily="34" charset="0"/>
              </a:rPr>
              <a:t> Inc.   |</a:t>
            </a:r>
            <a:endParaRPr lang="en-US" sz="1100" dirty="0"/>
          </a:p>
        </p:txBody>
      </p:sp>
      <p:grpSp>
        <p:nvGrpSpPr>
          <p:cNvPr id="28" name="Top Circuit Line (Hidden)" hidden="1"/>
          <p:cNvGrpSpPr/>
          <p:nvPr userDrawn="1"/>
        </p:nvGrpSpPr>
        <p:grpSpPr>
          <a:xfrm>
            <a:off x="915306" y="911360"/>
            <a:ext cx="10375902" cy="40216"/>
            <a:chOff x="915306" y="911360"/>
            <a:chExt cx="10375902" cy="40216"/>
          </a:xfrm>
        </p:grpSpPr>
        <p:sp>
          <p:nvSpPr>
            <p:cNvPr id="29" name="Oval 28"/>
            <p:cNvSpPr>
              <a:spLocks noChangeArrowheads="1"/>
            </p:cNvSpPr>
            <p:nvPr/>
          </p:nvSpPr>
          <p:spPr bwMode="auto">
            <a:xfrm rot="10800000">
              <a:off x="11250991" y="911360"/>
              <a:ext cx="40217" cy="40216"/>
            </a:xfrm>
            <a:prstGeom prst="ellipse">
              <a:avLst/>
            </a:prstGeom>
            <a:noFill/>
            <a:ln w="9525" cap="flat">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sp>
          <p:nvSpPr>
            <p:cNvPr id="30" name="Line 7"/>
            <p:cNvSpPr>
              <a:spLocks noChangeShapeType="1"/>
            </p:cNvSpPr>
            <p:nvPr userDrawn="1"/>
          </p:nvSpPr>
          <p:spPr bwMode="auto">
            <a:xfrm rot="10800000">
              <a:off x="915306" y="932527"/>
              <a:ext cx="10335685" cy="0"/>
            </a:xfrm>
            <a:prstGeom prst="line">
              <a:avLst/>
            </a:prstGeom>
            <a:noFill/>
            <a:ln w="9525" cap="flat">
              <a:solidFill>
                <a:schemeClr val="accent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grpSp>
    </p:spTree>
    <p:extLst>
      <p:ext uri="{BB962C8B-B14F-4D97-AF65-F5344CB8AC3E}">
        <p14:creationId xmlns:p14="http://schemas.microsoft.com/office/powerpoint/2010/main" val="3402608197"/>
      </p:ext>
    </p:extLst>
  </p:cSld>
  <p:clrMap bg1="lt1" tx1="dk1" bg2="lt2" tx2="dk2" accent1="accent1" accent2="accent2" accent3="accent3" accent4="accent4" accent5="accent5" accent6="accent6" hlink="hlink" folHlink="folHlink"/>
  <p:sldLayoutIdLst>
    <p:sldLayoutId id="2147483725" r:id="rId1"/>
    <p:sldLayoutId id="2147483726" r:id="rId2"/>
    <p:sldLayoutId id="2147483660" r:id="rId3"/>
    <p:sldLayoutId id="2147483723" r:id="rId4"/>
    <p:sldLayoutId id="2147483721" r:id="rId5"/>
    <p:sldLayoutId id="2147483718" r:id="rId6"/>
    <p:sldLayoutId id="2147483719" r:id="rId7"/>
    <p:sldLayoutId id="2147483722" r:id="rId8"/>
    <p:sldLayoutId id="2147483714" r:id="rId9"/>
    <p:sldLayoutId id="2147483720" r:id="rId10"/>
    <p:sldLayoutId id="2147483686" r:id="rId11"/>
    <p:sldLayoutId id="2147483687" r:id="rId12"/>
    <p:sldLayoutId id="2147483690" r:id="rId13"/>
    <p:sldLayoutId id="2147483691" r:id="rId14"/>
    <p:sldLayoutId id="2147483727" r:id="rId15"/>
  </p:sldLayoutIdLst>
  <p:hf hdr="0"/>
  <p:txStyles>
    <p:title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p:titleStyle>
    <p:bodyStyle>
      <a:lvl1pPr marL="309011" indent="-309011" algn="l" defTabSz="1219110" rtl="0" eaLnBrk="1" latinLnBrk="0" hangingPunct="1">
        <a:spcBef>
          <a:spcPct val="20000"/>
        </a:spcBef>
        <a:spcAft>
          <a:spcPts val="800"/>
        </a:spcAft>
        <a:buClr>
          <a:schemeClr val="accent1"/>
        </a:buClr>
        <a:buFont typeface="Wingdings" panose="05000000000000000000" pitchFamily="2" charset="2"/>
        <a:buChar char="§"/>
        <a:tabLst>
          <a:tab pos="74079" algn="l"/>
        </a:tabLst>
        <a:defRPr lang="en-US" sz="2400" kern="1200" dirty="0" smtClean="0">
          <a:solidFill>
            <a:schemeClr val="tx1"/>
          </a:solidFill>
          <a:latin typeface="Segoe UI" panose="020B0502040204020203" pitchFamily="34" charset="0"/>
          <a:ea typeface="+mn-ea"/>
          <a:cs typeface="Segoe UI" panose="020B0502040204020203" pitchFamily="34" charset="0"/>
        </a:defRPr>
      </a:lvl1pPr>
      <a:lvl2pPr marL="759828" indent="-450815" algn="l" defTabSz="1219110" rtl="0" eaLnBrk="1" latinLnBrk="0" hangingPunct="1">
        <a:spcBef>
          <a:spcPct val="20000"/>
        </a:spcBef>
        <a:spcAft>
          <a:spcPts val="800"/>
        </a:spcAft>
        <a:buClr>
          <a:schemeClr val="accent1"/>
        </a:buClr>
        <a:buFont typeface="Arial" panose="020B0604020202020204" pitchFamily="34" charset="0"/>
        <a:buChar char="–"/>
        <a:defRPr lang="en-US" sz="2000" kern="1200" dirty="0" smtClean="0">
          <a:solidFill>
            <a:schemeClr val="tx1"/>
          </a:solidFill>
          <a:latin typeface="Segoe UI" panose="020B0502040204020203" pitchFamily="34" charset="0"/>
          <a:ea typeface="+mn-ea"/>
          <a:cs typeface="Segoe UI" panose="020B0502040204020203" pitchFamily="34" charset="0"/>
        </a:defRPr>
      </a:lvl2pPr>
      <a:lvl3pPr marL="1219110" indent="-385205" algn="l" defTabSz="1219110" rtl="0" eaLnBrk="1" latinLnBrk="0" hangingPunct="1">
        <a:spcBef>
          <a:spcPts val="0"/>
        </a:spcBef>
        <a:spcAft>
          <a:spcPts val="800"/>
        </a:spcAft>
        <a:buClr>
          <a:schemeClr val="accent1"/>
        </a:buClr>
        <a:buFont typeface="Wingdings" panose="05000000000000000000" pitchFamily="2" charset="2"/>
        <a:buChar char="§"/>
        <a:tabLst>
          <a:tab pos="1293188" algn="l"/>
        </a:tabLst>
        <a:defRPr sz="1800" kern="1200">
          <a:solidFill>
            <a:schemeClr val="tx1"/>
          </a:solidFill>
          <a:latin typeface="Segoe UI" panose="020B0502040204020203" pitchFamily="34" charset="0"/>
          <a:ea typeface="+mn-ea"/>
          <a:cs typeface="Segoe UI" panose="020B0502040204020203" pitchFamily="34" charset="0"/>
        </a:defRPr>
      </a:lvl3pPr>
      <a:lvl4pPr marL="1546187" indent="-292093" algn="l" defTabSz="121911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1828754" indent="-227008" algn="l" defTabSz="121911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3352548"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104"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658"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212"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en-US"/>
      </a:defPPr>
      <a:lvl1pPr marL="0" algn="l" defTabSz="1219110" rtl="0" eaLnBrk="1" latinLnBrk="0" hangingPunct="1">
        <a:defRPr sz="2400" kern="1200">
          <a:solidFill>
            <a:schemeClr val="tx1"/>
          </a:solidFill>
          <a:latin typeface="+mn-lt"/>
          <a:ea typeface="+mn-ea"/>
          <a:cs typeface="+mn-cs"/>
        </a:defRPr>
      </a:lvl1pPr>
      <a:lvl2pPr marL="609555" algn="l" defTabSz="1219110" rtl="0" eaLnBrk="1" latinLnBrk="0" hangingPunct="1">
        <a:defRPr sz="2400" kern="1200">
          <a:solidFill>
            <a:schemeClr val="tx1"/>
          </a:solidFill>
          <a:latin typeface="+mn-lt"/>
          <a:ea typeface="+mn-ea"/>
          <a:cs typeface="+mn-cs"/>
        </a:defRPr>
      </a:lvl2pPr>
      <a:lvl3pPr marL="1219110" algn="l" defTabSz="1219110" rtl="0" eaLnBrk="1" latinLnBrk="0" hangingPunct="1">
        <a:defRPr sz="2400" kern="1200">
          <a:solidFill>
            <a:schemeClr val="tx1"/>
          </a:solidFill>
          <a:latin typeface="+mn-lt"/>
          <a:ea typeface="+mn-ea"/>
          <a:cs typeface="+mn-cs"/>
        </a:defRPr>
      </a:lvl3pPr>
      <a:lvl4pPr marL="1828664" algn="l" defTabSz="1219110" rtl="0" eaLnBrk="1" latinLnBrk="0" hangingPunct="1">
        <a:defRPr sz="2400" kern="1200">
          <a:solidFill>
            <a:schemeClr val="tx1"/>
          </a:solidFill>
          <a:latin typeface="+mn-lt"/>
          <a:ea typeface="+mn-ea"/>
          <a:cs typeface="+mn-cs"/>
        </a:defRPr>
      </a:lvl4pPr>
      <a:lvl5pPr marL="2438218" algn="l" defTabSz="1219110" rtl="0" eaLnBrk="1" latinLnBrk="0" hangingPunct="1">
        <a:defRPr sz="2400" kern="1200">
          <a:solidFill>
            <a:schemeClr val="tx1"/>
          </a:solidFill>
          <a:latin typeface="+mn-lt"/>
          <a:ea typeface="+mn-ea"/>
          <a:cs typeface="+mn-cs"/>
        </a:defRPr>
      </a:lvl5pPr>
      <a:lvl6pPr marL="3047772" algn="l" defTabSz="1219110" rtl="0" eaLnBrk="1" latinLnBrk="0" hangingPunct="1">
        <a:defRPr sz="2400" kern="1200">
          <a:solidFill>
            <a:schemeClr val="tx1"/>
          </a:solidFill>
          <a:latin typeface="+mn-lt"/>
          <a:ea typeface="+mn-ea"/>
          <a:cs typeface="+mn-cs"/>
        </a:defRPr>
      </a:lvl6pPr>
      <a:lvl7pPr marL="3657327" algn="l" defTabSz="1219110" rtl="0" eaLnBrk="1" latinLnBrk="0" hangingPunct="1">
        <a:defRPr sz="2400" kern="1200">
          <a:solidFill>
            <a:schemeClr val="tx1"/>
          </a:solidFill>
          <a:latin typeface="+mn-lt"/>
          <a:ea typeface="+mn-ea"/>
          <a:cs typeface="+mn-cs"/>
        </a:defRPr>
      </a:lvl7pPr>
      <a:lvl8pPr marL="4266880" algn="l" defTabSz="1219110" rtl="0" eaLnBrk="1" latinLnBrk="0" hangingPunct="1">
        <a:defRPr sz="2400" kern="1200">
          <a:solidFill>
            <a:schemeClr val="tx1"/>
          </a:solidFill>
          <a:latin typeface="+mn-lt"/>
          <a:ea typeface="+mn-ea"/>
          <a:cs typeface="+mn-cs"/>
        </a:defRPr>
      </a:lvl8pPr>
      <a:lvl9pPr marL="4876435" algn="l" defTabSz="121911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intelweb.micron.com/sites/sxp/10s/SXPCellArchTeam/30s%20Mat.%20PF/Papers_Refs_Doc/Zr%20and%20Hf-GST%20ab-initio%20simulation%20results.pptx" TargetMode="External"/><Relationship Id="rId2" Type="http://schemas.openxmlformats.org/officeDocument/2006/relationships/image" Target="../media/image2.emf"/><Relationship Id="rId1" Type="http://schemas.openxmlformats.org/officeDocument/2006/relationships/slideLayout" Target="../slideLayouts/slideLayout5.xml"/><Relationship Id="rId4" Type="http://schemas.openxmlformats.org/officeDocument/2006/relationships/image" Target="../media/image3.emf"/></Relationships>
</file>

<file path=ppt/slides/_rels/slide3.xml.rels><?xml version="1.0" encoding="UTF-8" standalone="yes"?>
<Relationships xmlns="http://schemas.openxmlformats.org/package/2006/relationships"><Relationship Id="rId3" Type="http://schemas.openxmlformats.org/officeDocument/2006/relationships/hyperlink" Target="https://intelweb.micron.com/sites/sxp/10s/SXPCellArchTeam/30s%20Mat.%20PF/WW51_2016/30s%20Architecture%20Challenges%20Dec_2016_new.pptx" TargetMode="External"/><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jpg"/><Relationship Id="rId1" Type="http://schemas.openxmlformats.org/officeDocument/2006/relationships/slideLayout" Target="../slideLayouts/slideLayout5.xml"/><Relationship Id="rId4" Type="http://schemas.openxmlformats.org/officeDocument/2006/relationships/image" Target="../media/image8.jpg"/></Relationships>
</file>

<file path=ppt/slides/_rels/slide5.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image" Target="../media/image9.jpg"/><Relationship Id="rId1" Type="http://schemas.openxmlformats.org/officeDocument/2006/relationships/slideLayout" Target="../slideLayouts/slideLayout5.xml"/><Relationship Id="rId4" Type="http://schemas.openxmlformats.org/officeDocument/2006/relationships/hyperlink" Target="https://intelweb.micron.com/sites/sxp/10s/SXPCellArchTeam/30s%20Mat.%20PF/Papers_Refs_Doc/Zr%20and%20Hf-GST%20ab-initio%20simulation%20results.pptx" TargetMode="External"/></Relationships>
</file>

<file path=ppt/slides/_rels/slide6.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Hf</a:t>
            </a:r>
            <a:r>
              <a:rPr lang="en-US" dirty="0"/>
              <a:t>-GST campaign</a:t>
            </a:r>
          </a:p>
        </p:txBody>
      </p:sp>
      <p:sp>
        <p:nvSpPr>
          <p:cNvPr id="3" name="Text Placeholder 2"/>
          <p:cNvSpPr>
            <a:spLocks noGrp="1"/>
          </p:cNvSpPr>
          <p:nvPr>
            <p:ph type="body" sz="quarter" idx="10"/>
          </p:nvPr>
        </p:nvSpPr>
        <p:spPr/>
        <p:txBody>
          <a:bodyPr/>
          <a:lstStyle/>
          <a:p>
            <a:r>
              <a:rPr lang="en-US" dirty="0"/>
              <a:t>Check-point</a:t>
            </a:r>
          </a:p>
        </p:txBody>
      </p:sp>
      <p:sp>
        <p:nvSpPr>
          <p:cNvPr id="4" name="Text Placeholder 3"/>
          <p:cNvSpPr>
            <a:spLocks noGrp="1"/>
          </p:cNvSpPr>
          <p:nvPr>
            <p:ph type="body" sz="quarter" idx="12"/>
          </p:nvPr>
        </p:nvSpPr>
        <p:spPr/>
        <p:txBody>
          <a:bodyPr/>
          <a:lstStyle/>
          <a:p>
            <a:r>
              <a:rPr lang="en-US" dirty="0"/>
              <a:t>30S Material Pathfinding Team</a:t>
            </a:r>
          </a:p>
        </p:txBody>
      </p:sp>
      <p:sp>
        <p:nvSpPr>
          <p:cNvPr id="5" name="Text Placeholder 4"/>
          <p:cNvSpPr>
            <a:spLocks noGrp="1"/>
          </p:cNvSpPr>
          <p:nvPr>
            <p:ph type="body" sz="quarter" idx="14"/>
          </p:nvPr>
        </p:nvSpPr>
        <p:spPr/>
        <p:txBody>
          <a:bodyPr/>
          <a:lstStyle/>
          <a:p>
            <a:endParaRPr lang="en-US"/>
          </a:p>
        </p:txBody>
      </p:sp>
      <p:sp>
        <p:nvSpPr>
          <p:cNvPr id="6" name="Date Placeholder 5"/>
          <p:cNvSpPr>
            <a:spLocks noGrp="1"/>
          </p:cNvSpPr>
          <p:nvPr>
            <p:ph type="dt" sz="half" idx="2"/>
          </p:nvPr>
        </p:nvSpPr>
        <p:spPr/>
        <p:txBody>
          <a:bodyPr/>
          <a:lstStyle/>
          <a:p>
            <a:r>
              <a:rPr lang="en-US"/>
              <a:t>|  </a:t>
            </a:r>
            <a:fld id="{F55C824C-5440-421F-B1ED-9166A1D48D51}" type="datetime4">
              <a:rPr lang="en-US" smtClean="0"/>
              <a:pPr/>
              <a:t>May 30, 2017</a:t>
            </a:fld>
            <a:endParaRPr dirty="0"/>
          </a:p>
        </p:txBody>
      </p:sp>
      <p:sp>
        <p:nvSpPr>
          <p:cNvPr id="7" name="Slide Number Placeholder 6"/>
          <p:cNvSpPr>
            <a:spLocks noGrp="1"/>
          </p:cNvSpPr>
          <p:nvPr>
            <p:ph type="sldNum" sz="quarter" idx="4"/>
          </p:nvPr>
        </p:nvSpPr>
        <p:spPr/>
        <p:txBody>
          <a:bodyPr/>
          <a:lstStyle/>
          <a:p>
            <a:pPr algn="l"/>
            <a:fld id="{0D904593-1668-4B95-BA96-EF3EF43EDF4E}" type="slidenum">
              <a:rPr lang="en-US" smtClean="0"/>
              <a:pPr algn="l"/>
              <a:t>1</a:t>
            </a:fld>
            <a:endParaRPr lang="en-US" dirty="0"/>
          </a:p>
        </p:txBody>
      </p:sp>
      <p:sp>
        <p:nvSpPr>
          <p:cNvPr id="8" name="Footer Placeholder 7"/>
          <p:cNvSpPr>
            <a:spLocks noGrp="1"/>
          </p:cNvSpPr>
          <p:nvPr>
            <p:ph type="ftr" sz="quarter" idx="15"/>
          </p:nvPr>
        </p:nvSpPr>
        <p:spPr/>
        <p:txBody>
          <a:bodyPr/>
          <a:lstStyle/>
          <a:p>
            <a:r>
              <a:rPr lang="en-US"/>
              <a:t>|  Micron Confidential</a:t>
            </a:r>
            <a:endParaRPr lang="en-US" dirty="0"/>
          </a:p>
        </p:txBody>
      </p:sp>
    </p:spTree>
    <p:extLst>
      <p:ext uri="{BB962C8B-B14F-4D97-AF65-F5344CB8AC3E}">
        <p14:creationId xmlns:p14="http://schemas.microsoft.com/office/powerpoint/2010/main" val="19362831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anchor="b"/>
          <a:lstStyle/>
          <a:p>
            <a:r>
              <a:rPr lang="en-US" dirty="0"/>
              <a:t>Split table and score card</a:t>
            </a:r>
          </a:p>
        </p:txBody>
      </p:sp>
      <p:sp>
        <p:nvSpPr>
          <p:cNvPr id="4" name="Slide Number Placeholder 3"/>
          <p:cNvSpPr>
            <a:spLocks noGrp="1"/>
          </p:cNvSpPr>
          <p:nvPr>
            <p:ph type="sldNum" sz="quarter" idx="4"/>
          </p:nvPr>
        </p:nvSpPr>
        <p:spPr/>
        <p:txBody>
          <a:bodyPr/>
          <a:lstStyle/>
          <a:p>
            <a:pPr algn="l"/>
            <a:fld id="{0D904593-1668-4B95-BA96-EF3EF43EDF4E}" type="slidenum">
              <a:rPr lang="en-US" smtClean="0"/>
              <a:pPr algn="l"/>
              <a:t>2</a:t>
            </a:fld>
            <a:endParaRPr lang="en-US" dirty="0"/>
          </a:p>
        </p:txBody>
      </p:sp>
      <p:sp>
        <p:nvSpPr>
          <p:cNvPr id="5" name="Text Placeholder 4"/>
          <p:cNvSpPr>
            <a:spLocks noGrp="1"/>
          </p:cNvSpPr>
          <p:nvPr>
            <p:ph type="body" sz="quarter" idx="14"/>
          </p:nvPr>
        </p:nvSpPr>
        <p:spPr/>
        <p:txBody>
          <a:bodyPr/>
          <a:lstStyle/>
          <a:p>
            <a:endParaRPr lang="en-US"/>
          </a:p>
        </p:txBody>
      </p:sp>
      <p:sp>
        <p:nvSpPr>
          <p:cNvPr id="6" name="Date Placeholder 5"/>
          <p:cNvSpPr>
            <a:spLocks noGrp="1"/>
          </p:cNvSpPr>
          <p:nvPr>
            <p:ph type="dt" sz="half" idx="2"/>
          </p:nvPr>
        </p:nvSpPr>
        <p:spPr/>
        <p:txBody>
          <a:bodyPr/>
          <a:lstStyle/>
          <a:p>
            <a:fld id="{DD0B5AFB-117C-46EA-B643-5FA810A8A3CB}" type="datetime4">
              <a:rPr lang="en-US" smtClean="0"/>
              <a:pPr/>
              <a:t>May 30, 2017</a:t>
            </a:fld>
            <a:endParaRPr lang="en-US" dirty="0"/>
          </a:p>
        </p:txBody>
      </p:sp>
      <p:sp>
        <p:nvSpPr>
          <p:cNvPr id="7" name="Footer Placeholder 6"/>
          <p:cNvSpPr>
            <a:spLocks noGrp="1"/>
          </p:cNvSpPr>
          <p:nvPr>
            <p:ph type="ftr" sz="quarter" idx="12"/>
          </p:nvPr>
        </p:nvSpPr>
        <p:spPr/>
        <p:txBody>
          <a:bodyPr/>
          <a:lstStyle/>
          <a:p>
            <a:r>
              <a:rPr lang="en-US"/>
              <a:t>|  Micron Confidential</a:t>
            </a:r>
            <a:endParaRPr lang="en-US" dirty="0"/>
          </a:p>
        </p:txBody>
      </p:sp>
      <p:pic>
        <p:nvPicPr>
          <p:cNvPr id="13" name="Picture 12"/>
          <p:cNvPicPr>
            <a:picLocks noChangeAspect="1"/>
          </p:cNvPicPr>
          <p:nvPr/>
        </p:nvPicPr>
        <p:blipFill>
          <a:blip r:embed="rId2"/>
          <a:stretch>
            <a:fillRect/>
          </a:stretch>
        </p:blipFill>
        <p:spPr>
          <a:xfrm>
            <a:off x="881431" y="3077542"/>
            <a:ext cx="10443651" cy="3044714"/>
          </a:xfrm>
          <a:prstGeom prst="rect">
            <a:avLst/>
          </a:prstGeom>
        </p:spPr>
      </p:pic>
      <p:sp>
        <p:nvSpPr>
          <p:cNvPr id="10" name="Content Placeholder 2"/>
          <p:cNvSpPr txBox="1">
            <a:spLocks/>
          </p:cNvSpPr>
          <p:nvPr/>
        </p:nvSpPr>
        <p:spPr>
          <a:xfrm>
            <a:off x="6479270" y="920456"/>
            <a:ext cx="5221825" cy="1585320"/>
          </a:xfrm>
          <a:prstGeom prst="rect">
            <a:avLst/>
          </a:prstGeom>
        </p:spPr>
        <p:txBody>
          <a:bodyPr/>
          <a:lstStyle>
            <a:lvl1pPr marL="309011" indent="-309011" algn="l" defTabSz="1219110" rtl="0" eaLnBrk="1" latinLnBrk="0" hangingPunct="1">
              <a:spcBef>
                <a:spcPct val="20000"/>
              </a:spcBef>
              <a:spcAft>
                <a:spcPts val="800"/>
              </a:spcAft>
              <a:buClr>
                <a:schemeClr val="accent1"/>
              </a:buClr>
              <a:buFont typeface="Wingdings" panose="05000000000000000000" pitchFamily="2" charset="2"/>
              <a:buChar char="§"/>
              <a:tabLst>
                <a:tab pos="74079" algn="l"/>
              </a:tabLst>
              <a:defRPr lang="en-US" sz="2400" kern="1200" dirty="0" smtClean="0">
                <a:solidFill>
                  <a:schemeClr val="tx1"/>
                </a:solidFill>
                <a:latin typeface="Segoe UI" panose="020B0502040204020203" pitchFamily="34" charset="0"/>
                <a:ea typeface="+mn-ea"/>
                <a:cs typeface="Segoe UI" panose="020B0502040204020203" pitchFamily="34" charset="0"/>
              </a:defRPr>
            </a:lvl1pPr>
            <a:lvl2pPr marL="759828" indent="-450815" algn="l" defTabSz="1219110" rtl="0" eaLnBrk="1" latinLnBrk="0" hangingPunct="1">
              <a:spcBef>
                <a:spcPct val="20000"/>
              </a:spcBef>
              <a:spcAft>
                <a:spcPts val="800"/>
              </a:spcAft>
              <a:buClr>
                <a:schemeClr val="accent1"/>
              </a:buClr>
              <a:buFont typeface="Arial" panose="020B0604020202020204" pitchFamily="34" charset="0"/>
              <a:buChar char="–"/>
              <a:defRPr lang="en-US" sz="2000" kern="1200" dirty="0" smtClean="0">
                <a:solidFill>
                  <a:schemeClr val="tx1"/>
                </a:solidFill>
                <a:latin typeface="Segoe UI" panose="020B0502040204020203" pitchFamily="34" charset="0"/>
                <a:ea typeface="+mn-ea"/>
                <a:cs typeface="Segoe UI" panose="020B0502040204020203" pitchFamily="34" charset="0"/>
              </a:defRPr>
            </a:lvl2pPr>
            <a:lvl3pPr marL="1219110" indent="-385205" algn="l" defTabSz="1219110" rtl="0" eaLnBrk="1" latinLnBrk="0" hangingPunct="1">
              <a:spcBef>
                <a:spcPts val="0"/>
              </a:spcBef>
              <a:spcAft>
                <a:spcPts val="800"/>
              </a:spcAft>
              <a:buClr>
                <a:schemeClr val="accent1"/>
              </a:buClr>
              <a:buFont typeface="Wingdings" panose="05000000000000000000" pitchFamily="2" charset="2"/>
              <a:buChar char="§"/>
              <a:tabLst>
                <a:tab pos="1293188" algn="l"/>
              </a:tabLst>
              <a:defRPr sz="1800" kern="1200">
                <a:solidFill>
                  <a:schemeClr val="tx1"/>
                </a:solidFill>
                <a:latin typeface="Segoe UI" panose="020B0502040204020203" pitchFamily="34" charset="0"/>
                <a:ea typeface="+mn-ea"/>
                <a:cs typeface="Segoe UI" panose="020B0502040204020203" pitchFamily="34" charset="0"/>
              </a:defRPr>
            </a:lvl3pPr>
            <a:lvl4pPr marL="1546187" indent="-292093" algn="l" defTabSz="121911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1828754" indent="-227008" algn="l" defTabSz="121911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3352548"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104"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658"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212"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a:lstStyle>
          <a:p>
            <a:pPr marL="320040" indent="-320040">
              <a:spcBef>
                <a:spcPts val="1200"/>
              </a:spcBef>
              <a:spcAft>
                <a:spcPts val="0"/>
              </a:spcAft>
              <a:buFont typeface="Wingdings" panose="05000000000000000000" pitchFamily="2" charset="2"/>
              <a:buChar char="q"/>
            </a:pPr>
            <a:r>
              <a:rPr lang="en-US" sz="1800" b="1" u="sng" dirty="0"/>
              <a:t>Main messages:</a:t>
            </a:r>
          </a:p>
          <a:p>
            <a:pPr marL="793717" lvl="1" indent="-342900">
              <a:spcBef>
                <a:spcPts val="1200"/>
              </a:spcBef>
              <a:spcAft>
                <a:spcPts val="0"/>
              </a:spcAft>
              <a:buFont typeface="+mj-lt"/>
              <a:buAutoNum type="arabicPeriod"/>
            </a:pPr>
            <a:r>
              <a:rPr lang="en-US" sz="1800" dirty="0" err="1"/>
              <a:t>Hf</a:t>
            </a:r>
            <a:r>
              <a:rPr lang="en-US" sz="1800" dirty="0"/>
              <a:t>-GST tends to lower V</a:t>
            </a:r>
            <a:r>
              <a:rPr lang="en-US" sz="1800" baseline="-25000" dirty="0"/>
              <a:t>T</a:t>
            </a:r>
            <a:r>
              <a:rPr lang="en-US" sz="1800" dirty="0"/>
              <a:t> </a:t>
            </a:r>
            <a:r>
              <a:rPr lang="en-US" sz="1800" dirty="0">
                <a:sym typeface="Wingdings" panose="05000000000000000000" pitchFamily="2" charset="2"/>
              </a:rPr>
              <a:t> </a:t>
            </a:r>
            <a:endParaRPr lang="en-US" sz="1800" dirty="0"/>
          </a:p>
          <a:p>
            <a:pPr marL="793717" lvl="1" indent="-342900">
              <a:spcBef>
                <a:spcPts val="1200"/>
              </a:spcBef>
              <a:spcAft>
                <a:spcPts val="0"/>
              </a:spcAft>
              <a:buFont typeface="+mj-lt"/>
              <a:buAutoNum type="arabicPeriod"/>
            </a:pPr>
            <a:r>
              <a:rPr lang="en-US" sz="1800" dirty="0" err="1"/>
              <a:t>Hf</a:t>
            </a:r>
            <a:r>
              <a:rPr lang="en-US" sz="1800" dirty="0"/>
              <a:t>-GST does not degrade the set-speed</a:t>
            </a:r>
          </a:p>
          <a:p>
            <a:pPr marL="450817" lvl="1" indent="0">
              <a:spcBef>
                <a:spcPts val="1200"/>
              </a:spcBef>
              <a:spcAft>
                <a:spcPts val="0"/>
              </a:spcAft>
              <a:buNone/>
            </a:pPr>
            <a:r>
              <a:rPr lang="en-US" sz="1800" dirty="0"/>
              <a:t>These messages are substantially coherent with theoretical prediction [</a:t>
            </a:r>
            <a:r>
              <a:rPr lang="en-US" sz="1800" dirty="0">
                <a:hlinkClick r:id="rId3"/>
              </a:rPr>
              <a:t>link</a:t>
            </a:r>
            <a:r>
              <a:rPr lang="en-US" sz="1800" dirty="0"/>
              <a:t>]</a:t>
            </a:r>
          </a:p>
        </p:txBody>
      </p:sp>
      <p:grpSp>
        <p:nvGrpSpPr>
          <p:cNvPr id="3" name="Group 2"/>
          <p:cNvGrpSpPr/>
          <p:nvPr/>
        </p:nvGrpSpPr>
        <p:grpSpPr>
          <a:xfrm>
            <a:off x="881431" y="979455"/>
            <a:ext cx="5429664" cy="1950038"/>
            <a:chOff x="258752" y="827886"/>
            <a:chExt cx="5429664" cy="1950038"/>
          </a:xfrm>
        </p:grpSpPr>
        <p:pic>
          <p:nvPicPr>
            <p:cNvPr id="9" name="Picture 8"/>
            <p:cNvPicPr>
              <a:picLocks noChangeAspect="1"/>
            </p:cNvPicPr>
            <p:nvPr/>
          </p:nvPicPr>
          <p:blipFill rotWithShape="1">
            <a:blip r:embed="rId4"/>
            <a:srcRect l="43591" b="10346"/>
            <a:stretch/>
          </p:blipFill>
          <p:spPr>
            <a:xfrm>
              <a:off x="2264733" y="827887"/>
              <a:ext cx="3423683" cy="1950037"/>
            </a:xfrm>
            <a:prstGeom prst="rect">
              <a:avLst/>
            </a:prstGeom>
          </p:spPr>
        </p:pic>
        <p:pic>
          <p:nvPicPr>
            <p:cNvPr id="11" name="Picture 10"/>
            <p:cNvPicPr>
              <a:picLocks noChangeAspect="1"/>
            </p:cNvPicPr>
            <p:nvPr/>
          </p:nvPicPr>
          <p:blipFill rotWithShape="1">
            <a:blip r:embed="rId4"/>
            <a:srcRect r="66453" b="10346"/>
            <a:stretch/>
          </p:blipFill>
          <p:spPr>
            <a:xfrm>
              <a:off x="258752" y="827886"/>
              <a:ext cx="2036116" cy="1950037"/>
            </a:xfrm>
            <a:prstGeom prst="rect">
              <a:avLst/>
            </a:prstGeom>
          </p:spPr>
        </p:pic>
      </p:grpSp>
    </p:spTree>
    <p:extLst>
      <p:ext uri="{BB962C8B-B14F-4D97-AF65-F5344CB8AC3E}">
        <p14:creationId xmlns:p14="http://schemas.microsoft.com/office/powerpoint/2010/main" val="40796950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a:t>
            </a:r>
            <a:r>
              <a:rPr lang="en-US" baseline="-25000" dirty="0"/>
              <a:t>T</a:t>
            </a:r>
            <a:r>
              <a:rPr lang="en-US" dirty="0"/>
              <a:t> and Optical band gap correlation</a:t>
            </a:r>
          </a:p>
        </p:txBody>
      </p:sp>
      <p:sp>
        <p:nvSpPr>
          <p:cNvPr id="4" name="Slide Number Placeholder 3"/>
          <p:cNvSpPr>
            <a:spLocks noGrp="1"/>
          </p:cNvSpPr>
          <p:nvPr>
            <p:ph type="sldNum" sz="quarter" idx="4"/>
          </p:nvPr>
        </p:nvSpPr>
        <p:spPr/>
        <p:txBody>
          <a:bodyPr/>
          <a:lstStyle/>
          <a:p>
            <a:pPr algn="l"/>
            <a:fld id="{0D904593-1668-4B95-BA96-EF3EF43EDF4E}" type="slidenum">
              <a:rPr lang="en-US" smtClean="0"/>
              <a:pPr algn="l"/>
              <a:t>3</a:t>
            </a:fld>
            <a:endParaRPr lang="en-US" dirty="0"/>
          </a:p>
        </p:txBody>
      </p:sp>
      <p:sp>
        <p:nvSpPr>
          <p:cNvPr id="5" name="Text Placeholder 4"/>
          <p:cNvSpPr>
            <a:spLocks noGrp="1"/>
          </p:cNvSpPr>
          <p:nvPr>
            <p:ph type="body" sz="quarter" idx="14"/>
          </p:nvPr>
        </p:nvSpPr>
        <p:spPr/>
        <p:txBody>
          <a:bodyPr/>
          <a:lstStyle/>
          <a:p>
            <a:endParaRPr lang="en-US"/>
          </a:p>
        </p:txBody>
      </p:sp>
      <p:sp>
        <p:nvSpPr>
          <p:cNvPr id="6" name="Date Placeholder 5"/>
          <p:cNvSpPr>
            <a:spLocks noGrp="1"/>
          </p:cNvSpPr>
          <p:nvPr>
            <p:ph type="dt" sz="half" idx="2"/>
          </p:nvPr>
        </p:nvSpPr>
        <p:spPr/>
        <p:txBody>
          <a:bodyPr/>
          <a:lstStyle/>
          <a:p>
            <a:fld id="{DD0B5AFB-117C-46EA-B643-5FA810A8A3CB}" type="datetime4">
              <a:rPr lang="en-US" smtClean="0"/>
              <a:pPr/>
              <a:t>May 30, 2017</a:t>
            </a:fld>
            <a:endParaRPr lang="en-US" dirty="0"/>
          </a:p>
        </p:txBody>
      </p:sp>
      <p:sp>
        <p:nvSpPr>
          <p:cNvPr id="7" name="Footer Placeholder 6"/>
          <p:cNvSpPr>
            <a:spLocks noGrp="1"/>
          </p:cNvSpPr>
          <p:nvPr>
            <p:ph type="ftr" sz="quarter" idx="12"/>
          </p:nvPr>
        </p:nvSpPr>
        <p:spPr/>
        <p:txBody>
          <a:bodyPr/>
          <a:lstStyle/>
          <a:p>
            <a:r>
              <a:rPr lang="en-US"/>
              <a:t>|  Micron Confidential</a:t>
            </a:r>
            <a:endParaRPr lang="en-US" dirty="0"/>
          </a:p>
        </p:txBody>
      </p:sp>
      <p:pic>
        <p:nvPicPr>
          <p:cNvPr id="15" name="Picture 14"/>
          <p:cNvPicPr>
            <a:picLocks noChangeAspect="1"/>
          </p:cNvPicPr>
          <p:nvPr/>
        </p:nvPicPr>
        <p:blipFill rotWithShape="1">
          <a:blip r:embed="rId2"/>
          <a:srcRect t="53217"/>
          <a:stretch/>
        </p:blipFill>
        <p:spPr>
          <a:xfrm>
            <a:off x="499816" y="1138226"/>
            <a:ext cx="4596426" cy="3786044"/>
          </a:xfrm>
          <a:prstGeom prst="rect">
            <a:avLst/>
          </a:prstGeom>
        </p:spPr>
      </p:pic>
      <p:sp>
        <p:nvSpPr>
          <p:cNvPr id="16" name="Oval 15"/>
          <p:cNvSpPr/>
          <p:nvPr/>
        </p:nvSpPr>
        <p:spPr>
          <a:xfrm>
            <a:off x="1312210" y="1840828"/>
            <a:ext cx="276447" cy="27644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17" name="Oval 16"/>
          <p:cNvSpPr/>
          <p:nvPr/>
        </p:nvSpPr>
        <p:spPr>
          <a:xfrm>
            <a:off x="1528407" y="1589186"/>
            <a:ext cx="276447" cy="27644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18" name="Oval 17"/>
          <p:cNvSpPr/>
          <p:nvPr/>
        </p:nvSpPr>
        <p:spPr>
          <a:xfrm>
            <a:off x="2021052" y="1879810"/>
            <a:ext cx="276447" cy="27644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19" name="Oval 18"/>
          <p:cNvSpPr/>
          <p:nvPr/>
        </p:nvSpPr>
        <p:spPr>
          <a:xfrm>
            <a:off x="3732893" y="2485871"/>
            <a:ext cx="276447" cy="27644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20" name="Oval 19"/>
          <p:cNvSpPr/>
          <p:nvPr/>
        </p:nvSpPr>
        <p:spPr>
          <a:xfrm>
            <a:off x="2744065" y="2815476"/>
            <a:ext cx="276447" cy="27644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21" name="Oval 20"/>
          <p:cNvSpPr/>
          <p:nvPr/>
        </p:nvSpPr>
        <p:spPr>
          <a:xfrm>
            <a:off x="3002795" y="2468141"/>
            <a:ext cx="276447" cy="27644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22" name="Content Placeholder 2"/>
          <p:cNvSpPr txBox="1">
            <a:spLocks/>
          </p:cNvSpPr>
          <p:nvPr/>
        </p:nvSpPr>
        <p:spPr>
          <a:xfrm>
            <a:off x="844772" y="5148655"/>
            <a:ext cx="10380223" cy="908755"/>
          </a:xfrm>
          <a:prstGeom prst="rect">
            <a:avLst/>
          </a:prstGeom>
        </p:spPr>
        <p:txBody>
          <a:bodyPr/>
          <a:lstStyle>
            <a:lvl1pPr marL="309011" indent="-309011" algn="l" defTabSz="1219110" rtl="0" eaLnBrk="1" latinLnBrk="0" hangingPunct="1">
              <a:spcBef>
                <a:spcPct val="20000"/>
              </a:spcBef>
              <a:spcAft>
                <a:spcPts val="800"/>
              </a:spcAft>
              <a:buClr>
                <a:schemeClr val="accent1"/>
              </a:buClr>
              <a:buFont typeface="Wingdings" panose="05000000000000000000" pitchFamily="2" charset="2"/>
              <a:buChar char="§"/>
              <a:tabLst>
                <a:tab pos="74079" algn="l"/>
              </a:tabLst>
              <a:defRPr lang="en-US" sz="2400" kern="1200" dirty="0" smtClean="0">
                <a:solidFill>
                  <a:schemeClr val="tx1"/>
                </a:solidFill>
                <a:latin typeface="Segoe UI" panose="020B0502040204020203" pitchFamily="34" charset="0"/>
                <a:ea typeface="+mn-ea"/>
                <a:cs typeface="Segoe UI" panose="020B0502040204020203" pitchFamily="34" charset="0"/>
              </a:defRPr>
            </a:lvl1pPr>
            <a:lvl2pPr marL="759828" indent="-450815" algn="l" defTabSz="1219110" rtl="0" eaLnBrk="1" latinLnBrk="0" hangingPunct="1">
              <a:spcBef>
                <a:spcPct val="20000"/>
              </a:spcBef>
              <a:spcAft>
                <a:spcPts val="800"/>
              </a:spcAft>
              <a:buClr>
                <a:schemeClr val="accent1"/>
              </a:buClr>
              <a:buFont typeface="Arial" panose="020B0604020202020204" pitchFamily="34" charset="0"/>
              <a:buChar char="–"/>
              <a:defRPr lang="en-US" sz="2000" kern="1200" dirty="0" smtClean="0">
                <a:solidFill>
                  <a:schemeClr val="tx1"/>
                </a:solidFill>
                <a:latin typeface="Segoe UI" panose="020B0502040204020203" pitchFamily="34" charset="0"/>
                <a:ea typeface="+mn-ea"/>
                <a:cs typeface="Segoe UI" panose="020B0502040204020203" pitchFamily="34" charset="0"/>
              </a:defRPr>
            </a:lvl2pPr>
            <a:lvl3pPr marL="1219110" indent="-385205" algn="l" defTabSz="1219110" rtl="0" eaLnBrk="1" latinLnBrk="0" hangingPunct="1">
              <a:spcBef>
                <a:spcPts val="0"/>
              </a:spcBef>
              <a:spcAft>
                <a:spcPts val="800"/>
              </a:spcAft>
              <a:buClr>
                <a:schemeClr val="accent1"/>
              </a:buClr>
              <a:buFont typeface="Wingdings" panose="05000000000000000000" pitchFamily="2" charset="2"/>
              <a:buChar char="§"/>
              <a:tabLst>
                <a:tab pos="1293188" algn="l"/>
              </a:tabLst>
              <a:defRPr sz="1800" kern="1200">
                <a:solidFill>
                  <a:schemeClr val="tx1"/>
                </a:solidFill>
                <a:latin typeface="Segoe UI" panose="020B0502040204020203" pitchFamily="34" charset="0"/>
                <a:ea typeface="+mn-ea"/>
                <a:cs typeface="Segoe UI" panose="020B0502040204020203" pitchFamily="34" charset="0"/>
              </a:defRPr>
            </a:lvl3pPr>
            <a:lvl4pPr marL="1546187" indent="-292093" algn="l" defTabSz="121911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1828754" indent="-227008" algn="l" defTabSz="121911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3352548"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104"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658"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212"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a:lstStyle>
          <a:p>
            <a:pPr marL="320040" indent="-320040">
              <a:spcBef>
                <a:spcPts val="600"/>
              </a:spcBef>
              <a:spcAft>
                <a:spcPts val="0"/>
              </a:spcAft>
              <a:buFont typeface="Wingdings" panose="05000000000000000000" pitchFamily="2" charset="2"/>
              <a:buChar char="q"/>
            </a:pPr>
            <a:r>
              <a:rPr lang="en-US" sz="1800" dirty="0"/>
              <a:t>V</a:t>
            </a:r>
            <a:r>
              <a:rPr lang="en-US" sz="1800" baseline="-25000" dirty="0"/>
              <a:t>T</a:t>
            </a:r>
            <a:r>
              <a:rPr lang="en-US" sz="1800" dirty="0"/>
              <a:t> and optical band gap correlates:</a:t>
            </a:r>
          </a:p>
          <a:p>
            <a:pPr marL="793717" lvl="1" indent="-342900">
              <a:spcBef>
                <a:spcPts val="600"/>
              </a:spcBef>
              <a:spcAft>
                <a:spcPts val="0"/>
              </a:spcAft>
              <a:buFont typeface="+mj-lt"/>
              <a:buAutoNum type="arabicPeriod"/>
            </a:pPr>
            <a:r>
              <a:rPr lang="en-US" sz="1800" dirty="0"/>
              <a:t>We need alloy with E</a:t>
            </a:r>
            <a:r>
              <a:rPr lang="en-US" sz="1800" baseline="-25000" dirty="0"/>
              <a:t>G </a:t>
            </a:r>
            <a:r>
              <a:rPr lang="en-US" sz="1800" dirty="0"/>
              <a:t>~ 30 </a:t>
            </a:r>
            <a:r>
              <a:rPr lang="en-US" sz="1800" dirty="0" err="1"/>
              <a:t>meV</a:t>
            </a:r>
            <a:r>
              <a:rPr lang="en-US" sz="1800" dirty="0"/>
              <a:t> &gt; E</a:t>
            </a:r>
            <a:r>
              <a:rPr lang="en-US" sz="1800" baseline="-25000" dirty="0"/>
              <a:t>G</a:t>
            </a:r>
            <a:r>
              <a:rPr lang="en-US" sz="1800" dirty="0"/>
              <a:t> of PM2.A3 to allow PM scalability coherently with </a:t>
            </a:r>
            <a:r>
              <a:rPr lang="en-US" sz="1800" dirty="0">
                <a:hlinkClick r:id="rId3"/>
              </a:rPr>
              <a:t>link</a:t>
            </a:r>
            <a:r>
              <a:rPr lang="en-US" sz="1800" dirty="0">
                <a:sym typeface="Wingdings" panose="05000000000000000000" pitchFamily="2" charset="2"/>
              </a:rPr>
              <a:t> </a:t>
            </a:r>
            <a:endParaRPr lang="en-US" sz="1800" dirty="0"/>
          </a:p>
        </p:txBody>
      </p:sp>
      <p:pic>
        <p:nvPicPr>
          <p:cNvPr id="3" name="Picture 2"/>
          <p:cNvPicPr>
            <a:picLocks noChangeAspect="1"/>
          </p:cNvPicPr>
          <p:nvPr/>
        </p:nvPicPr>
        <p:blipFill>
          <a:blip r:embed="rId4"/>
          <a:stretch>
            <a:fillRect/>
          </a:stretch>
        </p:blipFill>
        <p:spPr>
          <a:xfrm>
            <a:off x="5557316" y="1667852"/>
            <a:ext cx="4828865" cy="3190209"/>
          </a:xfrm>
          <a:prstGeom prst="rect">
            <a:avLst/>
          </a:prstGeom>
        </p:spPr>
      </p:pic>
      <p:cxnSp>
        <p:nvCxnSpPr>
          <p:cNvPr id="24" name="Straight Connector 23"/>
          <p:cNvCxnSpPr/>
          <p:nvPr/>
        </p:nvCxnSpPr>
        <p:spPr>
          <a:xfrm flipV="1">
            <a:off x="8645791" y="2054736"/>
            <a:ext cx="1185536" cy="1264099"/>
          </a:xfrm>
          <a:prstGeom prst="line">
            <a:avLst/>
          </a:prstGeom>
          <a:ln w="15875">
            <a:solidFill>
              <a:schemeClr val="bg2"/>
            </a:solidFill>
            <a:prstDash val="sysDash"/>
          </a:ln>
        </p:spPr>
        <p:style>
          <a:lnRef idx="1">
            <a:schemeClr val="accent1"/>
          </a:lnRef>
          <a:fillRef idx="0">
            <a:schemeClr val="accent1"/>
          </a:fillRef>
          <a:effectRef idx="0">
            <a:schemeClr val="accent1"/>
          </a:effectRef>
          <a:fontRef idx="minor">
            <a:schemeClr val="tx1"/>
          </a:fontRef>
        </p:style>
      </p:cxnSp>
      <p:sp>
        <p:nvSpPr>
          <p:cNvPr id="29" name="Star: 5 Points 28"/>
          <p:cNvSpPr/>
          <p:nvPr/>
        </p:nvSpPr>
        <p:spPr>
          <a:xfrm>
            <a:off x="9733320" y="1879033"/>
            <a:ext cx="258618" cy="258618"/>
          </a:xfrm>
          <a:prstGeom prst="star5">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32" name="TextBox 31"/>
          <p:cNvSpPr txBox="1"/>
          <p:nvPr/>
        </p:nvSpPr>
        <p:spPr>
          <a:xfrm>
            <a:off x="8915849" y="1785038"/>
            <a:ext cx="1032137" cy="307777"/>
          </a:xfrm>
          <a:prstGeom prst="rect">
            <a:avLst/>
          </a:prstGeom>
          <a:noFill/>
        </p:spPr>
        <p:txBody>
          <a:bodyPr wrap="square" rtlCol="0">
            <a:spAutoFit/>
          </a:bodyPr>
          <a:lstStyle/>
          <a:p>
            <a:r>
              <a:rPr lang="en-US" sz="1400" b="1" dirty="0">
                <a:solidFill>
                  <a:srgbClr val="00B050"/>
                </a:solidFill>
                <a:latin typeface="Segoe UI Semibold" panose="020B0702040204020203" pitchFamily="34" charset="0"/>
                <a:cs typeface="Calibri" panose="020F0502020204030204" pitchFamily="34" charset="0"/>
              </a:rPr>
              <a:t>30s goal</a:t>
            </a:r>
          </a:p>
        </p:txBody>
      </p:sp>
      <p:cxnSp>
        <p:nvCxnSpPr>
          <p:cNvPr id="34" name="Straight Arrow Connector 33"/>
          <p:cNvCxnSpPr/>
          <p:nvPr/>
        </p:nvCxnSpPr>
        <p:spPr>
          <a:xfrm>
            <a:off x="9441153" y="2686786"/>
            <a:ext cx="430712" cy="0"/>
          </a:xfrm>
          <a:prstGeom prst="straightConnector1">
            <a:avLst/>
          </a:prstGeom>
          <a:ln w="19050">
            <a:solidFill>
              <a:srgbClr val="00B050"/>
            </a:solidFill>
            <a:headEnd type="arrow" w="lg" len="sm"/>
            <a:tailEnd type="arrow" w="lg" len="sm"/>
          </a:ln>
        </p:spPr>
        <p:style>
          <a:lnRef idx="1">
            <a:schemeClr val="accent1"/>
          </a:lnRef>
          <a:fillRef idx="0">
            <a:schemeClr val="accent1"/>
          </a:fillRef>
          <a:effectRef idx="0">
            <a:schemeClr val="accent1"/>
          </a:effectRef>
          <a:fontRef idx="minor">
            <a:schemeClr val="tx1"/>
          </a:fontRef>
        </p:style>
      </p:cxnSp>
      <p:sp>
        <p:nvSpPr>
          <p:cNvPr id="36" name="TextBox 35"/>
          <p:cNvSpPr txBox="1"/>
          <p:nvPr/>
        </p:nvSpPr>
        <p:spPr>
          <a:xfrm>
            <a:off x="9430647" y="2729537"/>
            <a:ext cx="517291" cy="338554"/>
          </a:xfrm>
          <a:prstGeom prst="rect">
            <a:avLst/>
          </a:prstGeom>
          <a:noFill/>
        </p:spPr>
        <p:txBody>
          <a:bodyPr wrap="square" rtlCol="0">
            <a:spAutoFit/>
          </a:bodyPr>
          <a:lstStyle/>
          <a:p>
            <a:r>
              <a:rPr lang="en-US" sz="1600" b="1" dirty="0">
                <a:solidFill>
                  <a:srgbClr val="00B050"/>
                </a:solidFill>
                <a:latin typeface="Symbol" panose="05050102010706020507" pitchFamily="18" charset="2"/>
                <a:cs typeface="Calibri" panose="020F0502020204030204" pitchFamily="34" charset="0"/>
              </a:rPr>
              <a:t>D</a:t>
            </a:r>
            <a:r>
              <a:rPr lang="en-US" sz="1600" b="1" dirty="0">
                <a:solidFill>
                  <a:srgbClr val="00B050"/>
                </a:solidFill>
                <a:latin typeface="Segoe UI Semibold" panose="020B0702040204020203" pitchFamily="34" charset="0"/>
                <a:cs typeface="Calibri" panose="020F0502020204030204" pitchFamily="34" charset="0"/>
              </a:rPr>
              <a:t>E</a:t>
            </a:r>
            <a:r>
              <a:rPr lang="en-US" sz="1600" b="1" baseline="-25000" dirty="0">
                <a:solidFill>
                  <a:srgbClr val="00B050"/>
                </a:solidFill>
                <a:latin typeface="Segoe UI Semibold" panose="020B0702040204020203" pitchFamily="34" charset="0"/>
                <a:cs typeface="Calibri" panose="020F0502020204030204" pitchFamily="34" charset="0"/>
              </a:rPr>
              <a:t>G</a:t>
            </a:r>
          </a:p>
        </p:txBody>
      </p:sp>
      <p:sp>
        <p:nvSpPr>
          <p:cNvPr id="37" name="TextBox 36"/>
          <p:cNvSpPr txBox="1"/>
          <p:nvPr/>
        </p:nvSpPr>
        <p:spPr>
          <a:xfrm>
            <a:off x="6878025" y="3036905"/>
            <a:ext cx="895982" cy="307777"/>
          </a:xfrm>
          <a:prstGeom prst="rect">
            <a:avLst/>
          </a:prstGeom>
          <a:noFill/>
        </p:spPr>
        <p:txBody>
          <a:bodyPr wrap="square" rtlCol="0">
            <a:spAutoFit/>
          </a:bodyPr>
          <a:lstStyle/>
          <a:p>
            <a:r>
              <a:rPr lang="en-US" sz="1400" b="1" dirty="0" err="1">
                <a:solidFill>
                  <a:srgbClr val="FF9933"/>
                </a:solidFill>
                <a:latin typeface="Segoe UI Semibold" panose="020B0702040204020203" pitchFamily="34" charset="0"/>
                <a:cs typeface="Calibri" panose="020F0502020204030204" pitchFamily="34" charset="0"/>
              </a:rPr>
              <a:t>Hf</a:t>
            </a:r>
            <a:r>
              <a:rPr lang="en-US" sz="1400" b="1" dirty="0">
                <a:solidFill>
                  <a:srgbClr val="FF9933"/>
                </a:solidFill>
                <a:latin typeface="Segoe UI Semibold" panose="020B0702040204020203" pitchFamily="34" charset="0"/>
                <a:cs typeface="Calibri" panose="020F0502020204030204" pitchFamily="34" charset="0"/>
              </a:rPr>
              <a:t> 6-9%</a:t>
            </a:r>
          </a:p>
        </p:txBody>
      </p:sp>
      <p:sp>
        <p:nvSpPr>
          <p:cNvPr id="38" name="Right Brace 37"/>
          <p:cNvSpPr/>
          <p:nvPr/>
        </p:nvSpPr>
        <p:spPr>
          <a:xfrm rot="16200000">
            <a:off x="7212503" y="3111162"/>
            <a:ext cx="116193" cy="683491"/>
          </a:xfrm>
          <a:prstGeom prst="rightBrace">
            <a:avLst/>
          </a:prstGeom>
          <a:ln w="15875">
            <a:solidFill>
              <a:srgbClr val="FF9933"/>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9" name="TextBox 38"/>
          <p:cNvSpPr txBox="1"/>
          <p:nvPr/>
        </p:nvSpPr>
        <p:spPr>
          <a:xfrm>
            <a:off x="7971748" y="2638568"/>
            <a:ext cx="776746" cy="307777"/>
          </a:xfrm>
          <a:prstGeom prst="rect">
            <a:avLst/>
          </a:prstGeom>
          <a:noFill/>
        </p:spPr>
        <p:txBody>
          <a:bodyPr wrap="square" rtlCol="0">
            <a:spAutoFit/>
          </a:bodyPr>
          <a:lstStyle/>
          <a:p>
            <a:r>
              <a:rPr lang="en-US" sz="1400" b="1" dirty="0" err="1">
                <a:solidFill>
                  <a:srgbClr val="FF9933"/>
                </a:solidFill>
                <a:latin typeface="Segoe UI Semibold" panose="020B0702040204020203" pitchFamily="34" charset="0"/>
                <a:cs typeface="Calibri" panose="020F0502020204030204" pitchFamily="34" charset="0"/>
              </a:rPr>
              <a:t>Hf</a:t>
            </a:r>
            <a:r>
              <a:rPr lang="en-US" sz="1400" b="1" dirty="0">
                <a:solidFill>
                  <a:srgbClr val="FF9933"/>
                </a:solidFill>
                <a:latin typeface="Segoe UI Semibold" panose="020B0702040204020203" pitchFamily="34" charset="0"/>
                <a:cs typeface="Calibri" panose="020F0502020204030204" pitchFamily="34" charset="0"/>
              </a:rPr>
              <a:t> 3%</a:t>
            </a:r>
          </a:p>
        </p:txBody>
      </p:sp>
      <p:cxnSp>
        <p:nvCxnSpPr>
          <p:cNvPr id="41" name="Straight Arrow Connector 40"/>
          <p:cNvCxnSpPr/>
          <p:nvPr/>
        </p:nvCxnSpPr>
        <p:spPr>
          <a:xfrm>
            <a:off x="8371985" y="2989434"/>
            <a:ext cx="157147" cy="155953"/>
          </a:xfrm>
          <a:prstGeom prst="straightConnector1">
            <a:avLst/>
          </a:prstGeom>
          <a:ln w="19050">
            <a:solidFill>
              <a:srgbClr val="FF9933"/>
            </a:solidFill>
            <a:headEnd type="none" w="lg" len="sm"/>
            <a:tailEnd type="arrow" w="lg" len="sm"/>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p:nvPr/>
        </p:nvCxnSpPr>
        <p:spPr>
          <a:xfrm>
            <a:off x="8286388" y="3021239"/>
            <a:ext cx="242744" cy="356082"/>
          </a:xfrm>
          <a:prstGeom prst="straightConnector1">
            <a:avLst/>
          </a:prstGeom>
          <a:ln w="19050">
            <a:solidFill>
              <a:srgbClr val="0070C0"/>
            </a:solidFill>
            <a:headEnd type="none" w="lg" len="sm"/>
            <a:tailEnd type="arrow" w="lg" len="sm"/>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p:nvPr/>
        </p:nvCxnSpPr>
        <p:spPr>
          <a:xfrm flipH="1">
            <a:off x="9527487" y="2180401"/>
            <a:ext cx="975353" cy="284082"/>
          </a:xfrm>
          <a:prstGeom prst="straightConnector1">
            <a:avLst/>
          </a:prstGeom>
          <a:ln w="19050">
            <a:solidFill>
              <a:srgbClr val="0070C0"/>
            </a:solidFill>
            <a:headEnd type="none" w="lg" len="sm"/>
            <a:tailEnd type="arrow" w="lg" len="sm"/>
          </a:ln>
        </p:spPr>
        <p:style>
          <a:lnRef idx="1">
            <a:schemeClr val="accent1"/>
          </a:lnRef>
          <a:fillRef idx="0">
            <a:schemeClr val="accent1"/>
          </a:fillRef>
          <a:effectRef idx="0">
            <a:schemeClr val="accent1"/>
          </a:effectRef>
          <a:fontRef idx="minor">
            <a:schemeClr val="tx1"/>
          </a:fontRef>
        </p:style>
      </p:cxnSp>
      <p:sp>
        <p:nvSpPr>
          <p:cNvPr id="50" name="TextBox 49"/>
          <p:cNvSpPr txBox="1"/>
          <p:nvPr/>
        </p:nvSpPr>
        <p:spPr>
          <a:xfrm>
            <a:off x="10508424" y="2013301"/>
            <a:ext cx="965285" cy="307777"/>
          </a:xfrm>
          <a:prstGeom prst="rect">
            <a:avLst/>
          </a:prstGeom>
          <a:noFill/>
        </p:spPr>
        <p:txBody>
          <a:bodyPr wrap="square" rtlCol="0">
            <a:spAutoFit/>
          </a:bodyPr>
          <a:lstStyle/>
          <a:p>
            <a:r>
              <a:rPr lang="en-US" sz="1400" b="1" dirty="0">
                <a:solidFill>
                  <a:srgbClr val="C00000"/>
                </a:solidFill>
                <a:latin typeface="Segoe UI Semibold" panose="020B0702040204020203" pitchFamily="34" charset="0"/>
                <a:cs typeface="Calibri" panose="020F0502020204030204" pitchFamily="34" charset="0"/>
              </a:rPr>
              <a:t>PM2.A3</a:t>
            </a:r>
          </a:p>
        </p:txBody>
      </p:sp>
      <p:sp>
        <p:nvSpPr>
          <p:cNvPr id="51" name="Arrow: Striped Right 50"/>
          <p:cNvSpPr/>
          <p:nvPr/>
        </p:nvSpPr>
        <p:spPr>
          <a:xfrm rot="16200000">
            <a:off x="7994039" y="4946437"/>
            <a:ext cx="390948" cy="522091"/>
          </a:xfrm>
          <a:prstGeom prst="stripedRightArrow">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13691985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Picture 1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45092" y="923283"/>
            <a:ext cx="4128601" cy="2801190"/>
          </a:xfrm>
          <a:prstGeom prst="rect">
            <a:avLst/>
          </a:prstGeom>
        </p:spPr>
      </p:pic>
      <p:pic>
        <p:nvPicPr>
          <p:cNvPr id="15" name="Picture 1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0238" y="1103862"/>
            <a:ext cx="4128601" cy="2801190"/>
          </a:xfrm>
          <a:prstGeom prst="rect">
            <a:avLst/>
          </a:prstGeom>
        </p:spPr>
      </p:pic>
      <p:sp>
        <p:nvSpPr>
          <p:cNvPr id="2" name="Title 1"/>
          <p:cNvSpPr>
            <a:spLocks noGrp="1"/>
          </p:cNvSpPr>
          <p:nvPr>
            <p:ph type="title"/>
          </p:nvPr>
        </p:nvSpPr>
        <p:spPr/>
        <p:txBody>
          <a:bodyPr anchor="b"/>
          <a:lstStyle/>
          <a:p>
            <a:r>
              <a:rPr lang="en-US" dirty="0"/>
              <a:t>I-V curves for V</a:t>
            </a:r>
            <a:r>
              <a:rPr lang="en-US" baseline="-25000" dirty="0"/>
              <a:t>T</a:t>
            </a:r>
            <a:r>
              <a:rPr lang="en-US" dirty="0"/>
              <a:t> extraction</a:t>
            </a:r>
          </a:p>
        </p:txBody>
      </p:sp>
      <p:sp>
        <p:nvSpPr>
          <p:cNvPr id="4" name="Slide Number Placeholder 3"/>
          <p:cNvSpPr>
            <a:spLocks noGrp="1"/>
          </p:cNvSpPr>
          <p:nvPr>
            <p:ph type="sldNum" sz="quarter" idx="4"/>
          </p:nvPr>
        </p:nvSpPr>
        <p:spPr/>
        <p:txBody>
          <a:bodyPr/>
          <a:lstStyle/>
          <a:p>
            <a:pPr algn="l"/>
            <a:fld id="{0D904593-1668-4B95-BA96-EF3EF43EDF4E}" type="slidenum">
              <a:rPr lang="en-US" smtClean="0"/>
              <a:pPr algn="l"/>
              <a:t>4</a:t>
            </a:fld>
            <a:endParaRPr lang="en-US" dirty="0"/>
          </a:p>
        </p:txBody>
      </p:sp>
      <p:sp>
        <p:nvSpPr>
          <p:cNvPr id="5" name="Text Placeholder 4"/>
          <p:cNvSpPr>
            <a:spLocks noGrp="1"/>
          </p:cNvSpPr>
          <p:nvPr>
            <p:ph type="body" sz="quarter" idx="14"/>
          </p:nvPr>
        </p:nvSpPr>
        <p:spPr/>
        <p:txBody>
          <a:bodyPr/>
          <a:lstStyle/>
          <a:p>
            <a:endParaRPr lang="en-US"/>
          </a:p>
        </p:txBody>
      </p:sp>
      <p:sp>
        <p:nvSpPr>
          <p:cNvPr id="6" name="Date Placeholder 5"/>
          <p:cNvSpPr>
            <a:spLocks noGrp="1"/>
          </p:cNvSpPr>
          <p:nvPr>
            <p:ph type="dt" sz="half" idx="2"/>
          </p:nvPr>
        </p:nvSpPr>
        <p:spPr/>
        <p:txBody>
          <a:bodyPr/>
          <a:lstStyle/>
          <a:p>
            <a:fld id="{DD0B5AFB-117C-46EA-B643-5FA810A8A3CB}" type="datetime4">
              <a:rPr lang="en-US" smtClean="0"/>
              <a:pPr/>
              <a:t>May 30, 2017</a:t>
            </a:fld>
            <a:endParaRPr lang="en-US" dirty="0"/>
          </a:p>
        </p:txBody>
      </p:sp>
      <p:sp>
        <p:nvSpPr>
          <p:cNvPr id="7" name="Footer Placeholder 6"/>
          <p:cNvSpPr>
            <a:spLocks noGrp="1"/>
          </p:cNvSpPr>
          <p:nvPr>
            <p:ph type="ftr" sz="quarter" idx="12"/>
          </p:nvPr>
        </p:nvSpPr>
        <p:spPr/>
        <p:txBody>
          <a:bodyPr/>
          <a:lstStyle/>
          <a:p>
            <a:r>
              <a:rPr lang="en-US"/>
              <a:t>|  Micron Confidential</a:t>
            </a:r>
            <a:endParaRPr lang="en-US" dirty="0"/>
          </a:p>
        </p:txBody>
      </p:sp>
      <p:sp>
        <p:nvSpPr>
          <p:cNvPr id="11" name="TextBox 10"/>
          <p:cNvSpPr txBox="1"/>
          <p:nvPr/>
        </p:nvSpPr>
        <p:spPr>
          <a:xfrm>
            <a:off x="846906" y="1482963"/>
            <a:ext cx="1328014" cy="369332"/>
          </a:xfrm>
          <a:prstGeom prst="rect">
            <a:avLst/>
          </a:prstGeom>
          <a:noFill/>
        </p:spPr>
        <p:txBody>
          <a:bodyPr wrap="square" rtlCol="0">
            <a:spAutoFit/>
          </a:bodyPr>
          <a:lstStyle/>
          <a:p>
            <a:r>
              <a:rPr lang="en-US" b="1" dirty="0">
                <a:solidFill>
                  <a:schemeClr val="bg1">
                    <a:lumMod val="65000"/>
                  </a:schemeClr>
                </a:solidFill>
                <a:latin typeface="Segoe UI" panose="020B0502040204020203" pitchFamily="34" charset="0"/>
                <a:cs typeface="Segoe UI" panose="020B0502040204020203" pitchFamily="34" charset="0"/>
              </a:rPr>
              <a:t>First Fire</a:t>
            </a:r>
          </a:p>
        </p:txBody>
      </p:sp>
      <p:sp>
        <p:nvSpPr>
          <p:cNvPr id="14" name="TextBox 13"/>
          <p:cNvSpPr txBox="1"/>
          <p:nvPr/>
        </p:nvSpPr>
        <p:spPr>
          <a:xfrm>
            <a:off x="7645093" y="734454"/>
            <a:ext cx="1268172" cy="369332"/>
          </a:xfrm>
          <a:prstGeom prst="rect">
            <a:avLst/>
          </a:prstGeom>
          <a:solidFill>
            <a:schemeClr val="bg1"/>
          </a:solidFill>
        </p:spPr>
        <p:txBody>
          <a:bodyPr wrap="square" rtlCol="0">
            <a:spAutoFit/>
          </a:bodyPr>
          <a:lstStyle/>
          <a:p>
            <a:r>
              <a:rPr lang="en-US" b="1" dirty="0">
                <a:solidFill>
                  <a:schemeClr val="bg1">
                    <a:lumMod val="65000"/>
                  </a:schemeClr>
                </a:solidFill>
                <a:latin typeface="Segoe UI" panose="020B0502040204020203" pitchFamily="34" charset="0"/>
                <a:cs typeface="Segoe UI" panose="020B0502040204020203" pitchFamily="34" charset="0"/>
              </a:rPr>
              <a:t>1 </a:t>
            </a:r>
            <a:r>
              <a:rPr lang="en-US" b="1" dirty="0" err="1">
                <a:solidFill>
                  <a:schemeClr val="bg1">
                    <a:lumMod val="65000"/>
                  </a:schemeClr>
                </a:solidFill>
                <a:latin typeface="Segoe UI" panose="020B0502040204020203" pitchFamily="34" charset="0"/>
                <a:cs typeface="Segoe UI" panose="020B0502040204020203" pitchFamily="34" charset="0"/>
              </a:rPr>
              <a:t>Kcycles</a:t>
            </a:r>
            <a:endParaRPr lang="en-US" b="1" dirty="0">
              <a:solidFill>
                <a:schemeClr val="bg1">
                  <a:lumMod val="65000"/>
                </a:schemeClr>
              </a:solidFill>
              <a:latin typeface="Segoe UI" panose="020B0502040204020203" pitchFamily="34" charset="0"/>
              <a:cs typeface="Segoe UI" panose="020B0502040204020203" pitchFamily="34" charset="0"/>
            </a:endParaRPr>
          </a:p>
        </p:txBody>
      </p:sp>
      <p:sp>
        <p:nvSpPr>
          <p:cNvPr id="18" name="TextBox 17"/>
          <p:cNvSpPr txBox="1"/>
          <p:nvPr/>
        </p:nvSpPr>
        <p:spPr>
          <a:xfrm>
            <a:off x="3185995" y="1425777"/>
            <a:ext cx="652002" cy="338554"/>
          </a:xfrm>
          <a:prstGeom prst="rect">
            <a:avLst/>
          </a:prstGeom>
          <a:noFill/>
        </p:spPr>
        <p:txBody>
          <a:bodyPr wrap="square" rtlCol="0">
            <a:spAutoFit/>
          </a:bodyPr>
          <a:lstStyle/>
          <a:p>
            <a:r>
              <a:rPr lang="en-US" sz="1600" dirty="0">
                <a:solidFill>
                  <a:srgbClr val="FFC000"/>
                </a:solidFill>
                <a:latin typeface="Segoe UI" panose="020B0502040204020203" pitchFamily="34" charset="0"/>
                <a:cs typeface="Segoe UI" panose="020B0502040204020203" pitchFamily="34" charset="0"/>
              </a:rPr>
              <a:t>POR</a:t>
            </a:r>
          </a:p>
        </p:txBody>
      </p:sp>
      <p:sp>
        <p:nvSpPr>
          <p:cNvPr id="22" name="TextBox 21"/>
          <p:cNvSpPr txBox="1"/>
          <p:nvPr/>
        </p:nvSpPr>
        <p:spPr>
          <a:xfrm>
            <a:off x="9639407" y="1144409"/>
            <a:ext cx="652002" cy="338554"/>
          </a:xfrm>
          <a:prstGeom prst="rect">
            <a:avLst/>
          </a:prstGeom>
          <a:noFill/>
        </p:spPr>
        <p:txBody>
          <a:bodyPr wrap="square" rtlCol="0">
            <a:spAutoFit/>
          </a:bodyPr>
          <a:lstStyle/>
          <a:p>
            <a:r>
              <a:rPr lang="en-US" sz="1600" dirty="0">
                <a:solidFill>
                  <a:srgbClr val="FFC000"/>
                </a:solidFill>
                <a:latin typeface="Segoe UI" panose="020B0502040204020203" pitchFamily="34" charset="0"/>
                <a:cs typeface="Segoe UI" panose="020B0502040204020203" pitchFamily="34" charset="0"/>
              </a:rPr>
              <a:t>POR</a:t>
            </a:r>
          </a:p>
        </p:txBody>
      </p:sp>
      <p:pic>
        <p:nvPicPr>
          <p:cNvPr id="16" name="Picture 1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792282" y="3219016"/>
            <a:ext cx="4128601" cy="2801190"/>
          </a:xfrm>
          <a:prstGeom prst="rect">
            <a:avLst/>
          </a:prstGeom>
        </p:spPr>
      </p:pic>
      <p:sp>
        <p:nvSpPr>
          <p:cNvPr id="21" name="TextBox 20"/>
          <p:cNvSpPr txBox="1"/>
          <p:nvPr/>
        </p:nvSpPr>
        <p:spPr>
          <a:xfrm>
            <a:off x="6021770" y="3432618"/>
            <a:ext cx="652002" cy="338554"/>
          </a:xfrm>
          <a:prstGeom prst="rect">
            <a:avLst/>
          </a:prstGeom>
          <a:noFill/>
        </p:spPr>
        <p:txBody>
          <a:bodyPr wrap="square" rtlCol="0">
            <a:spAutoFit/>
          </a:bodyPr>
          <a:lstStyle/>
          <a:p>
            <a:r>
              <a:rPr lang="en-US" sz="1600" dirty="0">
                <a:solidFill>
                  <a:srgbClr val="FFC000"/>
                </a:solidFill>
                <a:latin typeface="Segoe UI" panose="020B0502040204020203" pitchFamily="34" charset="0"/>
                <a:cs typeface="Segoe UI" panose="020B0502040204020203" pitchFamily="34" charset="0"/>
              </a:rPr>
              <a:t>POR</a:t>
            </a:r>
          </a:p>
        </p:txBody>
      </p:sp>
      <p:sp>
        <p:nvSpPr>
          <p:cNvPr id="23" name="TextBox 22"/>
          <p:cNvSpPr txBox="1"/>
          <p:nvPr/>
        </p:nvSpPr>
        <p:spPr>
          <a:xfrm>
            <a:off x="3961765" y="2742883"/>
            <a:ext cx="3418867" cy="369332"/>
          </a:xfrm>
          <a:prstGeom prst="rect">
            <a:avLst/>
          </a:prstGeom>
          <a:noFill/>
        </p:spPr>
        <p:txBody>
          <a:bodyPr wrap="square" rtlCol="0">
            <a:spAutoFit/>
          </a:bodyPr>
          <a:lstStyle/>
          <a:p>
            <a:r>
              <a:rPr lang="en-US" b="1" dirty="0">
                <a:solidFill>
                  <a:schemeClr val="bg1">
                    <a:lumMod val="65000"/>
                  </a:schemeClr>
                </a:solidFill>
                <a:latin typeface="Segoe UI" panose="020B0502040204020203" pitchFamily="34" charset="0"/>
                <a:cs typeface="Segoe UI" panose="020B0502040204020203" pitchFamily="34" charset="0"/>
              </a:rPr>
              <a:t>Fresh – used for V</a:t>
            </a:r>
            <a:r>
              <a:rPr lang="en-US" b="1" baseline="-25000" dirty="0">
                <a:solidFill>
                  <a:schemeClr val="bg1">
                    <a:lumMod val="65000"/>
                  </a:schemeClr>
                </a:solidFill>
                <a:latin typeface="Segoe UI" panose="020B0502040204020203" pitchFamily="34" charset="0"/>
                <a:cs typeface="Segoe UI" panose="020B0502040204020203" pitchFamily="34" charset="0"/>
              </a:rPr>
              <a:t>T</a:t>
            </a:r>
            <a:r>
              <a:rPr lang="en-US" b="1" dirty="0">
                <a:solidFill>
                  <a:schemeClr val="bg1">
                    <a:lumMod val="65000"/>
                  </a:schemeClr>
                </a:solidFill>
                <a:latin typeface="Segoe UI" panose="020B0502040204020203" pitchFamily="34" charset="0"/>
                <a:cs typeface="Segoe UI" panose="020B0502040204020203" pitchFamily="34" charset="0"/>
              </a:rPr>
              <a:t> extraction</a:t>
            </a:r>
          </a:p>
        </p:txBody>
      </p:sp>
      <p:sp>
        <p:nvSpPr>
          <p:cNvPr id="3" name="Rectangle 2"/>
          <p:cNvSpPr/>
          <p:nvPr/>
        </p:nvSpPr>
        <p:spPr>
          <a:xfrm>
            <a:off x="7496988" y="4116583"/>
            <a:ext cx="4284838" cy="1631216"/>
          </a:xfrm>
          <a:prstGeom prst="rect">
            <a:avLst/>
          </a:prstGeom>
        </p:spPr>
        <p:txBody>
          <a:bodyPr wrap="square">
            <a:spAutoFit/>
          </a:bodyPr>
          <a:lstStyle/>
          <a:p>
            <a:pPr marL="285750" indent="-285750">
              <a:spcAft>
                <a:spcPts val="1200"/>
              </a:spcAft>
              <a:buFont typeface="Wingdings" panose="05000000000000000000" pitchFamily="2" charset="2"/>
              <a:buChar char="v"/>
            </a:pPr>
            <a:r>
              <a:rPr lang="en-US" dirty="0"/>
              <a:t>PM2A.3 (POR) presents the higher V</a:t>
            </a:r>
            <a:r>
              <a:rPr lang="en-US" baseline="-25000" dirty="0"/>
              <a:t>T</a:t>
            </a:r>
          </a:p>
          <a:p>
            <a:pPr marL="285750" indent="-285750">
              <a:buFont typeface="Wingdings" panose="05000000000000000000" pitchFamily="2" charset="2"/>
              <a:buChar char="v"/>
            </a:pPr>
            <a:r>
              <a:rPr lang="en-US" dirty="0"/>
              <a:t>3%Hf-GST + N2 is also aligned with POR, but it appears a consequence of N2, since the same alloy w/o N2 presents very low V</a:t>
            </a:r>
            <a:r>
              <a:rPr lang="en-US" baseline="-25000" dirty="0"/>
              <a:t>T</a:t>
            </a:r>
            <a:r>
              <a:rPr lang="en-US" dirty="0"/>
              <a:t> (olive curve)</a:t>
            </a:r>
          </a:p>
        </p:txBody>
      </p:sp>
      <p:sp>
        <p:nvSpPr>
          <p:cNvPr id="24" name="Arrow: Striped Right 23"/>
          <p:cNvSpPr/>
          <p:nvPr/>
        </p:nvSpPr>
        <p:spPr>
          <a:xfrm>
            <a:off x="7183289" y="4350517"/>
            <a:ext cx="354101" cy="400719"/>
          </a:xfrm>
          <a:prstGeom prst="stripedRightArrow">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5302586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5306" y="8546"/>
            <a:ext cx="10375902" cy="932313"/>
          </a:xfrm>
        </p:spPr>
        <p:txBody>
          <a:bodyPr anchor="b"/>
          <a:lstStyle/>
          <a:p>
            <a:r>
              <a:rPr lang="en-US" dirty="0">
                <a:solidFill>
                  <a:schemeClr val="bg1">
                    <a:lumMod val="65000"/>
                  </a:schemeClr>
                </a:solidFill>
              </a:rPr>
              <a:t>Set to Reset/Set speed</a:t>
            </a:r>
          </a:p>
        </p:txBody>
      </p:sp>
      <p:sp>
        <p:nvSpPr>
          <p:cNvPr id="4" name="Slide Number Placeholder 3"/>
          <p:cNvSpPr>
            <a:spLocks noGrp="1"/>
          </p:cNvSpPr>
          <p:nvPr>
            <p:ph type="sldNum" sz="quarter" idx="4"/>
          </p:nvPr>
        </p:nvSpPr>
        <p:spPr/>
        <p:txBody>
          <a:bodyPr/>
          <a:lstStyle/>
          <a:p>
            <a:pPr algn="l"/>
            <a:fld id="{0D904593-1668-4B95-BA96-EF3EF43EDF4E}" type="slidenum">
              <a:rPr lang="en-US" smtClean="0"/>
              <a:pPr algn="l"/>
              <a:t>5</a:t>
            </a:fld>
            <a:endParaRPr lang="en-US" dirty="0"/>
          </a:p>
        </p:txBody>
      </p:sp>
      <p:sp>
        <p:nvSpPr>
          <p:cNvPr id="5" name="Text Placeholder 4"/>
          <p:cNvSpPr>
            <a:spLocks noGrp="1"/>
          </p:cNvSpPr>
          <p:nvPr>
            <p:ph type="body" sz="quarter" idx="14"/>
          </p:nvPr>
        </p:nvSpPr>
        <p:spPr/>
        <p:txBody>
          <a:bodyPr/>
          <a:lstStyle/>
          <a:p>
            <a:endParaRPr lang="en-US"/>
          </a:p>
        </p:txBody>
      </p:sp>
      <p:sp>
        <p:nvSpPr>
          <p:cNvPr id="6" name="Date Placeholder 5"/>
          <p:cNvSpPr>
            <a:spLocks noGrp="1"/>
          </p:cNvSpPr>
          <p:nvPr>
            <p:ph type="dt" sz="half" idx="2"/>
          </p:nvPr>
        </p:nvSpPr>
        <p:spPr/>
        <p:txBody>
          <a:bodyPr/>
          <a:lstStyle/>
          <a:p>
            <a:fld id="{DD0B5AFB-117C-46EA-B643-5FA810A8A3CB}" type="datetime4">
              <a:rPr lang="en-US" smtClean="0"/>
              <a:pPr/>
              <a:t>May 30, 2017</a:t>
            </a:fld>
            <a:endParaRPr lang="en-US" dirty="0"/>
          </a:p>
        </p:txBody>
      </p:sp>
      <p:sp>
        <p:nvSpPr>
          <p:cNvPr id="7" name="Footer Placeholder 6"/>
          <p:cNvSpPr>
            <a:spLocks noGrp="1"/>
          </p:cNvSpPr>
          <p:nvPr>
            <p:ph type="ftr" sz="quarter" idx="12"/>
          </p:nvPr>
        </p:nvSpPr>
        <p:spPr/>
        <p:txBody>
          <a:bodyPr/>
          <a:lstStyle/>
          <a:p>
            <a:r>
              <a:rPr lang="en-US"/>
              <a:t>|  Micron Confidential</a:t>
            </a:r>
            <a:endParaRPr lang="en-US" dirty="0"/>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130" y="1245209"/>
            <a:ext cx="5928754" cy="4022566"/>
          </a:xfrm>
          <a:prstGeom prst="rect">
            <a:avLst/>
          </a:prstGeom>
        </p:spPr>
      </p:pic>
      <p:pic>
        <p:nvPicPr>
          <p:cNvPr id="9"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34885" y="1245208"/>
            <a:ext cx="5997300" cy="4069073"/>
          </a:xfrm>
          <a:prstGeom prst="rect">
            <a:avLst/>
          </a:prstGeom>
        </p:spPr>
      </p:pic>
      <p:sp>
        <p:nvSpPr>
          <p:cNvPr id="11" name="Content Placeholder 2"/>
          <p:cNvSpPr txBox="1">
            <a:spLocks/>
          </p:cNvSpPr>
          <p:nvPr/>
        </p:nvSpPr>
        <p:spPr>
          <a:xfrm>
            <a:off x="1442979" y="5625378"/>
            <a:ext cx="8948708" cy="473181"/>
          </a:xfrm>
          <a:prstGeom prst="rect">
            <a:avLst/>
          </a:prstGeom>
        </p:spPr>
        <p:txBody>
          <a:bodyPr/>
          <a:lstStyle>
            <a:lvl1pPr marL="309011" indent="-309011" algn="l" defTabSz="1219110" rtl="0" eaLnBrk="1" latinLnBrk="0" hangingPunct="1">
              <a:spcBef>
                <a:spcPct val="20000"/>
              </a:spcBef>
              <a:spcAft>
                <a:spcPts val="800"/>
              </a:spcAft>
              <a:buClr>
                <a:schemeClr val="accent1"/>
              </a:buClr>
              <a:buFont typeface="Wingdings" panose="05000000000000000000" pitchFamily="2" charset="2"/>
              <a:buChar char="§"/>
              <a:tabLst>
                <a:tab pos="74079" algn="l"/>
              </a:tabLst>
              <a:defRPr lang="en-US" sz="2400" kern="1200" dirty="0" smtClean="0">
                <a:solidFill>
                  <a:schemeClr val="tx1"/>
                </a:solidFill>
                <a:latin typeface="Segoe UI" panose="020B0502040204020203" pitchFamily="34" charset="0"/>
                <a:ea typeface="+mn-ea"/>
                <a:cs typeface="Segoe UI" panose="020B0502040204020203" pitchFamily="34" charset="0"/>
              </a:defRPr>
            </a:lvl1pPr>
            <a:lvl2pPr marL="759828" indent="-450815" algn="l" defTabSz="1219110" rtl="0" eaLnBrk="1" latinLnBrk="0" hangingPunct="1">
              <a:spcBef>
                <a:spcPct val="20000"/>
              </a:spcBef>
              <a:spcAft>
                <a:spcPts val="800"/>
              </a:spcAft>
              <a:buClr>
                <a:schemeClr val="accent1"/>
              </a:buClr>
              <a:buFont typeface="Arial" panose="020B0604020202020204" pitchFamily="34" charset="0"/>
              <a:buChar char="–"/>
              <a:defRPr lang="en-US" sz="2000" kern="1200" dirty="0" smtClean="0">
                <a:solidFill>
                  <a:schemeClr val="tx1"/>
                </a:solidFill>
                <a:latin typeface="Segoe UI" panose="020B0502040204020203" pitchFamily="34" charset="0"/>
                <a:ea typeface="+mn-ea"/>
                <a:cs typeface="Segoe UI" panose="020B0502040204020203" pitchFamily="34" charset="0"/>
              </a:defRPr>
            </a:lvl2pPr>
            <a:lvl3pPr marL="1219110" indent="-385205" algn="l" defTabSz="1219110" rtl="0" eaLnBrk="1" latinLnBrk="0" hangingPunct="1">
              <a:spcBef>
                <a:spcPts val="0"/>
              </a:spcBef>
              <a:spcAft>
                <a:spcPts val="800"/>
              </a:spcAft>
              <a:buClr>
                <a:schemeClr val="accent1"/>
              </a:buClr>
              <a:buFont typeface="Wingdings" panose="05000000000000000000" pitchFamily="2" charset="2"/>
              <a:buChar char="§"/>
              <a:tabLst>
                <a:tab pos="1293188" algn="l"/>
              </a:tabLst>
              <a:defRPr sz="1800" kern="1200">
                <a:solidFill>
                  <a:schemeClr val="tx1"/>
                </a:solidFill>
                <a:latin typeface="Segoe UI" panose="020B0502040204020203" pitchFamily="34" charset="0"/>
                <a:ea typeface="+mn-ea"/>
                <a:cs typeface="Segoe UI" panose="020B0502040204020203" pitchFamily="34" charset="0"/>
              </a:defRPr>
            </a:lvl3pPr>
            <a:lvl4pPr marL="1546187" indent="-292093" algn="l" defTabSz="121911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1828754" indent="-227008" algn="l" defTabSz="121911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3352548"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104"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658"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212"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a:lstStyle>
          <a:p>
            <a:pPr marL="320040" indent="-320040">
              <a:spcBef>
                <a:spcPts val="600"/>
              </a:spcBef>
              <a:spcAft>
                <a:spcPts val="0"/>
              </a:spcAft>
              <a:buFont typeface="Wingdings" panose="05000000000000000000" pitchFamily="2" charset="2"/>
              <a:buChar char="q"/>
            </a:pPr>
            <a:r>
              <a:rPr lang="en-US" sz="1800" dirty="0"/>
              <a:t>Any particular speed issue, again accordingly with theoretical expectations [</a:t>
            </a:r>
            <a:r>
              <a:rPr lang="en-US" sz="1800" dirty="0">
                <a:hlinkClick r:id="rId4"/>
              </a:rPr>
              <a:t>link</a:t>
            </a:r>
            <a:r>
              <a:rPr lang="en-US" sz="1800" dirty="0"/>
              <a:t>]</a:t>
            </a:r>
          </a:p>
        </p:txBody>
      </p:sp>
    </p:spTree>
    <p:extLst>
      <p:ext uri="{BB962C8B-B14F-4D97-AF65-F5344CB8AC3E}">
        <p14:creationId xmlns:p14="http://schemas.microsoft.com/office/powerpoint/2010/main" val="13734516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Programming curves after cycling </a:t>
            </a:r>
          </a:p>
        </p:txBody>
      </p:sp>
      <p:sp>
        <p:nvSpPr>
          <p:cNvPr id="4" name="Slide Number Placeholder 3"/>
          <p:cNvSpPr>
            <a:spLocks noGrp="1"/>
          </p:cNvSpPr>
          <p:nvPr>
            <p:ph type="sldNum" sz="quarter" idx="4"/>
          </p:nvPr>
        </p:nvSpPr>
        <p:spPr/>
        <p:txBody>
          <a:bodyPr/>
          <a:lstStyle/>
          <a:p>
            <a:pPr algn="l"/>
            <a:fld id="{0D904593-1668-4B95-BA96-EF3EF43EDF4E}" type="slidenum">
              <a:rPr lang="en-US" smtClean="0"/>
              <a:pPr algn="l"/>
              <a:t>6</a:t>
            </a:fld>
            <a:endParaRPr lang="en-US" dirty="0"/>
          </a:p>
        </p:txBody>
      </p:sp>
      <p:sp>
        <p:nvSpPr>
          <p:cNvPr id="5" name="Text Placeholder 4"/>
          <p:cNvSpPr>
            <a:spLocks noGrp="1"/>
          </p:cNvSpPr>
          <p:nvPr>
            <p:ph type="body" sz="quarter" idx="14"/>
          </p:nvPr>
        </p:nvSpPr>
        <p:spPr/>
        <p:txBody>
          <a:bodyPr/>
          <a:lstStyle/>
          <a:p>
            <a:endParaRPr lang="en-US"/>
          </a:p>
        </p:txBody>
      </p:sp>
      <p:sp>
        <p:nvSpPr>
          <p:cNvPr id="6" name="Date Placeholder 5"/>
          <p:cNvSpPr>
            <a:spLocks noGrp="1"/>
          </p:cNvSpPr>
          <p:nvPr>
            <p:ph type="dt" sz="half" idx="2"/>
          </p:nvPr>
        </p:nvSpPr>
        <p:spPr/>
        <p:txBody>
          <a:bodyPr/>
          <a:lstStyle/>
          <a:p>
            <a:fld id="{DD0B5AFB-117C-46EA-B643-5FA810A8A3CB}" type="datetime4">
              <a:rPr lang="en-US" smtClean="0"/>
              <a:pPr/>
              <a:t>May 30, 2017</a:t>
            </a:fld>
            <a:endParaRPr lang="en-US" dirty="0"/>
          </a:p>
        </p:txBody>
      </p:sp>
      <p:sp>
        <p:nvSpPr>
          <p:cNvPr id="7" name="Footer Placeholder 6"/>
          <p:cNvSpPr>
            <a:spLocks noGrp="1"/>
          </p:cNvSpPr>
          <p:nvPr>
            <p:ph type="ftr" sz="quarter" idx="12"/>
          </p:nvPr>
        </p:nvSpPr>
        <p:spPr/>
        <p:txBody>
          <a:bodyPr/>
          <a:lstStyle/>
          <a:p>
            <a:r>
              <a:rPr lang="en-US"/>
              <a:t>|  Micron Confidential</a:t>
            </a:r>
            <a:endParaRPr lang="en-US" dirty="0"/>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7510" y="1463767"/>
            <a:ext cx="6304959" cy="4277814"/>
          </a:xfrm>
          <a:prstGeom prst="rect">
            <a:avLst/>
          </a:prstGeom>
        </p:spPr>
      </p:pic>
    </p:spTree>
    <p:extLst>
      <p:ext uri="{BB962C8B-B14F-4D97-AF65-F5344CB8AC3E}">
        <p14:creationId xmlns:p14="http://schemas.microsoft.com/office/powerpoint/2010/main" val="3496301710"/>
      </p:ext>
    </p:extLst>
  </p:cSld>
  <p:clrMapOvr>
    <a:masterClrMapping/>
  </p:clrMapOvr>
</p:sld>
</file>

<file path=ppt/theme/theme1.xml><?xml version="1.0" encoding="utf-8"?>
<a:theme xmlns:a="http://schemas.openxmlformats.org/drawingml/2006/main" name="Micron Nov-2015">
  <a:themeElements>
    <a:clrScheme name="Micron - Template">
      <a:dk1>
        <a:srgbClr val="58595B"/>
      </a:dk1>
      <a:lt1>
        <a:srgbClr val="FFFFFF"/>
      </a:lt1>
      <a:dk2>
        <a:srgbClr val="2C2C2E"/>
      </a:dk2>
      <a:lt2>
        <a:srgbClr val="9A9B9D"/>
      </a:lt2>
      <a:accent1>
        <a:srgbClr val="0077C8"/>
      </a:accent1>
      <a:accent2>
        <a:srgbClr val="629D37"/>
      </a:accent2>
      <a:accent3>
        <a:srgbClr val="EE7623"/>
      </a:accent3>
      <a:accent4>
        <a:srgbClr val="00A7E0"/>
      </a:accent4>
      <a:accent5>
        <a:srgbClr val="CFDD3A"/>
      </a:accent5>
      <a:accent6>
        <a:srgbClr val="FFCF01"/>
      </a:accent6>
      <a:hlink>
        <a:srgbClr val="0077C8"/>
      </a:hlink>
      <a:folHlink>
        <a:srgbClr val="71C5E8"/>
      </a:folHlink>
    </a:clrScheme>
    <a:fontScheme name="Micron">
      <a:majorFont>
        <a:latin typeface="Segoe UI"/>
        <a:ea typeface=""/>
        <a:cs typeface=""/>
      </a:majorFont>
      <a:minorFont>
        <a:latin typeface="Segoe U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dirty="0">
            <a:solidFill>
              <a:schemeClr val="bg2"/>
            </a:solidFill>
            <a:latin typeface="Segoe UI" panose="020B0502040204020203" pitchFamily="34" charset="0"/>
            <a:cs typeface="Segoe UI" panose="020B0502040204020203" pitchFamily="34" charset="0"/>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rtlCol="0">
        <a:spAutoFit/>
      </a:bodyPr>
      <a:lstStyle>
        <a:defPPr>
          <a:defRPr dirty="0" err="1" smtClean="0">
            <a:latin typeface="Segoe UI" panose="020B0502040204020203" pitchFamily="34" charset="0"/>
            <a:cs typeface="Segoe UI" panose="020B0502040204020203" pitchFamily="34" charset="0"/>
          </a:defRPr>
        </a:defPPr>
      </a:lstStyle>
    </a:txDef>
  </a:objectDefaults>
  <a:extraClrSchemeLst/>
  <a:extLst>
    <a:ext uri="{05A4C25C-085E-4340-85A3-A5531E510DB2}">
      <thm15:themeFamily xmlns:thm15="http://schemas.microsoft.com/office/thememl/2012/main" name="Micron_2016_PPT_Template2.pptx" id="{7D5DD22B-A923-4E73-A9D3-67C3EFDF541E}" vid="{088CB6EB-D94F-46BB-95D3-EE01E055E98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10 Series Documents" ma:contentTypeID="0x0101006FF2AFC2669BE544ABDBC9272D7E8CD800A7AE3A38E8631E43880A07ED4233B6A4" ma:contentTypeVersion="3" ma:contentTypeDescription="" ma:contentTypeScope="" ma:versionID="efd085c3be982c6a6d5de21050b982f7">
  <xsd:schema xmlns:xsd="http://www.w3.org/2001/XMLSchema" xmlns:xs="http://www.w3.org/2001/XMLSchema" xmlns:p="http://schemas.microsoft.com/office/2006/metadata/properties" xmlns:ns2="470f668d-8261-4ab2-9257-0fb5e77b4895" targetNamespace="http://schemas.microsoft.com/office/2006/metadata/properties" ma:root="true" ma:fieldsID="c4d176ad70db51291a0bc566f044250b" ns2:_="">
    <xsd:import namespace="470f668d-8261-4ab2-9257-0fb5e77b4895"/>
    <xsd:element name="properties">
      <xsd:complexType>
        <xsd:sequence>
          <xsd:element name="documentManagement">
            <xsd:complexType>
              <xsd:all>
                <xsd:element ref="ns2:Workweek" minOccurs="0"/>
                <xsd:element ref="ns2:Workyea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70f668d-8261-4ab2-9257-0fb5e77b4895" elementFormDefault="qualified">
    <xsd:import namespace="http://schemas.microsoft.com/office/2006/documentManagement/types"/>
    <xsd:import namespace="http://schemas.microsoft.com/office/infopath/2007/PartnerControls"/>
    <xsd:element name="Workweek" ma:index="8" nillable="true" ma:displayName="Workweek" ma:format="Dropdown" ma:internalName="Workweek">
      <xsd:simpleType>
        <xsd:restriction base="dms:Choice">
          <xsd:enumeration value="1"/>
          <xsd:enumeration value="2"/>
          <xsd:enumeration value="3"/>
          <xsd:enumeration value="4"/>
          <xsd:enumeration value="5"/>
          <xsd:enumeration value="6"/>
          <xsd:enumeration value="7"/>
          <xsd:enumeration value="8"/>
          <xsd:enumeration value="9"/>
          <xsd:enumeration value="10"/>
          <xsd:enumeration value="11"/>
          <xsd:enumeration value="12"/>
          <xsd:enumeration value="13"/>
          <xsd:enumeration value="14"/>
          <xsd:enumeration value="15"/>
          <xsd:enumeration value="16"/>
          <xsd:enumeration value="17"/>
          <xsd:enumeration value="18"/>
          <xsd:enumeration value="19"/>
          <xsd:enumeration value="20"/>
          <xsd:enumeration value="21"/>
          <xsd:enumeration value="22"/>
          <xsd:enumeration value="23"/>
          <xsd:enumeration value="24"/>
          <xsd:enumeration value="25"/>
          <xsd:enumeration value="26"/>
          <xsd:enumeration value="27"/>
          <xsd:enumeration value="28"/>
          <xsd:enumeration value="29"/>
          <xsd:enumeration value="30"/>
          <xsd:enumeration value="31"/>
          <xsd:enumeration value="32"/>
          <xsd:enumeration value="33"/>
          <xsd:enumeration value="34"/>
          <xsd:enumeration value="35"/>
          <xsd:enumeration value="36"/>
          <xsd:enumeration value="37"/>
          <xsd:enumeration value="38"/>
          <xsd:enumeration value="39"/>
          <xsd:enumeration value="40"/>
          <xsd:enumeration value="41"/>
          <xsd:enumeration value="42"/>
          <xsd:enumeration value="43"/>
          <xsd:enumeration value="44"/>
          <xsd:enumeration value="45"/>
          <xsd:enumeration value="46"/>
          <xsd:enumeration value="47"/>
          <xsd:enumeration value="48"/>
          <xsd:enumeration value="49"/>
          <xsd:enumeration value="50"/>
          <xsd:enumeration value="51"/>
          <xsd:enumeration value="52"/>
          <xsd:enumeration value="53"/>
        </xsd:restriction>
      </xsd:simpleType>
    </xsd:element>
    <xsd:element name="Workyear" ma:index="9" nillable="true" ma:displayName="Workyear" ma:default="2012" ma:format="Dropdown" ma:internalName="Workyear">
      <xsd:simpleType>
        <xsd:restriction base="dms:Choice">
          <xsd:enumeration value="2010"/>
          <xsd:enumeration value="2011"/>
          <xsd:enumeration value="2012"/>
          <xsd:enumeration value="2013"/>
          <xsd:enumeration value="2014"/>
          <xsd:enumeration value="2015"/>
          <xsd:enumeration value="2016"/>
          <xsd:enumeration value="2017"/>
          <xsd:enumeration value="2018"/>
          <xsd:enumeration value="2019"/>
          <xsd:enumeration value="2020"/>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Workyear xmlns="470f668d-8261-4ab2-9257-0fb5e77b4895">2012</Workyear>
    <Workweek xmlns="470f668d-8261-4ab2-9257-0fb5e77b4895" xsi:nil="true"/>
  </documentManagement>
</p:properties>
</file>

<file path=customXml/itemProps1.xml><?xml version="1.0" encoding="utf-8"?>
<ds:datastoreItem xmlns:ds="http://schemas.openxmlformats.org/officeDocument/2006/customXml" ds:itemID="{B85F51C1-98A0-4E80-A9CB-80C0E0A38D7F}"/>
</file>

<file path=customXml/itemProps2.xml><?xml version="1.0" encoding="utf-8"?>
<ds:datastoreItem xmlns:ds="http://schemas.openxmlformats.org/officeDocument/2006/customXml" ds:itemID="{D228D82C-699B-43F2-85B7-2223044B3478}"/>
</file>

<file path=customXml/itemProps3.xml><?xml version="1.0" encoding="utf-8"?>
<ds:datastoreItem xmlns:ds="http://schemas.openxmlformats.org/officeDocument/2006/customXml" ds:itemID="{84059683-CB7B-43D7-B9D6-2E5D4B87CCE3}"/>
</file>

<file path=docProps/app.xml><?xml version="1.0" encoding="utf-8"?>
<Properties xmlns="http://schemas.openxmlformats.org/officeDocument/2006/extended-properties" xmlns:vt="http://schemas.openxmlformats.org/officeDocument/2006/docPropsVTypes">
  <Template>blank</Template>
  <TotalTime>0</TotalTime>
  <Words>188</Words>
  <Application>Microsoft Office PowerPoint</Application>
  <PresentationFormat>Widescreen</PresentationFormat>
  <Paragraphs>46</Paragraphs>
  <Slides>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vt:i4>
      </vt:variant>
    </vt:vector>
  </HeadingPairs>
  <TitlesOfParts>
    <vt:vector size="13" baseType="lpstr">
      <vt:lpstr>Arial</vt:lpstr>
      <vt:lpstr>Calibri</vt:lpstr>
      <vt:lpstr>Segoe UI</vt:lpstr>
      <vt:lpstr>Segoe UI Semibold</vt:lpstr>
      <vt:lpstr>Symbol</vt:lpstr>
      <vt:lpstr>Wingdings</vt:lpstr>
      <vt:lpstr>Micron Nov-2015</vt:lpstr>
      <vt:lpstr>Hf-GST campaign</vt:lpstr>
      <vt:lpstr>Split table and score card</vt:lpstr>
      <vt:lpstr>VT and Optical band gap correlation</vt:lpstr>
      <vt:lpstr>I-V curves for VT extraction</vt:lpstr>
      <vt:lpstr>Set to Reset/Set speed</vt:lpstr>
      <vt:lpstr>Programming curves after cycling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2017-05-24T15:12:51Z</dcterms:created>
  <dcterms:modified xsi:type="dcterms:W3CDTF">2017-05-30T13:35:53Z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0x0101006FF2AFC2669BE544ABDBC9272D7E8CD800A7AE3A38E8631E43880A07ED4233B6A4</vt:lpwstr>
  </property>
</Properties>
</file>