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4.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58" r:id="rId1"/>
  </p:sldMasterIdLst>
  <p:notesMasterIdLst>
    <p:notesMasterId r:id="rId6"/>
  </p:notesMasterIdLst>
  <p:sldIdLst>
    <p:sldId id="257" r:id="rId2"/>
    <p:sldId id="264" r:id="rId3"/>
    <p:sldId id="265" r:id="rId4"/>
    <p:sldId id="266" r:id="rId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76" userDrawn="1">
          <p15:clr>
            <a:srgbClr val="A4A3A4"/>
          </p15:clr>
        </p15:guide>
        <p15:guide id="2" pos="728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5B4FF"/>
    <a:srgbClr val="00A7E0"/>
    <a:srgbClr val="CCCEC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CF27E11B-363D-4B25-BB3B-9A34365119B0}" styleName="Custom Table Style 1">
    <a:tblBg>
      <a:effect>
        <a:effectLst/>
      </a:effect>
    </a:tblBg>
    <a:wholeTbl>
      <a:tcTxStyle b="off" i="off">
        <a:fontRef idx="minor"/>
        <a:schemeClr val="tx1"/>
      </a:tcTxStyle>
      <a:tcStyle>
        <a:tcBdr>
          <a:left>
            <a:ln>
              <a:noFill/>
            </a:ln>
          </a:left>
          <a:right>
            <a:ln>
              <a:noFill/>
            </a:ln>
          </a:right>
          <a:top>
            <a:ln>
              <a:noFill/>
            </a:ln>
          </a:top>
          <a:bottom>
            <a:ln>
              <a:noFill/>
            </a:ln>
          </a:bottom>
          <a:insideH>
            <a:ln>
              <a:noFill/>
            </a:ln>
          </a:insideH>
          <a:insideV>
            <a:ln>
              <a:noFill/>
            </a:ln>
          </a:insideV>
          <a:tl2br>
            <a:ln>
              <a:noFill/>
            </a:ln>
          </a:tl2br>
          <a:tr2bl>
            <a:ln>
              <a:noFill/>
            </a:ln>
          </a:tr2bl>
        </a:tcBdr>
        <a:fill>
          <a:noFill/>
        </a:fill>
      </a:tcStyle>
    </a:wholeTbl>
    <a:band1H>
      <a:tcTxStyle b="off" i="off">
        <a:fontRef idx="minor"/>
        <a:schemeClr val="tx1"/>
      </a:tcTxStyle>
      <a:tcStyle>
        <a:tcBdr/>
        <a:fill>
          <a:noFill/>
        </a:fill>
      </a:tcStyle>
    </a:band1H>
    <a:band2H>
      <a:tcTxStyle b="off" i="off">
        <a:fontRef idx="minor"/>
        <a:schemeClr val="tx1"/>
      </a:tcTxStyle>
      <a:tcStyle>
        <a:tcBdr/>
        <a:fill>
          <a:noFill/>
        </a:fill>
      </a:tcStyle>
    </a:band2H>
    <a:lastCol>
      <a:tcTxStyle b="on" i="off">
        <a:fontRef idx="minor"/>
        <a:schemeClr val="tx1"/>
      </a:tcTxStyle>
      <a:tcStyle>
        <a:tcBdr/>
        <a:fill>
          <a:noFill/>
        </a:fill>
      </a:tcStyle>
    </a:lastCol>
    <a:firstCol>
      <a:tcTxStyle b="on" i="off">
        <a:fontRef idx="minor"/>
        <a:schemeClr val="tx1"/>
      </a:tcTxStyle>
      <a:tcStyle>
        <a:tcBdr/>
        <a:fill>
          <a:noFill/>
        </a:fill>
      </a:tcStyle>
    </a:firstCol>
    <a:lastRow>
      <a:tcTxStyle b="on" i="off">
        <a:fontRef idx="minor"/>
        <a:schemeClr val="tx1"/>
      </a:tcTxStyle>
      <a:tcStyle>
        <a:tcBdr/>
        <a:fill>
          <a:noFill/>
        </a:fill>
      </a:tcStyle>
    </a:lastRow>
    <a:seCell>
      <a:tcTxStyle b="off" i="off">
        <a:fontRef idx="minor"/>
        <a:schemeClr val="tx1"/>
      </a:tcTxStyle>
      <a:tcStyle>
        <a:tcBdr/>
        <a:fill>
          <a:noFill/>
        </a:fill>
      </a:tcStyle>
    </a:seCell>
    <a:swCell>
      <a:tcTxStyle b="off" i="off">
        <a:fontRef idx="minor"/>
        <a:schemeClr val="tx1"/>
      </a:tcTxStyle>
      <a:tcStyle>
        <a:tcBdr/>
        <a:fill>
          <a:noFill/>
        </a:fill>
      </a:tcStyle>
    </a:swCell>
    <a:firstRow>
      <a:tcTxStyle b="on" i="off">
        <a:fontRef idx="minor"/>
        <a:schemeClr val="tx1"/>
      </a:tcTxStyle>
      <a:tcStyle>
        <a:tcBdr/>
        <a:fill>
          <a:noFill/>
        </a:fill>
      </a:tcStyle>
    </a:firstRow>
  </a:tblStyle>
  <a:tblStyle styleId="{88BDCA17-38FB-464D-A60A-9A9724F0CD2D}" styleName="Micron Table Style">
    <a:tblBg>
      <a:effect>
        <a:effectLst/>
      </a:effect>
    </a:tblBg>
    <a:wholeTbl>
      <a:tcTxStyle b="off" i="off">
        <a:fontRef idx="major"/>
        <a:schemeClr val="lt1"/>
      </a:tcTxStyle>
      <a:tcStyle>
        <a:tcBdr>
          <a:left>
            <a:ln>
              <a:noFill/>
            </a:ln>
          </a:left>
          <a:right>
            <a:ln>
              <a:noFill/>
            </a:ln>
          </a:right>
          <a:top>
            <a:ln>
              <a:noFill/>
            </a:ln>
          </a:top>
          <a:bottom>
            <a:ln w="16933" cap="flat" cmpd="sng" algn="ctr">
              <a:solidFill>
                <a:srgbClr val="58595B"/>
              </a:solidFill>
              <a:prstDash val="solid"/>
            </a:ln>
          </a:bottom>
          <a:insideH>
            <a:ln>
              <a:noFill/>
            </a:ln>
          </a:insideH>
          <a:insideV>
            <a:ln>
              <a:noFill/>
            </a:ln>
          </a:insideV>
          <a:tl2br>
            <a:ln>
              <a:noFill/>
            </a:ln>
          </a:tl2br>
          <a:tr2bl>
            <a:ln>
              <a:noFill/>
            </a:ln>
          </a:tr2bl>
        </a:tcBdr>
        <a:fill>
          <a:solidFill>
            <a:schemeClr val="lt1"/>
          </a:solidFill>
        </a:fill>
      </a:tcStyle>
    </a:wholeTbl>
    <a:band1H>
      <a:tcTxStyle b="off" i="off">
        <a:fontRef idx="major"/>
        <a:srgbClr val="58595B"/>
      </a:tcTxStyle>
      <a:tcStyle>
        <a:tcBdr/>
        <a:fill>
          <a:solidFill>
            <a:srgbClr val="DDDEDE"/>
          </a:solidFill>
        </a:fill>
      </a:tcStyle>
    </a:band1H>
    <a:band2H>
      <a:tcTxStyle b="off" i="off">
        <a:fontRef idx="major"/>
        <a:srgbClr val="58595B"/>
      </a:tcTxStyle>
      <a:tcStyle>
        <a:tcBdr/>
        <a:fill>
          <a:solidFill>
            <a:srgbClr val="F2F2F2"/>
          </a:solidFill>
        </a:fill>
      </a:tcStyle>
    </a:band2H>
    <a:firstRow>
      <a:tcTxStyle b="on" i="off">
        <a:fontRef idx="major"/>
        <a:schemeClr val="lt1"/>
      </a:tcTxStyle>
      <a:tcStyle>
        <a:tcBdr/>
        <a:fill>
          <a:solidFill>
            <a:srgbClr val="0077C8"/>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81" autoAdjust="0"/>
  </p:normalViewPr>
  <p:slideViewPr>
    <p:cSldViewPr snapToGrid="0">
      <p:cViewPr varScale="1">
        <p:scale>
          <a:sx n="88" d="100"/>
          <a:sy n="88" d="100"/>
        </p:scale>
        <p:origin x="762" y="90"/>
      </p:cViewPr>
      <p:guideLst>
        <p:guide orient="horz" pos="1176"/>
        <p:guide pos="7282"/>
      </p:guideLst>
    </p:cSldViewPr>
  </p:slideViewPr>
  <p:notesTextViewPr>
    <p:cViewPr>
      <p:scale>
        <a:sx n="1" d="1"/>
        <a:sy n="1" d="1"/>
      </p:scale>
      <p:origin x="0" y="0"/>
    </p:cViewPr>
  </p:notesTextViewPr>
  <p:sorterViewPr>
    <p:cViewPr>
      <p:scale>
        <a:sx n="40" d="100"/>
        <a:sy n="4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13"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presProps" Target="presProps.xml"/><Relationship Id="rId12" Type="http://schemas.openxmlformats.org/officeDocument/2006/relationships/customXml" Target="../customXml/item2.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customXml" Target="../customXml/item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40669C-9E7F-40B6-AA24-95609E538717}" type="datetimeFigureOut">
              <a:rPr lang="en-US" smtClean="0"/>
              <a:t>7/5/2017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D8B81C-4B36-428D-A864-260E234998BA}" type="slidenum">
              <a:rPr lang="en-US" smtClean="0"/>
              <a:t>‹#›</a:t>
            </a:fld>
            <a:endParaRPr lang="en-US"/>
          </a:p>
        </p:txBody>
      </p:sp>
    </p:spTree>
    <p:extLst>
      <p:ext uri="{BB962C8B-B14F-4D97-AF65-F5344CB8AC3E}">
        <p14:creationId xmlns:p14="http://schemas.microsoft.com/office/powerpoint/2010/main" val="16496183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2" y="721257"/>
            <a:ext cx="6694311" cy="1734724"/>
          </a:xfrm>
        </p:spPr>
        <p:txBody>
          <a:bodyPr>
            <a:normAutofit/>
          </a:bodyPr>
          <a:lstStyle>
            <a:lvl1pPr algn="l">
              <a:defRPr lang="en-US" sz="48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2" y="2889332"/>
            <a:ext cx="6694311" cy="762000"/>
          </a:xfrm>
        </p:spPr>
        <p:txBody>
          <a:bodyPr>
            <a:normAutofit/>
          </a:bodyPr>
          <a:lstStyle>
            <a:lvl1pPr marL="0" indent="0" algn="l">
              <a:buNone/>
              <a:defRPr lang="en-US" sz="3600" kern="1200" dirty="0">
                <a:solidFill>
                  <a:schemeClr val="bg1"/>
                </a:solidFill>
                <a:latin typeface="Segoe UI" panose="020B0502040204020203" pitchFamily="34" charset="0"/>
                <a:ea typeface="+mn-ea"/>
                <a:cs typeface="Segoe UI" panose="020B0502040204020203" pitchFamily="34" charset="0"/>
              </a:defRPr>
            </a:lvl1pPr>
          </a:lstStyle>
          <a:p>
            <a:pPr lvl="0"/>
            <a:r>
              <a:rPr lang="en-US" dirty="0"/>
              <a:t>Subtitle, only one line</a:t>
            </a:r>
          </a:p>
        </p:txBody>
      </p:sp>
      <p:sp>
        <p:nvSpPr>
          <p:cNvPr id="33" name="Text Placeholder 16"/>
          <p:cNvSpPr>
            <a:spLocks noGrp="1"/>
          </p:cNvSpPr>
          <p:nvPr>
            <p:ph type="body" sz="quarter" idx="12" hasCustomPrompt="1"/>
          </p:nvPr>
        </p:nvSpPr>
        <p:spPr>
          <a:xfrm>
            <a:off x="962902" y="3651332"/>
            <a:ext cx="6694311" cy="1104817"/>
          </a:xfrm>
        </p:spPr>
        <p:txBody>
          <a:bodyPr/>
          <a:lstStyle>
            <a:lvl1pPr marL="0" indent="0" algn="l">
              <a:buNone/>
              <a:defRPr i="1">
                <a:solidFill>
                  <a:schemeClr val="bg1"/>
                </a:solidFill>
              </a:defRPr>
            </a:lvl1pPr>
          </a:lstStyle>
          <a:p>
            <a:pPr lvl="0"/>
            <a:r>
              <a:rPr lang="en-US" dirty="0"/>
              <a:t>Speaker name</a:t>
            </a:r>
            <a:br>
              <a:rPr lang="en-US" dirty="0"/>
            </a:br>
            <a:r>
              <a:rPr lang="en-US" dirty="0"/>
              <a:t>and title</a:t>
            </a:r>
          </a:p>
        </p:txBody>
      </p:sp>
      <p:sp>
        <p:nvSpPr>
          <p:cNvPr id="41" name="TextBox 40"/>
          <p:cNvSpPr txBox="1"/>
          <p:nvPr/>
        </p:nvSpPr>
        <p:spPr bwMode="gray">
          <a:xfrm>
            <a:off x="970345" y="5755156"/>
            <a:ext cx="4944318" cy="738664"/>
          </a:xfrm>
          <a:prstGeom prst="rect">
            <a:avLst/>
          </a:prstGeom>
          <a:noFill/>
        </p:spPr>
        <p:txBody>
          <a:bodyPr wrap="square" lIns="0" tIns="0" rIns="0" bIns="0" rtlCol="0" anchor="b" anchorCtr="0">
            <a:spAutoFit/>
          </a:bodyPr>
          <a:lstStyle/>
          <a:p>
            <a:pPr marL="0" algn="l" defTabSz="1219110" rtl="0" eaLnBrk="1" latinLnBrk="0" hangingPunct="1"/>
            <a:r>
              <a:rPr lang="en-US" sz="800" kern="1200" dirty="0">
                <a:solidFill>
                  <a:schemeClr val="bg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grpSp>
        <p:nvGrpSpPr>
          <p:cNvPr id="42" name="Group 41"/>
          <p:cNvGrpSpPr/>
          <p:nvPr/>
        </p:nvGrpSpPr>
        <p:grpSpPr>
          <a:xfrm>
            <a:off x="7589330" y="5509552"/>
            <a:ext cx="4141515" cy="1157119"/>
            <a:chOff x="5930901" y="4179887"/>
            <a:chExt cx="2727324" cy="762001"/>
          </a:xfrm>
          <a:solidFill>
            <a:schemeClr val="bg1"/>
          </a:solidFill>
        </p:grpSpPr>
        <p:sp>
          <p:nvSpPr>
            <p:cNvPr id="43"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4"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5"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6"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7"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8"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9"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0"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grpSp>
        <p:nvGrpSpPr>
          <p:cNvPr id="19" name="Group 5"/>
          <p:cNvGrpSpPr>
            <a:grpSpLocks noChangeAspect="1"/>
          </p:cNvGrpSpPr>
          <p:nvPr userDrawn="1"/>
        </p:nvGrpSpPr>
        <p:grpSpPr bwMode="auto">
          <a:xfrm>
            <a:off x="970345" y="2642062"/>
            <a:ext cx="11281834"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grpSp>
      <p:sp>
        <p:nvSpPr>
          <p:cNvPr id="18" name="TextBox 17"/>
          <p:cNvSpPr txBox="1"/>
          <p:nvPr userDrawn="1"/>
        </p:nvSpPr>
        <p:spPr>
          <a:xfrm>
            <a:off x="-1452880" y="6119336"/>
            <a:ext cx="121694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a:t>
            </a:r>
          </a:p>
          <a:p>
            <a:pPr algn="r"/>
            <a:r>
              <a:rPr lang="en-US" sz="1200" dirty="0">
                <a:solidFill>
                  <a:schemeClr val="tx2"/>
                </a:solidFill>
                <a:latin typeface="Segoe UI" panose="020B0502040204020203" pitchFamily="34" charset="0"/>
                <a:cs typeface="Segoe UI" panose="020B0502040204020203" pitchFamily="34" charset="0"/>
              </a:rPr>
              <a:t>Primary design for the first slide in the deck.</a:t>
            </a:r>
          </a:p>
        </p:txBody>
      </p:sp>
      <p:sp>
        <p:nvSpPr>
          <p:cNvPr id="35"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p:txBody>
      </p:sp>
      <p:sp>
        <p:nvSpPr>
          <p:cNvPr id="23"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July 5, 2017</a:t>
            </a:fld>
            <a:endParaRPr dirty="0"/>
          </a:p>
        </p:txBody>
      </p:sp>
      <p:sp>
        <p:nvSpPr>
          <p:cNvPr id="24"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5"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931651484"/>
      </p:ext>
    </p:extLst>
  </p:cSld>
  <p:clrMapOvr>
    <a:masterClrMapping/>
  </p:clrMapOvr>
  <p:extLst mod="1">
    <p:ext uri="{DCECCB84-F9BA-43D5-87BE-67443E8EF086}">
      <p15:sldGuideLst xmlns:p15="http://schemas.microsoft.com/office/powerpoint/2012/main">
        <p15:guide id="1" orient="horz" pos="4056"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Full Photo with Righ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5181600" y="0"/>
            <a:ext cx="7010400" cy="6858000"/>
          </a:xfrm>
          <a:gradFill>
            <a:gsLst>
              <a:gs pos="20000">
                <a:schemeClr val="tx2"/>
              </a:gs>
              <a:gs pos="100000">
                <a:schemeClr val="tx2">
                  <a:alpha val="0"/>
                </a:schemeClr>
              </a:gs>
            </a:gsLst>
            <a:lin ang="10800000" scaled="0"/>
          </a:gradFill>
        </p:spPr>
        <p:txBody>
          <a:bodyPr lIns="0" tIns="914400" rIns="914400"/>
          <a:lstStyle>
            <a:lvl1pPr marL="0" indent="0" algn="r">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1635760" y="5934670"/>
            <a:ext cx="1399820" cy="923330"/>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Right Text</a:t>
            </a:r>
          </a:p>
          <a:p>
            <a:pPr algn="r"/>
            <a:r>
              <a:rPr lang="en-US" sz="1200" dirty="0">
                <a:solidFill>
                  <a:schemeClr val="tx2"/>
                </a:solidFill>
                <a:latin typeface="Segoe UI" panose="020B0502040204020203" pitchFamily="34" charset="0"/>
                <a:cs typeface="Segoe UI" panose="020B0502040204020203" pitchFamily="34" charset="0"/>
              </a:rPr>
              <a:t>For integrating right-side text and photos.</a:t>
            </a:r>
          </a:p>
        </p:txBody>
      </p:sp>
      <p:sp>
        <p:nvSpPr>
          <p:cNvPr id="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July 5, 2017</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294431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Blue Segue ">
    <p:bg>
      <p:bgPr>
        <a:solidFill>
          <a:schemeClr val="accent1"/>
        </a:solidFill>
        <a:effectLst/>
      </p:bgPr>
    </p:bg>
    <p:spTree>
      <p:nvGrpSpPr>
        <p:cNvPr id="1" name=""/>
        <p:cNvGrpSpPr/>
        <p:nvPr/>
      </p:nvGrpSpPr>
      <p:grpSpPr>
        <a:xfrm>
          <a:off x="0" y="0"/>
          <a:ext cx="0" cy="0"/>
          <a:chOff x="0" y="0"/>
          <a:chExt cx="0" cy="0"/>
        </a:xfrm>
      </p:grpSpPr>
      <p:sp>
        <p:nvSpPr>
          <p:cNvPr id="18" name="Title 1"/>
          <p:cNvSpPr>
            <a:spLocks noGrp="1"/>
          </p:cNvSpPr>
          <p:nvPr>
            <p:ph type="title" hasCustomPrompt="1"/>
          </p:nvPr>
        </p:nvSpPr>
        <p:spPr>
          <a:xfrm>
            <a:off x="927105" y="2044701"/>
            <a:ext cx="10784609" cy="1773428"/>
          </a:xfrm>
        </p:spPr>
        <p:txBody>
          <a:bodyPr>
            <a:normAutofit/>
          </a:bodyPr>
          <a:lstStyle>
            <a:lvl1pPr>
              <a:defRPr lang="en-US" sz="48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19" name="Group 5"/>
          <p:cNvGrpSpPr>
            <a:grpSpLocks noChangeAspect="1"/>
          </p:cNvGrpSpPr>
          <p:nvPr userDrawn="1"/>
        </p:nvGrpSpPr>
        <p:grpSpPr bwMode="auto">
          <a:xfrm>
            <a:off x="514473" y="4036866"/>
            <a:ext cx="11677651" cy="40216"/>
            <a:chOff x="2437" y="1611"/>
            <a:chExt cx="5517"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6" name="Line 7"/>
            <p:cNvSpPr>
              <a:spLocks noChangeShapeType="1"/>
            </p:cNvSpPr>
            <p:nvPr/>
          </p:nvSpPr>
          <p:spPr bwMode="auto">
            <a:xfrm>
              <a:off x="2456" y="1620"/>
              <a:ext cx="5498"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27" name="AutoShape 3"/>
          <p:cNvSpPr>
            <a:spLocks noChangeAspect="1" noChangeArrowheads="1" noTextEdit="1"/>
          </p:cNvSpPr>
          <p:nvPr userDrawn="1"/>
        </p:nvSpPr>
        <p:spPr bwMode="auto">
          <a:xfrm>
            <a:off x="10563226"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nvGrpSpPr>
          <p:cNvPr id="28" name="Group 27"/>
          <p:cNvGrpSpPr/>
          <p:nvPr userDrawn="1"/>
        </p:nvGrpSpPr>
        <p:grpSpPr>
          <a:xfrm>
            <a:off x="10550526" y="6351589"/>
            <a:ext cx="1179513" cy="330201"/>
            <a:chOff x="10550525" y="6351587"/>
            <a:chExt cx="1179513" cy="330201"/>
          </a:xfrm>
        </p:grpSpPr>
        <p:sp>
          <p:nvSpPr>
            <p:cNvPr id="29" name="Freeform 28"/>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0" name="Freeform 29"/>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1"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2" name="Rectangle 8"/>
            <p:cNvSpPr>
              <a:spLocks noChangeArrowheads="1"/>
            </p:cNvSpPr>
            <p:nvPr userDrawn="1"/>
          </p:nvSpPr>
          <p:spPr bwMode="auto">
            <a:xfrm>
              <a:off x="10942638" y="6473825"/>
              <a:ext cx="47625" cy="136525"/>
            </a:xfrm>
            <a:prstGeom prst="rect">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3"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4"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5"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6"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grpSp>
      <p:sp>
        <p:nvSpPr>
          <p:cNvPr id="24" name="TextBox 2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Segue </a:t>
            </a:r>
          </a:p>
        </p:txBody>
      </p:sp>
      <p:sp>
        <p:nvSpPr>
          <p:cNvPr id="38"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July 5, 2017</a:t>
            </a:fld>
            <a:endParaRPr dirty="0"/>
          </a:p>
        </p:txBody>
      </p:sp>
      <p:sp>
        <p:nvSpPr>
          <p:cNvPr id="2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453253318"/>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White Segu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27105" y="2044701"/>
            <a:ext cx="10784609" cy="1773428"/>
          </a:xfrm>
        </p:spPr>
        <p:txBody>
          <a:bodyPr>
            <a:normAutofit/>
          </a:bodyPr>
          <a:lstStyle>
            <a:lvl1pPr>
              <a:defRPr lang="en-US" sz="48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22" name="Group 5"/>
          <p:cNvGrpSpPr>
            <a:grpSpLocks noChangeAspect="1"/>
          </p:cNvGrpSpPr>
          <p:nvPr/>
        </p:nvGrpSpPr>
        <p:grpSpPr bwMode="auto">
          <a:xfrm>
            <a:off x="514473" y="4036846"/>
            <a:ext cx="11677651" cy="44449"/>
            <a:chOff x="2437" y="1611"/>
            <a:chExt cx="5517" cy="21"/>
          </a:xfrm>
        </p:grpSpPr>
        <p:sp>
          <p:nvSpPr>
            <p:cNvPr id="23" name="AutoShape 4"/>
            <p:cNvSpPr>
              <a:spLocks noChangeAspect="1" noChangeArrowheads="1" noTextEdit="1"/>
            </p:cNvSpPr>
            <p:nvPr/>
          </p:nvSpPr>
          <p:spPr bwMode="auto">
            <a:xfrm>
              <a:off x="2437" y="1611"/>
              <a:ext cx="886" cy="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2400"/>
            </a:p>
          </p:txBody>
        </p:sp>
        <p:sp>
          <p:nvSpPr>
            <p:cNvPr id="24" name="Oval 23"/>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5" name="Line 7"/>
            <p:cNvSpPr>
              <a:spLocks noChangeShapeType="1"/>
            </p:cNvSpPr>
            <p:nvPr/>
          </p:nvSpPr>
          <p:spPr bwMode="auto">
            <a:xfrm>
              <a:off x="2456" y="1620"/>
              <a:ext cx="5498"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5" name="AutoShape 3"/>
          <p:cNvSpPr>
            <a:spLocks noChangeAspect="1" noChangeArrowheads="1" noTextEdit="1"/>
          </p:cNvSpPr>
          <p:nvPr userDrawn="1"/>
        </p:nvSpPr>
        <p:spPr bwMode="auto">
          <a:xfrm>
            <a:off x="10563226"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nvGrpSpPr>
          <p:cNvPr id="15" name="Group 14"/>
          <p:cNvGrpSpPr/>
          <p:nvPr userDrawn="1"/>
        </p:nvGrpSpPr>
        <p:grpSpPr>
          <a:xfrm>
            <a:off x="10550526" y="6351589"/>
            <a:ext cx="1179513" cy="330201"/>
            <a:chOff x="10550525" y="6351587"/>
            <a:chExt cx="1179513" cy="330201"/>
          </a:xfrm>
          <a:solidFill>
            <a:schemeClr val="accent1"/>
          </a:solidFill>
        </p:grpSpPr>
        <p:sp>
          <p:nvSpPr>
            <p:cNvPr id="6" name="Freeform 5"/>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7" name="Freeform 6"/>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9"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0" name="Rectangle 8"/>
            <p:cNvSpPr>
              <a:spLocks noChangeArrowheads="1"/>
            </p:cNvSpPr>
            <p:nvPr userDrawn="1"/>
          </p:nvSpPr>
          <p:spPr bwMode="auto">
            <a:xfrm>
              <a:off x="10942638" y="6473825"/>
              <a:ext cx="47625" cy="1365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1"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2"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3"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4"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grpSp>
      <p:sp>
        <p:nvSpPr>
          <p:cNvPr id="20" name="TextBox 19"/>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Segue</a:t>
            </a:r>
            <a:endParaRPr lang="en-US" sz="1200" dirty="0">
              <a:solidFill>
                <a:schemeClr val="tx2"/>
              </a:solidFill>
              <a:latin typeface="Segoe UI" panose="020B0502040204020203" pitchFamily="34" charset="0"/>
              <a:cs typeface="Segoe UI" panose="020B0502040204020203" pitchFamily="34" charset="0"/>
            </a:endParaRPr>
          </a:p>
        </p:txBody>
      </p:sp>
      <p:sp>
        <p:nvSpPr>
          <p:cNvPr id="2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9"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July 5, 2017</a:t>
            </a:fld>
            <a:endParaRPr dirty="0"/>
          </a:p>
        </p:txBody>
      </p:sp>
      <p:sp>
        <p:nvSpPr>
          <p:cNvPr id="21"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2034825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White Ending Slide">
    <p:spTree>
      <p:nvGrpSpPr>
        <p:cNvPr id="1" name=""/>
        <p:cNvGrpSpPr/>
        <p:nvPr/>
      </p:nvGrpSpPr>
      <p:grpSpPr>
        <a:xfrm>
          <a:off x="0" y="0"/>
          <a:ext cx="0" cy="0"/>
          <a:chOff x="0" y="0"/>
          <a:chExt cx="0" cy="0"/>
        </a:xfrm>
      </p:grpSpPr>
      <p:grpSp>
        <p:nvGrpSpPr>
          <p:cNvPr id="3" name="Group 2"/>
          <p:cNvGrpSpPr>
            <a:grpSpLocks noChangeAspect="1"/>
          </p:cNvGrpSpPr>
          <p:nvPr/>
        </p:nvGrpSpPr>
        <p:grpSpPr bwMode="auto">
          <a:xfrm>
            <a:off x="443680" y="3660990"/>
            <a:ext cx="2296584" cy="40216"/>
            <a:chOff x="2437" y="1611"/>
            <a:chExt cx="1085" cy="19"/>
          </a:xfrm>
        </p:grpSpPr>
        <p:sp>
          <p:nvSpPr>
            <p:cNvPr id="5" name="Oval 4"/>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6"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38531" y="2567498"/>
            <a:ext cx="6801004" cy="18540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8" name="Group 7"/>
          <p:cNvGrpSpPr>
            <a:grpSpLocks noChangeAspect="1"/>
          </p:cNvGrpSpPr>
          <p:nvPr/>
        </p:nvGrpSpPr>
        <p:grpSpPr bwMode="auto">
          <a:xfrm flipH="1">
            <a:off x="9471403" y="3660959"/>
            <a:ext cx="2296584" cy="40216"/>
            <a:chOff x="2437" y="1611"/>
            <a:chExt cx="1085" cy="19"/>
          </a:xfrm>
        </p:grpSpPr>
        <p:sp>
          <p:nvSpPr>
            <p:cNvPr id="9" name="Oval 8"/>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0"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14" name="TextBox 1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July 5, 2017</a:t>
            </a:fld>
            <a:endParaRPr dirty="0"/>
          </a:p>
        </p:txBody>
      </p:sp>
      <p:sp>
        <p:nvSpPr>
          <p:cNvPr id="1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1139418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ue Ending Slide">
    <p:bg>
      <p:bgPr>
        <a:solidFill>
          <a:schemeClr val="accent1"/>
        </a:solidFill>
        <a:effectLst/>
      </p:bgPr>
    </p:bg>
    <p:spTree>
      <p:nvGrpSpPr>
        <p:cNvPr id="1" name=""/>
        <p:cNvGrpSpPr/>
        <p:nvPr/>
      </p:nvGrpSpPr>
      <p:grpSpPr>
        <a:xfrm>
          <a:off x="0" y="0"/>
          <a:ext cx="0" cy="0"/>
          <a:chOff x="0" y="0"/>
          <a:chExt cx="0" cy="0"/>
        </a:xfrm>
      </p:grpSpPr>
      <p:grpSp>
        <p:nvGrpSpPr>
          <p:cNvPr id="12" name="Group 11"/>
          <p:cNvGrpSpPr>
            <a:grpSpLocks noChangeAspect="1"/>
          </p:cNvGrpSpPr>
          <p:nvPr/>
        </p:nvGrpSpPr>
        <p:grpSpPr bwMode="auto">
          <a:xfrm>
            <a:off x="443680" y="3660990"/>
            <a:ext cx="2296584" cy="40216"/>
            <a:chOff x="2437" y="1611"/>
            <a:chExt cx="1085" cy="19"/>
          </a:xfrm>
        </p:grpSpPr>
        <p:sp>
          <p:nvSpPr>
            <p:cNvPr id="14" name="Oval 13"/>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5"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6" name="Group 15"/>
          <p:cNvGrpSpPr>
            <a:grpSpLocks noChangeAspect="1"/>
          </p:cNvGrpSpPr>
          <p:nvPr/>
        </p:nvGrpSpPr>
        <p:grpSpPr bwMode="auto">
          <a:xfrm flipH="1">
            <a:off x="9471403" y="3660959"/>
            <a:ext cx="2296584" cy="40216"/>
            <a:chOff x="2437" y="1611"/>
            <a:chExt cx="1085" cy="19"/>
          </a:xfrm>
        </p:grpSpPr>
        <p:sp>
          <p:nvSpPr>
            <p:cNvPr id="17" name="Oval 16"/>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8"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9" name="Group 18"/>
          <p:cNvGrpSpPr/>
          <p:nvPr/>
        </p:nvGrpSpPr>
        <p:grpSpPr>
          <a:xfrm>
            <a:off x="2660649" y="2499788"/>
            <a:ext cx="6879168" cy="1921933"/>
            <a:chOff x="1995487" y="1874838"/>
            <a:chExt cx="5159376" cy="1441450"/>
          </a:xfrm>
          <a:solidFill>
            <a:schemeClr val="bg1"/>
          </a:solidFill>
        </p:grpSpPr>
        <p:sp>
          <p:nvSpPr>
            <p:cNvPr id="20" name="Freeform 16"/>
            <p:cNvSpPr>
              <a:spLocks/>
            </p:cNvSpPr>
            <p:nvPr/>
          </p:nvSpPr>
          <p:spPr bwMode="auto">
            <a:xfrm>
              <a:off x="4024313" y="2397126"/>
              <a:ext cx="738188" cy="625475"/>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1" name="Freeform 17"/>
            <p:cNvSpPr>
              <a:spLocks noEditPoints="1"/>
            </p:cNvSpPr>
            <p:nvPr/>
          </p:nvSpPr>
          <p:spPr bwMode="auto">
            <a:xfrm>
              <a:off x="5334000" y="2397126"/>
              <a:ext cx="874713" cy="625475"/>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2" name="Freeform 18"/>
            <p:cNvSpPr>
              <a:spLocks/>
            </p:cNvSpPr>
            <p:nvPr/>
          </p:nvSpPr>
          <p:spPr bwMode="auto">
            <a:xfrm>
              <a:off x="6300788" y="2384426"/>
              <a:ext cx="638175" cy="622300"/>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3" name="Rectangle 19"/>
            <p:cNvSpPr>
              <a:spLocks noChangeArrowheads="1"/>
            </p:cNvSpPr>
            <p:nvPr/>
          </p:nvSpPr>
          <p:spPr bwMode="auto">
            <a:xfrm>
              <a:off x="3711575" y="2411413"/>
              <a:ext cx="212725" cy="595313"/>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4" name="Freeform 20"/>
            <p:cNvSpPr>
              <a:spLocks/>
            </p:cNvSpPr>
            <p:nvPr/>
          </p:nvSpPr>
          <p:spPr bwMode="auto">
            <a:xfrm>
              <a:off x="4864100" y="2400301"/>
              <a:ext cx="447675" cy="60642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5" name="Freeform 21"/>
            <p:cNvSpPr>
              <a:spLocks/>
            </p:cNvSpPr>
            <p:nvPr/>
          </p:nvSpPr>
          <p:spPr bwMode="auto">
            <a:xfrm>
              <a:off x="2881313" y="1874838"/>
              <a:ext cx="981075" cy="117792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6" name="Freeform 22"/>
            <p:cNvSpPr>
              <a:spLocks/>
            </p:cNvSpPr>
            <p:nvPr/>
          </p:nvSpPr>
          <p:spPr bwMode="auto">
            <a:xfrm>
              <a:off x="1995487" y="2160588"/>
              <a:ext cx="1511300" cy="1155700"/>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7" name="Freeform 23"/>
            <p:cNvSpPr>
              <a:spLocks noEditPoints="1"/>
            </p:cNvSpPr>
            <p:nvPr/>
          </p:nvSpPr>
          <p:spPr bwMode="auto">
            <a:xfrm>
              <a:off x="7031038" y="2384426"/>
              <a:ext cx="123825" cy="12065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sp>
        <p:nvSpPr>
          <p:cNvPr id="30" name="TextBox 29"/>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3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8"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July 5, 2017</a:t>
            </a:fld>
            <a:endParaRPr dirty="0"/>
          </a:p>
        </p:txBody>
      </p:sp>
      <p:sp>
        <p:nvSpPr>
          <p:cNvPr id="29"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1"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3385655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14" name="TextBox 1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Blank</a:t>
            </a:r>
            <a:endParaRPr lang="en-US" sz="1200" dirty="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July 5, 2017</a:t>
            </a:fld>
            <a:endParaRPr dirty="0"/>
          </a:p>
        </p:txBody>
      </p:sp>
      <p:sp>
        <p:nvSpPr>
          <p:cNvPr id="1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733697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2" y="721257"/>
            <a:ext cx="6694311" cy="1734724"/>
          </a:xfrm>
        </p:spPr>
        <p:txBody>
          <a:bodyPr>
            <a:normAutofit/>
          </a:bodyPr>
          <a:lstStyle>
            <a:lvl1pPr algn="l">
              <a:defRPr lang="en-US" sz="48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2" y="2889332"/>
            <a:ext cx="6694311" cy="762000"/>
          </a:xfrm>
        </p:spPr>
        <p:txBody>
          <a:bodyPr>
            <a:normAutofit/>
          </a:bodyPr>
          <a:lstStyle>
            <a:lvl1pPr marL="0" indent="0" algn="l">
              <a:buNone/>
              <a:defRPr lang="en-US" sz="3600" kern="1200" dirty="0">
                <a:solidFill>
                  <a:schemeClr val="accent1"/>
                </a:solidFill>
                <a:latin typeface="Segoe UI" panose="020B0502040204020203" pitchFamily="34" charset="0"/>
                <a:ea typeface="+mn-ea"/>
                <a:cs typeface="Segoe UI" panose="020B0502040204020203" pitchFamily="34" charset="0"/>
              </a:defRPr>
            </a:lvl1pPr>
          </a:lstStyle>
          <a:p>
            <a:pPr lvl="0"/>
            <a:r>
              <a:rPr lang="en-US" dirty="0"/>
              <a:t>Subtitle, only one lines</a:t>
            </a:r>
          </a:p>
        </p:txBody>
      </p:sp>
      <p:sp>
        <p:nvSpPr>
          <p:cNvPr id="33" name="Text Placeholder 16"/>
          <p:cNvSpPr>
            <a:spLocks noGrp="1"/>
          </p:cNvSpPr>
          <p:nvPr>
            <p:ph type="body" sz="quarter" idx="12" hasCustomPrompt="1"/>
          </p:nvPr>
        </p:nvSpPr>
        <p:spPr>
          <a:xfrm>
            <a:off x="962902" y="3651332"/>
            <a:ext cx="6694311" cy="1104817"/>
          </a:xfrm>
        </p:spPr>
        <p:txBody>
          <a:bodyPr/>
          <a:lstStyle>
            <a:lvl1pPr marL="0" indent="0" algn="l">
              <a:buNone/>
              <a:defRPr i="1">
                <a:solidFill>
                  <a:schemeClr val="tx1"/>
                </a:solidFill>
              </a:defRPr>
            </a:lvl1pPr>
          </a:lstStyle>
          <a:p>
            <a:pPr lvl="0"/>
            <a:r>
              <a:rPr lang="en-US" dirty="0"/>
              <a:t>Speaker name</a:t>
            </a:r>
            <a:br>
              <a:rPr lang="en-US" dirty="0"/>
            </a:br>
            <a:r>
              <a:rPr lang="en-US" dirty="0"/>
              <a:t>and title</a:t>
            </a:r>
          </a:p>
        </p:txBody>
      </p:sp>
      <p:grpSp>
        <p:nvGrpSpPr>
          <p:cNvPr id="19" name="Group 5"/>
          <p:cNvGrpSpPr>
            <a:grpSpLocks noChangeAspect="1"/>
          </p:cNvGrpSpPr>
          <p:nvPr userDrawn="1"/>
        </p:nvGrpSpPr>
        <p:grpSpPr bwMode="auto">
          <a:xfrm>
            <a:off x="970345" y="2642062"/>
            <a:ext cx="11281834"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18" name="TextBox 17"/>
          <p:cNvSpPr txBox="1"/>
          <p:nvPr userDrawn="1"/>
        </p:nvSpPr>
        <p:spPr>
          <a:xfrm>
            <a:off x="-1554480" y="6119336"/>
            <a:ext cx="131854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 - White</a:t>
            </a:r>
          </a:p>
          <a:p>
            <a:pPr algn="r"/>
            <a:r>
              <a:rPr lang="en-US" sz="1200" dirty="0">
                <a:solidFill>
                  <a:schemeClr val="tx2"/>
                </a:solidFill>
                <a:latin typeface="Segoe UI" panose="020B0502040204020203" pitchFamily="34" charset="0"/>
                <a:cs typeface="Segoe UI" panose="020B0502040204020203" pitchFamily="34" charset="0"/>
              </a:rPr>
              <a:t>Alternate layout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for first slide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in</a:t>
            </a:r>
            <a:r>
              <a:rPr lang="en-US" sz="1200" baseline="0" dirty="0">
                <a:solidFill>
                  <a:schemeClr val="tx2"/>
                </a:solidFill>
                <a:latin typeface="Segoe UI" panose="020B0502040204020203" pitchFamily="34" charset="0"/>
                <a:cs typeface="Segoe UI" panose="020B0502040204020203" pitchFamily="34" charset="0"/>
              </a:rPr>
              <a:t> the deck.</a:t>
            </a:r>
            <a:endParaRPr lang="en-US" sz="1200" dirty="0">
              <a:solidFill>
                <a:schemeClr val="tx2"/>
              </a:solidFill>
              <a:latin typeface="Segoe UI" panose="020B0502040204020203" pitchFamily="34" charset="0"/>
              <a:cs typeface="Segoe UI" panose="020B0502040204020203" pitchFamily="34" charset="0"/>
            </a:endParaRPr>
          </a:p>
        </p:txBody>
      </p:sp>
      <p:sp>
        <p:nvSpPr>
          <p:cNvPr id="23" name="TextBox 22"/>
          <p:cNvSpPr txBox="1"/>
          <p:nvPr userDrawn="1"/>
        </p:nvSpPr>
        <p:spPr bwMode="gray">
          <a:xfrm>
            <a:off x="970345" y="5755156"/>
            <a:ext cx="4944318" cy="738664"/>
          </a:xfrm>
          <a:prstGeom prst="rect">
            <a:avLst/>
          </a:prstGeom>
          <a:noFill/>
        </p:spPr>
        <p:txBody>
          <a:bodyPr wrap="square" lIns="0" tIns="0" rIns="0" bIns="0" rtlCol="0" anchor="b" anchorCtr="0">
            <a:spAutoFit/>
          </a:bodyPr>
          <a:lstStyle/>
          <a:p>
            <a:pPr marL="0" algn="l" defTabSz="1219110" rtl="0" eaLnBrk="1" latinLnBrk="0" hangingPunct="1"/>
            <a:r>
              <a:rPr lang="en-US" sz="800" kern="1200" dirty="0">
                <a:solidFill>
                  <a:schemeClr val="tx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grpSp>
        <p:nvGrpSpPr>
          <p:cNvPr id="24" name="Group 23"/>
          <p:cNvGrpSpPr/>
          <p:nvPr userDrawn="1"/>
        </p:nvGrpSpPr>
        <p:grpSpPr>
          <a:xfrm>
            <a:off x="7589330" y="5509552"/>
            <a:ext cx="4141515" cy="1157119"/>
            <a:chOff x="5930901" y="4179887"/>
            <a:chExt cx="2727324" cy="762001"/>
          </a:xfrm>
          <a:solidFill>
            <a:schemeClr val="accent1"/>
          </a:solidFill>
        </p:grpSpPr>
        <p:sp>
          <p:nvSpPr>
            <p:cNvPr id="25"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6"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7"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8"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9"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0"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1"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4"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3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July 5, 2017</a:t>
            </a:fld>
            <a:endParaRPr dirty="0"/>
          </a:p>
        </p:txBody>
      </p:sp>
      <p:sp>
        <p:nvSpPr>
          <p:cNvPr id="35"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39891215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p:nvPr>
        </p:nvSpPr>
        <p:spPr>
          <a:xfrm>
            <a:off x="915305" y="1600200"/>
            <a:ext cx="10375904" cy="4418635"/>
          </a:xfrm>
        </p:spPr>
        <p:txBody>
          <a:bodyPr>
            <a:noAutofit/>
          </a:bodyPr>
          <a:lstStyle>
            <a:lvl1pPr marL="228600" indent="-228600">
              <a:spcBef>
                <a:spcPts val="1600"/>
              </a:spcBef>
              <a:spcAft>
                <a:spcPts val="800"/>
              </a:spcAft>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a:p>
            <a:pPr lvl="2"/>
            <a:r>
              <a:rPr lang="en-US"/>
              <a:t>Third level</a:t>
            </a:r>
          </a:p>
        </p:txBody>
      </p:sp>
      <p:sp>
        <p:nvSpPr>
          <p:cNvPr id="8"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July 5, 2017</a:t>
            </a:fld>
            <a:endParaRPr lang="en-US"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4" name="TextBox 3"/>
          <p:cNvSpPr txBox="1"/>
          <p:nvPr userDrawn="1"/>
        </p:nvSpPr>
        <p:spPr>
          <a:xfrm>
            <a:off x="-1676400" y="5565338"/>
            <a:ext cx="1440460" cy="1292662"/>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and Content</a:t>
            </a:r>
          </a:p>
          <a:p>
            <a:pPr algn="r"/>
            <a:r>
              <a:rPr lang="en-US" sz="1200" dirty="0">
                <a:solidFill>
                  <a:schemeClr val="tx2"/>
                </a:solidFill>
                <a:latin typeface="Segoe UI" panose="020B0502040204020203" pitchFamily="34" charset="0"/>
                <a:cs typeface="Segoe UI" panose="020B0502040204020203" pitchFamily="34" charset="0"/>
              </a:rPr>
              <a:t>The primary layout used</a:t>
            </a:r>
            <a:r>
              <a:rPr lang="en-US" sz="1200" baseline="0" dirty="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1200" dirty="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Tree>
    <p:extLst>
      <p:ext uri="{BB962C8B-B14F-4D97-AF65-F5344CB8AC3E}">
        <p14:creationId xmlns:p14="http://schemas.microsoft.com/office/powerpoint/2010/main" val="712119355"/>
      </p:ext>
    </p:extLst>
  </p:cSld>
  <p:clrMapOvr>
    <a:masterClrMapping/>
  </p:clrMapOvr>
  <p:hf hdr="0"/>
  <p:extLst mod="1">
    <p:ext uri="{DCECCB84-F9BA-43D5-87BE-67443E8EF086}">
      <p15:sldGuideLst xmlns:p15="http://schemas.microsoft.com/office/powerpoint/2012/main">
        <p15:guide id="1" orient="horz" pos="1008" userDrawn="1">
          <p15:clr>
            <a:srgbClr val="FBAE40"/>
          </p15:clr>
        </p15:guide>
        <p15:guide id="2" pos="2040" userDrawn="1">
          <p15:clr>
            <a:srgbClr val="FBAE40"/>
          </p15:clr>
        </p15:guide>
        <p15:guide id="3" pos="2904"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Sub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915305" y="1862936"/>
            <a:ext cx="10375904" cy="4155899"/>
          </a:xfrm>
        </p:spPr>
        <p:txBody>
          <a:bodyPr>
            <a:noAutofit/>
          </a:bodyPr>
          <a:lstStyle>
            <a:lvl1pPr marL="228600" indent="-228600">
              <a:spcBef>
                <a:spcPts val="1600"/>
              </a:spcBef>
              <a:spcAft>
                <a:spcPts val="800"/>
              </a:spcAft>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a:p>
            <a:pPr lvl="2"/>
            <a:r>
              <a:rPr lang="en-US"/>
              <a:t>Third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Box 8"/>
          <p:cNvSpPr txBox="1"/>
          <p:nvPr userDrawn="1"/>
        </p:nvSpPr>
        <p:spPr>
          <a:xfrm>
            <a:off x="-1635760" y="5565338"/>
            <a:ext cx="1399820" cy="1292662"/>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Title/Subtitle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and Content</a:t>
            </a:r>
          </a:p>
          <a:p>
            <a:pPr algn="r"/>
            <a:r>
              <a:rPr lang="en-US" sz="1200" dirty="0">
                <a:solidFill>
                  <a:schemeClr val="tx2"/>
                </a:solidFill>
                <a:latin typeface="Segoe UI" panose="020B0502040204020203" pitchFamily="34" charset="0"/>
                <a:cs typeface="Segoe UI" panose="020B0502040204020203" pitchFamily="34" charset="0"/>
              </a:rPr>
              <a:t>Identical to main layout but</a:t>
            </a:r>
            <a:r>
              <a:rPr lang="en-US" sz="1200" baseline="0" dirty="0">
                <a:solidFill>
                  <a:schemeClr val="tx2"/>
                </a:solidFill>
                <a:latin typeface="Segoe UI" panose="020B0502040204020203" pitchFamily="34" charset="0"/>
                <a:cs typeface="Segoe UI" panose="020B0502040204020203" pitchFamily="34" charset="0"/>
              </a:rPr>
              <a:t> includes the addition of a subtitle directly below the title</a:t>
            </a:r>
            <a:r>
              <a:rPr lang="en-US" sz="1200" dirty="0">
                <a:solidFill>
                  <a:schemeClr val="tx2"/>
                </a:solidFill>
                <a:latin typeface="Segoe UI" panose="020B0502040204020203" pitchFamily="34" charset="0"/>
                <a:cs typeface="Segoe UI" panose="020B0502040204020203" pitchFamily="34" charset="0"/>
              </a:rPr>
              <a:t>.</a:t>
            </a: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2"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July 5, 2017</a:t>
            </a:fld>
            <a:endParaRPr lang="en-US" dirty="0"/>
          </a:p>
        </p:txBody>
      </p:sp>
      <p:sp>
        <p:nvSpPr>
          <p:cNvPr id="14"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3514546609"/>
      </p:ext>
    </p:extLst>
  </p:cSld>
  <p:clrMapOvr>
    <a:masterClrMapping/>
  </p:clrMapOvr>
  <p:hf hdr="0"/>
  <p:extLst mod="1">
    <p:ext uri="{DCECCB84-F9BA-43D5-87BE-67443E8EF086}">
      <p15:sldGuideLst xmlns:p15="http://schemas.microsoft.com/office/powerpoint/2012/main">
        <p15:guide id="1" orient="horz" pos="1152" userDrawn="1">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7" name="TextBox 6"/>
          <p:cNvSpPr txBox="1"/>
          <p:nvPr userDrawn="1"/>
        </p:nvSpPr>
        <p:spPr>
          <a:xfrm>
            <a:off x="-1605280" y="5750004"/>
            <a:ext cx="1369340" cy="110799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Only</a:t>
            </a:r>
          </a:p>
          <a:p>
            <a:pPr algn="r"/>
            <a:r>
              <a:rPr lang="en-US" sz="1200" dirty="0">
                <a:solidFill>
                  <a:schemeClr val="tx2"/>
                </a:solidFill>
                <a:latin typeface="Segoe UI" panose="020B0502040204020203" pitchFamily="34" charset="0"/>
                <a:cs typeface="Segoe UI" panose="020B0502040204020203" pitchFamily="34" charset="0"/>
              </a:rPr>
              <a:t>Includes only the title and subtitle, with a large open</a:t>
            </a:r>
            <a:r>
              <a:rPr lang="en-US" sz="1200" baseline="0" dirty="0">
                <a:solidFill>
                  <a:schemeClr val="tx2"/>
                </a:solidFill>
                <a:latin typeface="Segoe UI" panose="020B0502040204020203" pitchFamily="34" charset="0"/>
                <a:cs typeface="Segoe UI" panose="020B0502040204020203" pitchFamily="34" charset="0"/>
              </a:rPr>
              <a:t> space in the middle of the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2"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July 5, 2017</a:t>
            </a:fld>
            <a:endParaRPr lang="en-US" dirty="0"/>
          </a:p>
        </p:txBody>
      </p:sp>
      <p:sp>
        <p:nvSpPr>
          <p:cNvPr id="13"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1596348695"/>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Enter Agenda Title</a:t>
            </a:r>
          </a:p>
        </p:txBody>
      </p:sp>
      <p:sp>
        <p:nvSpPr>
          <p:cNvPr id="3" name="Content Placeholder 2"/>
          <p:cNvSpPr>
            <a:spLocks noGrp="1"/>
          </p:cNvSpPr>
          <p:nvPr>
            <p:ph idx="1" hasCustomPrompt="1"/>
          </p:nvPr>
        </p:nvSpPr>
        <p:spPr>
          <a:xfrm>
            <a:off x="915305" y="1600200"/>
            <a:ext cx="4114800" cy="4418635"/>
          </a:xfrm>
        </p:spPr>
        <p:txBody>
          <a:bodyPr>
            <a:noAutofit/>
          </a:bodyPr>
          <a:lstStyle>
            <a:lvl1pPr marL="346075" indent="-346075">
              <a:spcBef>
                <a:spcPts val="1600"/>
              </a:spcBef>
              <a:spcAft>
                <a:spcPts val="800"/>
              </a:spcAft>
              <a:buFont typeface="Wingdings" panose="05000000000000000000" pitchFamily="2" charset="2"/>
              <a:buChar char="§"/>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Content Placeholder 2"/>
          <p:cNvSpPr>
            <a:spLocks noGrp="1"/>
          </p:cNvSpPr>
          <p:nvPr>
            <p:ph idx="13" hasCustomPrompt="1"/>
          </p:nvPr>
        </p:nvSpPr>
        <p:spPr>
          <a:xfrm>
            <a:off x="5744165" y="1600201"/>
            <a:ext cx="4114800" cy="4418634"/>
          </a:xfrm>
        </p:spPr>
        <p:txBody>
          <a:bodyPr>
            <a:noAutofit/>
          </a:bodyPr>
          <a:lstStyle>
            <a:lvl1pPr marL="346075" indent="-346075">
              <a:spcBef>
                <a:spcPts val="1600"/>
              </a:spcBef>
              <a:spcAft>
                <a:spcPts val="800"/>
              </a:spcAft>
              <a:buFont typeface="Wingdings" panose="05000000000000000000" pitchFamily="2" charset="2"/>
              <a:buChar char="§"/>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12" name="TextBox 11"/>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Agenda</a:t>
            </a:r>
          </a:p>
          <a:p>
            <a:pPr algn="r"/>
            <a:r>
              <a:rPr lang="en-US" sz="1200" dirty="0">
                <a:solidFill>
                  <a:schemeClr val="tx2"/>
                </a:solidFill>
                <a:latin typeface="Segoe UI" panose="020B0502040204020203" pitchFamily="34" charset="0"/>
                <a:cs typeface="Segoe UI" panose="020B0502040204020203" pitchFamily="34" charset="0"/>
              </a:rPr>
              <a:t>Two-column</a:t>
            </a:r>
            <a:r>
              <a:rPr lang="en-US" sz="1200" baseline="0" dirty="0">
                <a:solidFill>
                  <a:schemeClr val="tx2"/>
                </a:solidFill>
                <a:latin typeface="Segoe UI" panose="020B0502040204020203" pitchFamily="34" charset="0"/>
                <a:cs typeface="Segoe UI" panose="020B0502040204020203" pitchFamily="34" charset="0"/>
              </a:rPr>
              <a:t> layout, to be used with any number of items.</a:t>
            </a:r>
            <a:endParaRPr lang="en-US" sz="1200" dirty="0">
              <a:solidFill>
                <a:schemeClr val="tx2"/>
              </a:solidFill>
              <a:latin typeface="Segoe UI" panose="020B0502040204020203" pitchFamily="34" charset="0"/>
              <a:cs typeface="Segoe UI" panose="020B0502040204020203" pitchFamily="34" charset="0"/>
            </a:endParaRPr>
          </a:p>
        </p:txBody>
      </p:sp>
      <p:sp>
        <p:nvSpPr>
          <p:cNvPr id="15"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3"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July 5, 2017</a:t>
            </a:fld>
            <a:endParaRPr lang="en-US" dirty="0"/>
          </a:p>
        </p:txBody>
      </p:sp>
      <p:sp>
        <p:nvSpPr>
          <p:cNvPr id="14"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1898619046"/>
      </p:ext>
    </p:extLst>
  </p:cSld>
  <p:clrMapOvr>
    <a:masterClrMapping/>
  </p:clrMapOvr>
  <p:hf hdr="0"/>
  <p:extLst mod="1">
    <p:ext uri="{DCECCB84-F9BA-43D5-87BE-67443E8EF086}">
      <p15:sldGuideLst xmlns:p15="http://schemas.microsoft.com/office/powerpoint/2012/main">
        <p15:guide id="1" orient="horz" pos="1008" userDrawn="1">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915305" y="2431604"/>
            <a:ext cx="4808487"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 Placeholder 8"/>
          <p:cNvSpPr>
            <a:spLocks noGrp="1"/>
          </p:cNvSpPr>
          <p:nvPr>
            <p:ph type="body" sz="quarter" idx="15" hasCustomPrompt="1"/>
          </p:nvPr>
        </p:nvSpPr>
        <p:spPr>
          <a:xfrm>
            <a:off x="910984" y="1859069"/>
            <a:ext cx="4812808"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0" name="Content Placeholder 2"/>
          <p:cNvSpPr>
            <a:spLocks noGrp="1"/>
          </p:cNvSpPr>
          <p:nvPr>
            <p:ph idx="16"/>
          </p:nvPr>
        </p:nvSpPr>
        <p:spPr>
          <a:xfrm>
            <a:off x="6482721" y="2431603"/>
            <a:ext cx="4808487"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11" name="Text Placeholder 8"/>
          <p:cNvSpPr>
            <a:spLocks noGrp="1"/>
          </p:cNvSpPr>
          <p:nvPr>
            <p:ph type="body" sz="quarter" idx="17" hasCustomPrompt="1"/>
          </p:nvPr>
        </p:nvSpPr>
        <p:spPr>
          <a:xfrm>
            <a:off x="6478400" y="1859068"/>
            <a:ext cx="4812808"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4" name="TextBox 13"/>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Two-Column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1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8"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July 5, 2017</a:t>
            </a:fld>
            <a:endParaRPr lang="en-US" dirty="0"/>
          </a:p>
        </p:txBody>
      </p:sp>
      <p:sp>
        <p:nvSpPr>
          <p:cNvPr id="20"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2956528988"/>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915305" y="2431604"/>
            <a:ext cx="3200400"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 Placeholder 8"/>
          <p:cNvSpPr>
            <a:spLocks noGrp="1"/>
          </p:cNvSpPr>
          <p:nvPr>
            <p:ph type="body" sz="quarter" idx="15" hasCustomPrompt="1"/>
          </p:nvPr>
        </p:nvSpPr>
        <p:spPr>
          <a:xfrm>
            <a:off x="910984"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0" name="Content Placeholder 2"/>
          <p:cNvSpPr>
            <a:spLocks noGrp="1"/>
          </p:cNvSpPr>
          <p:nvPr>
            <p:ph idx="16"/>
          </p:nvPr>
        </p:nvSpPr>
        <p:spPr>
          <a:xfrm>
            <a:off x="4503056" y="2421211"/>
            <a:ext cx="3200400" cy="3597624"/>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11" name="Text Placeholder 8"/>
          <p:cNvSpPr>
            <a:spLocks noGrp="1"/>
          </p:cNvSpPr>
          <p:nvPr>
            <p:ph type="body" sz="quarter" idx="17" hasCustomPrompt="1"/>
          </p:nvPr>
        </p:nvSpPr>
        <p:spPr>
          <a:xfrm>
            <a:off x="4500896"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2" name="Text Placeholder 8"/>
          <p:cNvSpPr>
            <a:spLocks noGrp="1"/>
          </p:cNvSpPr>
          <p:nvPr>
            <p:ph type="body" sz="quarter" idx="18" hasCustomPrompt="1"/>
          </p:nvPr>
        </p:nvSpPr>
        <p:spPr>
          <a:xfrm>
            <a:off x="8090808"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3" name="Content Placeholder 2"/>
          <p:cNvSpPr>
            <a:spLocks noGrp="1"/>
          </p:cNvSpPr>
          <p:nvPr>
            <p:ph idx="19"/>
          </p:nvPr>
        </p:nvSpPr>
        <p:spPr>
          <a:xfrm>
            <a:off x="8090808" y="2431604"/>
            <a:ext cx="3200400" cy="3576837"/>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18" name="TextBox 17"/>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Three-Column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21"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0"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July 5, 2017</a:t>
            </a:fld>
            <a:endParaRPr lang="en-US" dirty="0"/>
          </a:p>
        </p:txBody>
      </p:sp>
      <p:sp>
        <p:nvSpPr>
          <p:cNvPr id="22"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3475664230"/>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Full Photo with Lef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0" y="0"/>
            <a:ext cx="7010400" cy="6858000"/>
          </a:xfrm>
          <a:gradFill>
            <a:gsLst>
              <a:gs pos="20000">
                <a:schemeClr val="tx2"/>
              </a:gs>
              <a:gs pos="100000">
                <a:schemeClr val="tx2">
                  <a:alpha val="0"/>
                </a:schemeClr>
              </a:gs>
            </a:gsLst>
            <a:lin ang="0" scaled="0"/>
          </a:gradFill>
        </p:spPr>
        <p:txBody>
          <a:bodyPr lIns="914400" tIns="914400"/>
          <a:lstStyle>
            <a:lvl1pPr marL="0" indent="0">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Left Text</a:t>
            </a:r>
          </a:p>
          <a:p>
            <a:pPr algn="r"/>
            <a:r>
              <a:rPr lang="en-US" sz="1200" dirty="0">
                <a:solidFill>
                  <a:schemeClr val="tx2"/>
                </a:solidFill>
                <a:latin typeface="Segoe UI" panose="020B0502040204020203" pitchFamily="34" charset="0"/>
                <a:cs typeface="Segoe UI" panose="020B0502040204020203" pitchFamily="34" charset="0"/>
              </a:rPr>
              <a:t>For integrating text and photos.</a:t>
            </a:r>
          </a:p>
        </p:txBody>
      </p:sp>
      <p:sp>
        <p:nvSpPr>
          <p:cNvPr id="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July 5, 2017</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04773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0"/>
            <a:ext cx="10363200" cy="842773"/>
          </a:xfrm>
          <a:prstGeom prst="rect">
            <a:avLst/>
          </a:prstGeom>
        </p:spPr>
        <p:txBody>
          <a:bodyPr vert="horz" lIns="0" tIns="0" rIns="0" bIns="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914400" y="1753932"/>
            <a:ext cx="10363200" cy="4372232"/>
          </a:xfrm>
          <a:prstGeom prst="rect">
            <a:avLst/>
          </a:prstGeom>
        </p:spPr>
        <p:txBody>
          <a:bodyPr vert="horz" lIns="0" tIns="0" rIns="0" bIns="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026" name="Picture 2"/>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10202560" y="6360461"/>
            <a:ext cx="1166283" cy="3179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Date Placeholder 3"/>
          <p:cNvSpPr>
            <a:spLocks noGrp="1"/>
          </p:cNvSpPr>
          <p:nvPr>
            <p:ph type="dt" sz="half" idx="2"/>
          </p:nvPr>
        </p:nvSpPr>
        <p:spPr>
          <a:xfrm>
            <a:off x="4845896" y="6363365"/>
            <a:ext cx="2635781" cy="287225"/>
          </a:xfrm>
          <a:prstGeom prst="rect">
            <a:avLst/>
          </a:prstGeom>
        </p:spPr>
        <p:txBody>
          <a:bodyPr anchor="ctr" anchorCtr="0"/>
          <a:lstStyle>
            <a:lvl1pPr>
              <a:defRPr lang="en-US" sz="1067" kern="1200" smtClean="0">
                <a:solidFill>
                  <a:schemeClr val="tx1"/>
                </a:solidFill>
                <a:latin typeface="Segoe UI" panose="020B0502040204020203" pitchFamily="34" charset="0"/>
                <a:ea typeface="+mn-ea"/>
                <a:cs typeface="Segoe UI" panose="020B0502040204020203" pitchFamily="34" charset="0"/>
              </a:defRPr>
            </a:lvl1pPr>
          </a:lstStyle>
          <a:p>
            <a:r>
              <a:rPr lang="en-US" dirty="0"/>
              <a:t>|  </a:t>
            </a:r>
            <a:fld id="{E311BC51-49BC-45F0-B90C-E6310C708CCC}" type="datetime4">
              <a:rPr lang="en-US" sz="1100" smtClean="0"/>
              <a:pPr/>
              <a:t>July 5, 2017</a:t>
            </a:fld>
            <a:endParaRPr sz="1100" dirty="0"/>
          </a:p>
        </p:txBody>
      </p:sp>
      <p:sp>
        <p:nvSpPr>
          <p:cNvPr id="16" name="Slide Number Placeholder 5"/>
          <p:cNvSpPr>
            <a:spLocks noGrp="1"/>
          </p:cNvSpPr>
          <p:nvPr>
            <p:ph type="sldNum" sz="quarter" idx="4"/>
          </p:nvPr>
        </p:nvSpPr>
        <p:spPr>
          <a:xfrm>
            <a:off x="914400" y="6363365"/>
            <a:ext cx="274320" cy="228600"/>
          </a:xfrm>
          <a:prstGeom prst="rect">
            <a:avLst/>
          </a:prstGeom>
          <a:noFill/>
          <a:ln>
            <a:noFill/>
          </a:ln>
        </p:spPr>
        <p:txBody>
          <a:bodyPr wrap="none" lIns="0" tIns="0" rIns="0" bIns="0" anchor="ctr" anchorCtr="0"/>
          <a:lstStyle>
            <a:lvl1pPr algn="l">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fld id="{0D904593-1668-4B95-BA96-EF3EF43EDF4E}" type="slidenum">
              <a:rPr lang="en-US" smtClean="0"/>
              <a:pPr/>
              <a:t>‹#›</a:t>
            </a:fld>
            <a:endParaRPr lang="en-US" dirty="0"/>
          </a:p>
        </p:txBody>
      </p:sp>
      <p:grpSp>
        <p:nvGrpSpPr>
          <p:cNvPr id="20" name="Group 19"/>
          <p:cNvGrpSpPr/>
          <p:nvPr userDrawn="1"/>
        </p:nvGrpSpPr>
        <p:grpSpPr>
          <a:xfrm rot="10800000">
            <a:off x="918239" y="6260015"/>
            <a:ext cx="10375902" cy="40216"/>
            <a:chOff x="915306" y="911360"/>
            <a:chExt cx="10375902" cy="40216"/>
          </a:xfrm>
        </p:grpSpPr>
        <p:sp>
          <p:nvSpPr>
            <p:cNvPr id="21" name="Oval 20"/>
            <p:cNvSpPr>
              <a:spLocks noChangeArrowheads="1"/>
            </p:cNvSpPr>
            <p:nvPr/>
          </p:nvSpPr>
          <p:spPr bwMode="auto">
            <a:xfrm rot="10800000">
              <a:off x="11250991" y="911360"/>
              <a:ext cx="40217" cy="40216"/>
            </a:xfrm>
            <a:prstGeom prst="ellipse">
              <a:avLst/>
            </a:prstGeom>
            <a:noFill/>
            <a:ln w="9525"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22" name="Line 7"/>
            <p:cNvSpPr>
              <a:spLocks noChangeShapeType="1"/>
            </p:cNvSpPr>
            <p:nvPr userDrawn="1"/>
          </p:nvSpPr>
          <p:spPr bwMode="auto">
            <a:xfrm rot="10800000">
              <a:off x="915306" y="932527"/>
              <a:ext cx="10335685" cy="0"/>
            </a:xfrm>
            <a:prstGeom prst="line">
              <a:avLst/>
            </a:prstGeom>
            <a:noFill/>
            <a:ln w="9525"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sp>
        <p:nvSpPr>
          <p:cNvPr id="11" name="TextBox 10"/>
          <p:cNvSpPr txBox="1"/>
          <p:nvPr userDrawn="1"/>
        </p:nvSpPr>
        <p:spPr>
          <a:xfrm>
            <a:off x="1188720" y="6363366"/>
            <a:ext cx="2155191" cy="228600"/>
          </a:xfrm>
          <a:prstGeom prst="rect">
            <a:avLst/>
          </a:prstGeom>
          <a:noFill/>
        </p:spPr>
        <p:txBody>
          <a:bodyPr wrap="none" lIns="0" tIns="0" rIns="0" bIns="0" rtlCol="0" anchor="ctr" anchorCtr="0">
            <a:noAutofit/>
          </a:bodyPr>
          <a:lstStyle/>
          <a:p>
            <a:r>
              <a:rPr lang="en-US" sz="1100" dirty="0">
                <a:latin typeface="Segoe UI" panose="020B0502040204020203" pitchFamily="34" charset="0"/>
                <a:cs typeface="Segoe UI" panose="020B0502040204020203" pitchFamily="34" charset="0"/>
              </a:rPr>
              <a:t>© 2016 Micron Technology,</a:t>
            </a:r>
            <a:r>
              <a:rPr lang="en-US" sz="1100" baseline="0" dirty="0">
                <a:latin typeface="Segoe UI" panose="020B0502040204020203" pitchFamily="34" charset="0"/>
                <a:cs typeface="Segoe UI" panose="020B0502040204020203" pitchFamily="34" charset="0"/>
              </a:rPr>
              <a:t> Inc.   |</a:t>
            </a:r>
            <a:endParaRPr lang="en-US" sz="1100" dirty="0"/>
          </a:p>
        </p:txBody>
      </p:sp>
      <p:grpSp>
        <p:nvGrpSpPr>
          <p:cNvPr id="28" name="Top Circuit Line (Hidden)" hidden="1"/>
          <p:cNvGrpSpPr/>
          <p:nvPr userDrawn="1"/>
        </p:nvGrpSpPr>
        <p:grpSpPr>
          <a:xfrm>
            <a:off x="915306" y="911360"/>
            <a:ext cx="10375902" cy="40216"/>
            <a:chOff x="915306" y="911360"/>
            <a:chExt cx="10375902" cy="40216"/>
          </a:xfrm>
        </p:grpSpPr>
        <p:sp>
          <p:nvSpPr>
            <p:cNvPr id="29" name="Oval 28"/>
            <p:cNvSpPr>
              <a:spLocks noChangeArrowheads="1"/>
            </p:cNvSpPr>
            <p:nvPr/>
          </p:nvSpPr>
          <p:spPr bwMode="auto">
            <a:xfrm rot="10800000">
              <a:off x="11250991" y="911360"/>
              <a:ext cx="40217" cy="40216"/>
            </a:xfrm>
            <a:prstGeom prst="ellipse">
              <a:avLst/>
            </a:prstGeom>
            <a:noFill/>
            <a:ln w="9525"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30" name="Line 7"/>
            <p:cNvSpPr>
              <a:spLocks noChangeShapeType="1"/>
            </p:cNvSpPr>
            <p:nvPr userDrawn="1"/>
          </p:nvSpPr>
          <p:spPr bwMode="auto">
            <a:xfrm rot="10800000">
              <a:off x="915306" y="932527"/>
              <a:ext cx="10335685" cy="0"/>
            </a:xfrm>
            <a:prstGeom prst="line">
              <a:avLst/>
            </a:prstGeom>
            <a:noFill/>
            <a:ln w="9525" cap="flat">
              <a:solidFill>
                <a:schemeClr val="accent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spTree>
    <p:extLst>
      <p:ext uri="{BB962C8B-B14F-4D97-AF65-F5344CB8AC3E}">
        <p14:creationId xmlns:p14="http://schemas.microsoft.com/office/powerpoint/2010/main" val="3402608197"/>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660" r:id="rId3"/>
    <p:sldLayoutId id="2147483723" r:id="rId4"/>
    <p:sldLayoutId id="2147483721" r:id="rId5"/>
    <p:sldLayoutId id="2147483718" r:id="rId6"/>
    <p:sldLayoutId id="2147483719" r:id="rId7"/>
    <p:sldLayoutId id="2147483722" r:id="rId8"/>
    <p:sldLayoutId id="2147483714" r:id="rId9"/>
    <p:sldLayoutId id="2147483720" r:id="rId10"/>
    <p:sldLayoutId id="2147483686" r:id="rId11"/>
    <p:sldLayoutId id="2147483687" r:id="rId12"/>
    <p:sldLayoutId id="2147483690" r:id="rId13"/>
    <p:sldLayoutId id="2147483691" r:id="rId14"/>
    <p:sldLayoutId id="2147483727" r:id="rId15"/>
  </p:sldLayoutIdLst>
  <p:hf hdr="0"/>
  <p:txStyles>
    <p:title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p:titleStyle>
    <p:bodyStyle>
      <a:lvl1pPr marL="309011" indent="-309011" algn="l" defTabSz="1219110" rtl="0" eaLnBrk="1" latinLnBrk="0" hangingPunct="1">
        <a:spcBef>
          <a:spcPct val="20000"/>
        </a:spcBef>
        <a:spcAft>
          <a:spcPts val="800"/>
        </a:spcAft>
        <a:buClr>
          <a:schemeClr val="accent1"/>
        </a:buClr>
        <a:buFont typeface="Wingdings" panose="05000000000000000000" pitchFamily="2" charset="2"/>
        <a:buChar char="§"/>
        <a:tabLst>
          <a:tab pos="74079" algn="l"/>
        </a:tabLst>
        <a:defRPr lang="en-US" sz="2400" kern="1200" dirty="0" smtClean="0">
          <a:solidFill>
            <a:schemeClr val="tx1"/>
          </a:solidFill>
          <a:latin typeface="Segoe UI" panose="020B0502040204020203" pitchFamily="34" charset="0"/>
          <a:ea typeface="+mn-ea"/>
          <a:cs typeface="Segoe UI" panose="020B0502040204020203" pitchFamily="34" charset="0"/>
        </a:defRPr>
      </a:lvl1pPr>
      <a:lvl2pPr marL="759828" indent="-450815" algn="l" defTabSz="1219110" rtl="0" eaLnBrk="1" latinLnBrk="0" hangingPunct="1">
        <a:spcBef>
          <a:spcPct val="20000"/>
        </a:spcBef>
        <a:spcAft>
          <a:spcPts val="800"/>
        </a:spcAft>
        <a:buClr>
          <a:schemeClr val="accent1"/>
        </a:buClr>
        <a:buFont typeface="Arial" panose="020B0604020202020204" pitchFamily="34" charset="0"/>
        <a:buChar char="–"/>
        <a:defRPr lang="en-US" sz="2000" kern="1200" dirty="0" smtClean="0">
          <a:solidFill>
            <a:schemeClr val="tx1"/>
          </a:solidFill>
          <a:latin typeface="Segoe UI" panose="020B0502040204020203" pitchFamily="34" charset="0"/>
          <a:ea typeface="+mn-ea"/>
          <a:cs typeface="Segoe UI" panose="020B0502040204020203" pitchFamily="34" charset="0"/>
        </a:defRPr>
      </a:lvl2pPr>
      <a:lvl3pPr marL="1219110" indent="-385205" algn="l" defTabSz="1219110" rtl="0" eaLnBrk="1" latinLnBrk="0" hangingPunct="1">
        <a:spcBef>
          <a:spcPts val="0"/>
        </a:spcBef>
        <a:spcAft>
          <a:spcPts val="800"/>
        </a:spcAft>
        <a:buClr>
          <a:schemeClr val="accent1"/>
        </a:buClr>
        <a:buFont typeface="Wingdings" panose="05000000000000000000" pitchFamily="2" charset="2"/>
        <a:buChar char="§"/>
        <a:tabLst>
          <a:tab pos="1293188" algn="l"/>
        </a:tabLst>
        <a:defRPr sz="1800" kern="1200">
          <a:solidFill>
            <a:schemeClr val="tx1"/>
          </a:solidFill>
          <a:latin typeface="Segoe UI" panose="020B0502040204020203" pitchFamily="34" charset="0"/>
          <a:ea typeface="+mn-ea"/>
          <a:cs typeface="Segoe UI" panose="020B0502040204020203" pitchFamily="34" charset="0"/>
        </a:defRPr>
      </a:lvl3pPr>
      <a:lvl4pPr marL="1546187" indent="-292093"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54" indent="-227008"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54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104"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65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212"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10" rtl="0" eaLnBrk="1" latinLnBrk="0" hangingPunct="1">
        <a:defRPr sz="2400" kern="1200">
          <a:solidFill>
            <a:schemeClr val="tx1"/>
          </a:solidFill>
          <a:latin typeface="+mn-lt"/>
          <a:ea typeface="+mn-ea"/>
          <a:cs typeface="+mn-cs"/>
        </a:defRPr>
      </a:lvl1pPr>
      <a:lvl2pPr marL="609555" algn="l" defTabSz="1219110" rtl="0" eaLnBrk="1" latinLnBrk="0" hangingPunct="1">
        <a:defRPr sz="2400" kern="1200">
          <a:solidFill>
            <a:schemeClr val="tx1"/>
          </a:solidFill>
          <a:latin typeface="+mn-lt"/>
          <a:ea typeface="+mn-ea"/>
          <a:cs typeface="+mn-cs"/>
        </a:defRPr>
      </a:lvl2pPr>
      <a:lvl3pPr marL="1219110" algn="l" defTabSz="1219110" rtl="0" eaLnBrk="1" latinLnBrk="0" hangingPunct="1">
        <a:defRPr sz="2400" kern="1200">
          <a:solidFill>
            <a:schemeClr val="tx1"/>
          </a:solidFill>
          <a:latin typeface="+mn-lt"/>
          <a:ea typeface="+mn-ea"/>
          <a:cs typeface="+mn-cs"/>
        </a:defRPr>
      </a:lvl3pPr>
      <a:lvl4pPr marL="1828664" algn="l" defTabSz="1219110" rtl="0" eaLnBrk="1" latinLnBrk="0" hangingPunct="1">
        <a:defRPr sz="2400" kern="1200">
          <a:solidFill>
            <a:schemeClr val="tx1"/>
          </a:solidFill>
          <a:latin typeface="+mn-lt"/>
          <a:ea typeface="+mn-ea"/>
          <a:cs typeface="+mn-cs"/>
        </a:defRPr>
      </a:lvl4pPr>
      <a:lvl5pPr marL="2438218" algn="l" defTabSz="1219110" rtl="0" eaLnBrk="1" latinLnBrk="0" hangingPunct="1">
        <a:defRPr sz="2400" kern="1200">
          <a:solidFill>
            <a:schemeClr val="tx1"/>
          </a:solidFill>
          <a:latin typeface="+mn-lt"/>
          <a:ea typeface="+mn-ea"/>
          <a:cs typeface="+mn-cs"/>
        </a:defRPr>
      </a:lvl5pPr>
      <a:lvl6pPr marL="3047772" algn="l" defTabSz="1219110" rtl="0" eaLnBrk="1" latinLnBrk="0" hangingPunct="1">
        <a:defRPr sz="2400" kern="1200">
          <a:solidFill>
            <a:schemeClr val="tx1"/>
          </a:solidFill>
          <a:latin typeface="+mn-lt"/>
          <a:ea typeface="+mn-ea"/>
          <a:cs typeface="+mn-cs"/>
        </a:defRPr>
      </a:lvl6pPr>
      <a:lvl7pPr marL="3657327" algn="l" defTabSz="1219110" rtl="0" eaLnBrk="1" latinLnBrk="0" hangingPunct="1">
        <a:defRPr sz="2400" kern="1200">
          <a:solidFill>
            <a:schemeClr val="tx1"/>
          </a:solidFill>
          <a:latin typeface="+mn-lt"/>
          <a:ea typeface="+mn-ea"/>
          <a:cs typeface="+mn-cs"/>
        </a:defRPr>
      </a:lvl7pPr>
      <a:lvl8pPr marL="4266880" algn="l" defTabSz="1219110" rtl="0" eaLnBrk="1" latinLnBrk="0" hangingPunct="1">
        <a:defRPr sz="2400" kern="1200">
          <a:solidFill>
            <a:schemeClr val="tx1"/>
          </a:solidFill>
          <a:latin typeface="+mn-lt"/>
          <a:ea typeface="+mn-ea"/>
          <a:cs typeface="+mn-cs"/>
        </a:defRPr>
      </a:lvl8pPr>
      <a:lvl9pPr marL="4876435" algn="l" defTabSz="121911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2902" y="721257"/>
            <a:ext cx="8460498" cy="1734724"/>
          </a:xfrm>
        </p:spPr>
        <p:txBody>
          <a:bodyPr/>
          <a:lstStyle/>
          <a:p>
            <a:r>
              <a:rPr lang="en-US" dirty="0" err="1"/>
              <a:t>Ihold</a:t>
            </a:r>
            <a:r>
              <a:rPr lang="en-US" dirty="0"/>
              <a:t> vs Electrical Distance</a:t>
            </a:r>
          </a:p>
        </p:txBody>
      </p:sp>
      <p:sp>
        <p:nvSpPr>
          <p:cNvPr id="3" name="Text Placeholder 2"/>
          <p:cNvSpPr>
            <a:spLocks noGrp="1"/>
          </p:cNvSpPr>
          <p:nvPr>
            <p:ph type="body" sz="quarter" idx="10"/>
          </p:nvPr>
        </p:nvSpPr>
        <p:spPr/>
        <p:txBody>
          <a:bodyPr/>
          <a:lstStyle/>
          <a:p>
            <a:r>
              <a:rPr lang="en-US" dirty="0"/>
              <a:t>S15C QTT</a:t>
            </a:r>
          </a:p>
        </p:txBody>
      </p:sp>
      <p:sp>
        <p:nvSpPr>
          <p:cNvPr id="6" name="Text Placeholder 5"/>
          <p:cNvSpPr>
            <a:spLocks noGrp="1"/>
          </p:cNvSpPr>
          <p:nvPr>
            <p:ph type="body" sz="quarter" idx="12"/>
          </p:nvPr>
        </p:nvSpPr>
        <p:spPr/>
        <p:txBody>
          <a:bodyPr/>
          <a:lstStyle/>
          <a:p>
            <a:r>
              <a:rPr lang="en-US" dirty="0"/>
              <a:t>asebasti</a:t>
            </a:r>
          </a:p>
        </p:txBody>
      </p:sp>
      <p:sp>
        <p:nvSpPr>
          <p:cNvPr id="8" name="Text Placeholder 7"/>
          <p:cNvSpPr>
            <a:spLocks noGrp="1"/>
          </p:cNvSpPr>
          <p:nvPr>
            <p:ph type="body" sz="quarter" idx="14"/>
          </p:nvPr>
        </p:nvSpPr>
        <p:spPr/>
        <p:txBody>
          <a:bodyPr/>
          <a:lstStyle/>
          <a:p>
            <a:endParaRPr lang="en-US"/>
          </a:p>
        </p:txBody>
      </p:sp>
      <p:sp>
        <p:nvSpPr>
          <p:cNvPr id="7" name="TextBox 6"/>
          <p:cNvSpPr txBox="1"/>
          <p:nvPr/>
        </p:nvSpPr>
        <p:spPr>
          <a:xfrm>
            <a:off x="962902" y="275897"/>
            <a:ext cx="8738501" cy="369332"/>
          </a:xfrm>
          <a:prstGeom prst="rect">
            <a:avLst/>
          </a:prstGeom>
          <a:noFill/>
        </p:spPr>
        <p:txBody>
          <a:bodyPr wrap="square" lIns="0" rtlCol="0">
            <a:spAutoFit/>
          </a:bodyPr>
          <a:lstStyle/>
          <a:p>
            <a:r>
              <a:rPr lang="en-US" dirty="0">
                <a:solidFill>
                  <a:srgbClr val="FFFF00"/>
                </a:solidFill>
                <a:latin typeface="Segoe UI" panose="020B0502040204020203" pitchFamily="34" charset="0"/>
                <a:cs typeface="Segoe UI" panose="020B0502040204020203" pitchFamily="34" charset="0"/>
              </a:rPr>
              <a:t>See the notes on the left margin of many of these slides for instructions on their use.</a:t>
            </a:r>
          </a:p>
        </p:txBody>
      </p:sp>
    </p:spTree>
    <p:extLst>
      <p:ext uri="{BB962C8B-B14F-4D97-AF65-F5344CB8AC3E}">
        <p14:creationId xmlns:p14="http://schemas.microsoft.com/office/powerpoint/2010/main" val="3165467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xit" presetSubtype="0" fill="hold" grpId="1" nodeType="withEffect">
                                  <p:stCondLst>
                                    <p:cond delay="0"/>
                                  </p:stCondLst>
                                  <p:childTnLst>
                                    <p:set>
                                      <p:cBhvr>
                                        <p:cTn id="8" dur="1" fill="hold">
                                          <p:stCondLst>
                                            <p:cond delay="0"/>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7"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5706" y="0"/>
            <a:ext cx="10375902" cy="932313"/>
          </a:xfrm>
        </p:spPr>
        <p:txBody>
          <a:bodyPr/>
          <a:lstStyle/>
          <a:p>
            <a:r>
              <a:rPr lang="en-US" dirty="0" err="1"/>
              <a:t>Ihold</a:t>
            </a:r>
            <a:r>
              <a:rPr lang="en-US" dirty="0"/>
              <a:t> vs. ED: preliminary data</a:t>
            </a:r>
          </a:p>
        </p:txBody>
      </p:sp>
      <p:sp>
        <p:nvSpPr>
          <p:cNvPr id="3" name="Content Placeholder 2"/>
          <p:cNvSpPr>
            <a:spLocks noGrp="1"/>
          </p:cNvSpPr>
          <p:nvPr>
            <p:ph idx="1"/>
          </p:nvPr>
        </p:nvSpPr>
        <p:spPr>
          <a:xfrm>
            <a:off x="356505" y="1206500"/>
            <a:ext cx="10375904" cy="4418635"/>
          </a:xfrm>
        </p:spPr>
        <p:txBody>
          <a:bodyPr/>
          <a:lstStyle/>
          <a:p>
            <a:r>
              <a:rPr lang="en-US" sz="2000" dirty="0"/>
              <a:t>S15C QTT</a:t>
            </a:r>
          </a:p>
          <a:p>
            <a:r>
              <a:rPr lang="en-US" sz="2000" dirty="0"/>
              <a:t>Lot 9922922 </a:t>
            </a:r>
            <a:r>
              <a:rPr lang="en-US" sz="2000" dirty="0" err="1"/>
              <a:t>wf</a:t>
            </a:r>
            <a:r>
              <a:rPr lang="en-US" sz="2000" dirty="0"/>
              <a:t> #1</a:t>
            </a:r>
          </a:p>
          <a:p>
            <a:r>
              <a:rPr lang="en-US" sz="2000" dirty="0"/>
              <a:t>Cell rev. 7.45; CMOS rev. C17</a:t>
            </a:r>
          </a:p>
          <a:p>
            <a:r>
              <a:rPr lang="en-US" sz="2000" dirty="0"/>
              <a:t>Flow:</a:t>
            </a:r>
          </a:p>
          <a:p>
            <a:pPr lvl="1"/>
            <a:r>
              <a:rPr lang="en-US" sz="1800" dirty="0"/>
              <a:t>FF</a:t>
            </a:r>
          </a:p>
          <a:p>
            <a:pPr lvl="1"/>
            <a:r>
              <a:rPr lang="en-US" sz="1800" dirty="0"/>
              <a:t>ON-IV</a:t>
            </a:r>
          </a:p>
          <a:p>
            <a:r>
              <a:rPr lang="en-US" sz="2000" dirty="0" err="1"/>
              <a:t>Ihold</a:t>
            </a:r>
            <a:r>
              <a:rPr lang="en-US" sz="2000" dirty="0"/>
              <a:t> decreases with higher</a:t>
            </a:r>
            <a:br>
              <a:rPr lang="en-US" sz="2000" dirty="0"/>
            </a:br>
            <a:r>
              <a:rPr lang="en-US" sz="2000" dirty="0"/>
              <a:t>electrical distance </a:t>
            </a:r>
          </a:p>
          <a:p>
            <a:r>
              <a:rPr lang="en-US" sz="2000" dirty="0"/>
              <a:t>Data only from D0</a:t>
            </a:r>
            <a:r>
              <a:rPr lang="en-US" sz="2000"/>
              <a:t>; test @ 25C </a:t>
            </a:r>
            <a:br>
              <a:rPr lang="en-US" sz="2000" dirty="0"/>
            </a:br>
            <a:r>
              <a:rPr lang="en-US" sz="2000" dirty="0"/>
              <a:t>Scope traces (not </a:t>
            </a:r>
            <a:r>
              <a:rPr lang="en-US" sz="2000"/>
              <a:t>reported here</a:t>
            </a:r>
            <a:r>
              <a:rPr lang="en-US" sz="2000" dirty="0"/>
              <a:t>) are ok.</a:t>
            </a:r>
          </a:p>
        </p:txBody>
      </p:sp>
      <p:sp>
        <p:nvSpPr>
          <p:cNvPr id="4" name="Date Placeholder 3"/>
          <p:cNvSpPr>
            <a:spLocks noGrp="1"/>
          </p:cNvSpPr>
          <p:nvPr>
            <p:ph type="dt" sz="half" idx="2"/>
          </p:nvPr>
        </p:nvSpPr>
        <p:spPr/>
        <p:txBody>
          <a:bodyPr/>
          <a:lstStyle/>
          <a:p>
            <a:fld id="{DD0B5AFB-117C-46EA-B643-5FA810A8A3CB}" type="datetime4">
              <a:rPr lang="en-US" smtClean="0"/>
              <a:pPr/>
              <a:t>July 5, 2017</a:t>
            </a:fld>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2</a:t>
            </a:fld>
            <a:endParaRPr lang="en-US" dirty="0"/>
          </a:p>
        </p:txBody>
      </p:sp>
      <p:sp>
        <p:nvSpPr>
          <p:cNvPr id="6" name="Footer Placeholder 5"/>
          <p:cNvSpPr>
            <a:spLocks noGrp="1"/>
          </p:cNvSpPr>
          <p:nvPr>
            <p:ph type="ftr" sz="quarter" idx="12"/>
          </p:nvPr>
        </p:nvSpPr>
        <p:spPr/>
        <p:txBody>
          <a:bodyPr/>
          <a:lstStyle/>
          <a:p>
            <a:r>
              <a:rPr lang="en-US"/>
              <a:t>|  Micron Confidential</a:t>
            </a:r>
            <a:endParaRPr lang="en-US" dirty="0"/>
          </a:p>
        </p:txBody>
      </p:sp>
      <p:sp>
        <p:nvSpPr>
          <p:cNvPr id="7" name="Text Placeholder 6"/>
          <p:cNvSpPr>
            <a:spLocks noGrp="1"/>
          </p:cNvSpPr>
          <p:nvPr>
            <p:ph type="body" sz="quarter" idx="14"/>
          </p:nvPr>
        </p:nvSpPr>
        <p:spPr/>
        <p:txBody>
          <a:bodyPr/>
          <a:lstStyle/>
          <a:p>
            <a:endParaRPr lang="en-US"/>
          </a:p>
        </p:txBody>
      </p:sp>
      <p:pic>
        <p:nvPicPr>
          <p:cNvPr id="8" name="Picture 7"/>
          <p:cNvPicPr>
            <a:picLocks noChangeAspect="1"/>
          </p:cNvPicPr>
          <p:nvPr/>
        </p:nvPicPr>
        <p:blipFill>
          <a:blip r:embed="rId2"/>
          <a:stretch>
            <a:fillRect/>
          </a:stretch>
        </p:blipFill>
        <p:spPr>
          <a:xfrm>
            <a:off x="6455975" y="466156"/>
            <a:ext cx="5053543" cy="5925687"/>
          </a:xfrm>
          <a:prstGeom prst="rect">
            <a:avLst/>
          </a:prstGeom>
        </p:spPr>
      </p:pic>
    </p:spTree>
    <p:extLst>
      <p:ext uri="{BB962C8B-B14F-4D97-AF65-F5344CB8AC3E}">
        <p14:creationId xmlns:p14="http://schemas.microsoft.com/office/powerpoint/2010/main" val="39992131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152172" y="3919913"/>
            <a:ext cx="2143581" cy="1914921"/>
          </a:xfrm>
        </p:spPr>
        <p:txBody>
          <a:bodyPr/>
          <a:lstStyle/>
          <a:p>
            <a:r>
              <a:rPr lang="en-US" sz="1400" dirty="0"/>
              <a:t>Slope : -0.1uA / </a:t>
            </a:r>
            <a:r>
              <a:rPr lang="en-US" sz="1400" dirty="0" err="1"/>
              <a:t>Kohm</a:t>
            </a:r>
            <a:endParaRPr lang="en-US" sz="1400" dirty="0"/>
          </a:p>
        </p:txBody>
      </p:sp>
      <p:sp>
        <p:nvSpPr>
          <p:cNvPr id="4" name="Date Placeholder 3"/>
          <p:cNvSpPr>
            <a:spLocks noGrp="1"/>
          </p:cNvSpPr>
          <p:nvPr>
            <p:ph type="dt" sz="half" idx="2"/>
          </p:nvPr>
        </p:nvSpPr>
        <p:spPr/>
        <p:txBody>
          <a:bodyPr/>
          <a:lstStyle/>
          <a:p>
            <a:fld id="{DD0B5AFB-117C-46EA-B643-5FA810A8A3CB}" type="datetime4">
              <a:rPr lang="en-US" smtClean="0"/>
              <a:pPr/>
              <a:t>July 5, 2017</a:t>
            </a:fld>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3</a:t>
            </a:fld>
            <a:endParaRPr lang="en-US" dirty="0"/>
          </a:p>
        </p:txBody>
      </p:sp>
      <p:sp>
        <p:nvSpPr>
          <p:cNvPr id="6" name="Footer Placeholder 5"/>
          <p:cNvSpPr>
            <a:spLocks noGrp="1"/>
          </p:cNvSpPr>
          <p:nvPr>
            <p:ph type="ftr" sz="quarter" idx="12"/>
          </p:nvPr>
        </p:nvSpPr>
        <p:spPr/>
        <p:txBody>
          <a:bodyPr/>
          <a:lstStyle/>
          <a:p>
            <a:r>
              <a:rPr lang="en-US"/>
              <a:t>|  Micron Confidential</a:t>
            </a:r>
            <a:endParaRPr lang="en-US" dirty="0"/>
          </a:p>
        </p:txBody>
      </p:sp>
      <p:sp>
        <p:nvSpPr>
          <p:cNvPr id="7" name="Text Placeholder 6"/>
          <p:cNvSpPr>
            <a:spLocks noGrp="1"/>
          </p:cNvSpPr>
          <p:nvPr>
            <p:ph type="body" sz="quarter" idx="14"/>
          </p:nvPr>
        </p:nvSpPr>
        <p:spPr/>
        <p:txBody>
          <a:bodyPr/>
          <a:lstStyle/>
          <a:p>
            <a:endParaRPr lang="en-US"/>
          </a:p>
        </p:txBody>
      </p:sp>
      <p:pic>
        <p:nvPicPr>
          <p:cNvPr id="8" name="Picture 7"/>
          <p:cNvPicPr>
            <a:picLocks noChangeAspect="1"/>
          </p:cNvPicPr>
          <p:nvPr/>
        </p:nvPicPr>
        <p:blipFill>
          <a:blip r:embed="rId2"/>
          <a:stretch>
            <a:fillRect/>
          </a:stretch>
        </p:blipFill>
        <p:spPr>
          <a:xfrm>
            <a:off x="6556622" y="104337"/>
            <a:ext cx="4734586" cy="6373114"/>
          </a:xfrm>
          <a:prstGeom prst="rect">
            <a:avLst/>
          </a:prstGeom>
        </p:spPr>
      </p:pic>
      <p:pic>
        <p:nvPicPr>
          <p:cNvPr id="9" name="Picture 8"/>
          <p:cNvPicPr>
            <a:picLocks noChangeAspect="1"/>
          </p:cNvPicPr>
          <p:nvPr/>
        </p:nvPicPr>
        <p:blipFill>
          <a:blip r:embed="rId3"/>
          <a:stretch>
            <a:fillRect/>
          </a:stretch>
        </p:blipFill>
        <p:spPr>
          <a:xfrm>
            <a:off x="439925" y="104337"/>
            <a:ext cx="3801005" cy="3057952"/>
          </a:xfrm>
          <a:prstGeom prst="rect">
            <a:avLst/>
          </a:prstGeom>
        </p:spPr>
      </p:pic>
      <p:sp>
        <p:nvSpPr>
          <p:cNvPr id="10" name="TextBox 9"/>
          <p:cNvSpPr txBox="1"/>
          <p:nvPr/>
        </p:nvSpPr>
        <p:spPr>
          <a:xfrm>
            <a:off x="439925" y="3083819"/>
            <a:ext cx="3928319" cy="307777"/>
          </a:xfrm>
          <a:prstGeom prst="rect">
            <a:avLst/>
          </a:prstGeom>
          <a:noFill/>
        </p:spPr>
        <p:txBody>
          <a:bodyPr wrap="none" rtlCol="0">
            <a:spAutoFit/>
          </a:bodyPr>
          <a:lstStyle/>
          <a:p>
            <a:r>
              <a:rPr lang="en-US" sz="1400" dirty="0">
                <a:latin typeface="Segoe UI" panose="020B0502040204020203" pitchFamily="34" charset="0"/>
                <a:cs typeface="Segoe UI" panose="020B0502040204020203" pitchFamily="34" charset="0"/>
              </a:rPr>
              <a:t>Tot WL+BL length in number of equivalent cells</a:t>
            </a:r>
          </a:p>
        </p:txBody>
      </p:sp>
      <p:sp>
        <p:nvSpPr>
          <p:cNvPr id="11" name="TextBox 10"/>
          <p:cNvSpPr txBox="1"/>
          <p:nvPr/>
        </p:nvSpPr>
        <p:spPr>
          <a:xfrm>
            <a:off x="7606606" y="3008400"/>
            <a:ext cx="4374916" cy="307777"/>
          </a:xfrm>
          <a:prstGeom prst="rect">
            <a:avLst/>
          </a:prstGeom>
          <a:noFill/>
        </p:spPr>
        <p:txBody>
          <a:bodyPr wrap="none" rtlCol="0">
            <a:spAutoFit/>
          </a:bodyPr>
          <a:lstStyle/>
          <a:p>
            <a:r>
              <a:rPr lang="en-US" sz="1400" dirty="0">
                <a:latin typeface="Segoe UI" panose="020B0502040204020203" pitchFamily="34" charset="0"/>
                <a:cs typeface="Segoe UI" panose="020B0502040204020203" pitchFamily="34" charset="0"/>
              </a:rPr>
              <a:t>(WL length * ~12Ohm/</a:t>
            </a:r>
            <a:r>
              <a:rPr lang="en-US" sz="1400" dirty="0" err="1">
                <a:latin typeface="Segoe UI" panose="020B0502040204020203" pitchFamily="34" charset="0"/>
                <a:cs typeface="Segoe UI" panose="020B0502040204020203" pitchFamily="34" charset="0"/>
              </a:rPr>
              <a:t>sq</a:t>
            </a:r>
            <a:r>
              <a:rPr lang="en-US" sz="1400" dirty="0">
                <a:latin typeface="Segoe UI" panose="020B0502040204020203" pitchFamily="34" charset="0"/>
                <a:cs typeface="Segoe UI" panose="020B0502040204020203" pitchFamily="34" charset="0"/>
              </a:rPr>
              <a:t> + BL length * ~4.5Ohm/</a:t>
            </a:r>
            <a:r>
              <a:rPr lang="en-US" sz="1400" dirty="0" err="1">
                <a:latin typeface="Segoe UI" panose="020B0502040204020203" pitchFamily="34" charset="0"/>
                <a:cs typeface="Segoe UI" panose="020B0502040204020203" pitchFamily="34" charset="0"/>
              </a:rPr>
              <a:t>sq</a:t>
            </a:r>
            <a:r>
              <a:rPr lang="en-US" sz="1400" dirty="0">
                <a:latin typeface="Segoe UI" panose="020B0502040204020203" pitchFamily="34" charset="0"/>
                <a:cs typeface="Segoe UI" panose="020B0502040204020203" pitchFamily="34" charset="0"/>
              </a:rPr>
              <a:t>)</a:t>
            </a:r>
          </a:p>
        </p:txBody>
      </p:sp>
    </p:spTree>
    <p:extLst>
      <p:ext uri="{BB962C8B-B14F-4D97-AF65-F5344CB8AC3E}">
        <p14:creationId xmlns:p14="http://schemas.microsoft.com/office/powerpoint/2010/main" val="5407026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First fire</a:t>
            </a:r>
          </a:p>
        </p:txBody>
      </p:sp>
      <p:sp>
        <p:nvSpPr>
          <p:cNvPr id="3" name="Content Placeholder 2"/>
          <p:cNvSpPr>
            <a:spLocks noGrp="1"/>
          </p:cNvSpPr>
          <p:nvPr>
            <p:ph idx="1"/>
          </p:nvPr>
        </p:nvSpPr>
        <p:spPr>
          <a:xfrm>
            <a:off x="915305" y="1600200"/>
            <a:ext cx="3145066" cy="4418635"/>
          </a:xfrm>
        </p:spPr>
        <p:txBody>
          <a:bodyPr/>
          <a:lstStyle/>
          <a:p>
            <a:r>
              <a:rPr lang="en-US" dirty="0"/>
              <a:t>No trend of First fire with ED</a:t>
            </a:r>
          </a:p>
        </p:txBody>
      </p:sp>
      <p:sp>
        <p:nvSpPr>
          <p:cNvPr id="4" name="Date Placeholder 3"/>
          <p:cNvSpPr>
            <a:spLocks noGrp="1"/>
          </p:cNvSpPr>
          <p:nvPr>
            <p:ph type="dt" sz="half" idx="2"/>
          </p:nvPr>
        </p:nvSpPr>
        <p:spPr/>
        <p:txBody>
          <a:bodyPr/>
          <a:lstStyle/>
          <a:p>
            <a:fld id="{DD0B5AFB-117C-46EA-B643-5FA810A8A3CB}" type="datetime4">
              <a:rPr lang="en-US" smtClean="0"/>
              <a:pPr/>
              <a:t>July 5, 2017</a:t>
            </a:fld>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4</a:t>
            </a:fld>
            <a:endParaRPr lang="en-US" dirty="0"/>
          </a:p>
        </p:txBody>
      </p:sp>
      <p:sp>
        <p:nvSpPr>
          <p:cNvPr id="6" name="Footer Placeholder 5"/>
          <p:cNvSpPr>
            <a:spLocks noGrp="1"/>
          </p:cNvSpPr>
          <p:nvPr>
            <p:ph type="ftr" sz="quarter" idx="12"/>
          </p:nvPr>
        </p:nvSpPr>
        <p:spPr/>
        <p:txBody>
          <a:bodyPr/>
          <a:lstStyle/>
          <a:p>
            <a:r>
              <a:rPr lang="en-US"/>
              <a:t>|  Micron Confidential</a:t>
            </a:r>
            <a:endParaRPr lang="en-US" dirty="0"/>
          </a:p>
        </p:txBody>
      </p:sp>
      <p:sp>
        <p:nvSpPr>
          <p:cNvPr id="7" name="Text Placeholder 6"/>
          <p:cNvSpPr>
            <a:spLocks noGrp="1"/>
          </p:cNvSpPr>
          <p:nvPr>
            <p:ph type="body" sz="quarter" idx="14"/>
          </p:nvPr>
        </p:nvSpPr>
        <p:spPr/>
        <p:txBody>
          <a:bodyPr/>
          <a:lstStyle/>
          <a:p>
            <a:endParaRPr lang="en-US"/>
          </a:p>
        </p:txBody>
      </p:sp>
      <p:pic>
        <p:nvPicPr>
          <p:cNvPr id="8" name="Picture 7"/>
          <p:cNvPicPr>
            <a:picLocks noChangeAspect="1"/>
          </p:cNvPicPr>
          <p:nvPr/>
        </p:nvPicPr>
        <p:blipFill>
          <a:blip r:embed="rId2"/>
          <a:stretch>
            <a:fillRect/>
          </a:stretch>
        </p:blipFill>
        <p:spPr>
          <a:xfrm>
            <a:off x="4636135" y="465107"/>
            <a:ext cx="4883149" cy="5725886"/>
          </a:xfrm>
          <a:prstGeom prst="rect">
            <a:avLst/>
          </a:prstGeom>
        </p:spPr>
      </p:pic>
    </p:spTree>
    <p:extLst>
      <p:ext uri="{BB962C8B-B14F-4D97-AF65-F5344CB8AC3E}">
        <p14:creationId xmlns:p14="http://schemas.microsoft.com/office/powerpoint/2010/main" val="435058627"/>
      </p:ext>
    </p:extLst>
  </p:cSld>
  <p:clrMapOvr>
    <a:masterClrMapping/>
  </p:clrMapOvr>
</p:sld>
</file>

<file path=ppt/theme/theme1.xml><?xml version="1.0" encoding="utf-8"?>
<a:theme xmlns:a="http://schemas.openxmlformats.org/drawingml/2006/main" name="Micron Nov-2015">
  <a:themeElements>
    <a:clrScheme name="Micron - Template">
      <a:dk1>
        <a:srgbClr val="58595B"/>
      </a:dk1>
      <a:lt1>
        <a:srgbClr val="FFFFFF"/>
      </a:lt1>
      <a:dk2>
        <a:srgbClr val="2C2C2E"/>
      </a:dk2>
      <a:lt2>
        <a:srgbClr val="9A9B9D"/>
      </a:lt2>
      <a:accent1>
        <a:srgbClr val="0077C8"/>
      </a:accent1>
      <a:accent2>
        <a:srgbClr val="629D37"/>
      </a:accent2>
      <a:accent3>
        <a:srgbClr val="EE7623"/>
      </a:accent3>
      <a:accent4>
        <a:srgbClr val="00A7E0"/>
      </a:accent4>
      <a:accent5>
        <a:srgbClr val="CFDD3A"/>
      </a:accent5>
      <a:accent6>
        <a:srgbClr val="FFCF01"/>
      </a:accent6>
      <a:hlink>
        <a:srgbClr val="0077C8"/>
      </a:hlink>
      <a:folHlink>
        <a:srgbClr val="71C5E8"/>
      </a:folHlink>
    </a:clrScheme>
    <a:fontScheme name="Micron">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a:solidFill>
              <a:schemeClr val="bg2"/>
            </a:solidFill>
            <a:latin typeface="Segoe UI" panose="020B0502040204020203" pitchFamily="34" charset="0"/>
            <a:cs typeface="Segoe UI" panose="020B0502040204020203"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defRPr dirty="0" err="1" smtClean="0">
            <a:latin typeface="Segoe UI" panose="020B0502040204020203" pitchFamily="34" charset="0"/>
            <a:cs typeface="Segoe UI" panose="020B0502040204020203" pitchFamily="34" charset="0"/>
          </a:defRPr>
        </a:defPPr>
      </a:lstStyle>
    </a:txDef>
  </a:objectDefaults>
  <a:extraClrSchemeLst/>
  <a:extLst>
    <a:ext uri="{05A4C25C-085E-4340-85A3-A5531E510DB2}">
      <thm15:themeFamily xmlns:thm15="http://schemas.microsoft.com/office/thememl/2012/main" name="Micron_2016_PPT_Template2.pptx" id="{7D5DD22B-A923-4E73-A9D3-67C3EFDF541E}" vid="{088CB6EB-D94F-46BB-95D3-EE01E055E98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8C19157EAA59541A312DF3709770A68" ma:contentTypeVersion="0" ma:contentTypeDescription="Create a new document." ma:contentTypeScope="" ma:versionID="f62aaf964ec2ad99f0fc33f7083bc71a">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1522522-D19F-4D68-ACB7-35F4974A01A9}"/>
</file>

<file path=customXml/itemProps2.xml><?xml version="1.0" encoding="utf-8"?>
<ds:datastoreItem xmlns:ds="http://schemas.openxmlformats.org/officeDocument/2006/customXml" ds:itemID="{0623A668-8ECD-4F23-BB1E-3F4090745C30}"/>
</file>

<file path=customXml/itemProps3.xml><?xml version="1.0" encoding="utf-8"?>
<ds:datastoreItem xmlns:ds="http://schemas.openxmlformats.org/officeDocument/2006/customXml" ds:itemID="{91B1F834-5476-4152-A407-378DDA93A46F}"/>
</file>

<file path=docProps/app.xml><?xml version="1.0" encoding="utf-8"?>
<Properties xmlns="http://schemas.openxmlformats.org/officeDocument/2006/extended-properties" xmlns:vt="http://schemas.openxmlformats.org/officeDocument/2006/docPropsVTypes">
  <Template>blank</Template>
  <TotalTime>0</TotalTime>
  <Words>107</Words>
  <Application>Microsoft Office PowerPoint</Application>
  <PresentationFormat>Widescreen</PresentationFormat>
  <Paragraphs>27</Paragraphs>
  <Slides>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Calibri</vt:lpstr>
      <vt:lpstr>Segoe UI</vt:lpstr>
      <vt:lpstr>Segoe UI Semibold</vt:lpstr>
      <vt:lpstr>Wingdings</vt:lpstr>
      <vt:lpstr>Micron Nov-2015</vt:lpstr>
      <vt:lpstr>Ihold vs Electrical Distance</vt:lpstr>
      <vt:lpstr>Ihold vs. ED: preliminary data</vt:lpstr>
      <vt:lpstr>PowerPoint Presentation</vt:lpstr>
      <vt:lpstr>First fire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2017-07-05T11:41:13Z</dcterms:created>
  <dcterms:modified xsi:type="dcterms:W3CDTF">2017-07-05T15:44:03Z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0x01010058C19157EAA59541A312DF3709770A68</vt:lpwstr>
  </property>
</Properties>
</file>