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5"/>
    <p:sldMasterId id="2147483729" r:id="rId6"/>
  </p:sldMasterIdLst>
  <p:notesMasterIdLst>
    <p:notesMasterId r:id="rId8"/>
  </p:notesMasterIdLst>
  <p:sldIdLst>
    <p:sldId id="437"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4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81" autoAdjust="0"/>
  </p:normalViewPr>
  <p:slideViewPr>
    <p:cSldViewPr>
      <p:cViewPr varScale="1">
        <p:scale>
          <a:sx n="66" d="100"/>
          <a:sy n="66" d="100"/>
        </p:scale>
        <p:origin x="1272" y="66"/>
      </p:cViewPr>
      <p:guideLst>
        <p:guide orient="horz" pos="1176"/>
        <p:guide pos="456"/>
      </p:guideLst>
    </p:cSldViewPr>
  </p:slideViewPr>
  <p:notesTextViewPr>
    <p:cViewPr>
      <p:scale>
        <a:sx n="3" d="2"/>
        <a:sy n="3" d="2"/>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6/30/2017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179" y="721257"/>
            <a:ext cx="6002186" cy="1734724"/>
          </a:xfrm>
        </p:spPr>
        <p:txBody>
          <a:bodyPr>
            <a:normAutofit/>
          </a:bodyPr>
          <a:lstStyle>
            <a:lvl1pPr algn="l">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722179" y="2889332"/>
            <a:ext cx="6002186"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722179" y="3651337"/>
            <a:ext cx="6002186"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727761" y="5847492"/>
            <a:ext cx="4323282" cy="646331"/>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bg1"/>
                </a:solidFill>
                <a:latin typeface="Segoe UI" panose="020B0502040204020203" pitchFamily="34" charset="0"/>
                <a:ea typeface="+mn-ea"/>
                <a:cs typeface="Segoe UI" panose="020B0502040204020203" pitchFamily="34" charset="0"/>
              </a:rPr>
              <a:t>©2015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19" name="Group 5"/>
          <p:cNvGrpSpPr>
            <a:grpSpLocks noChangeAspect="1"/>
          </p:cNvGrpSpPr>
          <p:nvPr userDrawn="1"/>
        </p:nvGrpSpPr>
        <p:grpSpPr bwMode="auto">
          <a:xfrm>
            <a:off x="727759" y="2642062"/>
            <a:ext cx="8461376"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565329" y="6119336"/>
            <a:ext cx="1388375"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97EBB277-C7C9-4744-A6DD-E04475D146B6}" type="datetime4">
              <a:rPr lang="en-US" smtClean="0"/>
              <a:t>June 30, 2017</a:t>
            </a:fld>
            <a:endParaRPr dirty="0"/>
          </a:p>
        </p:txBody>
      </p:sp>
      <p:sp>
        <p:nvSpPr>
          <p:cNvPr id="24"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6" name="Group 25"/>
          <p:cNvGrpSpPr/>
          <p:nvPr userDrawn="1"/>
        </p:nvGrpSpPr>
        <p:grpSpPr>
          <a:xfrm>
            <a:off x="5860263" y="5822206"/>
            <a:ext cx="2953059" cy="825070"/>
            <a:chOff x="5930901" y="4179887"/>
            <a:chExt cx="2727324" cy="762001"/>
          </a:xfrm>
          <a:solidFill>
            <a:schemeClr val="bg1"/>
          </a:solidFill>
        </p:grpSpPr>
        <p:sp>
          <p:nvSpPr>
            <p:cNvPr id="2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4"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6"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7"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3886200" y="0"/>
            <a:ext cx="52578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565329" y="5934670"/>
            <a:ext cx="1388375"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565329"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20E4AE7F-E5AC-4912-81C1-713F15976917}" type="datetime4">
              <a:rPr lang="en-US" smtClean="0"/>
              <a:t>June 30, 2017</a:t>
            </a:fld>
            <a:endParaRPr dirty="0"/>
          </a:p>
        </p:txBody>
      </p:sp>
      <p:sp>
        <p:nvSpPr>
          <p:cNvPr id="7"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695331" y="2044701"/>
            <a:ext cx="8088457" cy="1773428"/>
          </a:xfrm>
        </p:spPr>
        <p:txBody>
          <a:bodyPr>
            <a:normAutofit/>
          </a:bodyPr>
          <a:lstStyle>
            <a:lvl1pPr>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385855" y="4036866"/>
            <a:ext cx="8758238"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7922421" y="6362700"/>
            <a:ext cx="875110"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TextBox 23"/>
          <p:cNvSpPr txBox="1"/>
          <p:nvPr userDrawn="1"/>
        </p:nvSpPr>
        <p:spPr>
          <a:xfrm>
            <a:off x="-1226819" y="6673335"/>
            <a:ext cx="1049865"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814D823B-B505-4FF9-B6E4-AC6D4F1EFA62}" type="datetime4">
              <a:rPr lang="en-US" smtClean="0"/>
              <a:t>June 30, 2017</a:t>
            </a:fld>
            <a:endParaRPr dirty="0"/>
          </a:p>
        </p:txBody>
      </p:sp>
      <p:sp>
        <p:nvSpPr>
          <p:cNvPr id="22"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p:nvPr userDrawn="1"/>
        </p:nvGrpSpPr>
        <p:grpSpPr>
          <a:xfrm>
            <a:off x="7694141" y="6357118"/>
            <a:ext cx="1119181" cy="312694"/>
            <a:chOff x="5930901" y="4179887"/>
            <a:chExt cx="2727324" cy="762001"/>
          </a:xfrm>
          <a:solidFill>
            <a:schemeClr val="bg1"/>
          </a:solidFill>
        </p:grpSpPr>
        <p:sp>
          <p:nvSpPr>
            <p:cNvPr id="47" name="Freeform 46"/>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Rectangle 49"/>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1" name="Freeform 50"/>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2" name="Freeform 51"/>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3" name="Freeform 52"/>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4" name="Freeform 53"/>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53253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5331" y="2044701"/>
            <a:ext cx="8088457" cy="1773428"/>
          </a:xfrm>
        </p:spPr>
        <p:txBody>
          <a:bodyPr>
            <a:normAutofit/>
          </a:bodyPr>
          <a:lstStyle>
            <a:lvl1pPr>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385855" y="4036846"/>
            <a:ext cx="8758238"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7922421" y="6362700"/>
            <a:ext cx="875110"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TextBox 19"/>
          <p:cNvSpPr txBox="1"/>
          <p:nvPr userDrawn="1"/>
        </p:nvSpPr>
        <p:spPr>
          <a:xfrm>
            <a:off x="-1226819" y="6673335"/>
            <a:ext cx="1049865"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849F2F09-1173-4F84-893B-D77A8D4EBD53}" type="datetime4">
              <a:rPr lang="en-US" smtClean="0"/>
              <a:t>June 30, 2017</a:t>
            </a:fld>
            <a:endParaRPr dirty="0"/>
          </a:p>
        </p:txBody>
      </p:sp>
      <p:sp>
        <p:nvSpPr>
          <p:cNvPr id="21"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a:grpSpLocks noChangeAspect="1"/>
          </p:cNvGrpSpPr>
          <p:nvPr userDrawn="1"/>
        </p:nvGrpSpPr>
        <p:grpSpPr>
          <a:xfrm>
            <a:off x="7690104" y="6355080"/>
            <a:ext cx="1112744" cy="310896"/>
            <a:chOff x="5930901" y="4179887"/>
            <a:chExt cx="2727324" cy="762001"/>
          </a:xfrm>
          <a:solidFill>
            <a:schemeClr val="accent1"/>
          </a:solidFill>
        </p:grpSpPr>
        <p:sp>
          <p:nvSpPr>
            <p:cNvPr id="4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203482531"/>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332760" y="3660990"/>
            <a:ext cx="1722438"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8" name="Group 7"/>
          <p:cNvGrpSpPr>
            <a:grpSpLocks noChangeAspect="1"/>
          </p:cNvGrpSpPr>
          <p:nvPr/>
        </p:nvGrpSpPr>
        <p:grpSpPr bwMode="auto">
          <a:xfrm flipH="1">
            <a:off x="7103552" y="3660959"/>
            <a:ext cx="1722438"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565329" y="6673335"/>
            <a:ext cx="1388376"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565330" y="6"/>
            <a:ext cx="1387927"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56D02D04-8FBB-4BF1-B00D-338AC1B18F49}" type="datetime4">
              <a:rPr lang="en-US" smtClean="0"/>
              <a:t>June 30, 2017</a:t>
            </a:fld>
            <a:endParaRPr dirty="0"/>
          </a:p>
        </p:txBody>
      </p:sp>
      <p:sp>
        <p:nvSpPr>
          <p:cNvPr id="12"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5" name="Group 24"/>
          <p:cNvGrpSpPr>
            <a:grpSpLocks noChangeAspect="1"/>
          </p:cNvGrpSpPr>
          <p:nvPr userDrawn="1"/>
        </p:nvGrpSpPr>
        <p:grpSpPr>
          <a:xfrm>
            <a:off x="2002262" y="2768185"/>
            <a:ext cx="5209209" cy="1455429"/>
            <a:chOff x="5930901" y="4179887"/>
            <a:chExt cx="2727324" cy="762001"/>
          </a:xfrm>
          <a:solidFill>
            <a:schemeClr val="accent1"/>
          </a:solidFill>
        </p:grpSpPr>
        <p:sp>
          <p:nvSpPr>
            <p:cNvPr id="26"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2"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332760" y="3660990"/>
            <a:ext cx="1722438"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7103552" y="3660959"/>
            <a:ext cx="1722438"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565329" y="6673335"/>
            <a:ext cx="1388375"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CCFE5B7C-19F7-4EDE-8157-77087D2AA47A}" type="datetime4">
              <a:rPr lang="en-US" smtClean="0"/>
              <a:t>June 30, 2017</a:t>
            </a:fld>
            <a:endParaRPr dirty="0"/>
          </a:p>
        </p:txBody>
      </p:sp>
      <p:sp>
        <p:nvSpPr>
          <p:cNvPr id="29"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2" name="Group 41"/>
          <p:cNvGrpSpPr/>
          <p:nvPr userDrawn="1"/>
        </p:nvGrpSpPr>
        <p:grpSpPr>
          <a:xfrm>
            <a:off x="2002536" y="2770632"/>
            <a:ext cx="5209209" cy="1455429"/>
            <a:chOff x="5930901" y="4179887"/>
            <a:chExt cx="2727324" cy="762001"/>
          </a:xfrm>
          <a:solidFill>
            <a:schemeClr val="bg1"/>
          </a:solidFill>
        </p:grpSpPr>
        <p:sp>
          <p:nvSpPr>
            <p:cNvPr id="43" name="Freeform 42"/>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43"/>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44"/>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45"/>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46"/>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49"/>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177" y="721257"/>
            <a:ext cx="5020733" cy="1734724"/>
          </a:xfrm>
        </p:spPr>
        <p:txBody>
          <a:bodyPr>
            <a:normAutofit/>
          </a:bodyPr>
          <a:lstStyle>
            <a:lvl1pPr algn="l">
              <a:defRPr lang="en-US" sz="36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722177" y="2889332"/>
            <a:ext cx="5020733" cy="762000"/>
          </a:xfrm>
        </p:spPr>
        <p:txBody>
          <a:bodyPr>
            <a:normAutofit/>
          </a:bodyPr>
          <a:lstStyle>
            <a:lvl1pPr marL="0" indent="0" algn="l">
              <a:buNone/>
              <a:defRPr lang="en-US" sz="27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722177" y="3651333"/>
            <a:ext cx="5020733"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727759" y="5939823"/>
            <a:ext cx="3708239" cy="553998"/>
          </a:xfrm>
          <a:prstGeom prst="rect">
            <a:avLst/>
          </a:prstGeom>
          <a:noFill/>
        </p:spPr>
        <p:txBody>
          <a:bodyPr wrap="square" lIns="0" tIns="0" rIns="0" bIns="0" rtlCol="0" anchor="b" anchorCtr="0">
            <a:spAutoFit/>
          </a:bodyPr>
          <a:lstStyle/>
          <a:p>
            <a:pPr marL="0" algn="l" defTabSz="914333" rtl="0" eaLnBrk="1" latinLnBrk="0" hangingPunct="1"/>
            <a:r>
              <a:rPr lang="en-US" sz="6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5691998" y="5509553"/>
            <a:ext cx="3106136"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grpSp>
        <p:nvGrpSpPr>
          <p:cNvPr id="19" name="Group 5"/>
          <p:cNvGrpSpPr>
            <a:grpSpLocks noChangeAspect="1"/>
          </p:cNvGrpSpPr>
          <p:nvPr userDrawn="1"/>
        </p:nvGrpSpPr>
        <p:grpSpPr bwMode="auto">
          <a:xfrm>
            <a:off x="727759" y="2642062"/>
            <a:ext cx="8461376"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solidFill>
                  <a:schemeClr val="bg2"/>
                </a:solidFill>
              </a:endParaRPr>
            </a:p>
          </p:txBody>
        </p:sp>
      </p:grpSp>
      <p:sp>
        <p:nvSpPr>
          <p:cNvPr id="18" name="TextBox 17"/>
          <p:cNvSpPr txBox="1"/>
          <p:nvPr userDrawn="1"/>
        </p:nvSpPr>
        <p:spPr>
          <a:xfrm>
            <a:off x="-1089660" y="6304002"/>
            <a:ext cx="912705" cy="553998"/>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Title Slide</a:t>
            </a:r>
          </a:p>
          <a:p>
            <a:pPr algn="r"/>
            <a:r>
              <a:rPr lang="en-US" sz="9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2087B1FC-A735-452E-A1D3-6A11A08F76AA}" type="datetime4">
              <a:rPr lang="en-US" smtClean="0"/>
              <a:t>June 30, 2017</a:t>
            </a:fld>
            <a:endParaRPr dirty="0"/>
          </a:p>
        </p:txBody>
      </p:sp>
      <p:sp>
        <p:nvSpPr>
          <p:cNvPr id="24"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762822701"/>
      </p:ext>
    </p:extLst>
  </p:cSld>
  <p:clrMapOvr>
    <a:masterClrMapping/>
  </p:clrMapOvr>
  <p:extLst mod="1">
    <p:ext uri="{DCECCB84-F9BA-43D5-87BE-67443E8EF086}">
      <p15:sldGuideLst xmlns:p15="http://schemas.microsoft.com/office/powerpoint/2012/main">
        <p15:guide id="1" orient="horz" pos="4056">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177" y="721257"/>
            <a:ext cx="5020733" cy="1734724"/>
          </a:xfrm>
        </p:spPr>
        <p:txBody>
          <a:bodyPr>
            <a:normAutofit/>
          </a:bodyPr>
          <a:lstStyle>
            <a:lvl1pPr algn="l">
              <a:defRPr lang="en-US" sz="36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722177" y="2889332"/>
            <a:ext cx="5020733" cy="762000"/>
          </a:xfrm>
        </p:spPr>
        <p:txBody>
          <a:bodyPr>
            <a:normAutofit/>
          </a:bodyPr>
          <a:lstStyle>
            <a:lvl1pPr marL="0" indent="0" algn="l">
              <a:buNone/>
              <a:defRPr lang="en-US" sz="27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722177" y="3651333"/>
            <a:ext cx="5020733"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727759" y="2642062"/>
            <a:ext cx="8461376"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grpSp>
      <p:sp>
        <p:nvSpPr>
          <p:cNvPr id="18" name="TextBox 17"/>
          <p:cNvSpPr txBox="1"/>
          <p:nvPr userDrawn="1"/>
        </p:nvSpPr>
        <p:spPr>
          <a:xfrm>
            <a:off x="-1165860" y="6304002"/>
            <a:ext cx="988905" cy="553998"/>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Title Slide - White</a:t>
            </a:r>
          </a:p>
          <a:p>
            <a:pPr algn="r"/>
            <a:r>
              <a:rPr lang="en-US" sz="900" dirty="0">
                <a:solidFill>
                  <a:schemeClr val="tx2"/>
                </a:solidFill>
                <a:latin typeface="Segoe UI" panose="020B0502040204020203" pitchFamily="34" charset="0"/>
                <a:cs typeface="Segoe UI" panose="020B0502040204020203" pitchFamily="34" charset="0"/>
              </a:rPr>
              <a:t>Alternate layout </a:t>
            </a:r>
            <a:br>
              <a:rPr lang="en-US" sz="900" dirty="0">
                <a:solidFill>
                  <a:schemeClr val="tx2"/>
                </a:solidFill>
                <a:latin typeface="Segoe UI" panose="020B0502040204020203" pitchFamily="34" charset="0"/>
                <a:cs typeface="Segoe UI" panose="020B0502040204020203" pitchFamily="34" charset="0"/>
              </a:rPr>
            </a:br>
            <a:r>
              <a:rPr lang="en-US" sz="900" dirty="0">
                <a:solidFill>
                  <a:schemeClr val="tx2"/>
                </a:solidFill>
                <a:latin typeface="Segoe UI" panose="020B0502040204020203" pitchFamily="34" charset="0"/>
                <a:cs typeface="Segoe UI" panose="020B0502040204020203" pitchFamily="34" charset="0"/>
              </a:rPr>
              <a:t>for first slide </a:t>
            </a:r>
            <a:br>
              <a:rPr lang="en-US" sz="900" dirty="0">
                <a:solidFill>
                  <a:schemeClr val="tx2"/>
                </a:solidFill>
                <a:latin typeface="Segoe UI" panose="020B0502040204020203" pitchFamily="34" charset="0"/>
                <a:cs typeface="Segoe UI" panose="020B0502040204020203" pitchFamily="34" charset="0"/>
              </a:rPr>
            </a:br>
            <a:r>
              <a:rPr lang="en-US" sz="900" dirty="0">
                <a:solidFill>
                  <a:schemeClr val="tx2"/>
                </a:solidFill>
                <a:latin typeface="Segoe UI" panose="020B0502040204020203" pitchFamily="34" charset="0"/>
                <a:cs typeface="Segoe UI" panose="020B0502040204020203" pitchFamily="34" charset="0"/>
              </a:rPr>
              <a:t>in</a:t>
            </a:r>
            <a:r>
              <a:rPr lang="en-US" sz="900" baseline="0" dirty="0">
                <a:solidFill>
                  <a:schemeClr val="tx2"/>
                </a:solidFill>
                <a:latin typeface="Segoe UI" panose="020B0502040204020203" pitchFamily="34" charset="0"/>
                <a:cs typeface="Segoe UI" panose="020B0502040204020203" pitchFamily="34" charset="0"/>
              </a:rPr>
              <a:t> the deck.</a:t>
            </a:r>
            <a:endParaRPr lang="en-US" sz="9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727759" y="5939823"/>
            <a:ext cx="3708239" cy="553998"/>
          </a:xfrm>
          <a:prstGeom prst="rect">
            <a:avLst/>
          </a:prstGeom>
          <a:noFill/>
        </p:spPr>
        <p:txBody>
          <a:bodyPr wrap="square" lIns="0" tIns="0" rIns="0" bIns="0" rtlCol="0" anchor="b" anchorCtr="0">
            <a:spAutoFit/>
          </a:bodyPr>
          <a:lstStyle/>
          <a:p>
            <a:pPr marL="0" algn="l" defTabSz="914333" rtl="0" eaLnBrk="1" latinLnBrk="0" hangingPunct="1"/>
            <a:r>
              <a:rPr lang="en-US" sz="6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5691998" y="5509553"/>
            <a:ext cx="3106136"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solidFill>
                  <a:schemeClr val="tx1"/>
                </a:solidFill>
              </a:endParaRPr>
            </a:p>
          </p:txBody>
        </p:sp>
      </p:grpSp>
      <p:sp>
        <p:nvSpPr>
          <p:cNvPr id="37"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B2BD07D0-0ED5-4691-AC75-73AACD4B75D7}" type="datetime4">
              <a:rPr lang="en-US" smtClean="0"/>
              <a:t>June 30, 2017</a:t>
            </a:fld>
            <a:endParaRPr dirty="0"/>
          </a:p>
        </p:txBody>
      </p:sp>
      <p:sp>
        <p:nvSpPr>
          <p:cNvPr id="35"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829044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6479" y="1"/>
            <a:ext cx="7781927" cy="932313"/>
          </a:xfrm>
        </p:spPr>
        <p:txBody>
          <a:bodyPr bIns="45720" anchor="b">
            <a:normAutofit/>
          </a:bodyPr>
          <a:lstStyle>
            <a:lvl1pPr algn="l" defTabSz="914333" rtl="0" eaLnBrk="1" latinLnBrk="0" hangingPunct="1">
              <a:spcBef>
                <a:spcPct val="0"/>
              </a:spcBef>
              <a:buNone/>
              <a:defRPr lang="en-US" sz="24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686479" y="1600201"/>
            <a:ext cx="7781928" cy="4418635"/>
          </a:xfrm>
        </p:spPr>
        <p:txBody>
          <a:bodyPr>
            <a:noAutofit/>
          </a:bodyPr>
          <a:lstStyle>
            <a:lvl1pPr marL="171450" indent="-171450">
              <a:spcBef>
                <a:spcPts val="1200"/>
              </a:spcBef>
              <a:spcAft>
                <a:spcPts val="600"/>
              </a:spcAft>
              <a:tabLst/>
              <a:defRPr sz="1800">
                <a:solidFill>
                  <a:schemeClr val="tx1"/>
                </a:solidFill>
              </a:defRPr>
            </a:lvl1pPr>
            <a:lvl2pPr marL="428625" indent="-196454">
              <a:spcBef>
                <a:spcPts val="0"/>
              </a:spcBef>
              <a:spcAft>
                <a:spcPts val="600"/>
              </a:spcAft>
              <a:defRPr sz="1500">
                <a:solidFill>
                  <a:schemeClr val="tx1"/>
                </a:solidFill>
              </a:defRPr>
            </a:lvl2pPr>
            <a:lvl3pPr marL="600075" indent="-171450">
              <a:spcBef>
                <a:spcPts val="0"/>
              </a:spcBef>
              <a:spcAft>
                <a:spcPts val="600"/>
              </a:spcAft>
              <a:defRPr sz="1350">
                <a:solidFill>
                  <a:schemeClr val="tx1"/>
                </a:solidFill>
              </a:defRPr>
            </a:lvl3pPr>
            <a:lvl4pPr>
              <a:spcBef>
                <a:spcPts val="0"/>
              </a:spcBef>
              <a:spcAft>
                <a:spcPts val="600"/>
              </a:spcAft>
              <a:buClr>
                <a:schemeClr val="accent1"/>
              </a:buClr>
              <a:defRPr sz="1350">
                <a:solidFill>
                  <a:schemeClr val="tx1"/>
                </a:solidFill>
              </a:defRPr>
            </a:lvl4pPr>
            <a:lvl5pPr>
              <a:spcBef>
                <a:spcPts val="0"/>
              </a:spcBef>
              <a:spcAft>
                <a:spcPts val="600"/>
              </a:spcAft>
              <a:buClr>
                <a:schemeClr val="accent1"/>
              </a:buClr>
              <a:defRPr sz="135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2465546" y="6363151"/>
            <a:ext cx="1011555" cy="228600"/>
          </a:xfrm>
          <a:prstGeom prst="rect">
            <a:avLst/>
          </a:prstGeom>
        </p:spPr>
        <p:txBody>
          <a:bodyPr lIns="0" tIns="0" rIns="0" bIns="0"/>
          <a:lstStyle>
            <a:lvl1pPr algn="ctr">
              <a:defRPr lang="en-US" sz="825" kern="1200" smtClean="0">
                <a:solidFill>
                  <a:schemeClr val="tx1"/>
                </a:solidFill>
                <a:latin typeface="Segoe UI" panose="020B0502040204020203" pitchFamily="34" charset="0"/>
                <a:ea typeface="+mn-ea"/>
                <a:cs typeface="Segoe UI" panose="020B0502040204020203" pitchFamily="34" charset="0"/>
              </a:defRPr>
            </a:lvl1pPr>
          </a:lstStyle>
          <a:p>
            <a:fld id="{BF5B1AF8-F811-4CAD-9BF0-72E08B5368A1}" type="datetime4">
              <a:rPr lang="en-US" smtClean="0"/>
              <a:t>June 30, 2017</a:t>
            </a:fld>
            <a:endParaRPr lang="en-US" dirty="0"/>
          </a:p>
        </p:txBody>
      </p:sp>
      <p:sp>
        <p:nvSpPr>
          <p:cNvPr id="16" name="Slide Number Placeholder 5"/>
          <p:cNvSpPr>
            <a:spLocks noGrp="1"/>
          </p:cNvSpPr>
          <p:nvPr>
            <p:ph type="sldNum" sz="quarter" idx="4"/>
          </p:nvPr>
        </p:nvSpPr>
        <p:spPr>
          <a:xfrm>
            <a:off x="683238" y="6363151"/>
            <a:ext cx="205740" cy="228600"/>
          </a:xfrm>
          <a:prstGeom prst="rect">
            <a:avLst/>
          </a:prstGeom>
          <a:noFill/>
        </p:spPr>
        <p:txBody>
          <a:bodyPr/>
          <a:lstStyle>
            <a:lvl1pPr algn="ctr">
              <a:defRPr lang="en-US" sz="825"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478413" y="6363151"/>
            <a:ext cx="1047750" cy="228600"/>
          </a:xfrm>
          <a:prstGeom prst="rect">
            <a:avLst/>
          </a:prstGeom>
        </p:spPr>
        <p:txBody>
          <a:bodyPr lIns="0" tIns="0" rIns="0" bIns="0" anchor="ctr" anchorCtr="0"/>
          <a:lstStyle>
            <a:lvl1pPr>
              <a:defRPr sz="825">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257300" y="5888505"/>
            <a:ext cx="1080345" cy="969496"/>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Title and Content</a:t>
            </a:r>
          </a:p>
          <a:p>
            <a:pPr algn="r"/>
            <a:r>
              <a:rPr lang="en-US" sz="900" dirty="0">
                <a:solidFill>
                  <a:schemeClr val="tx2"/>
                </a:solidFill>
                <a:latin typeface="Segoe UI" panose="020B0502040204020203" pitchFamily="34" charset="0"/>
                <a:cs typeface="Segoe UI" panose="020B0502040204020203" pitchFamily="34" charset="0"/>
              </a:rPr>
              <a:t>The primary layout used</a:t>
            </a:r>
            <a:r>
              <a:rPr lang="en-US" sz="9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2823621730"/>
      </p:ext>
    </p:extLst>
  </p:cSld>
  <p:clrMapOvr>
    <a:masterClrMapping/>
  </p:clrMapOvr>
  <p:extLst mod="1">
    <p:ext uri="{DCECCB84-F9BA-43D5-87BE-67443E8EF086}">
      <p15:sldGuideLst xmlns:p15="http://schemas.microsoft.com/office/powerpoint/2012/main">
        <p15:guide id="1" orient="horz" pos="1008">
          <p15:clr>
            <a:srgbClr val="FBAE40"/>
          </p15:clr>
        </p15:guide>
        <p15:guide id="2" pos="2040">
          <p15:clr>
            <a:srgbClr val="FBAE40"/>
          </p15:clr>
        </p15:guide>
        <p15:guide id="3" pos="2904">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6479" y="1"/>
            <a:ext cx="7781927" cy="932313"/>
          </a:xfrm>
        </p:spPr>
        <p:txBody>
          <a:bodyPr bIns="45720" anchor="b">
            <a:normAutofit/>
          </a:bodyPr>
          <a:lstStyle>
            <a:lvl1pPr algn="l" defTabSz="914333" rtl="0" eaLnBrk="1" latinLnBrk="0" hangingPunct="1">
              <a:spcBef>
                <a:spcPct val="0"/>
              </a:spcBef>
              <a:buNone/>
              <a:defRPr lang="en-US" sz="24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86479" y="1862937"/>
            <a:ext cx="7781928" cy="4155899"/>
          </a:xfrm>
        </p:spPr>
        <p:txBody>
          <a:bodyPr>
            <a:noAutofit/>
          </a:bodyPr>
          <a:lstStyle>
            <a:lvl1pPr marL="171450" indent="-171450">
              <a:spcBef>
                <a:spcPts val="1200"/>
              </a:spcBef>
              <a:spcAft>
                <a:spcPts val="600"/>
              </a:spcAft>
              <a:tabLst/>
              <a:defRPr sz="1800">
                <a:solidFill>
                  <a:schemeClr val="tx1"/>
                </a:solidFill>
              </a:defRPr>
            </a:lvl1pPr>
            <a:lvl2pPr marL="428625" indent="-196454">
              <a:spcBef>
                <a:spcPts val="0"/>
              </a:spcBef>
              <a:spcAft>
                <a:spcPts val="600"/>
              </a:spcAft>
              <a:defRPr sz="1500">
                <a:solidFill>
                  <a:schemeClr val="tx1"/>
                </a:solidFill>
              </a:defRPr>
            </a:lvl2pPr>
            <a:lvl3pPr marL="600075" indent="-171450">
              <a:spcBef>
                <a:spcPts val="0"/>
              </a:spcBef>
              <a:spcAft>
                <a:spcPts val="600"/>
              </a:spcAft>
              <a:defRPr sz="1350">
                <a:solidFill>
                  <a:schemeClr val="tx1"/>
                </a:solidFill>
              </a:defRPr>
            </a:lvl3pPr>
            <a:lvl4pPr>
              <a:spcBef>
                <a:spcPts val="0"/>
              </a:spcBef>
              <a:spcAft>
                <a:spcPts val="600"/>
              </a:spcAft>
              <a:buClr>
                <a:schemeClr val="accent1"/>
              </a:buClr>
              <a:defRPr sz="1350">
                <a:solidFill>
                  <a:schemeClr val="tx1"/>
                </a:solidFill>
              </a:defRPr>
            </a:lvl4pPr>
            <a:lvl5pPr>
              <a:spcBef>
                <a:spcPts val="0"/>
              </a:spcBef>
              <a:spcAft>
                <a:spcPts val="600"/>
              </a:spcAft>
              <a:buClr>
                <a:schemeClr val="accent1"/>
              </a:buClr>
              <a:defRPr sz="135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686479" y="871696"/>
            <a:ext cx="7781927" cy="597900"/>
          </a:xfrm>
        </p:spPr>
        <p:txBody>
          <a:bodyPr tIns="45720">
            <a:noAutofit/>
          </a:bodyPr>
          <a:lstStyle>
            <a:lvl1pPr marL="0" indent="0" algn="l" defTabSz="914333" rtl="0" eaLnBrk="1" latinLnBrk="0" hangingPunct="1">
              <a:buNone/>
              <a:defRPr lang="en-US" sz="15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683238" y="6363151"/>
            <a:ext cx="205740" cy="228600"/>
          </a:xfrm>
          <a:prstGeom prst="rect">
            <a:avLst/>
          </a:prstGeom>
          <a:noFill/>
        </p:spPr>
        <p:txBody>
          <a:bodyPr/>
          <a:lstStyle>
            <a:lvl1pPr algn="ctr">
              <a:defRPr lang="en-US" sz="825"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226820" y="5888505"/>
            <a:ext cx="1049865" cy="969496"/>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Title/Subtitle </a:t>
            </a:r>
            <a:br>
              <a:rPr lang="en-US" sz="900" b="1" dirty="0">
                <a:solidFill>
                  <a:schemeClr val="tx2"/>
                </a:solidFill>
                <a:latin typeface="Segoe UI" panose="020B0502040204020203" pitchFamily="34" charset="0"/>
                <a:cs typeface="Segoe UI" panose="020B0502040204020203" pitchFamily="34" charset="0"/>
              </a:rPr>
            </a:br>
            <a:r>
              <a:rPr lang="en-US" sz="900" b="1" dirty="0">
                <a:solidFill>
                  <a:schemeClr val="tx2"/>
                </a:solidFill>
                <a:latin typeface="Segoe UI" panose="020B0502040204020203" pitchFamily="34" charset="0"/>
                <a:cs typeface="Segoe UI" panose="020B0502040204020203" pitchFamily="34" charset="0"/>
              </a:rPr>
              <a:t>and Content</a:t>
            </a:r>
          </a:p>
          <a:p>
            <a:pPr algn="r"/>
            <a:r>
              <a:rPr lang="en-US" sz="900" dirty="0">
                <a:solidFill>
                  <a:schemeClr val="tx2"/>
                </a:solidFill>
                <a:latin typeface="Segoe UI" panose="020B0502040204020203" pitchFamily="34" charset="0"/>
                <a:cs typeface="Segoe UI" panose="020B0502040204020203" pitchFamily="34" charset="0"/>
              </a:rPr>
              <a:t>Identical to main layout but</a:t>
            </a:r>
            <a:r>
              <a:rPr lang="en-US" sz="9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9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2465546" y="6363151"/>
            <a:ext cx="1011555" cy="228600"/>
          </a:xfrm>
          <a:prstGeom prst="rect">
            <a:avLst/>
          </a:prstGeom>
        </p:spPr>
        <p:txBody>
          <a:bodyPr lIns="0" tIns="0" rIns="0" bIns="0"/>
          <a:lstStyle>
            <a:lvl1pPr algn="ctr">
              <a:defRPr lang="en-US" sz="825" kern="1200" smtClean="0">
                <a:solidFill>
                  <a:schemeClr val="tx1"/>
                </a:solidFill>
                <a:latin typeface="Segoe UI" panose="020B0502040204020203" pitchFamily="34" charset="0"/>
                <a:ea typeface="+mn-ea"/>
                <a:cs typeface="Segoe UI" panose="020B0502040204020203" pitchFamily="34" charset="0"/>
              </a:defRPr>
            </a:lvl1pPr>
          </a:lstStyle>
          <a:p>
            <a:fld id="{B67D22BC-809F-47DE-84EF-4E0C75130E41}" type="datetime4">
              <a:rPr lang="en-US" smtClean="0"/>
              <a:t>June 30, 2017</a:t>
            </a:fld>
            <a:endParaRPr lang="en-US" dirty="0"/>
          </a:p>
        </p:txBody>
      </p:sp>
      <p:sp>
        <p:nvSpPr>
          <p:cNvPr id="14" name="Footer Placeholder 3"/>
          <p:cNvSpPr>
            <a:spLocks noGrp="1"/>
          </p:cNvSpPr>
          <p:nvPr>
            <p:ph type="ftr" sz="quarter" idx="12"/>
          </p:nvPr>
        </p:nvSpPr>
        <p:spPr>
          <a:xfrm>
            <a:off x="3478413" y="6363151"/>
            <a:ext cx="1047750" cy="228600"/>
          </a:xfrm>
          <a:prstGeom prst="rect">
            <a:avLst/>
          </a:prstGeom>
        </p:spPr>
        <p:txBody>
          <a:bodyPr lIns="0" tIns="0" rIns="0" bIns="0" anchor="ctr" anchorCtr="0"/>
          <a:lstStyle>
            <a:lvl1pPr>
              <a:defRPr sz="825">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511397919"/>
      </p:ext>
    </p:extLst>
  </p:cSld>
  <p:clrMapOvr>
    <a:masterClrMapping/>
  </p:clrMapOvr>
  <p:extLst mod="1">
    <p:ext uri="{DCECCB84-F9BA-43D5-87BE-67443E8EF086}">
      <p15:sldGuideLst xmlns:p15="http://schemas.microsoft.com/office/powerpoint/2012/main">
        <p15:guide id="1" orient="horz" pos="1152">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6479" y="1"/>
            <a:ext cx="7781927" cy="932313"/>
          </a:xfrm>
        </p:spPr>
        <p:txBody>
          <a:bodyPr bIns="45720" anchor="b">
            <a:normAutofit/>
          </a:bodyPr>
          <a:lstStyle>
            <a:lvl1pPr algn="l" defTabSz="914333" rtl="0" eaLnBrk="1" latinLnBrk="0" hangingPunct="1">
              <a:spcBef>
                <a:spcPct val="0"/>
              </a:spcBef>
              <a:buNone/>
              <a:defRPr lang="en-US" sz="24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686479" y="871696"/>
            <a:ext cx="7781927" cy="597900"/>
          </a:xfrm>
        </p:spPr>
        <p:txBody>
          <a:bodyPr tIns="45720">
            <a:noAutofit/>
          </a:bodyPr>
          <a:lstStyle>
            <a:lvl1pPr marL="0" indent="0" algn="l" defTabSz="914333" rtl="0" eaLnBrk="1" latinLnBrk="0" hangingPunct="1">
              <a:buNone/>
              <a:defRPr lang="en-US" sz="15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683238" y="6363151"/>
            <a:ext cx="205740" cy="228600"/>
          </a:xfrm>
          <a:prstGeom prst="rect">
            <a:avLst/>
          </a:prstGeom>
          <a:noFill/>
        </p:spPr>
        <p:txBody>
          <a:bodyPr/>
          <a:lstStyle>
            <a:lvl1pPr algn="ctr">
              <a:defRPr lang="en-US" sz="825"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203960" y="6027004"/>
            <a:ext cx="1027005" cy="830997"/>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Title Only</a:t>
            </a:r>
          </a:p>
          <a:p>
            <a:pPr algn="r"/>
            <a:r>
              <a:rPr lang="en-US" sz="9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900" baseline="0" dirty="0">
                <a:solidFill>
                  <a:schemeClr val="tx2"/>
                </a:solidFill>
                <a:latin typeface="Segoe UI" panose="020B0502040204020203" pitchFamily="34" charset="0"/>
                <a:cs typeface="Segoe UI" panose="020B0502040204020203" pitchFamily="34" charset="0"/>
              </a:rPr>
              <a:t> space in the middle of the slide.</a:t>
            </a:r>
            <a:endParaRPr lang="en-US" sz="9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2465546" y="6363151"/>
            <a:ext cx="1011555" cy="228600"/>
          </a:xfrm>
          <a:prstGeom prst="rect">
            <a:avLst/>
          </a:prstGeom>
        </p:spPr>
        <p:txBody>
          <a:bodyPr lIns="0" tIns="0" rIns="0" bIns="0"/>
          <a:lstStyle>
            <a:lvl1pPr algn="ctr">
              <a:defRPr lang="en-US" sz="825" kern="1200" smtClean="0">
                <a:solidFill>
                  <a:schemeClr val="tx1"/>
                </a:solidFill>
                <a:latin typeface="Segoe UI" panose="020B0502040204020203" pitchFamily="34" charset="0"/>
                <a:ea typeface="+mn-ea"/>
                <a:cs typeface="Segoe UI" panose="020B0502040204020203" pitchFamily="34" charset="0"/>
              </a:defRPr>
            </a:lvl1pPr>
          </a:lstStyle>
          <a:p>
            <a:fld id="{29C4D1ED-0281-45D4-AF52-810B2D00FB09}" type="datetime4">
              <a:rPr lang="en-US" smtClean="0"/>
              <a:t>June 30, 2017</a:t>
            </a:fld>
            <a:endParaRPr lang="en-US" dirty="0"/>
          </a:p>
        </p:txBody>
      </p:sp>
      <p:sp>
        <p:nvSpPr>
          <p:cNvPr id="13" name="Footer Placeholder 3"/>
          <p:cNvSpPr>
            <a:spLocks noGrp="1"/>
          </p:cNvSpPr>
          <p:nvPr>
            <p:ph type="ftr" sz="quarter" idx="12"/>
          </p:nvPr>
        </p:nvSpPr>
        <p:spPr>
          <a:xfrm>
            <a:off x="3478413" y="6363151"/>
            <a:ext cx="1047750" cy="228600"/>
          </a:xfrm>
          <a:prstGeom prst="rect">
            <a:avLst/>
          </a:prstGeom>
        </p:spPr>
        <p:txBody>
          <a:bodyPr lIns="0" tIns="0" rIns="0" bIns="0" anchor="ctr" anchorCtr="0"/>
          <a:lstStyle>
            <a:lvl1pPr>
              <a:defRPr sz="825">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671397204"/>
      </p:ext>
    </p:extLst>
  </p:cSld>
  <p:clrMapOvr>
    <a:masterClrMapping/>
  </p:clrMapOvr>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179" y="721257"/>
            <a:ext cx="5879242" cy="1734724"/>
          </a:xfrm>
        </p:spPr>
        <p:txBody>
          <a:bodyPr>
            <a:normAutofit/>
          </a:bodyPr>
          <a:lstStyle>
            <a:lvl1pPr algn="l">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722179" y="2889332"/>
            <a:ext cx="5879242"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722179" y="3651337"/>
            <a:ext cx="5879242"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727759" y="2642062"/>
            <a:ext cx="8461376"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65329" y="6119336"/>
            <a:ext cx="1388375"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727761" y="5839609"/>
            <a:ext cx="4247195" cy="646331"/>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tx1"/>
                </a:solidFill>
                <a:latin typeface="Segoe UI" panose="020B0502040204020203" pitchFamily="34" charset="0"/>
                <a:ea typeface="+mn-ea"/>
                <a:cs typeface="Segoe UI" panose="020B0502040204020203" pitchFamily="34" charset="0"/>
              </a:rPr>
              <a:t>©2015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sp>
        <p:nvSpPr>
          <p:cNvPr id="37"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BB9145C1-8DB0-444D-B8C6-1C5876D21F2A}" type="datetime4">
              <a:rPr lang="en-US" smtClean="0"/>
              <a:t>June 30, 2017</a:t>
            </a:fld>
            <a:endParaRPr dirty="0"/>
          </a:p>
        </p:txBody>
      </p:sp>
      <p:sp>
        <p:nvSpPr>
          <p:cNvPr id="35"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7" name="Group 46"/>
          <p:cNvGrpSpPr>
            <a:grpSpLocks noChangeAspect="1"/>
          </p:cNvGrpSpPr>
          <p:nvPr userDrawn="1"/>
        </p:nvGrpSpPr>
        <p:grpSpPr>
          <a:xfrm>
            <a:off x="5861304" y="5824728"/>
            <a:ext cx="2970627" cy="829979"/>
            <a:chOff x="5930901" y="4179887"/>
            <a:chExt cx="2727324" cy="762001"/>
          </a:xfrm>
          <a:solidFill>
            <a:schemeClr val="accent1"/>
          </a:solidFill>
        </p:grpSpPr>
        <p:sp>
          <p:nvSpPr>
            <p:cNvPr id="48"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5"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989121533"/>
      </p:ext>
    </p:extLst>
  </p:cSld>
  <p:clrMapOvr>
    <a:masterClrMapping/>
  </p:clrMapOvr>
  <p:extLst mod="1">
    <p:ext uri="{DCECCB84-F9BA-43D5-87BE-67443E8EF086}">
      <p15:sldGuideLst xmlns:p15="http://schemas.microsoft.com/office/powerpoint/2012/main">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6479" y="1"/>
            <a:ext cx="7781927" cy="932313"/>
          </a:xfrm>
        </p:spPr>
        <p:txBody>
          <a:bodyPr bIns="45720" anchor="b">
            <a:normAutofit/>
          </a:bodyPr>
          <a:lstStyle>
            <a:lvl1pPr algn="l" defTabSz="914333" rtl="0" eaLnBrk="1" latinLnBrk="0" hangingPunct="1">
              <a:spcBef>
                <a:spcPct val="0"/>
              </a:spcBef>
              <a:buNone/>
              <a:defRPr lang="en-US" sz="24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686479" y="1600201"/>
            <a:ext cx="3086100" cy="4418635"/>
          </a:xfrm>
        </p:spPr>
        <p:txBody>
          <a:bodyPr>
            <a:noAutofit/>
          </a:bodyPr>
          <a:lstStyle>
            <a:lvl1pPr marL="259556" indent="-259556">
              <a:spcBef>
                <a:spcPts val="1200"/>
              </a:spcBef>
              <a:spcAft>
                <a:spcPts val="600"/>
              </a:spcAft>
              <a:buFont typeface="Wingdings" panose="05000000000000000000" pitchFamily="2" charset="2"/>
              <a:buChar char="§"/>
              <a:tabLst/>
              <a:defRPr sz="1800">
                <a:solidFill>
                  <a:schemeClr val="tx1"/>
                </a:solidFill>
              </a:defRPr>
            </a:lvl1pPr>
            <a:lvl2pPr marL="428625" indent="-196454">
              <a:spcBef>
                <a:spcPts val="0"/>
              </a:spcBef>
              <a:spcAft>
                <a:spcPts val="600"/>
              </a:spcAft>
              <a:defRPr sz="1500">
                <a:solidFill>
                  <a:schemeClr val="tx1"/>
                </a:solidFill>
              </a:defRPr>
            </a:lvl2pPr>
            <a:lvl3pPr marL="600075" indent="-171450">
              <a:spcBef>
                <a:spcPts val="0"/>
              </a:spcBef>
              <a:spcAft>
                <a:spcPts val="600"/>
              </a:spcAft>
              <a:defRPr sz="1350">
                <a:solidFill>
                  <a:schemeClr val="tx1"/>
                </a:solidFill>
              </a:defRPr>
            </a:lvl3pPr>
            <a:lvl4pPr>
              <a:spcBef>
                <a:spcPts val="0"/>
              </a:spcBef>
              <a:spcAft>
                <a:spcPts val="600"/>
              </a:spcAft>
              <a:buClr>
                <a:schemeClr val="accent1"/>
              </a:buClr>
              <a:defRPr sz="1350">
                <a:solidFill>
                  <a:schemeClr val="tx1"/>
                </a:solidFill>
              </a:defRPr>
            </a:lvl4pPr>
            <a:lvl5pPr>
              <a:spcBef>
                <a:spcPts val="0"/>
              </a:spcBef>
              <a:spcAft>
                <a:spcPts val="600"/>
              </a:spcAft>
              <a:buClr>
                <a:schemeClr val="accent1"/>
              </a:buClr>
              <a:defRPr sz="135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683238" y="6363151"/>
            <a:ext cx="205740" cy="228600"/>
          </a:xfrm>
          <a:prstGeom prst="rect">
            <a:avLst/>
          </a:prstGeom>
          <a:noFill/>
        </p:spPr>
        <p:txBody>
          <a:bodyPr/>
          <a:lstStyle>
            <a:lvl1pPr algn="ctr">
              <a:defRPr lang="en-US" sz="825"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4308124" y="1600201"/>
            <a:ext cx="3086100" cy="4418634"/>
          </a:xfrm>
        </p:spPr>
        <p:txBody>
          <a:bodyPr>
            <a:noAutofit/>
          </a:bodyPr>
          <a:lstStyle>
            <a:lvl1pPr marL="259556" indent="-259556">
              <a:spcBef>
                <a:spcPts val="1200"/>
              </a:spcBef>
              <a:spcAft>
                <a:spcPts val="600"/>
              </a:spcAft>
              <a:buFont typeface="Wingdings" panose="05000000000000000000" pitchFamily="2" charset="2"/>
              <a:buChar char="§"/>
              <a:tabLst/>
              <a:defRPr sz="1800">
                <a:solidFill>
                  <a:schemeClr val="tx1"/>
                </a:solidFill>
              </a:defRPr>
            </a:lvl1pPr>
            <a:lvl2pPr marL="428625" indent="-196454">
              <a:spcBef>
                <a:spcPts val="0"/>
              </a:spcBef>
              <a:spcAft>
                <a:spcPts val="600"/>
              </a:spcAft>
              <a:defRPr sz="1500">
                <a:solidFill>
                  <a:schemeClr val="tx1"/>
                </a:solidFill>
              </a:defRPr>
            </a:lvl2pPr>
            <a:lvl3pPr marL="600075" indent="-171450">
              <a:spcBef>
                <a:spcPts val="0"/>
              </a:spcBef>
              <a:spcAft>
                <a:spcPts val="600"/>
              </a:spcAft>
              <a:defRPr sz="1350">
                <a:solidFill>
                  <a:schemeClr val="tx1"/>
                </a:solidFill>
              </a:defRPr>
            </a:lvl3pPr>
            <a:lvl4pPr>
              <a:spcBef>
                <a:spcPts val="0"/>
              </a:spcBef>
              <a:spcAft>
                <a:spcPts val="600"/>
              </a:spcAft>
              <a:buClr>
                <a:schemeClr val="accent1"/>
              </a:buClr>
              <a:defRPr sz="1350">
                <a:solidFill>
                  <a:schemeClr val="tx1"/>
                </a:solidFill>
              </a:defRPr>
            </a:lvl4pPr>
            <a:lvl5pPr>
              <a:spcBef>
                <a:spcPts val="0"/>
              </a:spcBef>
              <a:spcAft>
                <a:spcPts val="600"/>
              </a:spcAft>
              <a:buClr>
                <a:schemeClr val="accent1"/>
              </a:buClr>
              <a:defRPr sz="1350">
                <a:solidFill>
                  <a:schemeClr val="tx1"/>
                </a:solidFill>
              </a:defRPr>
            </a:lvl5pPr>
          </a:lstStyle>
          <a:p>
            <a:pPr lvl="0"/>
            <a:r>
              <a:rPr lang="en-US" dirty="0"/>
              <a:t>Agenda Items</a:t>
            </a:r>
          </a:p>
        </p:txBody>
      </p:sp>
      <p:sp>
        <p:nvSpPr>
          <p:cNvPr id="12" name="TextBox 11"/>
          <p:cNvSpPr txBox="1"/>
          <p:nvPr userDrawn="1"/>
        </p:nvSpPr>
        <p:spPr>
          <a:xfrm>
            <a:off x="-1226820" y="6304003"/>
            <a:ext cx="1049865" cy="553998"/>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Agenda</a:t>
            </a:r>
          </a:p>
          <a:p>
            <a:pPr algn="r"/>
            <a:r>
              <a:rPr lang="en-US" sz="900" dirty="0">
                <a:solidFill>
                  <a:schemeClr val="tx2"/>
                </a:solidFill>
                <a:latin typeface="Segoe UI" panose="020B0502040204020203" pitchFamily="34" charset="0"/>
                <a:cs typeface="Segoe UI" panose="020B0502040204020203" pitchFamily="34" charset="0"/>
              </a:rPr>
              <a:t>Two-column</a:t>
            </a:r>
            <a:r>
              <a:rPr lang="en-US" sz="9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9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2465546" y="6363151"/>
            <a:ext cx="1011555" cy="228600"/>
          </a:xfrm>
          <a:prstGeom prst="rect">
            <a:avLst/>
          </a:prstGeom>
        </p:spPr>
        <p:txBody>
          <a:bodyPr lIns="0" tIns="0" rIns="0" bIns="0"/>
          <a:lstStyle>
            <a:lvl1pPr algn="ctr">
              <a:defRPr lang="en-US" sz="825" kern="1200" smtClean="0">
                <a:solidFill>
                  <a:schemeClr val="tx1"/>
                </a:solidFill>
                <a:latin typeface="Segoe UI" panose="020B0502040204020203" pitchFamily="34" charset="0"/>
                <a:ea typeface="+mn-ea"/>
                <a:cs typeface="Segoe UI" panose="020B0502040204020203" pitchFamily="34" charset="0"/>
              </a:defRPr>
            </a:lvl1pPr>
          </a:lstStyle>
          <a:p>
            <a:fld id="{AFF2C076-D51C-45AB-8AD2-58753B8C04E7}" type="datetime4">
              <a:rPr lang="en-US" smtClean="0"/>
              <a:t>June 30, 2017</a:t>
            </a:fld>
            <a:endParaRPr lang="en-US" dirty="0"/>
          </a:p>
        </p:txBody>
      </p:sp>
      <p:sp>
        <p:nvSpPr>
          <p:cNvPr id="14" name="Footer Placeholder 3"/>
          <p:cNvSpPr>
            <a:spLocks noGrp="1"/>
          </p:cNvSpPr>
          <p:nvPr>
            <p:ph type="ftr" sz="quarter" idx="12"/>
          </p:nvPr>
        </p:nvSpPr>
        <p:spPr>
          <a:xfrm>
            <a:off x="3478413" y="6363151"/>
            <a:ext cx="1047750" cy="228600"/>
          </a:xfrm>
          <a:prstGeom prst="rect">
            <a:avLst/>
          </a:prstGeom>
        </p:spPr>
        <p:txBody>
          <a:bodyPr lIns="0" tIns="0" rIns="0" bIns="0" anchor="ctr" anchorCtr="0"/>
          <a:lstStyle>
            <a:lvl1pPr>
              <a:defRPr sz="825">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992728176"/>
      </p:ext>
    </p:extLst>
  </p:cSld>
  <p:clrMapOvr>
    <a:masterClrMapping/>
  </p:clrMapOvr>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686479" y="1"/>
            <a:ext cx="7781927" cy="932313"/>
          </a:xfrm>
        </p:spPr>
        <p:txBody>
          <a:bodyPr bIns="45720" anchor="b">
            <a:normAutofit/>
          </a:bodyPr>
          <a:lstStyle>
            <a:lvl1pPr algn="l" defTabSz="914333" rtl="0" eaLnBrk="1" latinLnBrk="0" hangingPunct="1">
              <a:spcBef>
                <a:spcPct val="0"/>
              </a:spcBef>
              <a:buNone/>
              <a:defRPr lang="en-US" sz="24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86479" y="2431605"/>
            <a:ext cx="3606365" cy="3587231"/>
          </a:xfrm>
        </p:spPr>
        <p:txBody>
          <a:bodyPr lIns="137160" tIns="228600">
            <a:noAutofit/>
          </a:bodyPr>
          <a:lstStyle>
            <a:lvl1pPr marL="171450" indent="-171450">
              <a:spcBef>
                <a:spcPts val="1200"/>
              </a:spcBef>
              <a:spcAft>
                <a:spcPts val="0"/>
              </a:spcAft>
              <a:tabLst/>
              <a:defRPr sz="1500">
                <a:solidFill>
                  <a:schemeClr val="tx1"/>
                </a:solidFill>
              </a:defRPr>
            </a:lvl1pPr>
            <a:lvl2pPr marL="428625" indent="-196454">
              <a:spcBef>
                <a:spcPts val="0"/>
              </a:spcBef>
              <a:spcAft>
                <a:spcPts val="150"/>
              </a:spcAft>
              <a:defRPr sz="1350">
                <a:solidFill>
                  <a:schemeClr val="tx1"/>
                </a:solidFill>
              </a:defRPr>
            </a:lvl2pPr>
            <a:lvl3pPr marL="600075" indent="-171450">
              <a:spcBef>
                <a:spcPts val="0"/>
              </a:spcBef>
              <a:spcAft>
                <a:spcPts val="600"/>
              </a:spcAft>
              <a:defRPr sz="1350">
                <a:solidFill>
                  <a:schemeClr val="tx1"/>
                </a:solidFill>
              </a:defRPr>
            </a:lvl3pPr>
            <a:lvl4pPr>
              <a:spcBef>
                <a:spcPts val="0"/>
              </a:spcBef>
              <a:spcAft>
                <a:spcPts val="600"/>
              </a:spcAft>
              <a:buClr>
                <a:schemeClr val="accent1"/>
              </a:buClr>
              <a:defRPr sz="1350">
                <a:solidFill>
                  <a:schemeClr val="tx1"/>
                </a:solidFill>
              </a:defRPr>
            </a:lvl4pPr>
            <a:lvl5pPr>
              <a:spcBef>
                <a:spcPts val="0"/>
              </a:spcBef>
              <a:spcAft>
                <a:spcPts val="600"/>
              </a:spcAft>
              <a:buClr>
                <a:schemeClr val="accent1"/>
              </a:buClr>
              <a:defRPr sz="135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686479" y="871696"/>
            <a:ext cx="7781927" cy="597900"/>
          </a:xfrm>
        </p:spPr>
        <p:txBody>
          <a:bodyPr tIns="45720">
            <a:noAutofit/>
          </a:bodyPr>
          <a:lstStyle>
            <a:lvl1pPr marL="0" indent="0" algn="l" defTabSz="914333" rtl="0" eaLnBrk="1" latinLnBrk="0" hangingPunct="1">
              <a:buNone/>
              <a:defRPr lang="en-US" sz="15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683238" y="6363151"/>
            <a:ext cx="205740" cy="228600"/>
          </a:xfrm>
          <a:prstGeom prst="rect">
            <a:avLst/>
          </a:prstGeom>
          <a:noFill/>
        </p:spPr>
        <p:txBody>
          <a:bodyPr/>
          <a:lstStyle>
            <a:lvl1pPr algn="ctr">
              <a:defRPr lang="en-US" sz="825"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683238" y="1859069"/>
            <a:ext cx="3609606"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862041" y="2431604"/>
            <a:ext cx="3606365" cy="3587231"/>
          </a:xfrm>
        </p:spPr>
        <p:txBody>
          <a:bodyPr lIns="137160" tIns="228600">
            <a:noAutofit/>
          </a:bodyPr>
          <a:lstStyle>
            <a:lvl1pPr marL="171450" indent="-171450">
              <a:spcBef>
                <a:spcPts val="1200"/>
              </a:spcBef>
              <a:spcAft>
                <a:spcPts val="0"/>
              </a:spcAft>
              <a:tabLst/>
              <a:defRPr sz="1500">
                <a:solidFill>
                  <a:schemeClr val="tx1"/>
                </a:solidFill>
              </a:defRPr>
            </a:lvl1pPr>
            <a:lvl2pPr marL="428625" indent="-196454">
              <a:spcBef>
                <a:spcPts val="0"/>
              </a:spcBef>
              <a:spcAft>
                <a:spcPts val="150"/>
              </a:spcAft>
              <a:defRPr sz="1350">
                <a:solidFill>
                  <a:schemeClr val="tx1"/>
                </a:solidFill>
              </a:defRPr>
            </a:lvl2pPr>
            <a:lvl3pPr marL="600075" indent="-171450">
              <a:spcBef>
                <a:spcPts val="0"/>
              </a:spcBef>
              <a:spcAft>
                <a:spcPts val="600"/>
              </a:spcAft>
              <a:defRPr sz="1350">
                <a:solidFill>
                  <a:schemeClr val="tx1"/>
                </a:solidFill>
              </a:defRPr>
            </a:lvl3pPr>
            <a:lvl4pPr>
              <a:spcBef>
                <a:spcPts val="0"/>
              </a:spcBef>
              <a:spcAft>
                <a:spcPts val="600"/>
              </a:spcAft>
              <a:buClr>
                <a:schemeClr val="accent1"/>
              </a:buClr>
              <a:defRPr sz="1350">
                <a:solidFill>
                  <a:schemeClr val="tx1"/>
                </a:solidFill>
              </a:defRPr>
            </a:lvl4pPr>
            <a:lvl5pPr>
              <a:spcBef>
                <a:spcPts val="0"/>
              </a:spcBef>
              <a:spcAft>
                <a:spcPts val="600"/>
              </a:spcAft>
              <a:buClr>
                <a:schemeClr val="accent1"/>
              </a:buClr>
              <a:defRPr sz="135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858800" y="1859068"/>
            <a:ext cx="3609606"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226820" y="6304003"/>
            <a:ext cx="1049865" cy="553998"/>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Two-Column Content</a:t>
            </a:r>
          </a:p>
          <a:p>
            <a:pPr algn="r"/>
            <a:r>
              <a:rPr lang="en-US" sz="9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2465546" y="6363151"/>
            <a:ext cx="1011555" cy="228600"/>
          </a:xfrm>
          <a:prstGeom prst="rect">
            <a:avLst/>
          </a:prstGeom>
        </p:spPr>
        <p:txBody>
          <a:bodyPr lIns="0" tIns="0" rIns="0" bIns="0"/>
          <a:lstStyle>
            <a:lvl1pPr algn="ctr">
              <a:defRPr lang="en-US" sz="825" kern="1200" smtClean="0">
                <a:solidFill>
                  <a:schemeClr val="tx1"/>
                </a:solidFill>
                <a:latin typeface="Segoe UI" panose="020B0502040204020203" pitchFamily="34" charset="0"/>
                <a:ea typeface="+mn-ea"/>
                <a:cs typeface="Segoe UI" panose="020B0502040204020203" pitchFamily="34" charset="0"/>
              </a:defRPr>
            </a:lvl1pPr>
          </a:lstStyle>
          <a:p>
            <a:fld id="{2E24E7A6-6DE6-4439-A07B-D3106980DF31}" type="datetime4">
              <a:rPr lang="en-US" smtClean="0"/>
              <a:t>June 30, 2017</a:t>
            </a:fld>
            <a:endParaRPr lang="en-US" dirty="0"/>
          </a:p>
        </p:txBody>
      </p:sp>
      <p:sp>
        <p:nvSpPr>
          <p:cNvPr id="20" name="Footer Placeholder 3"/>
          <p:cNvSpPr>
            <a:spLocks noGrp="1"/>
          </p:cNvSpPr>
          <p:nvPr>
            <p:ph type="ftr" sz="quarter" idx="12"/>
          </p:nvPr>
        </p:nvSpPr>
        <p:spPr>
          <a:xfrm>
            <a:off x="3478413" y="6363151"/>
            <a:ext cx="1047750" cy="228600"/>
          </a:xfrm>
          <a:prstGeom prst="rect">
            <a:avLst/>
          </a:prstGeom>
        </p:spPr>
        <p:txBody>
          <a:bodyPr lIns="0" tIns="0" rIns="0" bIns="0" anchor="ctr" anchorCtr="0"/>
          <a:lstStyle>
            <a:lvl1pPr>
              <a:defRPr sz="825">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898373281"/>
      </p:ext>
    </p:extLst>
  </p:cSld>
  <p:clrMapOvr>
    <a:masterClrMapping/>
  </p:clrMapOvr>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686479" y="1"/>
            <a:ext cx="7781927" cy="932313"/>
          </a:xfrm>
        </p:spPr>
        <p:txBody>
          <a:bodyPr bIns="45720" anchor="b">
            <a:normAutofit/>
          </a:bodyPr>
          <a:lstStyle>
            <a:lvl1pPr algn="l" defTabSz="914333" rtl="0" eaLnBrk="1" latinLnBrk="0" hangingPunct="1">
              <a:spcBef>
                <a:spcPct val="0"/>
              </a:spcBef>
              <a:buNone/>
              <a:defRPr lang="en-US" sz="24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86479" y="2431605"/>
            <a:ext cx="2400300" cy="3587231"/>
          </a:xfrm>
        </p:spPr>
        <p:txBody>
          <a:bodyPr lIns="137160" tIns="228600">
            <a:noAutofit/>
          </a:bodyPr>
          <a:lstStyle>
            <a:lvl1pPr marL="171450" indent="-171450">
              <a:spcBef>
                <a:spcPts val="1200"/>
              </a:spcBef>
              <a:spcAft>
                <a:spcPts val="0"/>
              </a:spcAft>
              <a:tabLst/>
              <a:defRPr sz="1500">
                <a:solidFill>
                  <a:schemeClr val="tx1"/>
                </a:solidFill>
              </a:defRPr>
            </a:lvl1pPr>
            <a:lvl2pPr marL="428625" indent="-196454">
              <a:spcBef>
                <a:spcPts val="0"/>
              </a:spcBef>
              <a:spcAft>
                <a:spcPts val="150"/>
              </a:spcAft>
              <a:defRPr sz="1350">
                <a:solidFill>
                  <a:schemeClr val="tx1"/>
                </a:solidFill>
              </a:defRPr>
            </a:lvl2pPr>
            <a:lvl3pPr marL="600075" indent="-171450">
              <a:spcBef>
                <a:spcPts val="0"/>
              </a:spcBef>
              <a:spcAft>
                <a:spcPts val="600"/>
              </a:spcAft>
              <a:defRPr sz="1350">
                <a:solidFill>
                  <a:schemeClr val="tx1"/>
                </a:solidFill>
              </a:defRPr>
            </a:lvl3pPr>
            <a:lvl4pPr>
              <a:spcBef>
                <a:spcPts val="0"/>
              </a:spcBef>
              <a:spcAft>
                <a:spcPts val="600"/>
              </a:spcAft>
              <a:buClr>
                <a:schemeClr val="accent1"/>
              </a:buClr>
              <a:defRPr sz="1350">
                <a:solidFill>
                  <a:schemeClr val="tx1"/>
                </a:solidFill>
              </a:defRPr>
            </a:lvl4pPr>
            <a:lvl5pPr>
              <a:spcBef>
                <a:spcPts val="0"/>
              </a:spcBef>
              <a:spcAft>
                <a:spcPts val="600"/>
              </a:spcAft>
              <a:buClr>
                <a:schemeClr val="accent1"/>
              </a:buClr>
              <a:defRPr sz="135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686479" y="871696"/>
            <a:ext cx="7781927" cy="597900"/>
          </a:xfrm>
        </p:spPr>
        <p:txBody>
          <a:bodyPr tIns="45720">
            <a:noAutofit/>
          </a:bodyPr>
          <a:lstStyle>
            <a:lvl1pPr marL="0" indent="0" algn="l" defTabSz="914333" rtl="0" eaLnBrk="1" latinLnBrk="0" hangingPunct="1">
              <a:buNone/>
              <a:defRPr lang="en-US" sz="15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683238" y="6363151"/>
            <a:ext cx="205740" cy="228600"/>
          </a:xfrm>
          <a:prstGeom prst="rect">
            <a:avLst/>
          </a:prstGeom>
          <a:noFill/>
        </p:spPr>
        <p:txBody>
          <a:bodyPr/>
          <a:lstStyle>
            <a:lvl1pPr algn="ctr">
              <a:defRPr lang="en-US" sz="825"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683238" y="1848674"/>
            <a:ext cx="24003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3377292" y="2421211"/>
            <a:ext cx="2400300" cy="3597624"/>
          </a:xfrm>
        </p:spPr>
        <p:txBody>
          <a:bodyPr lIns="137160" tIns="228600">
            <a:noAutofit/>
          </a:bodyPr>
          <a:lstStyle>
            <a:lvl1pPr marL="171450" indent="-171450">
              <a:spcBef>
                <a:spcPts val="1200"/>
              </a:spcBef>
              <a:spcAft>
                <a:spcPts val="0"/>
              </a:spcAft>
              <a:tabLst/>
              <a:defRPr sz="1500">
                <a:solidFill>
                  <a:schemeClr val="tx1"/>
                </a:solidFill>
              </a:defRPr>
            </a:lvl1pPr>
            <a:lvl2pPr marL="428625" indent="-196454">
              <a:spcBef>
                <a:spcPts val="0"/>
              </a:spcBef>
              <a:spcAft>
                <a:spcPts val="150"/>
              </a:spcAft>
              <a:defRPr sz="1350">
                <a:solidFill>
                  <a:schemeClr val="tx1"/>
                </a:solidFill>
              </a:defRPr>
            </a:lvl2pPr>
            <a:lvl3pPr marL="600075" indent="-171450">
              <a:spcBef>
                <a:spcPts val="0"/>
              </a:spcBef>
              <a:spcAft>
                <a:spcPts val="600"/>
              </a:spcAft>
              <a:defRPr sz="1350">
                <a:solidFill>
                  <a:schemeClr val="tx1"/>
                </a:solidFill>
              </a:defRPr>
            </a:lvl3pPr>
            <a:lvl4pPr>
              <a:spcBef>
                <a:spcPts val="0"/>
              </a:spcBef>
              <a:spcAft>
                <a:spcPts val="600"/>
              </a:spcAft>
              <a:buClr>
                <a:schemeClr val="accent1"/>
              </a:buClr>
              <a:defRPr sz="1350">
                <a:solidFill>
                  <a:schemeClr val="tx1"/>
                </a:solidFill>
              </a:defRPr>
            </a:lvl4pPr>
            <a:lvl5pPr>
              <a:spcBef>
                <a:spcPts val="0"/>
              </a:spcBef>
              <a:spcAft>
                <a:spcPts val="600"/>
              </a:spcAft>
              <a:buClr>
                <a:schemeClr val="accent1"/>
              </a:buClr>
              <a:defRPr sz="135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3375672" y="1848674"/>
            <a:ext cx="24003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6068106" y="1848674"/>
            <a:ext cx="24003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6068106" y="2431605"/>
            <a:ext cx="2400300" cy="3576837"/>
          </a:xfrm>
        </p:spPr>
        <p:txBody>
          <a:bodyPr lIns="137160" tIns="228600">
            <a:noAutofit/>
          </a:bodyPr>
          <a:lstStyle>
            <a:lvl1pPr marL="171450" indent="-171450">
              <a:spcBef>
                <a:spcPts val="1200"/>
              </a:spcBef>
              <a:spcAft>
                <a:spcPts val="0"/>
              </a:spcAft>
              <a:tabLst/>
              <a:defRPr sz="1500">
                <a:solidFill>
                  <a:schemeClr val="tx1"/>
                </a:solidFill>
              </a:defRPr>
            </a:lvl1pPr>
            <a:lvl2pPr marL="428625" indent="-196454">
              <a:spcBef>
                <a:spcPts val="0"/>
              </a:spcBef>
              <a:spcAft>
                <a:spcPts val="150"/>
              </a:spcAft>
              <a:defRPr sz="1350">
                <a:solidFill>
                  <a:schemeClr val="tx1"/>
                </a:solidFill>
              </a:defRPr>
            </a:lvl2pPr>
            <a:lvl3pPr marL="600075" indent="-171450">
              <a:spcBef>
                <a:spcPts val="0"/>
              </a:spcBef>
              <a:spcAft>
                <a:spcPts val="600"/>
              </a:spcAft>
              <a:defRPr sz="1350">
                <a:solidFill>
                  <a:schemeClr val="tx1"/>
                </a:solidFill>
              </a:defRPr>
            </a:lvl3pPr>
            <a:lvl4pPr>
              <a:spcBef>
                <a:spcPts val="0"/>
              </a:spcBef>
              <a:spcAft>
                <a:spcPts val="600"/>
              </a:spcAft>
              <a:buClr>
                <a:schemeClr val="accent1"/>
              </a:buClr>
              <a:defRPr sz="1350">
                <a:solidFill>
                  <a:schemeClr val="tx1"/>
                </a:solidFill>
              </a:defRPr>
            </a:lvl4pPr>
            <a:lvl5pPr>
              <a:spcBef>
                <a:spcPts val="0"/>
              </a:spcBef>
              <a:spcAft>
                <a:spcPts val="600"/>
              </a:spcAft>
              <a:buClr>
                <a:schemeClr val="accent1"/>
              </a:buClr>
              <a:defRPr sz="135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226820" y="6304003"/>
            <a:ext cx="1049865" cy="553998"/>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Three-Column Content</a:t>
            </a:r>
          </a:p>
          <a:p>
            <a:pPr algn="r"/>
            <a:r>
              <a:rPr lang="en-US" sz="9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2465546" y="6363151"/>
            <a:ext cx="1011555" cy="228600"/>
          </a:xfrm>
          <a:prstGeom prst="rect">
            <a:avLst/>
          </a:prstGeom>
        </p:spPr>
        <p:txBody>
          <a:bodyPr lIns="0" tIns="0" rIns="0" bIns="0"/>
          <a:lstStyle>
            <a:lvl1pPr algn="ctr">
              <a:defRPr lang="en-US" sz="825" kern="1200" smtClean="0">
                <a:solidFill>
                  <a:schemeClr val="tx1"/>
                </a:solidFill>
                <a:latin typeface="Segoe UI" panose="020B0502040204020203" pitchFamily="34" charset="0"/>
                <a:ea typeface="+mn-ea"/>
                <a:cs typeface="Segoe UI" panose="020B0502040204020203" pitchFamily="34" charset="0"/>
              </a:defRPr>
            </a:lvl1pPr>
          </a:lstStyle>
          <a:p>
            <a:fld id="{F443405D-9733-46F9-8A3D-B0533E0A0B50}" type="datetime4">
              <a:rPr lang="en-US" smtClean="0"/>
              <a:t>June 30, 2017</a:t>
            </a:fld>
            <a:endParaRPr lang="en-US" dirty="0"/>
          </a:p>
        </p:txBody>
      </p:sp>
      <p:sp>
        <p:nvSpPr>
          <p:cNvPr id="22" name="Footer Placeholder 3"/>
          <p:cNvSpPr>
            <a:spLocks noGrp="1"/>
          </p:cNvSpPr>
          <p:nvPr>
            <p:ph type="ftr" sz="quarter" idx="12"/>
          </p:nvPr>
        </p:nvSpPr>
        <p:spPr>
          <a:xfrm>
            <a:off x="3478413" y="6363151"/>
            <a:ext cx="1047750" cy="228600"/>
          </a:xfrm>
          <a:prstGeom prst="rect">
            <a:avLst/>
          </a:prstGeom>
        </p:spPr>
        <p:txBody>
          <a:bodyPr lIns="0" tIns="0" rIns="0" bIns="0" anchor="ctr" anchorCtr="0"/>
          <a:lstStyle>
            <a:lvl1pPr>
              <a:defRPr sz="825">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773083519"/>
      </p:ext>
    </p:extLst>
  </p:cSld>
  <p:clrMapOvr>
    <a:masterClrMapping/>
  </p:clrMapOvr>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5257800" cy="6858000"/>
          </a:xfrm>
          <a:gradFill>
            <a:gsLst>
              <a:gs pos="20000">
                <a:schemeClr val="tx2"/>
              </a:gs>
              <a:gs pos="100000">
                <a:schemeClr val="tx2">
                  <a:alpha val="0"/>
                </a:schemeClr>
              </a:gs>
            </a:gsLst>
            <a:lin ang="0" scaled="0"/>
          </a:gradFill>
        </p:spPr>
        <p:txBody>
          <a:bodyPr lIns="914400" tIns="914400"/>
          <a:lstStyle>
            <a:lvl1pPr marL="0" indent="0">
              <a:spcBef>
                <a:spcPts val="18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226820" y="6304003"/>
            <a:ext cx="1049865" cy="553998"/>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Full Photo </a:t>
            </a:r>
            <a:br>
              <a:rPr lang="en-US" sz="900" b="1" dirty="0">
                <a:solidFill>
                  <a:schemeClr val="tx2"/>
                </a:solidFill>
                <a:latin typeface="Segoe UI" panose="020B0502040204020203" pitchFamily="34" charset="0"/>
                <a:cs typeface="Segoe UI" panose="020B0502040204020203" pitchFamily="34" charset="0"/>
              </a:rPr>
            </a:br>
            <a:r>
              <a:rPr lang="en-US" sz="900" b="1" dirty="0">
                <a:solidFill>
                  <a:schemeClr val="tx2"/>
                </a:solidFill>
                <a:latin typeface="Segoe UI" panose="020B0502040204020203" pitchFamily="34" charset="0"/>
                <a:cs typeface="Segoe UI" panose="020B0502040204020203" pitchFamily="34" charset="0"/>
              </a:rPr>
              <a:t>with Left Text</a:t>
            </a:r>
          </a:p>
          <a:p>
            <a:pPr algn="r"/>
            <a:r>
              <a:rPr lang="en-US" sz="9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88705347-6DC6-4736-AC34-5DEED5D49051}" type="datetime4">
              <a:rPr lang="en-US" smtClean="0"/>
              <a:t>June 30, 2017</a:t>
            </a:fld>
            <a:endParaRPr dirty="0"/>
          </a:p>
        </p:txBody>
      </p:sp>
      <p:sp>
        <p:nvSpPr>
          <p:cNvPr id="7"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738048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3886200" y="0"/>
            <a:ext cx="52578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18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226820" y="6165503"/>
            <a:ext cx="1049865" cy="692497"/>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Full Photo </a:t>
            </a:r>
            <a:br>
              <a:rPr lang="en-US" sz="900" b="1" dirty="0">
                <a:solidFill>
                  <a:schemeClr val="tx2"/>
                </a:solidFill>
                <a:latin typeface="Segoe UI" panose="020B0502040204020203" pitchFamily="34" charset="0"/>
                <a:cs typeface="Segoe UI" panose="020B0502040204020203" pitchFamily="34" charset="0"/>
              </a:rPr>
            </a:br>
            <a:r>
              <a:rPr lang="en-US" sz="900" b="1" dirty="0">
                <a:solidFill>
                  <a:schemeClr val="tx2"/>
                </a:solidFill>
                <a:latin typeface="Segoe UI" panose="020B0502040204020203" pitchFamily="34" charset="0"/>
                <a:cs typeface="Segoe UI" panose="020B0502040204020203" pitchFamily="34" charset="0"/>
              </a:rPr>
              <a:t>with Right Text</a:t>
            </a:r>
          </a:p>
          <a:p>
            <a:pPr algn="r"/>
            <a:r>
              <a:rPr lang="en-US" sz="9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B40AD64-FC7B-41F4-8091-9E5D30DD6F60}" type="datetime4">
              <a:rPr lang="en-US" smtClean="0"/>
              <a:t>June 30, 2017</a:t>
            </a:fld>
            <a:endParaRPr dirty="0"/>
          </a:p>
        </p:txBody>
      </p:sp>
      <p:sp>
        <p:nvSpPr>
          <p:cNvPr id="7"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9402074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695329" y="2044701"/>
            <a:ext cx="8088457" cy="1773428"/>
          </a:xfrm>
        </p:spPr>
        <p:txBody>
          <a:bodyPr>
            <a:normAutofit/>
          </a:bodyPr>
          <a:lstStyle>
            <a:lvl1pPr>
              <a:defRPr lang="en-US" sz="36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385855" y="4036866"/>
            <a:ext cx="8758238"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p>
          </p:txBody>
        </p:sp>
      </p:grpSp>
      <p:sp>
        <p:nvSpPr>
          <p:cNvPr id="27" name="AutoShape 3"/>
          <p:cNvSpPr>
            <a:spLocks noChangeAspect="1" noChangeArrowheads="1" noTextEdit="1"/>
          </p:cNvSpPr>
          <p:nvPr userDrawn="1"/>
        </p:nvSpPr>
        <p:spPr bwMode="auto">
          <a:xfrm>
            <a:off x="7922420" y="6362700"/>
            <a:ext cx="875110"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grpSp>
        <p:nvGrpSpPr>
          <p:cNvPr id="28" name="Group 27"/>
          <p:cNvGrpSpPr/>
          <p:nvPr userDrawn="1"/>
        </p:nvGrpSpPr>
        <p:grpSpPr>
          <a:xfrm>
            <a:off x="7912895" y="6351590"/>
            <a:ext cx="884635"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35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35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35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35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35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35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35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350"/>
            </a:p>
          </p:txBody>
        </p:sp>
      </p:grpSp>
      <p:sp>
        <p:nvSpPr>
          <p:cNvPr id="24" name="TextBox 23"/>
          <p:cNvSpPr txBox="1"/>
          <p:nvPr userDrawn="1"/>
        </p:nvSpPr>
        <p:spPr>
          <a:xfrm>
            <a:off x="-1226820" y="6719502"/>
            <a:ext cx="1049865" cy="138499"/>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D2C09C2F-E559-4BC2-87F7-387F4FBD591A}" type="datetime4">
              <a:rPr lang="en-US" smtClean="0"/>
              <a:t>June 30, 2017</a:t>
            </a:fld>
            <a:endParaRPr dirty="0"/>
          </a:p>
        </p:txBody>
      </p:sp>
      <p:sp>
        <p:nvSpPr>
          <p:cNvPr id="22"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95320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5329" y="2044701"/>
            <a:ext cx="8088457" cy="1773428"/>
          </a:xfrm>
        </p:spPr>
        <p:txBody>
          <a:bodyPr>
            <a:normAutofit/>
          </a:bodyPr>
          <a:lstStyle>
            <a:lvl1pPr>
              <a:defRPr lang="en-US" sz="36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385855" y="4036846"/>
            <a:ext cx="8758238"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p>
          </p:txBody>
        </p:sp>
      </p:grpSp>
      <p:sp>
        <p:nvSpPr>
          <p:cNvPr id="5" name="AutoShape 3"/>
          <p:cNvSpPr>
            <a:spLocks noChangeAspect="1" noChangeArrowheads="1" noTextEdit="1"/>
          </p:cNvSpPr>
          <p:nvPr userDrawn="1"/>
        </p:nvSpPr>
        <p:spPr bwMode="auto">
          <a:xfrm>
            <a:off x="7922420" y="6362700"/>
            <a:ext cx="875110"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grpSp>
        <p:nvGrpSpPr>
          <p:cNvPr id="15" name="Group 14"/>
          <p:cNvGrpSpPr/>
          <p:nvPr userDrawn="1"/>
        </p:nvGrpSpPr>
        <p:grpSpPr>
          <a:xfrm>
            <a:off x="7912895" y="6351590"/>
            <a:ext cx="884635"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35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35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35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35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35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35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35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350"/>
            </a:p>
          </p:txBody>
        </p:sp>
      </p:grpSp>
      <p:sp>
        <p:nvSpPr>
          <p:cNvPr id="20" name="TextBox 19"/>
          <p:cNvSpPr txBox="1"/>
          <p:nvPr userDrawn="1"/>
        </p:nvSpPr>
        <p:spPr>
          <a:xfrm>
            <a:off x="-1226820" y="6719502"/>
            <a:ext cx="1049865" cy="138499"/>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White Segue</a:t>
            </a:r>
            <a:endParaRPr lang="en-US" sz="9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82B103C4-AD44-4ECC-AC4F-85B702BFA89B}" type="datetime4">
              <a:rPr lang="en-US" smtClean="0"/>
              <a:t>June 30, 2017</a:t>
            </a:fld>
            <a:endParaRPr dirty="0"/>
          </a:p>
        </p:txBody>
      </p:sp>
      <p:sp>
        <p:nvSpPr>
          <p:cNvPr id="21"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8145580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332760" y="3660990"/>
            <a:ext cx="1722438"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3898" y="2567499"/>
            <a:ext cx="5100753"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7103552" y="3660959"/>
            <a:ext cx="1722438"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p>
          </p:txBody>
        </p:sp>
      </p:grpSp>
      <p:sp>
        <p:nvSpPr>
          <p:cNvPr id="14" name="TextBox 13"/>
          <p:cNvSpPr txBox="1"/>
          <p:nvPr userDrawn="1"/>
        </p:nvSpPr>
        <p:spPr>
          <a:xfrm>
            <a:off x="-1226820" y="6719502"/>
            <a:ext cx="1049865" cy="138499"/>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White Ending Slide</a:t>
            </a:r>
            <a:endParaRPr lang="en-US" sz="9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43572A5-7AA8-4C4B-914E-4D2CDDF84770}" type="datetime4">
              <a:rPr lang="en-US" smtClean="0"/>
              <a:t>June 30, 2017</a:t>
            </a:fld>
            <a:endParaRPr dirty="0"/>
          </a:p>
        </p:txBody>
      </p:sp>
      <p:sp>
        <p:nvSpPr>
          <p:cNvPr id="12"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6145482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332760" y="3660990"/>
            <a:ext cx="1722438"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p>
          </p:txBody>
        </p:sp>
      </p:grpSp>
      <p:grpSp>
        <p:nvGrpSpPr>
          <p:cNvPr id="16" name="Group 15"/>
          <p:cNvGrpSpPr>
            <a:grpSpLocks noChangeAspect="1"/>
          </p:cNvGrpSpPr>
          <p:nvPr/>
        </p:nvGrpSpPr>
        <p:grpSpPr bwMode="auto">
          <a:xfrm flipH="1">
            <a:off x="7103552" y="3660959"/>
            <a:ext cx="1722438"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p>
          </p:txBody>
        </p:sp>
      </p:grpSp>
      <p:grpSp>
        <p:nvGrpSpPr>
          <p:cNvPr id="19" name="Group 18"/>
          <p:cNvGrpSpPr/>
          <p:nvPr/>
        </p:nvGrpSpPr>
        <p:grpSpPr>
          <a:xfrm>
            <a:off x="1995487" y="2499788"/>
            <a:ext cx="5159376"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30" name="TextBox 29"/>
          <p:cNvSpPr txBox="1"/>
          <p:nvPr userDrawn="1"/>
        </p:nvSpPr>
        <p:spPr>
          <a:xfrm>
            <a:off x="-1226820" y="6719502"/>
            <a:ext cx="1049865" cy="138499"/>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Blue Ending Slide</a:t>
            </a:r>
            <a:endParaRPr lang="en-US" sz="9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3750DD37-A35E-459A-B8F9-04871236D55D}" type="datetime4">
              <a:rPr lang="en-US" smtClean="0"/>
              <a:t>June 30, 2017</a:t>
            </a:fld>
            <a:endParaRPr dirty="0"/>
          </a:p>
        </p:txBody>
      </p:sp>
      <p:sp>
        <p:nvSpPr>
          <p:cNvPr id="29"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736749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226820" y="6719502"/>
            <a:ext cx="1049865" cy="138499"/>
          </a:xfrm>
          <a:prstGeom prst="rect">
            <a:avLst/>
          </a:prstGeom>
          <a:noFill/>
        </p:spPr>
        <p:txBody>
          <a:bodyPr wrap="square" lIns="0" tIns="0" rIns="0" bIns="0" rtlCol="0" anchor="b" anchorCtr="0">
            <a:spAutoFit/>
          </a:bodyPr>
          <a:lstStyle/>
          <a:p>
            <a:pPr algn="r"/>
            <a:r>
              <a:rPr lang="en-US" sz="900" b="1" dirty="0">
                <a:solidFill>
                  <a:schemeClr val="tx2"/>
                </a:solidFill>
                <a:latin typeface="Segoe UI" panose="020B0502040204020203" pitchFamily="34" charset="0"/>
                <a:cs typeface="Segoe UI" panose="020B0502040204020203" pitchFamily="34" charset="0"/>
              </a:rPr>
              <a:t>Blank</a:t>
            </a:r>
            <a:endParaRPr lang="en-US" sz="9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257300" y="2"/>
            <a:ext cx="1079897" cy="2777923"/>
          </a:xfrm>
        </p:spPr>
        <p:txBody>
          <a:bodyPr>
            <a:noAutofit/>
          </a:bodyPr>
          <a:lstStyle>
            <a:lvl1pPr marL="0" indent="0">
              <a:buNone/>
              <a:defRPr sz="825" b="1">
                <a:solidFill>
                  <a:schemeClr val="accent1"/>
                </a:solidFill>
              </a:defRPr>
            </a:lvl1pPr>
            <a:lvl2pPr marL="173831" indent="-173831" algn="l">
              <a:buFont typeface="+mj-lt"/>
              <a:buAutoNum type="arabicPeriod"/>
              <a:defRPr sz="825">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CD5A423D-E202-429D-95B3-D48E28BAD038}" type="datetime4">
              <a:rPr lang="en-US" smtClean="0"/>
              <a:t>June 30, 2017</a:t>
            </a:fld>
            <a:endParaRPr dirty="0"/>
          </a:p>
        </p:txBody>
      </p:sp>
      <p:sp>
        <p:nvSpPr>
          <p:cNvPr id="12"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23184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036" y="0"/>
            <a:ext cx="7781927"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686479" y="1600205"/>
            <a:ext cx="7781928"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340353" y="6403791"/>
            <a:ext cx="1395983"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3709879F-84BB-424F-A129-913039D7C2A2}" type="datetime4">
              <a:rPr lang="en-US" smtClean="0"/>
              <a:t>June 30, 2017</a:t>
            </a:fld>
            <a:endParaRPr dirty="0"/>
          </a:p>
        </p:txBody>
      </p:sp>
      <p:sp>
        <p:nvSpPr>
          <p:cNvPr id="16" name="Slide Number Placeholder 5"/>
          <p:cNvSpPr>
            <a:spLocks noGrp="1"/>
          </p:cNvSpPr>
          <p:nvPr>
            <p:ph type="sldNum" sz="quarter" idx="4"/>
          </p:nvPr>
        </p:nvSpPr>
        <p:spPr>
          <a:xfrm>
            <a:off x="683238" y="6411411"/>
            <a:ext cx="20574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946083" y="6403791"/>
            <a:ext cx="139427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565329" y="5565341"/>
            <a:ext cx="1388375"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extLst mod="1">
    <p:ext uri="{DCECCB84-F9BA-43D5-87BE-67443E8EF086}">
      <p15:sldGuideLst xmlns:p15="http://schemas.microsoft.com/office/powerpoint/2012/main">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6481" y="1"/>
            <a:ext cx="7781927"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686479" y="1862940"/>
            <a:ext cx="7781928" cy="4155899"/>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686481" y="871696"/>
            <a:ext cx="7781927"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683238" y="6413951"/>
            <a:ext cx="20574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565329" y="5565341"/>
            <a:ext cx="1388375"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0" name="Date Placeholder 3"/>
          <p:cNvSpPr>
            <a:spLocks noGrp="1"/>
          </p:cNvSpPr>
          <p:nvPr>
            <p:ph type="dt" sz="half" idx="2"/>
          </p:nvPr>
        </p:nvSpPr>
        <p:spPr>
          <a:xfrm>
            <a:off x="4340353" y="6403791"/>
            <a:ext cx="1395983"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9F738593-5FA6-4434-8016-A3ED43FF4732}" type="datetime4">
              <a:rPr lang="en-US" smtClean="0"/>
              <a:t>June 30, 2017</a:t>
            </a:fld>
            <a:endParaRPr dirty="0"/>
          </a:p>
        </p:txBody>
      </p:sp>
      <p:sp>
        <p:nvSpPr>
          <p:cNvPr id="11" name="Footer Placeholder 3"/>
          <p:cNvSpPr>
            <a:spLocks noGrp="1"/>
          </p:cNvSpPr>
          <p:nvPr>
            <p:ph type="ftr" sz="quarter" idx="12"/>
          </p:nvPr>
        </p:nvSpPr>
        <p:spPr>
          <a:xfrm>
            <a:off x="2946083" y="6403791"/>
            <a:ext cx="139427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extLst mod="1">
    <p:ext uri="{DCECCB84-F9BA-43D5-87BE-67443E8EF086}">
      <p15:sldGuideLst xmlns:p15="http://schemas.microsoft.com/office/powerpoint/2012/main">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6481" y="1"/>
            <a:ext cx="7781927"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5" name="Text Placeholder 18"/>
          <p:cNvSpPr>
            <a:spLocks noGrp="1"/>
          </p:cNvSpPr>
          <p:nvPr>
            <p:ph type="body" sz="quarter" idx="11" hasCustomPrompt="1"/>
          </p:nvPr>
        </p:nvSpPr>
        <p:spPr>
          <a:xfrm>
            <a:off x="686481" y="871696"/>
            <a:ext cx="7781927"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683238" y="6411411"/>
            <a:ext cx="20574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565329" y="5750005"/>
            <a:ext cx="1388375"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9" name="Date Placeholder 3"/>
          <p:cNvSpPr>
            <a:spLocks noGrp="1"/>
          </p:cNvSpPr>
          <p:nvPr>
            <p:ph type="dt" sz="half" idx="2"/>
          </p:nvPr>
        </p:nvSpPr>
        <p:spPr>
          <a:xfrm>
            <a:off x="4340353" y="6403791"/>
            <a:ext cx="1395983"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B4FC8B96-1F73-4DA1-A29B-E9125207FD32}" type="datetime4">
              <a:rPr lang="en-US" smtClean="0"/>
              <a:t>June 30, 2017</a:t>
            </a:fld>
            <a:endParaRPr dirty="0"/>
          </a:p>
        </p:txBody>
      </p:sp>
      <p:sp>
        <p:nvSpPr>
          <p:cNvPr id="10" name="Footer Placeholder 3"/>
          <p:cNvSpPr>
            <a:spLocks noGrp="1"/>
          </p:cNvSpPr>
          <p:nvPr>
            <p:ph type="ftr" sz="quarter" idx="12"/>
          </p:nvPr>
        </p:nvSpPr>
        <p:spPr>
          <a:xfrm>
            <a:off x="2946083" y="6403791"/>
            <a:ext cx="139427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extLst mod="1">
    <p:ext uri="{DCECCB84-F9BA-43D5-87BE-67443E8EF086}">
      <p15:sldGuideLst xmlns:p15="http://schemas.microsoft.com/office/powerpoint/2012/main">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6481" y="1"/>
            <a:ext cx="7781927"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686479" y="1600205"/>
            <a:ext cx="3086100" cy="4418635"/>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683238" y="6411411"/>
            <a:ext cx="20574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4308124" y="1600201"/>
            <a:ext cx="3086100" cy="4418634"/>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565329" y="6119337"/>
            <a:ext cx="1388375"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0" name="Date Placeholder 3"/>
          <p:cNvSpPr>
            <a:spLocks noGrp="1"/>
          </p:cNvSpPr>
          <p:nvPr>
            <p:ph type="dt" sz="half" idx="2"/>
          </p:nvPr>
        </p:nvSpPr>
        <p:spPr>
          <a:xfrm>
            <a:off x="4340353" y="6403791"/>
            <a:ext cx="1395983"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80E1EE58-AA1C-486C-A070-5DA56A22132E}" type="datetime4">
              <a:rPr lang="en-US" smtClean="0"/>
              <a:t>June 30, 2017</a:t>
            </a:fld>
            <a:endParaRPr dirty="0"/>
          </a:p>
        </p:txBody>
      </p:sp>
      <p:sp>
        <p:nvSpPr>
          <p:cNvPr id="11" name="Footer Placeholder 3"/>
          <p:cNvSpPr>
            <a:spLocks noGrp="1"/>
          </p:cNvSpPr>
          <p:nvPr>
            <p:ph type="ftr" sz="quarter" idx="12"/>
          </p:nvPr>
        </p:nvSpPr>
        <p:spPr>
          <a:xfrm>
            <a:off x="2946083" y="6403791"/>
            <a:ext cx="139427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extLst mod="1">
    <p:ext uri="{DCECCB84-F9BA-43D5-87BE-67443E8EF086}">
      <p15:sldGuideLst xmlns:p15="http://schemas.microsoft.com/office/powerpoint/2012/main">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6481" y="1"/>
            <a:ext cx="7781927"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686481" y="2431609"/>
            <a:ext cx="3606365"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686481" y="871696"/>
            <a:ext cx="7781927"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683238" y="6411411"/>
            <a:ext cx="20574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683238" y="1859069"/>
            <a:ext cx="3609606"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0" name="Content Placeholder 2"/>
          <p:cNvSpPr>
            <a:spLocks noGrp="1"/>
          </p:cNvSpPr>
          <p:nvPr>
            <p:ph idx="16"/>
          </p:nvPr>
        </p:nvSpPr>
        <p:spPr>
          <a:xfrm>
            <a:off x="4862043" y="2431608"/>
            <a:ext cx="3606365"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4858800" y="1859068"/>
            <a:ext cx="3609606"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4" name="TextBox 13"/>
          <p:cNvSpPr txBox="1"/>
          <p:nvPr userDrawn="1"/>
        </p:nvSpPr>
        <p:spPr>
          <a:xfrm>
            <a:off x="-1565330" y="6119337"/>
            <a:ext cx="138837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565330" y="6"/>
            <a:ext cx="138792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4340353" y="6403791"/>
            <a:ext cx="1395983"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E006674C-518D-433F-B9B2-D4F91BF343A4}" type="datetime4">
              <a:rPr lang="en-US" smtClean="0"/>
              <a:t>June 30, 2017</a:t>
            </a:fld>
            <a:endParaRPr dirty="0"/>
          </a:p>
        </p:txBody>
      </p:sp>
      <p:sp>
        <p:nvSpPr>
          <p:cNvPr id="15" name="Footer Placeholder 3"/>
          <p:cNvSpPr>
            <a:spLocks noGrp="1"/>
          </p:cNvSpPr>
          <p:nvPr>
            <p:ph type="ftr" sz="quarter" idx="12"/>
          </p:nvPr>
        </p:nvSpPr>
        <p:spPr>
          <a:xfrm>
            <a:off x="2946083" y="6403791"/>
            <a:ext cx="139427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extLst mod="1">
    <p:ext uri="{DCECCB84-F9BA-43D5-87BE-67443E8EF086}">
      <p15:sldGuideLst xmlns:p15="http://schemas.microsoft.com/office/powerpoint/2012/main">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6481" y="1"/>
            <a:ext cx="7781927"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hasCustomPrompt="1"/>
          </p:nvPr>
        </p:nvSpPr>
        <p:spPr>
          <a:xfrm>
            <a:off x="686479" y="2518727"/>
            <a:ext cx="2400300" cy="350011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5" name="Text Placeholder 18"/>
          <p:cNvSpPr>
            <a:spLocks noGrp="1"/>
          </p:cNvSpPr>
          <p:nvPr>
            <p:ph type="body" sz="quarter" idx="11" hasCustomPrompt="1"/>
          </p:nvPr>
        </p:nvSpPr>
        <p:spPr>
          <a:xfrm>
            <a:off x="686481" y="871696"/>
            <a:ext cx="7781927"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683238" y="6411411"/>
            <a:ext cx="20574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683238" y="1804009"/>
            <a:ext cx="24003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0" name="Content Placeholder 2"/>
          <p:cNvSpPr>
            <a:spLocks noGrp="1"/>
          </p:cNvSpPr>
          <p:nvPr>
            <p:ph idx="16" hasCustomPrompt="1"/>
          </p:nvPr>
        </p:nvSpPr>
        <p:spPr>
          <a:xfrm>
            <a:off x="3377292" y="2508581"/>
            <a:ext cx="2400300" cy="351025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1" name="Text Placeholder 8"/>
          <p:cNvSpPr>
            <a:spLocks noGrp="1"/>
          </p:cNvSpPr>
          <p:nvPr>
            <p:ph type="body" sz="quarter" idx="17" hasCustomPrompt="1"/>
          </p:nvPr>
        </p:nvSpPr>
        <p:spPr>
          <a:xfrm>
            <a:off x="3375672" y="1804009"/>
            <a:ext cx="24003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6068106" y="1804009"/>
            <a:ext cx="24003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3" name="Content Placeholder 2"/>
          <p:cNvSpPr>
            <a:spLocks noGrp="1"/>
          </p:cNvSpPr>
          <p:nvPr>
            <p:ph idx="19" hasCustomPrompt="1"/>
          </p:nvPr>
        </p:nvSpPr>
        <p:spPr>
          <a:xfrm>
            <a:off x="6068106" y="2518475"/>
            <a:ext cx="2400300" cy="3489971"/>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8" name="TextBox 17"/>
          <p:cNvSpPr txBox="1"/>
          <p:nvPr userDrawn="1"/>
        </p:nvSpPr>
        <p:spPr>
          <a:xfrm>
            <a:off x="-1565329" y="6119337"/>
            <a:ext cx="1388375"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5" name="Date Placeholder 3"/>
          <p:cNvSpPr>
            <a:spLocks noGrp="1"/>
          </p:cNvSpPr>
          <p:nvPr>
            <p:ph type="dt" sz="half" idx="2"/>
          </p:nvPr>
        </p:nvSpPr>
        <p:spPr>
          <a:xfrm>
            <a:off x="4340353" y="6403791"/>
            <a:ext cx="1395983"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34155B16-0BFE-4813-B394-CBCB7DD0C2F4}" type="datetime4">
              <a:rPr lang="en-US" smtClean="0"/>
              <a:t>June 30, 2017</a:t>
            </a:fld>
            <a:endParaRPr dirty="0"/>
          </a:p>
        </p:txBody>
      </p:sp>
      <p:sp>
        <p:nvSpPr>
          <p:cNvPr id="19" name="Footer Placeholder 3"/>
          <p:cNvSpPr>
            <a:spLocks noGrp="1"/>
          </p:cNvSpPr>
          <p:nvPr>
            <p:ph type="ftr" sz="quarter" idx="12"/>
          </p:nvPr>
        </p:nvSpPr>
        <p:spPr>
          <a:xfrm>
            <a:off x="2946083" y="6403791"/>
            <a:ext cx="139427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extLst mod="1">
    <p:ext uri="{DCECCB84-F9BA-43D5-87BE-67443E8EF086}">
      <p15:sldGuideLst xmlns:p15="http://schemas.microsoft.com/office/powerpoint/2012/main">
        <p15:guide id="2" pos="28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52578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565329" y="6119337"/>
            <a:ext cx="1388375"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9439093" y="5853279"/>
            <a:ext cx="20574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B30D6DC2-8E3F-4B08-8043-430E7890D293}" type="datetime4">
              <a:rPr lang="en-US" smtClean="0"/>
              <a:t>June 30, 2017</a:t>
            </a:fld>
            <a:endParaRPr dirty="0"/>
          </a:p>
        </p:txBody>
      </p:sp>
      <p:sp>
        <p:nvSpPr>
          <p:cNvPr id="7" name="Slide Number Placeholder 5"/>
          <p:cNvSpPr>
            <a:spLocks noGrp="1"/>
          </p:cNvSpPr>
          <p:nvPr>
            <p:ph type="sldNum" sz="quarter" idx="4"/>
          </p:nvPr>
        </p:nvSpPr>
        <p:spPr>
          <a:xfrm>
            <a:off x="9439093" y="6629400"/>
            <a:ext cx="20574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9439093" y="6210300"/>
            <a:ext cx="20574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image" Target="../media/image1.emf"/><Relationship Id="rId2" Type="http://schemas.openxmlformats.org/officeDocument/2006/relationships/slideLayout" Target="../slideLayouts/slideLayout16.xml"/><Relationship Id="rId16"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5"/>
            <a:ext cx="77724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85800" y="1753932"/>
            <a:ext cx="7772400" cy="437223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Date Placeholder 3"/>
          <p:cNvSpPr>
            <a:spLocks noGrp="1"/>
          </p:cNvSpPr>
          <p:nvPr>
            <p:ph type="dt" sz="half" idx="2"/>
          </p:nvPr>
        </p:nvSpPr>
        <p:spPr>
          <a:xfrm>
            <a:off x="3634422" y="6376070"/>
            <a:ext cx="1976836"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CA2D70C2-2090-4CD3-8F16-657223AE6D75}" type="datetime4">
              <a:rPr lang="en-US" sz="1100" smtClean="0"/>
              <a:t>June 30, 2017</a:t>
            </a:fld>
            <a:endParaRPr sz="1100" dirty="0"/>
          </a:p>
        </p:txBody>
      </p:sp>
      <p:sp>
        <p:nvSpPr>
          <p:cNvPr id="16" name="Slide Number Placeholder 5"/>
          <p:cNvSpPr>
            <a:spLocks noGrp="1"/>
          </p:cNvSpPr>
          <p:nvPr>
            <p:ph type="sldNum" sz="quarter" idx="4"/>
          </p:nvPr>
        </p:nvSpPr>
        <p:spPr>
          <a:xfrm>
            <a:off x="685800" y="6411625"/>
            <a:ext cx="20574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688681" y="6260015"/>
            <a:ext cx="7781927"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953766" y="6406546"/>
            <a:ext cx="1538672"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©2015 Micron Technology,</a:t>
            </a:r>
            <a:r>
              <a:rPr lang="en-US" sz="1100" baseline="0" dirty="0">
                <a:latin typeface="Segoe UI" panose="020B0502040204020203" pitchFamily="34" charset="0"/>
                <a:cs typeface="Segoe UI" panose="020B0502040204020203" pitchFamily="34" charset="0"/>
              </a:rPr>
              <a:t> Inc.</a:t>
            </a:r>
            <a:endParaRPr lang="en-US" sz="1100" dirty="0"/>
          </a:p>
        </p:txBody>
      </p:sp>
      <p:grpSp>
        <p:nvGrpSpPr>
          <p:cNvPr id="28" name="Top Circuit Line (Hidden)" hidden="1"/>
          <p:cNvGrpSpPr/>
          <p:nvPr userDrawn="1"/>
        </p:nvGrpSpPr>
        <p:grpSpPr>
          <a:xfrm>
            <a:off x="686481" y="911360"/>
            <a:ext cx="7781927"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31" name="Group 30"/>
          <p:cNvGrpSpPr/>
          <p:nvPr userDrawn="1"/>
        </p:nvGrpSpPr>
        <p:grpSpPr>
          <a:xfrm>
            <a:off x="7555483" y="6365112"/>
            <a:ext cx="934721" cy="261157"/>
            <a:chOff x="5930901" y="4179887"/>
            <a:chExt cx="2727324" cy="762001"/>
          </a:xfrm>
          <a:solidFill>
            <a:schemeClr val="accent1"/>
          </a:solidFill>
        </p:grpSpPr>
        <p:sp>
          <p:nvSpPr>
            <p:cNvPr id="32"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5"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6"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7"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8"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9"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Lst>
  <p:hf hdr="0"/>
  <p:txStyles>
    <p:title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03" indent="-309003" algn="l" defTabSz="1219080" rtl="0" eaLnBrk="1" latinLnBrk="0" hangingPunct="1">
        <a:spcBef>
          <a:spcPct val="20000"/>
        </a:spcBef>
        <a:spcAft>
          <a:spcPts val="800"/>
        </a:spcAft>
        <a:buClr>
          <a:schemeClr val="accent1"/>
        </a:buClr>
        <a:buFont typeface="Wingdings" panose="05000000000000000000" pitchFamily="2" charset="2"/>
        <a:buChar char="§"/>
        <a:tabLst>
          <a:tab pos="74077"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09" indent="-450803" algn="l" defTabSz="121908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080" indent="-385196"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080" rtl="0" eaLnBrk="1" latinLnBrk="0" hangingPunct="1">
        <a:defRPr sz="2400" kern="1200">
          <a:solidFill>
            <a:schemeClr val="tx1"/>
          </a:solidFill>
          <a:latin typeface="+mn-lt"/>
          <a:ea typeface="+mn-ea"/>
          <a:cs typeface="+mn-cs"/>
        </a:defRPr>
      </a:lvl1pPr>
      <a:lvl2pPr marL="609539" algn="l" defTabSz="1219080" rtl="0" eaLnBrk="1" latinLnBrk="0" hangingPunct="1">
        <a:defRPr sz="2400" kern="1200">
          <a:solidFill>
            <a:schemeClr val="tx1"/>
          </a:solidFill>
          <a:latin typeface="+mn-lt"/>
          <a:ea typeface="+mn-ea"/>
          <a:cs typeface="+mn-cs"/>
        </a:defRPr>
      </a:lvl2pPr>
      <a:lvl3pPr marL="1219080" algn="l" defTabSz="1219080" rtl="0" eaLnBrk="1" latinLnBrk="0" hangingPunct="1">
        <a:defRPr sz="2400" kern="1200">
          <a:solidFill>
            <a:schemeClr val="tx1"/>
          </a:solidFill>
          <a:latin typeface="+mn-lt"/>
          <a:ea typeface="+mn-ea"/>
          <a:cs typeface="+mn-cs"/>
        </a:defRPr>
      </a:lvl3pPr>
      <a:lvl4pPr marL="1828618" algn="l" defTabSz="1219080" rtl="0" eaLnBrk="1" latinLnBrk="0" hangingPunct="1">
        <a:defRPr sz="2400" kern="1200">
          <a:solidFill>
            <a:schemeClr val="tx1"/>
          </a:solidFill>
          <a:latin typeface="+mn-lt"/>
          <a:ea typeface="+mn-ea"/>
          <a:cs typeface="+mn-cs"/>
        </a:defRPr>
      </a:lvl4pPr>
      <a:lvl5pPr marL="2438158" algn="l" defTabSz="1219080" rtl="0" eaLnBrk="1" latinLnBrk="0" hangingPunct="1">
        <a:defRPr sz="2400" kern="1200">
          <a:solidFill>
            <a:schemeClr val="tx1"/>
          </a:solidFill>
          <a:latin typeface="+mn-lt"/>
          <a:ea typeface="+mn-ea"/>
          <a:cs typeface="+mn-cs"/>
        </a:defRPr>
      </a:lvl5pPr>
      <a:lvl6pPr marL="3047696" algn="l" defTabSz="1219080" rtl="0" eaLnBrk="1" latinLnBrk="0" hangingPunct="1">
        <a:defRPr sz="2400" kern="1200">
          <a:solidFill>
            <a:schemeClr val="tx1"/>
          </a:solidFill>
          <a:latin typeface="+mn-lt"/>
          <a:ea typeface="+mn-ea"/>
          <a:cs typeface="+mn-cs"/>
        </a:defRPr>
      </a:lvl6pPr>
      <a:lvl7pPr marL="3657235" algn="l" defTabSz="1219080" rtl="0" eaLnBrk="1" latinLnBrk="0" hangingPunct="1">
        <a:defRPr sz="2400" kern="1200">
          <a:solidFill>
            <a:schemeClr val="tx1"/>
          </a:solidFill>
          <a:latin typeface="+mn-lt"/>
          <a:ea typeface="+mn-ea"/>
          <a:cs typeface="+mn-cs"/>
        </a:defRPr>
      </a:lvl7pPr>
      <a:lvl8pPr marL="4266773" algn="l" defTabSz="1219080" rtl="0" eaLnBrk="1" latinLnBrk="0" hangingPunct="1">
        <a:defRPr sz="2400" kern="1200">
          <a:solidFill>
            <a:schemeClr val="tx1"/>
          </a:solidFill>
          <a:latin typeface="+mn-lt"/>
          <a:ea typeface="+mn-ea"/>
          <a:cs typeface="+mn-cs"/>
        </a:defRPr>
      </a:lvl8pPr>
      <a:lvl9pPr marL="4876313" algn="l" defTabSz="121908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1"/>
            <a:ext cx="77724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85800" y="1753932"/>
            <a:ext cx="77724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651921" y="6360462"/>
            <a:ext cx="874712"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3634422" y="6363366"/>
            <a:ext cx="1976836" cy="287225"/>
          </a:xfrm>
          <a:prstGeom prst="rect">
            <a:avLst/>
          </a:prstGeom>
        </p:spPr>
        <p:txBody>
          <a:bodyPr anchor="ctr" anchorCtr="0"/>
          <a:lstStyle>
            <a:lvl1pPr>
              <a:defRPr lang="en-US" sz="8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73119AA4-1381-42D4-9D3B-5206E0C053B8}" type="datetime4">
              <a:rPr lang="en-US" sz="825" smtClean="0"/>
              <a:t>June 30, 2017</a:t>
            </a:fld>
            <a:endParaRPr sz="825" dirty="0"/>
          </a:p>
        </p:txBody>
      </p:sp>
      <p:sp>
        <p:nvSpPr>
          <p:cNvPr id="16" name="Slide Number Placeholder 5"/>
          <p:cNvSpPr>
            <a:spLocks noGrp="1"/>
          </p:cNvSpPr>
          <p:nvPr>
            <p:ph type="sldNum" sz="quarter" idx="4"/>
          </p:nvPr>
        </p:nvSpPr>
        <p:spPr>
          <a:xfrm>
            <a:off x="685800" y="6363365"/>
            <a:ext cx="205740" cy="228600"/>
          </a:xfrm>
          <a:prstGeom prst="rect">
            <a:avLst/>
          </a:prstGeom>
          <a:noFill/>
          <a:ln>
            <a:noFill/>
          </a:ln>
        </p:spPr>
        <p:txBody>
          <a:bodyPr wrap="none" lIns="0" tIns="0" rIns="0" bIns="0" anchor="ctr" anchorCtr="0"/>
          <a:lstStyle>
            <a:lvl1pPr algn="l">
              <a:defRPr lang="en-US" sz="825"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688679" y="6260015"/>
            <a:ext cx="7781927"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solidFill>
                  <a:srgbClr val="58595B"/>
                </a:solidFill>
              </a:endParaRPr>
            </a:p>
          </p:txBody>
        </p:sp>
      </p:grpSp>
      <p:sp>
        <p:nvSpPr>
          <p:cNvPr id="11" name="TextBox 10"/>
          <p:cNvSpPr txBox="1"/>
          <p:nvPr userDrawn="1"/>
        </p:nvSpPr>
        <p:spPr>
          <a:xfrm>
            <a:off x="891541" y="6363366"/>
            <a:ext cx="1616393" cy="228600"/>
          </a:xfrm>
          <a:prstGeom prst="rect">
            <a:avLst/>
          </a:prstGeom>
          <a:noFill/>
        </p:spPr>
        <p:txBody>
          <a:bodyPr wrap="none" lIns="0" tIns="0" rIns="0" bIns="0" rtlCol="0" anchor="ctr" anchorCtr="0">
            <a:noAutofit/>
          </a:bodyPr>
          <a:lstStyle/>
          <a:p>
            <a:r>
              <a:rPr lang="en-US" sz="825" dirty="0">
                <a:latin typeface="Segoe UI" panose="020B0502040204020203" pitchFamily="34" charset="0"/>
                <a:cs typeface="Segoe UI" panose="020B0502040204020203" pitchFamily="34" charset="0"/>
              </a:rPr>
              <a:t>© 2016 Micron Technology,</a:t>
            </a:r>
            <a:r>
              <a:rPr lang="en-US" sz="825" baseline="0" dirty="0">
                <a:latin typeface="Segoe UI" panose="020B0502040204020203" pitchFamily="34" charset="0"/>
                <a:cs typeface="Segoe UI" panose="020B0502040204020203" pitchFamily="34" charset="0"/>
              </a:rPr>
              <a:t> Inc.   |</a:t>
            </a:r>
            <a:endParaRPr lang="en-US" sz="825" dirty="0"/>
          </a:p>
        </p:txBody>
      </p:sp>
      <p:grpSp>
        <p:nvGrpSpPr>
          <p:cNvPr id="28" name="Top Circuit Line (Hidden)" hidden="1"/>
          <p:cNvGrpSpPr/>
          <p:nvPr userDrawn="1"/>
        </p:nvGrpSpPr>
        <p:grpSpPr>
          <a:xfrm>
            <a:off x="686479" y="911360"/>
            <a:ext cx="7781927"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8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800">
                <a:solidFill>
                  <a:srgbClr val="58595B"/>
                </a:solidFill>
              </a:endParaRPr>
            </a:p>
          </p:txBody>
        </p:sp>
      </p:grpSp>
    </p:spTree>
    <p:extLst>
      <p:ext uri="{BB962C8B-B14F-4D97-AF65-F5344CB8AC3E}">
        <p14:creationId xmlns:p14="http://schemas.microsoft.com/office/powerpoint/2010/main" val="1961129661"/>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 id="2147483744" r:id="rId15"/>
  </p:sldLayoutIdLst>
  <p:hf hdr="0"/>
  <p:txStyles>
    <p:titleStyle>
      <a:lvl1pPr algn="l" defTabSz="914333" rtl="0" eaLnBrk="1" latinLnBrk="0" hangingPunct="1">
        <a:spcBef>
          <a:spcPct val="0"/>
        </a:spcBef>
        <a:buNone/>
        <a:defRPr lang="en-US" sz="24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231758" indent="-231758" algn="l" defTabSz="914333" rtl="0" eaLnBrk="1" latinLnBrk="0" hangingPunct="1">
        <a:spcBef>
          <a:spcPct val="20000"/>
        </a:spcBef>
        <a:spcAft>
          <a:spcPts val="600"/>
        </a:spcAft>
        <a:buClr>
          <a:schemeClr val="accent1"/>
        </a:buClr>
        <a:buFont typeface="Wingdings" panose="05000000000000000000" pitchFamily="2" charset="2"/>
        <a:buChar char="§"/>
        <a:tabLst>
          <a:tab pos="55559" algn="l"/>
        </a:tabLst>
        <a:defRPr lang="en-US" sz="1800" kern="1200" dirty="0" smtClean="0">
          <a:solidFill>
            <a:schemeClr val="tx1"/>
          </a:solidFill>
          <a:latin typeface="Segoe UI" panose="020B0502040204020203" pitchFamily="34" charset="0"/>
          <a:ea typeface="+mn-ea"/>
          <a:cs typeface="Segoe UI" panose="020B0502040204020203" pitchFamily="34" charset="0"/>
        </a:defRPr>
      </a:lvl1pPr>
      <a:lvl2pPr marL="569871" indent="-338111" algn="l" defTabSz="914333" rtl="0" eaLnBrk="1" latinLnBrk="0" hangingPunct="1">
        <a:spcBef>
          <a:spcPct val="20000"/>
        </a:spcBef>
        <a:spcAft>
          <a:spcPts val="600"/>
        </a:spcAft>
        <a:buClr>
          <a:schemeClr val="accent1"/>
        </a:buClr>
        <a:buFont typeface="Arial" panose="020B0604020202020204" pitchFamily="34" charset="0"/>
        <a:buChar char="–"/>
        <a:defRPr lang="en-US" sz="1500" kern="1200" dirty="0" smtClean="0">
          <a:solidFill>
            <a:schemeClr val="tx1"/>
          </a:solidFill>
          <a:latin typeface="Segoe UI" panose="020B0502040204020203" pitchFamily="34" charset="0"/>
          <a:ea typeface="+mn-ea"/>
          <a:cs typeface="Segoe UI" panose="020B0502040204020203" pitchFamily="34" charset="0"/>
        </a:defRPr>
      </a:lvl2pPr>
      <a:lvl3pPr marL="914333" indent="-288904" algn="l" defTabSz="914333" rtl="0" eaLnBrk="1" latinLnBrk="0" hangingPunct="1">
        <a:spcBef>
          <a:spcPts val="0"/>
        </a:spcBef>
        <a:spcAft>
          <a:spcPts val="600"/>
        </a:spcAft>
        <a:buClr>
          <a:schemeClr val="accent1"/>
        </a:buClr>
        <a:buFont typeface="Wingdings" panose="05000000000000000000" pitchFamily="2" charset="2"/>
        <a:buChar char="§"/>
        <a:tabLst>
          <a:tab pos="969891" algn="l"/>
        </a:tabLst>
        <a:defRPr sz="1350" kern="1200">
          <a:solidFill>
            <a:schemeClr val="tx1"/>
          </a:solidFill>
          <a:latin typeface="Segoe UI" panose="020B0502040204020203" pitchFamily="34" charset="0"/>
          <a:ea typeface="+mn-ea"/>
          <a:cs typeface="Segoe UI" panose="020B0502040204020203" pitchFamily="34" charset="0"/>
        </a:defRPr>
      </a:lvl3pPr>
      <a:lvl4pPr marL="1159640" indent="-219070" algn="l" defTabSz="914333" rtl="0" eaLnBrk="1" latinLnBrk="0" hangingPunct="1">
        <a:spcBef>
          <a:spcPts val="0"/>
        </a:spcBef>
        <a:spcAft>
          <a:spcPts val="600"/>
        </a:spcAft>
        <a:buClr>
          <a:schemeClr val="accent1"/>
        </a:buClr>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371566" indent="-170256" algn="l" defTabSz="914333" rtl="0" eaLnBrk="1" latinLnBrk="0" hangingPunct="1">
        <a:spcBef>
          <a:spcPts val="0"/>
        </a:spcBef>
        <a:spcAft>
          <a:spcPts val="600"/>
        </a:spcAft>
        <a:buClr>
          <a:schemeClr val="accent1"/>
        </a:buClr>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2514411" indent="-228582" algn="l" defTabSz="9143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78" indent="-228582" algn="l" defTabSz="9143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44" indent="-228582" algn="l" defTabSz="9143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09" indent="-228582" algn="l" defTabSz="9143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3" rtl="0" eaLnBrk="1" latinLnBrk="0" hangingPunct="1">
        <a:defRPr sz="1800" kern="1200">
          <a:solidFill>
            <a:schemeClr val="tx1"/>
          </a:solidFill>
          <a:latin typeface="+mn-lt"/>
          <a:ea typeface="+mn-ea"/>
          <a:cs typeface="+mn-cs"/>
        </a:defRPr>
      </a:lvl1pPr>
      <a:lvl2pPr marL="457166" algn="l" defTabSz="914333" rtl="0" eaLnBrk="1" latinLnBrk="0" hangingPunct="1">
        <a:defRPr sz="1800" kern="1200">
          <a:solidFill>
            <a:schemeClr val="tx1"/>
          </a:solidFill>
          <a:latin typeface="+mn-lt"/>
          <a:ea typeface="+mn-ea"/>
          <a:cs typeface="+mn-cs"/>
        </a:defRPr>
      </a:lvl2pPr>
      <a:lvl3pPr marL="914333" algn="l" defTabSz="914333" rtl="0" eaLnBrk="1" latinLnBrk="0" hangingPunct="1">
        <a:defRPr sz="1800" kern="1200">
          <a:solidFill>
            <a:schemeClr val="tx1"/>
          </a:solidFill>
          <a:latin typeface="+mn-lt"/>
          <a:ea typeface="+mn-ea"/>
          <a:cs typeface="+mn-cs"/>
        </a:defRPr>
      </a:lvl3pPr>
      <a:lvl4pPr marL="1371498" algn="l" defTabSz="914333" rtl="0" eaLnBrk="1" latinLnBrk="0" hangingPunct="1">
        <a:defRPr sz="1800" kern="1200">
          <a:solidFill>
            <a:schemeClr val="tx1"/>
          </a:solidFill>
          <a:latin typeface="+mn-lt"/>
          <a:ea typeface="+mn-ea"/>
          <a:cs typeface="+mn-cs"/>
        </a:defRPr>
      </a:lvl4pPr>
      <a:lvl5pPr marL="1828664" algn="l" defTabSz="914333" rtl="0" eaLnBrk="1" latinLnBrk="0" hangingPunct="1">
        <a:defRPr sz="1800" kern="1200">
          <a:solidFill>
            <a:schemeClr val="tx1"/>
          </a:solidFill>
          <a:latin typeface="+mn-lt"/>
          <a:ea typeface="+mn-ea"/>
          <a:cs typeface="+mn-cs"/>
        </a:defRPr>
      </a:lvl5pPr>
      <a:lvl6pPr marL="2285829" algn="l" defTabSz="914333" rtl="0" eaLnBrk="1" latinLnBrk="0" hangingPunct="1">
        <a:defRPr sz="1800" kern="1200">
          <a:solidFill>
            <a:schemeClr val="tx1"/>
          </a:solidFill>
          <a:latin typeface="+mn-lt"/>
          <a:ea typeface="+mn-ea"/>
          <a:cs typeface="+mn-cs"/>
        </a:defRPr>
      </a:lvl6pPr>
      <a:lvl7pPr marL="2742995" algn="l" defTabSz="914333" rtl="0" eaLnBrk="1" latinLnBrk="0" hangingPunct="1">
        <a:defRPr sz="1800" kern="1200">
          <a:solidFill>
            <a:schemeClr val="tx1"/>
          </a:solidFill>
          <a:latin typeface="+mn-lt"/>
          <a:ea typeface="+mn-ea"/>
          <a:cs typeface="+mn-cs"/>
        </a:defRPr>
      </a:lvl7pPr>
      <a:lvl8pPr marL="3200160" algn="l" defTabSz="914333" rtl="0" eaLnBrk="1" latinLnBrk="0" hangingPunct="1">
        <a:defRPr sz="1800" kern="1200">
          <a:solidFill>
            <a:schemeClr val="tx1"/>
          </a:solidFill>
          <a:latin typeface="+mn-lt"/>
          <a:ea typeface="+mn-ea"/>
          <a:cs typeface="+mn-cs"/>
        </a:defRPr>
      </a:lvl8pPr>
      <a:lvl9pPr marL="3657326" algn="l" defTabSz="91433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28600" y="1219200"/>
            <a:ext cx="8686800" cy="4354888"/>
          </a:xfrm>
          <a:prstGeom prst="rect">
            <a:avLst/>
          </a:prstGeom>
        </p:spPr>
      </p:pic>
      <p:sp>
        <p:nvSpPr>
          <p:cNvPr id="4" name="Text Placeholder 3"/>
          <p:cNvSpPr>
            <a:spLocks noGrp="1"/>
          </p:cNvSpPr>
          <p:nvPr>
            <p:ph type="body" sz="quarter" idx="14"/>
          </p:nvPr>
        </p:nvSpPr>
        <p:spPr/>
        <p:txBody>
          <a:bodyPr/>
          <a:lstStyle/>
          <a:p>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a:t>
            </a:fld>
            <a:endParaRPr lang="en-US" dirty="0"/>
          </a:p>
        </p:txBody>
      </p:sp>
      <p:sp>
        <p:nvSpPr>
          <p:cNvPr id="21" name="Title 7"/>
          <p:cNvSpPr>
            <a:spLocks noGrp="1"/>
          </p:cNvSpPr>
          <p:nvPr>
            <p:ph type="title"/>
          </p:nvPr>
        </p:nvSpPr>
        <p:spPr>
          <a:xfrm>
            <a:off x="681036" y="1"/>
            <a:ext cx="7781927" cy="685800"/>
          </a:xfrm>
        </p:spPr>
        <p:txBody>
          <a:bodyPr>
            <a:normAutofit/>
          </a:bodyPr>
          <a:lstStyle/>
          <a:p>
            <a:r>
              <a:rPr lang="en-US" dirty="0"/>
              <a:t>Cell engineering – Planned Activities</a:t>
            </a:r>
          </a:p>
        </p:txBody>
      </p:sp>
    </p:spTree>
    <p:extLst>
      <p:ext uri="{BB962C8B-B14F-4D97-AF65-F5344CB8AC3E}">
        <p14:creationId xmlns:p14="http://schemas.microsoft.com/office/powerpoint/2010/main" val="998362225"/>
      </p:ext>
    </p:extLst>
  </p:cSld>
  <p:clrMapOvr>
    <a:masterClrMapping/>
  </p:clrMapOvr>
  <p:transition/>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4x3 aspect ratio) [Read-Only]" id="{52F683FD-35A4-4C8B-A7DE-D0B3ECB9A6C4}" vid="{C5042087-CB5A-4048-8A1E-79A473F186F1}"/>
    </a:ext>
  </a:extLst>
</a:theme>
</file>

<file path=ppt/theme/theme2.xml><?xml version="1.0" encoding="utf-8"?>
<a:theme xmlns:a="http://schemas.openxmlformats.org/drawingml/2006/main" name="1_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C19157EAA59541A312DF3709770A68" ma:contentTypeVersion="0" ma:contentTypeDescription="Create a new document." ma:contentTypeScope="" ma:versionID="f62aaf964ec2ad99f0fc33f7083bc71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99199C5-294C-407C-8314-F1C9CB634AC2}"/>
</file>

<file path=customXml/itemProps2.xml><?xml version="1.0" encoding="utf-8"?>
<ds:datastoreItem xmlns:ds="http://schemas.openxmlformats.org/officeDocument/2006/customXml" ds:itemID="{1138E177-F2D9-4DC6-9500-21829457B54B}"/>
</file>

<file path=customXml/itemProps3.xml><?xml version="1.0" encoding="utf-8"?>
<ds:datastoreItem xmlns:ds="http://schemas.openxmlformats.org/officeDocument/2006/customXml" ds:itemID="{2B66B00A-89C3-488E-B46B-058F06C6D386}"/>
</file>

<file path=customXml/itemProps4.xml><?xml version="1.0" encoding="utf-8"?>
<ds:datastoreItem xmlns:ds="http://schemas.openxmlformats.org/officeDocument/2006/customXml" ds:itemID="{1333329B-9E2A-428C-B037-F4AE76BB3B8C}">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Corporate (4x3 aspect ratio)</Template>
  <TotalTime>0</TotalTime>
  <Words>6</Words>
  <Application>Microsoft Office PowerPoint</Application>
  <PresentationFormat>On-screen Show (4:3)</PresentationFormat>
  <Paragraphs>2</Paragraphs>
  <Slides>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Arial</vt:lpstr>
      <vt:lpstr>Calibri</vt:lpstr>
      <vt:lpstr>Segoe UI</vt:lpstr>
      <vt:lpstr>Segoe UI Semibold</vt:lpstr>
      <vt:lpstr>Wingdings</vt:lpstr>
      <vt:lpstr>Micron Nov-2015</vt:lpstr>
      <vt:lpstr>1_Micron Nov-2015</vt:lpstr>
      <vt:lpstr>Cell engineering – Planned Activities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2016-01-22T22:41:16Z</dcterms:created>
  <dcterms:modified xsi:type="dcterms:W3CDTF">2017-06-30T14:37:53Z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0x01010058C19157EAA59541A312DF3709770A68</vt:lpwstr>
  </property>
  <property fmtid="{D5CDD505-2E9C-101B-9397-08002B2CF9AE}" pid="3" name="_dlc_DocIdItemGuid">
    <vt:lpwstr>02a4c617-4c19-42f5-82d8-8f4fe5043834</vt:lpwstr>
  </property>
</Properties>
</file>