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0" r:id="rId5"/>
    <p:sldId id="262" r:id="rId6"/>
    <p:sldId id="265" r:id="rId7"/>
    <p:sldId id="258" r:id="rId8"/>
    <p:sldId id="257" r:id="rId9"/>
    <p:sldId id="259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93" d="100"/>
          <a:sy n="93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6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8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306" y="0"/>
            <a:ext cx="10375902" cy="932313"/>
          </a:xfrm>
        </p:spPr>
        <p:txBody>
          <a:bodyPr bIns="45720" anchor="b">
            <a:normAutofit/>
          </a:bodyPr>
          <a:lstStyle>
            <a:lvl1pPr algn="l" defTabSz="1219110" rtl="0" eaLnBrk="1" latinLnBrk="0" hangingPunct="1"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915305" y="871696"/>
            <a:ext cx="10375903" cy="597900"/>
          </a:xfrm>
        </p:spPr>
        <p:txBody>
          <a:bodyPr tIns="45720">
            <a:noAutofit/>
          </a:bodyPr>
          <a:lstStyle>
            <a:lvl1pPr marL="0" indent="0" algn="l" defTabSz="1219110" rtl="0" eaLnBrk="1" latinLnBrk="0" hangingPunct="1">
              <a:buNone/>
              <a:defRPr lang="en-US" sz="2000" b="0" kern="1200" cap="all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984" y="6363151"/>
            <a:ext cx="274320" cy="228600"/>
          </a:xfrm>
          <a:prstGeom prst="rect">
            <a:avLst/>
          </a:prstGeom>
          <a:noFill/>
        </p:spPr>
        <p:txBody>
          <a:bodyPr/>
          <a:lstStyle>
            <a:lvl1pPr algn="ctr">
              <a:defRPr lang="en-US" sz="1100" b="1" kern="120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algn="l"/>
            <a:fld id="{0D904593-1668-4B95-BA96-EF3EF43EDF4E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-1605280" y="5750004"/>
            <a:ext cx="1369340" cy="110799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1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Title Only</a:t>
            </a:r>
          </a:p>
          <a:p>
            <a:pPr algn="r"/>
            <a:r>
              <a:rPr lang="en-US" sz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Includes only the title and subtitle, with a large open</a:t>
            </a:r>
            <a:r>
              <a:rPr lang="en-US" sz="1200" baseline="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space in the middle of the slide.</a:t>
            </a:r>
            <a:endParaRPr lang="en-US" sz="1200" dirty="0">
              <a:solidFill>
                <a:schemeClr val="tx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-1676400" y="1"/>
            <a:ext cx="1439862" cy="2777923"/>
          </a:xfr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accent1"/>
                </a:solidFill>
              </a:defRPr>
            </a:lvl1pPr>
            <a:lvl2pPr marL="231775" indent="-231775" algn="l">
              <a:buFont typeface="+mj-lt"/>
              <a:buAutoNum type="arabicPeriod"/>
              <a:defRPr sz="11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Slide Notes</a:t>
            </a:r>
          </a:p>
          <a:p>
            <a:pPr lvl="1"/>
            <a:r>
              <a:rPr lang="en-US" dirty="0"/>
              <a:t>Numbered steps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3287395" y="6363151"/>
            <a:ext cx="1348740" cy="228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lang="en-US" sz="1100" kern="120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fld id="{DD0B5AFB-117C-46EA-B643-5FA810A8A3CB}" type="datetime4">
              <a:rPr lang="en-US" smtClean="0"/>
              <a:pPr/>
              <a:t>June 20, 2017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637884" y="6363151"/>
            <a:ext cx="1397000" cy="2286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|  Micron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2954847"/>
      </p:ext>
    </p:extLst>
  </p:cSld>
  <p:clrMapOvr>
    <a:masterClrMapping/>
  </p:clrMapOvr>
  <p:hf hdr="0"/>
  <p:extLst mod="1">
    <p:ext uri="{DCECCB84-F9BA-43D5-87BE-67443E8EF086}">
      <p15:sldGuideLst xmlns:p15="http://schemas.microsoft.com/office/powerpoint/2012/main">
        <p15:guide id="1" orient="horz" pos="411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2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1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5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0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51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A809B-049C-4B30-BBAF-9F581256FB0A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F56AF-5D52-424B-86CC-187C2FE3E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8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1" y="-373224"/>
            <a:ext cx="10375902" cy="932313"/>
          </a:xfrm>
        </p:spPr>
        <p:txBody>
          <a:bodyPr/>
          <a:lstStyle/>
          <a:p>
            <a:r>
              <a:rPr lang="en-US" dirty="0"/>
              <a:t>Previous L1D developments- </a:t>
            </a:r>
            <a:r>
              <a:rPr lang="en-US" dirty="0" err="1"/>
              <a:t>EoT</a:t>
            </a:r>
            <a:r>
              <a:rPr lang="en-US" dirty="0"/>
              <a:t> fingerprint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D904593-1668-4B95-BA96-EF3EF43EDF4E}" type="slidenum">
              <a:rPr lang="en-US" smtClean="0"/>
              <a:pPr algn="l"/>
              <a:t>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0B5AFB-117C-46EA-B643-5FA810A8A3CB}" type="datetime4">
              <a:rPr lang="en-US" smtClean="0"/>
              <a:pPr/>
              <a:t>June 20, 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 Micron Confidential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0588" y="643133"/>
            <a:ext cx="1100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high-In content alloys (&gt;2%) we was forced to use different SD chemistry (So2) in order to clean-up </a:t>
            </a:r>
            <a:r>
              <a:rPr lang="en-US" dirty="0" err="1"/>
              <a:t>EoT</a:t>
            </a:r>
            <a:r>
              <a:rPr lang="en-US" dirty="0"/>
              <a:t> areas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415819" y="1257346"/>
            <a:ext cx="7841130" cy="2430462"/>
            <a:chOff x="569484" y="1546772"/>
            <a:chExt cx="9950022" cy="46941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484" y="1546772"/>
              <a:ext cx="4572000" cy="4572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02222" y="1900184"/>
              <a:ext cx="3485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5% In (continuous co-sputter)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0984" y="2291944"/>
              <a:ext cx="2729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SD Etch: SiH</a:t>
              </a:r>
              <a:r>
                <a:rPr lang="en-US" b="1" baseline="-25000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  <a:r>
                <a:rPr lang="en-US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32s (POR)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7506" y="1668962"/>
              <a:ext cx="4572000" cy="4572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034884" y="2358678"/>
              <a:ext cx="2157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SD Etch: SO</a:t>
              </a:r>
              <a:r>
                <a:rPr lang="en-US" b="1" baseline="-25000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r>
                <a:rPr lang="en-US" b="1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19.5s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4884" y="1989346"/>
              <a:ext cx="342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5% In (continuous co-sputter)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287395" y="3736398"/>
              <a:ext cx="1576874" cy="52373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49948" y="3940677"/>
            <a:ext cx="508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2% In we was able to used the POR chemistry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836" y="3864287"/>
            <a:ext cx="5021892" cy="28384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92280" y="4471481"/>
            <a:ext cx="272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SD Etch: SiH</a:t>
            </a:r>
            <a:r>
              <a:rPr lang="en-US" b="1" baseline="-25000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32s (POR)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1969" y="4125343"/>
            <a:ext cx="3159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2% In (laminate co-sputter)</a:t>
            </a:r>
          </a:p>
        </p:txBody>
      </p:sp>
    </p:spTree>
    <p:extLst>
      <p:ext uri="{BB962C8B-B14F-4D97-AF65-F5344CB8AC3E}">
        <p14:creationId xmlns:p14="http://schemas.microsoft.com/office/powerpoint/2010/main" val="58323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718" y="-145658"/>
            <a:ext cx="10375902" cy="932313"/>
          </a:xfrm>
        </p:spPr>
        <p:txBody>
          <a:bodyPr/>
          <a:lstStyle/>
          <a:p>
            <a:r>
              <a:rPr lang="en-US" dirty="0"/>
              <a:t>CoA Images characterization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D904593-1668-4B95-BA96-EF3EF43EDF4E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0B5AFB-117C-46EA-B643-5FA810A8A3CB}" type="datetime4">
              <a:rPr lang="en-US" smtClean="0"/>
              <a:pPr/>
              <a:t>June 20, 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 Micron 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7601"/>
          <a:stretch/>
        </p:blipFill>
        <p:spPr>
          <a:xfrm>
            <a:off x="2472452" y="1057276"/>
            <a:ext cx="2516533" cy="44234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0107" y="1256957"/>
            <a:ext cx="168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2% In S02 etch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814" y="1322335"/>
            <a:ext cx="2469171" cy="41945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21637" y="1583560"/>
            <a:ext cx="18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3.5% In S02 etch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143" y="1322335"/>
            <a:ext cx="2522204" cy="40917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46301" y="1583560"/>
            <a:ext cx="168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5% In S02 etch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519" y="1270886"/>
            <a:ext cx="2384481" cy="399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69765" y="1626289"/>
            <a:ext cx="177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2% In SiH4 etch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r="27045"/>
          <a:stretch/>
        </p:blipFill>
        <p:spPr>
          <a:xfrm>
            <a:off x="37113" y="603911"/>
            <a:ext cx="2479371" cy="49795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678" y="1483821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 BGM2.2 at LP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62736" y="5675308"/>
            <a:ext cx="6559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SO2 chemistry creates a notching of the SD on the upper part</a:t>
            </a: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SD profile for 2% In with POR chemistry is close to POR profile </a:t>
            </a: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321637" y="3526971"/>
            <a:ext cx="220747" cy="279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32894" y="3526970"/>
            <a:ext cx="220747" cy="279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86969" y="3526969"/>
            <a:ext cx="220747" cy="279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0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3" y="-354563"/>
            <a:ext cx="10375902" cy="932313"/>
          </a:xfrm>
        </p:spPr>
        <p:txBody>
          <a:bodyPr/>
          <a:lstStyle/>
          <a:p>
            <a:r>
              <a:rPr lang="en-US" dirty="0"/>
              <a:t>Main FA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D904593-1668-4B95-BA96-EF3EF43EDF4E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0B5AFB-117C-46EA-B643-5FA810A8A3CB}" type="datetime4">
              <a:rPr lang="en-US" smtClean="0"/>
              <a:pPr/>
              <a:t>June 20, 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 Micron Confidential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433" y="455903"/>
            <a:ext cx="713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Cuts available now: Groups 2E-4E-6E and 7E, pending analysis on group 5E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321" y="24121"/>
            <a:ext cx="3010679" cy="136484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16" y="825235"/>
            <a:ext cx="248602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7888" y="3633655"/>
            <a:ext cx="316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Pre-seal bake deplete PM from In</a:t>
            </a:r>
          </a:p>
          <a:p>
            <a:pPr algn="ctr"/>
            <a:r>
              <a:rPr lang="en-US" sz="1200" dirty="0"/>
              <a:t>30mV delta </a:t>
            </a:r>
            <a:r>
              <a:rPr lang="en-US" sz="1200" dirty="0" err="1"/>
              <a:t>Vt</a:t>
            </a:r>
            <a:r>
              <a:rPr lang="en-US" sz="1200" dirty="0"/>
              <a:t> window lower with  seal bake (group 2E Vs 4E)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87395" y="3643860"/>
            <a:ext cx="316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Id doped SD has high In content than expected.</a:t>
            </a:r>
          </a:p>
          <a:p>
            <a:pPr algn="ctr"/>
            <a:r>
              <a:rPr lang="en-US" sz="1200" dirty="0"/>
              <a:t>Running TEM calibration on as dep samples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11280" y="1591721"/>
            <a:ext cx="9591869" cy="2065020"/>
            <a:chOff x="-37007" y="1835066"/>
            <a:chExt cx="10002983" cy="2534864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007" y="1835066"/>
              <a:ext cx="3421648" cy="2534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94840" y="1978075"/>
              <a:ext cx="1178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 into PM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395" y="1850877"/>
              <a:ext cx="3354179" cy="2503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081912" y="2733166"/>
              <a:ext cx="1108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 into SD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900411" y="2584359"/>
              <a:ext cx="773406" cy="13904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171854" y="2479952"/>
              <a:ext cx="773406" cy="13904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61764" y="1978075"/>
              <a:ext cx="1854908" cy="79984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176" y="1859811"/>
              <a:ext cx="3352800" cy="2502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7059698" y="2205152"/>
              <a:ext cx="2459755" cy="1074448"/>
              <a:chOff x="3675540" y="1379349"/>
              <a:chExt cx="2459755" cy="1074448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675540" y="2176798"/>
                <a:ext cx="7104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&lt; 1% In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01653" y="1933347"/>
                <a:ext cx="5774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9% In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980491" y="1656348"/>
                <a:ext cx="5774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8% In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557893" y="1379349"/>
                <a:ext cx="5774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4% In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6652150" y="3643860"/>
            <a:ext cx="2836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 substitute the As </a:t>
            </a:r>
            <a:r>
              <a:rPr lang="en-US" sz="1400" dirty="0" err="1"/>
              <a:t>EoL</a:t>
            </a:r>
            <a:r>
              <a:rPr lang="en-US" sz="1400" dirty="0"/>
              <a:t> amount, no movements on Se and Ge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89" y="4248788"/>
            <a:ext cx="5570776" cy="2368502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2724539" y="5337110"/>
            <a:ext cx="523740" cy="541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28974" y="4797097"/>
            <a:ext cx="1588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Seal pre bake on POR SD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214121" y="5249746"/>
            <a:ext cx="537669" cy="87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2916" y="5766857"/>
            <a:ext cx="16610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Seal pre bake on 2% In SD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84518" y="4954956"/>
            <a:ext cx="5393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In-doped SD is more mechanical stable respect to POR SD when exposed to 280C seal pre-bake</a:t>
            </a:r>
          </a:p>
          <a:p>
            <a:r>
              <a:rPr lang="en-US" dirty="0"/>
              <a:t>(not or very low thinning of SD observed)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76159" y="6363151"/>
            <a:ext cx="3296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Plots from </a:t>
            </a:r>
            <a:r>
              <a:rPr lang="en-US" dirty="0"/>
              <a:t>Kyuchul, Sachin report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671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7854" y="-330367"/>
            <a:ext cx="10375902" cy="932313"/>
          </a:xfrm>
        </p:spPr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D904593-1668-4B95-BA96-EF3EF43EDF4E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0B5AFB-117C-46EA-B643-5FA810A8A3CB}" type="datetime4">
              <a:rPr lang="en-US" smtClean="0"/>
              <a:pPr/>
              <a:t>June 20, 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636135" y="6363151"/>
            <a:ext cx="1397000" cy="228600"/>
          </a:xfrm>
        </p:spPr>
        <p:txBody>
          <a:bodyPr/>
          <a:lstStyle/>
          <a:p>
            <a:r>
              <a:rPr lang="en-US"/>
              <a:t>|  Micron Confidential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632" y="761724"/>
            <a:ext cx="112597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i="1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L3 lot results shows open/knee downside on all In-doped SD split, likely related to the Ver4 SD base used for </a:t>
            </a:r>
            <a:r>
              <a:rPr lang="en-US" i="1" dirty="0" err="1">
                <a:latin typeface="Segoe UI" panose="020B0502040204020203" pitchFamily="34" charset="0"/>
                <a:cs typeface="Segoe UI" panose="020B0502040204020203" pitchFamily="34" charset="0"/>
              </a:rPr>
              <a:t>cosputter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deposition. </a:t>
            </a:r>
          </a:p>
          <a:p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Hypothesis for bad OPEN BER on Ver4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 Ver4 SD has too high Si content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low confidence,  small target deposition</a:t>
            </a:r>
          </a:p>
          <a:p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Priority 1 is to demonstrate that with Ver12 based composition In doping can drive same advantages observed in the previous lot without the endurance downside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99715" y="2668070"/>
            <a:ext cx="10375902" cy="932313"/>
          </a:xfrm>
          <a:prstGeom prst="rect">
            <a:avLst/>
          </a:prstGeom>
        </p:spPr>
        <p:txBody>
          <a:bodyPr vert="horz" lIns="0" tIns="0" rIns="0" bIns="45720" rtlCol="0" anchor="b">
            <a:normAutofit/>
          </a:bodyPr>
          <a:lstStyle>
            <a:lvl1pPr algn="l" defTabSz="1219110" rtl="0" eaLnBrk="1" latinLnBrk="0" hangingPunct="1"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Target configuration proposal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821" y="3822232"/>
            <a:ext cx="10898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1 small monolithic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Ver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12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1 small monolithic Ver12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4% in</a:t>
            </a:r>
          </a:p>
          <a:p>
            <a:pPr marL="285750" indent="-285750">
              <a:buFontTx/>
              <a:buChar char="-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That target configuration permit to skew the In (window of 0-4%) for L1D development and in the same time run an L3 SWR on the Ver12 2% In without any additional L1D</a:t>
            </a:r>
          </a:p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872" y="5460171"/>
            <a:ext cx="11020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Plan is to run L3 lots in F4 due to PG1T2 priority for F2 JDP </a:t>
            </a:r>
            <a:r>
              <a:rPr lang="en-US" b="1" i="1" dirty="0" err="1"/>
              <a:t>wip</a:t>
            </a:r>
            <a:r>
              <a:rPr lang="en-US" b="1" i="1" dirty="0"/>
              <a:t> and also due to contamination concern for the LP etch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70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3" y="-381000"/>
            <a:ext cx="10375902" cy="932313"/>
          </a:xfrm>
        </p:spPr>
        <p:txBody>
          <a:bodyPr/>
          <a:lstStyle/>
          <a:p>
            <a:r>
              <a:rPr lang="en-US" dirty="0"/>
              <a:t>Follow-up on In doped 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D904593-1668-4B95-BA96-EF3EF43EDF4E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0B5AFB-117C-46EA-B643-5FA810A8A3CB}" type="datetime4">
              <a:rPr lang="en-US" smtClean="0"/>
              <a:pPr/>
              <a:t>June 20, 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 Micron Confidential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3966" y="656693"/>
            <a:ext cx="61677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L0 activities (Swapnil):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TEM analysis on flat stack (W/SD/C) of this samples: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Ver4 2% In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Ver4 5% 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Ver4 2% In with extra anneal (300C 5 min)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Ver4 Only?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Wrinkle test already performed, need report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9" y="3209645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9" y="2932645"/>
            <a:ext cx="93371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L1D Activities (Andrea/Sachin)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Further developments on LP DRY etch to handle &gt;2% In without any tapering issue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TEM movie for “contamination segmentation”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9" y="4620971"/>
            <a:ext cx="8934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L3 proposal and target configuration for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copsutter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chamber in the following slides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258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3" y="-355892"/>
            <a:ext cx="10375902" cy="932313"/>
          </a:xfrm>
        </p:spPr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27211" y="592886"/>
            <a:ext cx="10375903" cy="597900"/>
          </a:xfrm>
        </p:spPr>
        <p:txBody>
          <a:bodyPr/>
          <a:lstStyle/>
          <a:p>
            <a:r>
              <a:rPr lang="en-US" b="1" i="1" dirty="0"/>
              <a:t>fastest readiness to try to intercept PG1T1 roadmap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D904593-1668-4B95-BA96-EF3EF43EDF4E}" type="slidenum">
              <a:rPr lang="en-US" smtClean="0"/>
              <a:pPr algn="l"/>
              <a:t>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0B5AFB-117C-46EA-B643-5FA810A8A3CB}" type="datetime4">
              <a:rPr lang="en-US" smtClean="0"/>
              <a:pPr/>
              <a:t>June 20, 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 Micron Confidential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433" y="2939252"/>
            <a:ext cx="9700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Notes: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-In parallel to follow up L3 we’ll continue to work on L1D integration for high In content alloys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62" y="4419942"/>
            <a:ext cx="9789044" cy="1720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0362" y="4050610"/>
            <a:ext cx="317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Next L3 PROD SWR proposal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2" y="1094848"/>
            <a:ext cx="12044498" cy="18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6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97" y="-261257"/>
            <a:ext cx="10375902" cy="932313"/>
          </a:xfrm>
        </p:spPr>
        <p:txBody>
          <a:bodyPr/>
          <a:lstStyle/>
          <a:p>
            <a:pPr algn="ctr"/>
            <a:r>
              <a:rPr lang="en-US" dirty="0"/>
              <a:t>Main L3 results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D904593-1668-4B95-BA96-EF3EF43EDF4E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0B5AFB-117C-46EA-B643-5FA810A8A3CB}" type="datetime4">
              <a:rPr lang="en-US" smtClean="0"/>
              <a:pPr/>
              <a:t>June 20, 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 Micron Confidential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7648" y="1283206"/>
            <a:ext cx="10972800" cy="54070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Detailed Observations:  </a:t>
            </a:r>
          </a:p>
          <a:p>
            <a:pPr lvl="1"/>
            <a:r>
              <a:rPr lang="en-US" sz="2000" dirty="0"/>
              <a:t>Drift in 1us to 10s (VDM1) range actually increases for In dopes SD splits, while drift across 3s to 48hr (VDM3) range</a:t>
            </a:r>
          </a:p>
          <a:p>
            <a:pPr lvl="2"/>
            <a:r>
              <a:rPr lang="en-US" sz="1800" dirty="0"/>
              <a:t>Bias drift component reduced with In doping </a:t>
            </a:r>
          </a:p>
          <a:p>
            <a:pPr lvl="1"/>
            <a:r>
              <a:rPr lang="en-US" sz="2000" dirty="0"/>
              <a:t>Split with no intentional In doping and with In </a:t>
            </a:r>
            <a:r>
              <a:rPr lang="en-US" sz="2000" dirty="0" err="1"/>
              <a:t>contam</a:t>
            </a:r>
            <a:r>
              <a:rPr lang="en-US" sz="2000" dirty="0"/>
              <a:t> reduction knobs (4E; no seal prebake and BGM 3.4) showed significantly higher drift across all times</a:t>
            </a:r>
          </a:p>
          <a:p>
            <a:pPr lvl="1"/>
            <a:r>
              <a:rPr lang="en-US" sz="2000" dirty="0"/>
              <a:t>Observe 100mv+ increase in delta Vth from In doped SD splits (not anticipated)</a:t>
            </a:r>
          </a:p>
          <a:p>
            <a:pPr lvl="1"/>
            <a:r>
              <a:rPr lang="en-US" sz="2000" dirty="0"/>
              <a:t>Splits with In doping + BGM3.4 (6E-8E) showed significant increase in cycling opens at 2M FW</a:t>
            </a:r>
          </a:p>
          <a:p>
            <a:pPr lvl="1"/>
            <a:r>
              <a:rPr lang="en-US" sz="2000" dirty="0"/>
              <a:t>At time zero, In doped SD splits (particularly without BGM3.4; 5E) show net window upside vs unintentionally doped splits</a:t>
            </a:r>
          </a:p>
          <a:p>
            <a:pPr lvl="2"/>
            <a:r>
              <a:rPr lang="en-US" sz="1800" dirty="0"/>
              <a:t>Primarily for VDM3 due to combination of higher delta Vth and lower drift</a:t>
            </a:r>
          </a:p>
          <a:p>
            <a:pPr lvl="1"/>
            <a:r>
              <a:rPr lang="en-US" sz="2000" dirty="0"/>
              <a:t>However, all In doped SD splits have cycling performance issues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81321" y="5766791"/>
            <a:ext cx="235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Extract from Joe report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321" y="0"/>
            <a:ext cx="3010679" cy="13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9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147" y="-205273"/>
            <a:ext cx="10375902" cy="932313"/>
          </a:xfrm>
        </p:spPr>
        <p:txBody>
          <a:bodyPr/>
          <a:lstStyle/>
          <a:p>
            <a:r>
              <a:rPr lang="en-US" dirty="0"/>
              <a:t>Main plots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0D904593-1668-4B95-BA96-EF3EF43EDF4E}" type="slidenum">
              <a:rPr lang="en-US" smtClean="0"/>
              <a:pPr algn="l"/>
              <a:t>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0B5AFB-117C-46EA-B643-5FA810A8A3CB}" type="datetime4">
              <a:rPr lang="en-US" smtClean="0"/>
              <a:pPr/>
              <a:t>June 20, 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|  Micron 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04" y="793789"/>
            <a:ext cx="3759331" cy="2835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526" y="4033511"/>
            <a:ext cx="4103641" cy="26883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18073" y="3230398"/>
            <a:ext cx="38690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No correlation between Set knee and delta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Vt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across splits (do see correlation within a splits on 2D0)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303" y="346450"/>
            <a:ext cx="4246693" cy="28839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177" y="191818"/>
            <a:ext cx="989349" cy="10704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99180" y="76217"/>
            <a:ext cx="184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at 2M cycle</a:t>
            </a:r>
          </a:p>
        </p:txBody>
      </p:sp>
      <p:sp>
        <p:nvSpPr>
          <p:cNvPr id="17" name="Oval 16"/>
          <p:cNvSpPr/>
          <p:nvPr/>
        </p:nvSpPr>
        <p:spPr>
          <a:xfrm>
            <a:off x="5336384" y="673136"/>
            <a:ext cx="698500" cy="55788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6"/>
          </p:cNvCxnSpPr>
          <p:nvPr/>
        </p:nvCxnSpPr>
        <p:spPr>
          <a:xfrm flipV="1">
            <a:off x="6034884" y="727039"/>
            <a:ext cx="1057292" cy="225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988529" y="1338643"/>
            <a:ext cx="4128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group 4E Vs 5E no degradation</a:t>
            </a:r>
          </a:p>
          <a:p>
            <a:r>
              <a:rPr lang="en-US" dirty="0"/>
              <a:t>Within same SD </a:t>
            </a:r>
            <a:r>
              <a:rPr lang="en-US" dirty="0" err="1"/>
              <a:t>ver</a:t>
            </a:r>
            <a:r>
              <a:rPr lang="en-US" dirty="0"/>
              <a:t> adding In</a:t>
            </a:r>
          </a:p>
          <a:p>
            <a:r>
              <a:rPr lang="en-US" dirty="0"/>
              <a:t>Worst degradation seems coming from</a:t>
            </a:r>
          </a:p>
          <a:p>
            <a:r>
              <a:rPr lang="en-US" dirty="0"/>
              <a:t>Ver4 base composition (group 2E Vs 4E)</a:t>
            </a:r>
          </a:p>
        </p:txBody>
      </p:sp>
      <p:sp>
        <p:nvSpPr>
          <p:cNvPr id="21" name="Oval 20"/>
          <p:cNvSpPr/>
          <p:nvPr/>
        </p:nvSpPr>
        <p:spPr>
          <a:xfrm>
            <a:off x="5023808" y="1338643"/>
            <a:ext cx="625151" cy="6001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1" idx="6"/>
          </p:cNvCxnSpPr>
          <p:nvPr/>
        </p:nvCxnSpPr>
        <p:spPr>
          <a:xfrm>
            <a:off x="5648959" y="1638725"/>
            <a:ext cx="2339570" cy="300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321" y="0"/>
            <a:ext cx="3010679" cy="13648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935346" y="6516541"/>
            <a:ext cx="235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Extract from Joe report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17" y="3809407"/>
            <a:ext cx="3351291" cy="23732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2800" y="3536686"/>
            <a:ext cx="3648606" cy="25838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6475" y="4263469"/>
            <a:ext cx="166333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VDM1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79725" y="3895862"/>
            <a:ext cx="166333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VDM3</a:t>
            </a:r>
          </a:p>
        </p:txBody>
      </p:sp>
    </p:spTree>
    <p:extLst>
      <p:ext uri="{BB962C8B-B14F-4D97-AF65-F5344CB8AC3E}">
        <p14:creationId xmlns:p14="http://schemas.microsoft.com/office/powerpoint/2010/main" val="3758275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C19157EAA59541A312DF3709770A68" ma:contentTypeVersion="0" ma:contentTypeDescription="Create a new document." ma:contentTypeScope="" ma:versionID="f62aaf964ec2ad99f0fc33f7083bc71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A403BB-5B45-4517-8BEE-84044F2281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D2E6A4-65D9-4C01-A9E5-7C03A53A28A4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84B0E1C-4BE1-4224-99D0-83E1F27A09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803</Words>
  <Application>Microsoft Office PowerPoint</Application>
  <PresentationFormat>Widescreen</PresentationFormat>
  <Paragraphs>113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Segoe UI</vt:lpstr>
      <vt:lpstr>Segoe UI Semibold</vt:lpstr>
      <vt:lpstr>Office Theme</vt:lpstr>
      <vt:lpstr>Previous L1D developments- EoT fingerprint</vt:lpstr>
      <vt:lpstr>CoA Images characterization</vt:lpstr>
      <vt:lpstr>Main FA results</vt:lpstr>
      <vt:lpstr>Problem statement</vt:lpstr>
      <vt:lpstr>Follow-up on In doped SD</vt:lpstr>
      <vt:lpstr>Plan</vt:lpstr>
      <vt:lpstr>Main L3 results </vt:lpstr>
      <vt:lpstr>Main plots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Follow-up on In doped SD</dc:title>
  <dc:creator>Andrea Gotti (agotti)</dc:creator>
  <cp:lastModifiedBy>Andrea Gotti (agotti)</cp:lastModifiedBy>
  <cp:revision>19</cp:revision>
  <dcterms:created xsi:type="dcterms:W3CDTF">2017-06-15T17:08:04Z</dcterms:created>
  <dcterms:modified xsi:type="dcterms:W3CDTF">2017-06-20T22:47:46Z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0x01010058C19157EAA59541A312DF3709770A68</vt:lpwstr>
  </property>
</Properties>
</file>