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10058400" cy="565943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83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3" autoAdjust="0"/>
    <p:restoredTop sz="94660"/>
  </p:normalViewPr>
  <p:slideViewPr>
    <p:cSldViewPr>
      <p:cViewPr varScale="1">
        <p:scale>
          <a:sx n="64" d="100"/>
          <a:sy n="64" d="100"/>
        </p:scale>
        <p:origin x="84" y="816"/>
      </p:cViewPr>
      <p:guideLst>
        <p:guide orient="horz" pos="1783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70310"/>
            <a:ext cx="8549640" cy="83581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1131887"/>
            <a:ext cx="7040880" cy="440179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400" b="1"/>
            </a:lvl1pPr>
            <a:lvl2pPr marL="0" indent="0" algn="ctr">
              <a:buNone/>
              <a:defRPr sz="3200" baseline="30000"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754380" y="1760714"/>
            <a:ext cx="8549640" cy="35214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4" y="225329"/>
            <a:ext cx="3309144" cy="95896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225332"/>
            <a:ext cx="5622925" cy="483017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4" y="1184293"/>
            <a:ext cx="3309144" cy="38712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3961607"/>
            <a:ext cx="6035040" cy="467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505681"/>
            <a:ext cx="6035040" cy="3395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4429298"/>
            <a:ext cx="6035040" cy="6641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6610" y="125765"/>
            <a:ext cx="2137410" cy="4904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380" y="125765"/>
            <a:ext cx="6244590" cy="4904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99060" y="640652"/>
            <a:ext cx="89687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200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00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000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" y="51765"/>
            <a:ext cx="8153400" cy="377296"/>
          </a:xfrm>
        </p:spPr>
        <p:txBody>
          <a:bodyPr/>
          <a:lstStyle>
            <a:lvl1pPr algn="l">
              <a:defRPr sz="2800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99060" y="429061"/>
            <a:ext cx="704088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200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200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200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00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00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000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00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000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624840" y="467519"/>
            <a:ext cx="670560" cy="197888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200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200" baseline="30000"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624840" y="640652"/>
            <a:ext cx="670560" cy="201977"/>
          </a:xfrm>
        </p:spPr>
        <p:txBody>
          <a:bodyPr anchor="t" anchorCtr="0"/>
          <a:lstStyle>
            <a:lvl1pPr marL="0" indent="0" algn="l">
              <a:buNone/>
              <a:defRPr sz="1200" b="1" baseline="0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7962900" y="473408"/>
            <a:ext cx="2009215" cy="232651"/>
          </a:xfrm>
        </p:spPr>
        <p:txBody>
          <a:bodyPr anchor="b"/>
          <a:lstStyle>
            <a:lvl1pPr marL="0" indent="0" algn="r">
              <a:buNone/>
              <a:defRPr sz="1200" b="1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7924800" y="10319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200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200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8839200" y="696119"/>
            <a:ext cx="10287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3657600" algn="ctr"/>
                <a:tab pos="8120063" algn="r"/>
              </a:tabLst>
            </a:pPr>
            <a:r>
              <a:rPr lang="en-US" sz="1200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200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3657600" algn="ctr"/>
                  <a:tab pos="8120063" algn="r"/>
                </a:tabLst>
              </a:pPr>
              <a:t>‹#›</a:t>
            </a:fld>
            <a:endParaRPr lang="en-US" sz="1200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76200" y="5334000"/>
            <a:ext cx="9906000" cy="3151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167640" y="1103068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3436620" y="1103068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6705600" y="1103068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167640" y="3499310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3436620" y="3499310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6705600" y="3499310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880358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3733800" y="880358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7010400" y="880358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7010400" y="3286919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3733800" y="3276600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457200" y="3276600"/>
            <a:ext cx="2590800" cy="21898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758095"/>
            <a:ext cx="8549640" cy="121311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3207015"/>
            <a:ext cx="7040880" cy="1446301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3636715"/>
            <a:ext cx="8549640" cy="11240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2398711"/>
            <a:ext cx="8549640" cy="123800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380" y="1006122"/>
            <a:ext cx="4191000" cy="40244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006122"/>
            <a:ext cx="4191000" cy="40244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26641"/>
            <a:ext cx="9052560" cy="9432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266824"/>
            <a:ext cx="4444207" cy="52795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1794775"/>
            <a:ext cx="4444207" cy="32607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31" y="1266824"/>
            <a:ext cx="4445953" cy="52795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31" y="1794775"/>
            <a:ext cx="4445953" cy="32607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4380" y="125765"/>
            <a:ext cx="8549640" cy="691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4380" y="1006122"/>
            <a:ext cx="8549640" cy="4024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4191000" y="5464453"/>
            <a:ext cx="17602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3657600" algn="ctr"/>
                <a:tab pos="8120063" algn="r"/>
              </a:tabLst>
            </a:pPr>
            <a:fld id="{3CBE715E-4167-445E-8F25-69DFD044E05F}" type="slidenum">
              <a:rPr lang="en-US" sz="1200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3657600" algn="ctr"/>
                  <a:tab pos="8120063" algn="r"/>
                </a:tabLst>
              </a:pPr>
              <a:t>‹#›</a:t>
            </a:fld>
            <a:endParaRPr lang="en-US" sz="1200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448800" y="5392520"/>
            <a:ext cx="5257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165860" y="5340700"/>
            <a:ext cx="1424940" cy="30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ctr" eaLnBrk="0" hangingPunct="0">
              <a:defRPr/>
            </a:pPr>
            <a:r>
              <a:rPr lang="en-US" sz="1400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400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659130" y="5392520"/>
            <a:ext cx="712470" cy="154397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76200" y="5345027"/>
            <a:ext cx="570156" cy="272867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200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320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1430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28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6002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0574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25146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30 Series Path Finding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Sandeep, Shafqat &amp; DerChang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 smtClean="0"/>
              <a:t>Architecture scaling </a:t>
            </a:r>
          </a:p>
          <a:p>
            <a:pPr lvl="1"/>
            <a:r>
              <a:rPr lang="en-US" dirty="0" smtClean="0"/>
              <a:t>Product, Array, CMOS, Cell</a:t>
            </a:r>
          </a:p>
          <a:p>
            <a:r>
              <a:rPr lang="en-US" dirty="0" smtClean="0"/>
              <a:t>Challenge &amp; innovation</a:t>
            </a:r>
          </a:p>
          <a:p>
            <a:pPr lvl="1"/>
            <a:r>
              <a:rPr lang="en-US" dirty="0" smtClean="0"/>
              <a:t>Circuit, MOS, WL/BL, Socket, Cell</a:t>
            </a:r>
            <a:endParaRPr lang="en-US" dirty="0" smtClean="0"/>
          </a:p>
          <a:p>
            <a:r>
              <a:rPr lang="en-US" dirty="0" smtClean="0"/>
              <a:t>Enabling Module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066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 Scaling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23538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3DXP.potx" id="{E244412E-4BF7-4EDD-8BBB-ABEAF7C8DBBC}" vid="{7D5A2541-AA7B-476C-AB76-AD50329FD7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30 Series SOW</Agenda>
    <Date xmlns="90b7a245-a7c3-4504-88b2-cf85318e6b78">2015-09-01T00:00:00-07:00</Date>
    <Presenter xmlns="90b7a245-a7c3-4504-88b2-cf85318e6b78">DerChang et.al.</Presenter>
  </documentManagement>
</p:properties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elements/1.1/"/>
    <ds:schemaRef ds:uri="90b7a245-a7c3-4504-88b2-cf85318e6b78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</Template>
  <TotalTime>14</TotalTime>
  <Words>34</Words>
  <Application>Microsoft Office PowerPoint</Application>
  <PresentationFormat>Custom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Neo Sans Intel</vt:lpstr>
      <vt:lpstr>Neo Sans Intel Medium</vt:lpstr>
      <vt:lpstr>Arial</vt:lpstr>
      <vt:lpstr>Calibri</vt:lpstr>
      <vt:lpstr>blank</vt:lpstr>
      <vt:lpstr>30 Series Path Finding</vt:lpstr>
      <vt:lpstr>Product Scaling 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30 series Path finding</dc:title>
  <dc:creator>Kau, Derchang</dc:creator>
  <cp:lastModifiedBy>Kau, Derchang</cp:lastModifiedBy>
  <cp:revision>3</cp:revision>
  <dcterms:created xsi:type="dcterms:W3CDTF">2015-09-03T16:41:45Z</dcterms:created>
  <dcterms:modified xsi:type="dcterms:W3CDTF">2015-09-03T16:56:03Z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